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8"/>
  </p:notesMasterIdLst>
  <p:sldIdLst>
    <p:sldId id="256" r:id="rId2"/>
    <p:sldId id="260" r:id="rId3"/>
    <p:sldId id="282" r:id="rId4"/>
    <p:sldId id="321" r:id="rId5"/>
    <p:sldId id="261" r:id="rId6"/>
    <p:sldId id="269" r:id="rId7"/>
    <p:sldId id="312" r:id="rId8"/>
    <p:sldId id="313" r:id="rId9"/>
    <p:sldId id="288" r:id="rId10"/>
    <p:sldId id="315" r:id="rId11"/>
    <p:sldId id="316" r:id="rId12"/>
    <p:sldId id="317" r:id="rId13"/>
    <p:sldId id="318" r:id="rId14"/>
    <p:sldId id="319" r:id="rId15"/>
    <p:sldId id="279" r:id="rId16"/>
    <p:sldId id="259" r:id="rId17"/>
  </p:sldIdLst>
  <p:sldSz cx="9144000" cy="5143500" type="screen16x9"/>
  <p:notesSz cx="6858000" cy="9945688"/>
  <p:embeddedFontLst>
    <p:embeddedFont>
      <p:font typeface="Baloo 2 ExtraBold" panose="020B0604020202020204" charset="0"/>
      <p:bold r:id="rId19"/>
    </p:embeddedFont>
    <p:embeddedFont>
      <p:font typeface="Baloo 2 Medium" panose="020B0604020202020204" charset="0"/>
      <p:regular r:id="rId20"/>
      <p:bold r:id="rId21"/>
    </p:embeddedFont>
    <p:embeddedFont>
      <p:font typeface="Epilogue" panose="020B0604020202020204" charset="0"/>
      <p:regular r:id="rId22"/>
      <p:bold r:id="rId23"/>
      <p:italic r:id="rId24"/>
      <p:boldItalic r:id="rId25"/>
    </p:embeddedFont>
    <p:embeddedFont>
      <p:font typeface="Jost" panose="020B0604020202020204" charset="0"/>
      <p:regular r:id="rId26"/>
      <p:bold r:id="rId27"/>
      <p:italic r:id="rId28"/>
      <p:boldItalic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0EEECD-BF93-4074-A5C1-AA867222F676}">
  <a:tblStyle styleId="{760EEECD-BF93-4074-A5C1-AA867222F6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4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f736da3ebe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f736da3ebe_0_26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27f27b4c722_0_38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27f27b4c722_0_3866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>
          <a:extLst>
            <a:ext uri="{FF2B5EF4-FFF2-40B4-BE49-F238E27FC236}">
              <a16:creationId xmlns:a16="http://schemas.microsoft.com/office/drawing/2014/main" id="{625C48D4-D541-AC40-AA8B-910A8F4B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7e526e1985_0_130:notes">
            <a:extLst>
              <a:ext uri="{FF2B5EF4-FFF2-40B4-BE49-F238E27FC236}">
                <a16:creationId xmlns:a16="http://schemas.microsoft.com/office/drawing/2014/main" id="{A9990F4E-2D6E-CA73-B97E-952857C1E8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27e526e1985_0_130:notes">
            <a:extLst>
              <a:ext uri="{FF2B5EF4-FFF2-40B4-BE49-F238E27FC236}">
                <a16:creationId xmlns:a16="http://schemas.microsoft.com/office/drawing/2014/main" id="{42FADF15-0C68-2E28-CAA5-6F0EB2AD81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62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>
          <a:extLst>
            <a:ext uri="{FF2B5EF4-FFF2-40B4-BE49-F238E27FC236}">
              <a16:creationId xmlns:a16="http://schemas.microsoft.com/office/drawing/2014/main" id="{5351CF66-18B5-8CE0-1882-2B0D71441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7f27b4c722_0_38308:notes">
            <a:extLst>
              <a:ext uri="{FF2B5EF4-FFF2-40B4-BE49-F238E27FC236}">
                <a16:creationId xmlns:a16="http://schemas.microsoft.com/office/drawing/2014/main" id="{A07F83E8-B2E8-0618-B9BD-A0283AADC5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27f27b4c722_0_38308:notes">
            <a:extLst>
              <a:ext uri="{FF2B5EF4-FFF2-40B4-BE49-F238E27FC236}">
                <a16:creationId xmlns:a16="http://schemas.microsoft.com/office/drawing/2014/main" id="{72E3C938-0E4E-F7CF-8204-FF7CB7D0F7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68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>
          <a:extLst>
            <a:ext uri="{FF2B5EF4-FFF2-40B4-BE49-F238E27FC236}">
              <a16:creationId xmlns:a16="http://schemas.microsoft.com/office/drawing/2014/main" id="{825201EF-9542-5E5C-BAAF-9890BB067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7e526e1985_0_73:notes">
            <a:extLst>
              <a:ext uri="{FF2B5EF4-FFF2-40B4-BE49-F238E27FC236}">
                <a16:creationId xmlns:a16="http://schemas.microsoft.com/office/drawing/2014/main" id="{19E7A38E-E795-65EE-201D-6D06FBAC3B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7e526e1985_0_73:notes">
            <a:extLst>
              <a:ext uri="{FF2B5EF4-FFF2-40B4-BE49-F238E27FC236}">
                <a16:creationId xmlns:a16="http://schemas.microsoft.com/office/drawing/2014/main" id="{D52E014D-9479-0F09-11EC-64311EEC3A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9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>
          <a:extLst>
            <a:ext uri="{FF2B5EF4-FFF2-40B4-BE49-F238E27FC236}">
              <a16:creationId xmlns:a16="http://schemas.microsoft.com/office/drawing/2014/main" id="{B4ADC824-A8F3-EC90-A84C-19BB4E12D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7e526e1985_0_73:notes">
            <a:extLst>
              <a:ext uri="{FF2B5EF4-FFF2-40B4-BE49-F238E27FC236}">
                <a16:creationId xmlns:a16="http://schemas.microsoft.com/office/drawing/2014/main" id="{14B88E4F-7714-8696-DBF5-F60C5D066C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7e526e1985_0_73:notes">
            <a:extLst>
              <a:ext uri="{FF2B5EF4-FFF2-40B4-BE49-F238E27FC236}">
                <a16:creationId xmlns:a16="http://schemas.microsoft.com/office/drawing/2014/main" id="{ACB49E83-A15F-A499-2E34-727735614A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482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g1dafe9fa33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3" name="Google Shape;5263;g1dafe9fa33f_0_21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g1dafe9fa3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3" name="Google Shape;3023;g1dafe9fa33f_0_2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1dafe9fa3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1dafe9fa33f_0_2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dafe9fa33f_0_40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dafe9fa33f_0_4033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7e526e198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27e526e1985_0_2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g1dafe9fa33f_0_40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0" name="Google Shape;3340;g1dafe9fa33f_0_4030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7" name="Google Shape;4477;g1dafe9fa33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8" name="Google Shape;4478;g1dafe9fa33f_0_7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7e526e198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27e526e1985_0_13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7e526e198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7e526e1985_0_7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5" name="Google Shape;6415;g1dafe9fa33f_0_40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6" name="Google Shape;6416;g1dafe9fa33f_0_4029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47404" y="-1265200"/>
            <a:ext cx="9249092" cy="7250649"/>
          </a:xfrm>
          <a:custGeom>
            <a:avLst/>
            <a:gdLst/>
            <a:ahLst/>
            <a:cxnLst/>
            <a:rect l="l" t="t" r="r" b="b"/>
            <a:pathLst>
              <a:path w="26757" h="21651" extrusionOk="0">
                <a:moveTo>
                  <a:pt x="26467" y="1"/>
                </a:moveTo>
                <a:cubicBezTo>
                  <a:pt x="26299" y="1"/>
                  <a:pt x="26132" y="16"/>
                  <a:pt x="25968" y="48"/>
                </a:cubicBezTo>
                <a:cubicBezTo>
                  <a:pt x="24809" y="272"/>
                  <a:pt x="24056" y="1352"/>
                  <a:pt x="24128" y="2510"/>
                </a:cubicBezTo>
                <a:cubicBezTo>
                  <a:pt x="24135" y="2608"/>
                  <a:pt x="24153" y="2706"/>
                  <a:pt x="24172" y="2802"/>
                </a:cubicBezTo>
                <a:cubicBezTo>
                  <a:pt x="24176" y="2860"/>
                  <a:pt x="24212" y="2938"/>
                  <a:pt x="24215" y="3003"/>
                </a:cubicBezTo>
                <a:cubicBezTo>
                  <a:pt x="24399" y="3014"/>
                  <a:pt x="24579" y="3056"/>
                  <a:pt x="24748" y="3137"/>
                </a:cubicBezTo>
                <a:cubicBezTo>
                  <a:pt x="24885" y="2857"/>
                  <a:pt x="25082" y="2607"/>
                  <a:pt x="25343" y="2433"/>
                </a:cubicBezTo>
                <a:cubicBezTo>
                  <a:pt x="25449" y="2362"/>
                  <a:pt x="25826" y="2149"/>
                  <a:pt x="26007" y="2149"/>
                </a:cubicBezTo>
                <a:cubicBezTo>
                  <a:pt x="26037" y="2149"/>
                  <a:pt x="26061" y="2155"/>
                  <a:pt x="26078" y="2168"/>
                </a:cubicBezTo>
                <a:cubicBezTo>
                  <a:pt x="26096" y="2192"/>
                  <a:pt x="26077" y="2225"/>
                  <a:pt x="26050" y="2225"/>
                </a:cubicBezTo>
                <a:cubicBezTo>
                  <a:pt x="26046" y="2225"/>
                  <a:pt x="26042" y="2224"/>
                  <a:pt x="26038" y="2223"/>
                </a:cubicBezTo>
                <a:cubicBezTo>
                  <a:pt x="25445" y="2438"/>
                  <a:pt x="24967" y="2915"/>
                  <a:pt x="24807" y="3532"/>
                </a:cubicBezTo>
                <a:cubicBezTo>
                  <a:pt x="24773" y="3654"/>
                  <a:pt x="24747" y="3779"/>
                  <a:pt x="24718" y="3902"/>
                </a:cubicBezTo>
                <a:cubicBezTo>
                  <a:pt x="24703" y="3965"/>
                  <a:pt x="24685" y="4057"/>
                  <a:pt x="24607" y="4057"/>
                </a:cubicBezTo>
                <a:cubicBezTo>
                  <a:pt x="24602" y="4057"/>
                  <a:pt x="24597" y="4057"/>
                  <a:pt x="24592" y="4056"/>
                </a:cubicBezTo>
                <a:cubicBezTo>
                  <a:pt x="24419" y="4039"/>
                  <a:pt x="24587" y="3640"/>
                  <a:pt x="24601" y="3529"/>
                </a:cubicBezTo>
                <a:cubicBezTo>
                  <a:pt x="24627" y="3437"/>
                  <a:pt x="24658" y="3345"/>
                  <a:pt x="24695" y="3257"/>
                </a:cubicBezTo>
                <a:cubicBezTo>
                  <a:pt x="24650" y="3248"/>
                  <a:pt x="24605" y="3233"/>
                  <a:pt x="24561" y="3231"/>
                </a:cubicBezTo>
                <a:cubicBezTo>
                  <a:pt x="24431" y="3208"/>
                  <a:pt x="24298" y="3196"/>
                  <a:pt x="24163" y="3196"/>
                </a:cubicBezTo>
                <a:cubicBezTo>
                  <a:pt x="23638" y="3196"/>
                  <a:pt x="23103" y="3375"/>
                  <a:pt x="22743" y="3759"/>
                </a:cubicBezTo>
                <a:cubicBezTo>
                  <a:pt x="22638" y="3886"/>
                  <a:pt x="22571" y="4039"/>
                  <a:pt x="22488" y="4181"/>
                </a:cubicBezTo>
                <a:cubicBezTo>
                  <a:pt x="22487" y="4182"/>
                  <a:pt x="22486" y="4185"/>
                  <a:pt x="22485" y="4187"/>
                </a:cubicBezTo>
                <a:cubicBezTo>
                  <a:pt x="22484" y="4200"/>
                  <a:pt x="22480" y="4216"/>
                  <a:pt x="22473" y="4234"/>
                </a:cubicBezTo>
                <a:cubicBezTo>
                  <a:pt x="22448" y="4269"/>
                  <a:pt x="22401" y="4280"/>
                  <a:pt x="22363" y="4294"/>
                </a:cubicBezTo>
                <a:cubicBezTo>
                  <a:pt x="22256" y="4332"/>
                  <a:pt x="22153" y="4379"/>
                  <a:pt x="22052" y="4429"/>
                </a:cubicBezTo>
                <a:cubicBezTo>
                  <a:pt x="21616" y="4657"/>
                  <a:pt x="21238" y="4986"/>
                  <a:pt x="20963" y="5391"/>
                </a:cubicBezTo>
                <a:cubicBezTo>
                  <a:pt x="20733" y="5730"/>
                  <a:pt x="20578" y="6120"/>
                  <a:pt x="20559" y="6532"/>
                </a:cubicBezTo>
                <a:cubicBezTo>
                  <a:pt x="20543" y="6784"/>
                  <a:pt x="20571" y="7015"/>
                  <a:pt x="20625" y="7256"/>
                </a:cubicBezTo>
                <a:cubicBezTo>
                  <a:pt x="20642" y="7344"/>
                  <a:pt x="20695" y="7488"/>
                  <a:pt x="20568" y="7513"/>
                </a:cubicBezTo>
                <a:cubicBezTo>
                  <a:pt x="20484" y="7511"/>
                  <a:pt x="20402" y="7505"/>
                  <a:pt x="20321" y="7505"/>
                </a:cubicBezTo>
                <a:cubicBezTo>
                  <a:pt x="20245" y="7505"/>
                  <a:pt x="20170" y="7510"/>
                  <a:pt x="20093" y="7528"/>
                </a:cubicBezTo>
                <a:cubicBezTo>
                  <a:pt x="19750" y="7596"/>
                  <a:pt x="19457" y="7816"/>
                  <a:pt x="19266" y="8104"/>
                </a:cubicBezTo>
                <a:cubicBezTo>
                  <a:pt x="19192" y="8211"/>
                  <a:pt x="19143" y="8331"/>
                  <a:pt x="19084" y="8446"/>
                </a:cubicBezTo>
                <a:cubicBezTo>
                  <a:pt x="19068" y="8477"/>
                  <a:pt x="19033" y="8494"/>
                  <a:pt x="18999" y="8494"/>
                </a:cubicBezTo>
                <a:cubicBezTo>
                  <a:pt x="18986" y="8494"/>
                  <a:pt x="18973" y="8492"/>
                  <a:pt x="18961" y="8487"/>
                </a:cubicBezTo>
                <a:cubicBezTo>
                  <a:pt x="18956" y="8485"/>
                  <a:pt x="18951" y="8482"/>
                  <a:pt x="18946" y="8479"/>
                </a:cubicBezTo>
                <a:lnTo>
                  <a:pt x="18945" y="8479"/>
                </a:lnTo>
                <a:cubicBezTo>
                  <a:pt x="18919" y="8469"/>
                  <a:pt x="18893" y="8455"/>
                  <a:pt x="18873" y="8446"/>
                </a:cubicBezTo>
                <a:cubicBezTo>
                  <a:pt x="18580" y="8321"/>
                  <a:pt x="18263" y="8266"/>
                  <a:pt x="17945" y="8266"/>
                </a:cubicBezTo>
                <a:cubicBezTo>
                  <a:pt x="17644" y="8266"/>
                  <a:pt x="17342" y="8316"/>
                  <a:pt x="17058" y="8404"/>
                </a:cubicBezTo>
                <a:cubicBezTo>
                  <a:pt x="16553" y="8573"/>
                  <a:pt x="16145" y="8924"/>
                  <a:pt x="15742" y="9258"/>
                </a:cubicBezTo>
                <a:cubicBezTo>
                  <a:pt x="15674" y="9320"/>
                  <a:pt x="15602" y="9344"/>
                  <a:pt x="15528" y="9344"/>
                </a:cubicBezTo>
                <a:cubicBezTo>
                  <a:pt x="15347" y="9344"/>
                  <a:pt x="15156" y="9201"/>
                  <a:pt x="14996" y="9127"/>
                </a:cubicBezTo>
                <a:cubicBezTo>
                  <a:pt x="14738" y="8998"/>
                  <a:pt x="14475" y="8900"/>
                  <a:pt x="14193" y="8861"/>
                </a:cubicBezTo>
                <a:cubicBezTo>
                  <a:pt x="14122" y="8853"/>
                  <a:pt x="14051" y="8850"/>
                  <a:pt x="13981" y="8850"/>
                </a:cubicBezTo>
                <a:cubicBezTo>
                  <a:pt x="13065" y="8850"/>
                  <a:pt x="12200" y="9446"/>
                  <a:pt x="11773" y="10244"/>
                </a:cubicBezTo>
                <a:cubicBezTo>
                  <a:pt x="11715" y="10357"/>
                  <a:pt x="11671" y="10486"/>
                  <a:pt x="11629" y="10604"/>
                </a:cubicBezTo>
                <a:cubicBezTo>
                  <a:pt x="11605" y="10651"/>
                  <a:pt x="11595" y="10727"/>
                  <a:pt x="11572" y="10784"/>
                </a:cubicBezTo>
                <a:cubicBezTo>
                  <a:pt x="11819" y="10854"/>
                  <a:pt x="12035" y="11005"/>
                  <a:pt x="12170" y="11262"/>
                </a:cubicBezTo>
                <a:cubicBezTo>
                  <a:pt x="12190" y="11303"/>
                  <a:pt x="12258" y="11429"/>
                  <a:pt x="12185" y="11443"/>
                </a:cubicBezTo>
                <a:cubicBezTo>
                  <a:pt x="12171" y="11443"/>
                  <a:pt x="12158" y="11432"/>
                  <a:pt x="12155" y="11418"/>
                </a:cubicBezTo>
                <a:cubicBezTo>
                  <a:pt x="12079" y="11290"/>
                  <a:pt x="11963" y="11192"/>
                  <a:pt x="11844" y="11105"/>
                </a:cubicBezTo>
                <a:cubicBezTo>
                  <a:pt x="11670" y="10982"/>
                  <a:pt x="11467" y="10933"/>
                  <a:pt x="11259" y="10933"/>
                </a:cubicBezTo>
                <a:cubicBezTo>
                  <a:pt x="11024" y="10933"/>
                  <a:pt x="10783" y="10996"/>
                  <a:pt x="10573" y="11087"/>
                </a:cubicBezTo>
                <a:cubicBezTo>
                  <a:pt x="10212" y="11266"/>
                  <a:pt x="9975" y="11607"/>
                  <a:pt x="9765" y="11938"/>
                </a:cubicBezTo>
                <a:cubicBezTo>
                  <a:pt x="9722" y="12027"/>
                  <a:pt x="9624" y="12045"/>
                  <a:pt x="9533" y="12045"/>
                </a:cubicBezTo>
                <a:cubicBezTo>
                  <a:pt x="9521" y="12045"/>
                  <a:pt x="9509" y="12045"/>
                  <a:pt x="9498" y="12044"/>
                </a:cubicBezTo>
                <a:cubicBezTo>
                  <a:pt x="9484" y="12044"/>
                  <a:pt x="9469" y="12044"/>
                  <a:pt x="9455" y="12044"/>
                </a:cubicBezTo>
                <a:cubicBezTo>
                  <a:pt x="9376" y="12044"/>
                  <a:pt x="9296" y="12049"/>
                  <a:pt x="9217" y="12065"/>
                </a:cubicBezTo>
                <a:cubicBezTo>
                  <a:pt x="8928" y="12129"/>
                  <a:pt x="8682" y="12310"/>
                  <a:pt x="8474" y="12513"/>
                </a:cubicBezTo>
                <a:cubicBezTo>
                  <a:pt x="8097" y="12885"/>
                  <a:pt x="7924" y="13418"/>
                  <a:pt x="7902" y="13937"/>
                </a:cubicBezTo>
                <a:cubicBezTo>
                  <a:pt x="7896" y="14027"/>
                  <a:pt x="7895" y="14117"/>
                  <a:pt x="7895" y="14208"/>
                </a:cubicBezTo>
                <a:cubicBezTo>
                  <a:pt x="7892" y="14268"/>
                  <a:pt x="7911" y="14361"/>
                  <a:pt x="7830" y="14374"/>
                </a:cubicBezTo>
                <a:cubicBezTo>
                  <a:pt x="7826" y="14374"/>
                  <a:pt x="7823" y="14375"/>
                  <a:pt x="7820" y="14375"/>
                </a:cubicBezTo>
                <a:cubicBezTo>
                  <a:pt x="7789" y="14375"/>
                  <a:pt x="7760" y="14353"/>
                  <a:pt x="7751" y="14321"/>
                </a:cubicBezTo>
                <a:cubicBezTo>
                  <a:pt x="7709" y="14075"/>
                  <a:pt x="7707" y="13831"/>
                  <a:pt x="7739" y="13597"/>
                </a:cubicBezTo>
                <a:lnTo>
                  <a:pt x="7739" y="13597"/>
                </a:lnTo>
                <a:cubicBezTo>
                  <a:pt x="7590" y="13599"/>
                  <a:pt x="7436" y="13620"/>
                  <a:pt x="7300" y="13673"/>
                </a:cubicBezTo>
                <a:cubicBezTo>
                  <a:pt x="7301" y="13673"/>
                  <a:pt x="7302" y="13672"/>
                  <a:pt x="7304" y="13672"/>
                </a:cubicBezTo>
                <a:cubicBezTo>
                  <a:pt x="7304" y="13672"/>
                  <a:pt x="7304" y="13672"/>
                  <a:pt x="7304" y="13672"/>
                </a:cubicBezTo>
                <a:lnTo>
                  <a:pt x="7304" y="13672"/>
                </a:lnTo>
                <a:cubicBezTo>
                  <a:pt x="6776" y="13881"/>
                  <a:pt x="6361" y="14400"/>
                  <a:pt x="6352" y="14977"/>
                </a:cubicBezTo>
                <a:cubicBezTo>
                  <a:pt x="6339" y="15157"/>
                  <a:pt x="6375" y="15334"/>
                  <a:pt x="6412" y="15509"/>
                </a:cubicBezTo>
                <a:cubicBezTo>
                  <a:pt x="6607" y="15381"/>
                  <a:pt x="6833" y="15311"/>
                  <a:pt x="7080" y="15311"/>
                </a:cubicBezTo>
                <a:cubicBezTo>
                  <a:pt x="7225" y="15311"/>
                  <a:pt x="7377" y="15335"/>
                  <a:pt x="7534" y="15386"/>
                </a:cubicBezTo>
                <a:cubicBezTo>
                  <a:pt x="7589" y="15408"/>
                  <a:pt x="7766" y="15467"/>
                  <a:pt x="7684" y="15544"/>
                </a:cubicBezTo>
                <a:cubicBezTo>
                  <a:pt x="7677" y="15547"/>
                  <a:pt x="7669" y="15549"/>
                  <a:pt x="7662" y="15549"/>
                </a:cubicBezTo>
                <a:cubicBezTo>
                  <a:pt x="7631" y="15549"/>
                  <a:pt x="7599" y="15524"/>
                  <a:pt x="7567" y="15524"/>
                </a:cubicBezTo>
                <a:cubicBezTo>
                  <a:pt x="7442" y="15501"/>
                  <a:pt x="7325" y="15490"/>
                  <a:pt x="7215" y="15490"/>
                </a:cubicBezTo>
                <a:cubicBezTo>
                  <a:pt x="6452" y="15490"/>
                  <a:pt x="6049" y="16029"/>
                  <a:pt x="5886" y="16829"/>
                </a:cubicBezTo>
                <a:cubicBezTo>
                  <a:pt x="5869" y="16910"/>
                  <a:pt x="5854" y="16991"/>
                  <a:pt x="5838" y="17071"/>
                </a:cubicBezTo>
                <a:cubicBezTo>
                  <a:pt x="5838" y="17073"/>
                  <a:pt x="5837" y="17074"/>
                  <a:pt x="5837" y="17076"/>
                </a:cubicBezTo>
                <a:cubicBezTo>
                  <a:pt x="6161" y="17091"/>
                  <a:pt x="6482" y="17201"/>
                  <a:pt x="6736" y="17399"/>
                </a:cubicBezTo>
                <a:cubicBezTo>
                  <a:pt x="6806" y="17463"/>
                  <a:pt x="6753" y="17547"/>
                  <a:pt x="6680" y="17547"/>
                </a:cubicBezTo>
                <a:cubicBezTo>
                  <a:pt x="6662" y="17547"/>
                  <a:pt x="6642" y="17542"/>
                  <a:pt x="6623" y="17530"/>
                </a:cubicBezTo>
                <a:cubicBezTo>
                  <a:pt x="6309" y="17372"/>
                  <a:pt x="5993" y="17275"/>
                  <a:pt x="5674" y="17275"/>
                </a:cubicBezTo>
                <a:cubicBezTo>
                  <a:pt x="5435" y="17275"/>
                  <a:pt x="5193" y="17330"/>
                  <a:pt x="4949" y="17453"/>
                </a:cubicBezTo>
                <a:cubicBezTo>
                  <a:pt x="4870" y="17495"/>
                  <a:pt x="4794" y="17542"/>
                  <a:pt x="4721" y="17591"/>
                </a:cubicBezTo>
                <a:cubicBezTo>
                  <a:pt x="4716" y="17597"/>
                  <a:pt x="4708" y="17599"/>
                  <a:pt x="4701" y="17599"/>
                </a:cubicBezTo>
                <a:cubicBezTo>
                  <a:pt x="4692" y="17599"/>
                  <a:pt x="4682" y="17595"/>
                  <a:pt x="4677" y="17588"/>
                </a:cubicBezTo>
                <a:cubicBezTo>
                  <a:pt x="4666" y="17574"/>
                  <a:pt x="4670" y="17554"/>
                  <a:pt x="4684" y="17546"/>
                </a:cubicBezTo>
                <a:cubicBezTo>
                  <a:pt x="4732" y="17490"/>
                  <a:pt x="4781" y="17434"/>
                  <a:pt x="4838" y="17388"/>
                </a:cubicBezTo>
                <a:cubicBezTo>
                  <a:pt x="5064" y="17203"/>
                  <a:pt x="5346" y="17101"/>
                  <a:pt x="5636" y="17079"/>
                </a:cubicBezTo>
                <a:cubicBezTo>
                  <a:pt x="5640" y="17037"/>
                  <a:pt x="5648" y="16994"/>
                  <a:pt x="5650" y="16962"/>
                </a:cubicBezTo>
                <a:cubicBezTo>
                  <a:pt x="5683" y="16729"/>
                  <a:pt x="5737" y="16499"/>
                  <a:pt x="5828" y="16280"/>
                </a:cubicBezTo>
                <a:cubicBezTo>
                  <a:pt x="5881" y="16137"/>
                  <a:pt x="5949" y="16006"/>
                  <a:pt x="6029" y="15889"/>
                </a:cubicBezTo>
                <a:cubicBezTo>
                  <a:pt x="6006" y="15873"/>
                  <a:pt x="5981" y="15857"/>
                  <a:pt x="5956" y="15843"/>
                </a:cubicBezTo>
                <a:cubicBezTo>
                  <a:pt x="5822" y="15786"/>
                  <a:pt x="5677" y="15761"/>
                  <a:pt x="5530" y="15761"/>
                </a:cubicBezTo>
                <a:cubicBezTo>
                  <a:pt x="5159" y="15761"/>
                  <a:pt x="4774" y="15923"/>
                  <a:pt x="4510" y="16159"/>
                </a:cubicBezTo>
                <a:cubicBezTo>
                  <a:pt x="4414" y="16245"/>
                  <a:pt x="4309" y="16352"/>
                  <a:pt x="4237" y="16454"/>
                </a:cubicBezTo>
                <a:cubicBezTo>
                  <a:pt x="4190" y="16515"/>
                  <a:pt x="4129" y="16638"/>
                  <a:pt x="4046" y="16638"/>
                </a:cubicBezTo>
                <a:cubicBezTo>
                  <a:pt x="4032" y="16638"/>
                  <a:pt x="4018" y="16635"/>
                  <a:pt x="4003" y="16628"/>
                </a:cubicBezTo>
                <a:cubicBezTo>
                  <a:pt x="3865" y="16529"/>
                  <a:pt x="4122" y="16248"/>
                  <a:pt x="4236" y="16129"/>
                </a:cubicBezTo>
                <a:cubicBezTo>
                  <a:pt x="3898" y="15764"/>
                  <a:pt x="3427" y="15481"/>
                  <a:pt x="2925" y="15481"/>
                </a:cubicBezTo>
                <a:cubicBezTo>
                  <a:pt x="2875" y="15481"/>
                  <a:pt x="2825" y="15483"/>
                  <a:pt x="2775" y="15489"/>
                </a:cubicBezTo>
                <a:cubicBezTo>
                  <a:pt x="2702" y="15494"/>
                  <a:pt x="2631" y="15503"/>
                  <a:pt x="2559" y="15512"/>
                </a:cubicBezTo>
                <a:cubicBezTo>
                  <a:pt x="2561" y="15718"/>
                  <a:pt x="2535" y="15924"/>
                  <a:pt x="2485" y="16124"/>
                </a:cubicBezTo>
                <a:cubicBezTo>
                  <a:pt x="2453" y="16233"/>
                  <a:pt x="2424" y="16348"/>
                  <a:pt x="2370" y="16450"/>
                </a:cubicBezTo>
                <a:cubicBezTo>
                  <a:pt x="2441" y="16483"/>
                  <a:pt x="2509" y="16520"/>
                  <a:pt x="2574" y="16563"/>
                </a:cubicBezTo>
                <a:cubicBezTo>
                  <a:pt x="2673" y="16628"/>
                  <a:pt x="3106" y="16982"/>
                  <a:pt x="2957" y="17095"/>
                </a:cubicBezTo>
                <a:cubicBezTo>
                  <a:pt x="2942" y="17107"/>
                  <a:pt x="2922" y="17113"/>
                  <a:pt x="2903" y="17113"/>
                </a:cubicBezTo>
                <a:cubicBezTo>
                  <a:pt x="2880" y="17113"/>
                  <a:pt x="2857" y="17105"/>
                  <a:pt x="2841" y="17088"/>
                </a:cubicBezTo>
                <a:cubicBezTo>
                  <a:pt x="2430" y="16615"/>
                  <a:pt x="2057" y="16474"/>
                  <a:pt x="1442" y="16424"/>
                </a:cubicBezTo>
                <a:cubicBezTo>
                  <a:pt x="1395" y="16412"/>
                  <a:pt x="1329" y="16432"/>
                  <a:pt x="1298" y="16391"/>
                </a:cubicBezTo>
                <a:cubicBezTo>
                  <a:pt x="1283" y="16338"/>
                  <a:pt x="1359" y="16332"/>
                  <a:pt x="1394" y="16321"/>
                </a:cubicBezTo>
                <a:cubicBezTo>
                  <a:pt x="1483" y="16308"/>
                  <a:pt x="1573" y="16301"/>
                  <a:pt x="1664" y="16301"/>
                </a:cubicBezTo>
                <a:cubicBezTo>
                  <a:pt x="1869" y="16301"/>
                  <a:pt x="2074" y="16336"/>
                  <a:pt x="2266" y="16407"/>
                </a:cubicBezTo>
                <a:cubicBezTo>
                  <a:pt x="2347" y="16092"/>
                  <a:pt x="2393" y="15764"/>
                  <a:pt x="2374" y="15439"/>
                </a:cubicBezTo>
                <a:cubicBezTo>
                  <a:pt x="2341" y="14498"/>
                  <a:pt x="1581" y="13905"/>
                  <a:pt x="714" y="13725"/>
                </a:cubicBezTo>
                <a:cubicBezTo>
                  <a:pt x="564" y="13695"/>
                  <a:pt x="412" y="13675"/>
                  <a:pt x="260" y="13675"/>
                </a:cubicBezTo>
                <a:cubicBezTo>
                  <a:pt x="225" y="13675"/>
                  <a:pt x="190" y="13676"/>
                  <a:pt x="155" y="13678"/>
                </a:cubicBezTo>
                <a:cubicBezTo>
                  <a:pt x="151" y="13678"/>
                  <a:pt x="147" y="13678"/>
                  <a:pt x="142" y="13678"/>
                </a:cubicBezTo>
                <a:cubicBezTo>
                  <a:pt x="119" y="13678"/>
                  <a:pt x="92" y="13682"/>
                  <a:pt x="66" y="13687"/>
                </a:cubicBezTo>
                <a:cubicBezTo>
                  <a:pt x="45" y="13691"/>
                  <a:pt x="24" y="13694"/>
                  <a:pt x="3" y="13696"/>
                </a:cubicBezTo>
                <a:cubicBezTo>
                  <a:pt x="4" y="13717"/>
                  <a:pt x="2" y="13739"/>
                  <a:pt x="3" y="13760"/>
                </a:cubicBezTo>
                <a:cubicBezTo>
                  <a:pt x="10" y="14178"/>
                  <a:pt x="14" y="14597"/>
                  <a:pt x="17" y="15016"/>
                </a:cubicBezTo>
                <a:cubicBezTo>
                  <a:pt x="32" y="17226"/>
                  <a:pt x="1" y="19438"/>
                  <a:pt x="25" y="21649"/>
                </a:cubicBezTo>
                <a:cubicBezTo>
                  <a:pt x="3309" y="21650"/>
                  <a:pt x="6593" y="21650"/>
                  <a:pt x="9877" y="21650"/>
                </a:cubicBezTo>
                <a:cubicBezTo>
                  <a:pt x="13469" y="21650"/>
                  <a:pt x="17062" y="21650"/>
                  <a:pt x="20654" y="21650"/>
                </a:cubicBezTo>
                <a:cubicBezTo>
                  <a:pt x="22668" y="21650"/>
                  <a:pt x="24682" y="21650"/>
                  <a:pt x="26696" y="21650"/>
                </a:cubicBezTo>
                <a:cubicBezTo>
                  <a:pt x="26717" y="15705"/>
                  <a:pt x="26664" y="9759"/>
                  <a:pt x="26707" y="3813"/>
                </a:cubicBezTo>
                <a:cubicBezTo>
                  <a:pt x="26716" y="2581"/>
                  <a:pt x="26728" y="1348"/>
                  <a:pt x="26747" y="116"/>
                </a:cubicBezTo>
                <a:cubicBezTo>
                  <a:pt x="26753" y="84"/>
                  <a:pt x="26753" y="50"/>
                  <a:pt x="26757" y="18"/>
                </a:cubicBezTo>
                <a:cubicBezTo>
                  <a:pt x="26757" y="17"/>
                  <a:pt x="26756" y="17"/>
                  <a:pt x="26756" y="17"/>
                </a:cubicBezTo>
                <a:cubicBezTo>
                  <a:pt x="26722" y="13"/>
                  <a:pt x="26689" y="11"/>
                  <a:pt x="26656" y="7"/>
                </a:cubicBezTo>
                <a:cubicBezTo>
                  <a:pt x="26593" y="3"/>
                  <a:pt x="26530" y="1"/>
                  <a:pt x="264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-40565" y="11730"/>
            <a:ext cx="9235265" cy="5973723"/>
          </a:xfrm>
          <a:custGeom>
            <a:avLst/>
            <a:gdLst/>
            <a:ahLst/>
            <a:cxnLst/>
            <a:rect l="l" t="t" r="r" b="b"/>
            <a:pathLst>
              <a:path w="26717" h="17838" extrusionOk="0">
                <a:moveTo>
                  <a:pt x="26707" y="1"/>
                </a:moveTo>
                <a:lnTo>
                  <a:pt x="26707" y="1"/>
                </a:lnTo>
                <a:cubicBezTo>
                  <a:pt x="26631" y="36"/>
                  <a:pt x="26549" y="63"/>
                  <a:pt x="26468" y="91"/>
                </a:cubicBezTo>
                <a:cubicBezTo>
                  <a:pt x="25553" y="403"/>
                  <a:pt x="24611" y="1033"/>
                  <a:pt x="24475" y="1990"/>
                </a:cubicBezTo>
                <a:cubicBezTo>
                  <a:pt x="24454" y="2138"/>
                  <a:pt x="24419" y="2330"/>
                  <a:pt x="24271" y="2350"/>
                </a:cubicBezTo>
                <a:cubicBezTo>
                  <a:pt x="24263" y="2351"/>
                  <a:pt x="24255" y="2352"/>
                  <a:pt x="24248" y="2352"/>
                </a:cubicBezTo>
                <a:cubicBezTo>
                  <a:pt x="24099" y="2352"/>
                  <a:pt x="24027" y="2146"/>
                  <a:pt x="24025" y="1989"/>
                </a:cubicBezTo>
                <a:cubicBezTo>
                  <a:pt x="24023" y="1749"/>
                  <a:pt x="24055" y="1509"/>
                  <a:pt x="24123" y="1279"/>
                </a:cubicBezTo>
                <a:lnTo>
                  <a:pt x="24123" y="1279"/>
                </a:lnTo>
                <a:cubicBezTo>
                  <a:pt x="23723" y="1549"/>
                  <a:pt x="23314" y="1827"/>
                  <a:pt x="23033" y="2220"/>
                </a:cubicBezTo>
                <a:cubicBezTo>
                  <a:pt x="22753" y="2613"/>
                  <a:pt x="22626" y="3152"/>
                  <a:pt x="22839" y="3584"/>
                </a:cubicBezTo>
                <a:cubicBezTo>
                  <a:pt x="22433" y="3658"/>
                  <a:pt x="22134" y="4098"/>
                  <a:pt x="22215" y="4502"/>
                </a:cubicBezTo>
                <a:cubicBezTo>
                  <a:pt x="21689" y="4561"/>
                  <a:pt x="21157" y="4688"/>
                  <a:pt x="20718" y="4984"/>
                </a:cubicBezTo>
                <a:cubicBezTo>
                  <a:pt x="20279" y="5279"/>
                  <a:pt x="19944" y="5767"/>
                  <a:pt x="19941" y="6296"/>
                </a:cubicBezTo>
                <a:cubicBezTo>
                  <a:pt x="19226" y="6499"/>
                  <a:pt x="18593" y="6981"/>
                  <a:pt x="18210" y="7619"/>
                </a:cubicBezTo>
                <a:cubicBezTo>
                  <a:pt x="18162" y="7155"/>
                  <a:pt x="18372" y="6671"/>
                  <a:pt x="18746" y="6391"/>
                </a:cubicBezTo>
                <a:cubicBezTo>
                  <a:pt x="18296" y="6116"/>
                  <a:pt x="17760" y="5980"/>
                  <a:pt x="17223" y="5980"/>
                </a:cubicBezTo>
                <a:cubicBezTo>
                  <a:pt x="16485" y="5980"/>
                  <a:pt x="15745" y="6236"/>
                  <a:pt x="15222" y="6738"/>
                </a:cubicBezTo>
                <a:cubicBezTo>
                  <a:pt x="15029" y="6636"/>
                  <a:pt x="14811" y="6586"/>
                  <a:pt x="14593" y="6586"/>
                </a:cubicBezTo>
                <a:cubicBezTo>
                  <a:pt x="14276" y="6586"/>
                  <a:pt x="13959" y="6691"/>
                  <a:pt x="13714" y="6892"/>
                </a:cubicBezTo>
                <a:cubicBezTo>
                  <a:pt x="13572" y="7007"/>
                  <a:pt x="13451" y="7160"/>
                  <a:pt x="13417" y="7339"/>
                </a:cubicBezTo>
                <a:cubicBezTo>
                  <a:pt x="13385" y="7519"/>
                  <a:pt x="13458" y="7726"/>
                  <a:pt x="13622" y="7807"/>
                </a:cubicBezTo>
                <a:cubicBezTo>
                  <a:pt x="13729" y="7859"/>
                  <a:pt x="13854" y="7853"/>
                  <a:pt x="13973" y="7859"/>
                </a:cubicBezTo>
                <a:cubicBezTo>
                  <a:pt x="14529" y="7890"/>
                  <a:pt x="15055" y="8245"/>
                  <a:pt x="15289" y="8749"/>
                </a:cubicBezTo>
                <a:cubicBezTo>
                  <a:pt x="14931" y="8634"/>
                  <a:pt x="14554" y="8576"/>
                  <a:pt x="14177" y="8576"/>
                </a:cubicBezTo>
                <a:cubicBezTo>
                  <a:pt x="13907" y="8576"/>
                  <a:pt x="13637" y="8606"/>
                  <a:pt x="13373" y="8666"/>
                </a:cubicBezTo>
                <a:cubicBezTo>
                  <a:pt x="13172" y="8712"/>
                  <a:pt x="12972" y="8776"/>
                  <a:pt x="12767" y="8776"/>
                </a:cubicBezTo>
                <a:cubicBezTo>
                  <a:pt x="12748" y="8776"/>
                  <a:pt x="12729" y="8775"/>
                  <a:pt x="12710" y="8774"/>
                </a:cubicBezTo>
                <a:cubicBezTo>
                  <a:pt x="12555" y="8766"/>
                  <a:pt x="12406" y="8716"/>
                  <a:pt x="12254" y="8689"/>
                </a:cubicBezTo>
                <a:cubicBezTo>
                  <a:pt x="12167" y="8674"/>
                  <a:pt x="12080" y="8667"/>
                  <a:pt x="11993" y="8667"/>
                </a:cubicBezTo>
                <a:cubicBezTo>
                  <a:pt x="11427" y="8667"/>
                  <a:pt x="10863" y="8975"/>
                  <a:pt x="10574" y="9465"/>
                </a:cubicBezTo>
                <a:cubicBezTo>
                  <a:pt x="9609" y="9547"/>
                  <a:pt x="8782" y="10441"/>
                  <a:pt x="8773" y="11410"/>
                </a:cubicBezTo>
                <a:cubicBezTo>
                  <a:pt x="8796" y="11409"/>
                  <a:pt x="8819" y="11408"/>
                  <a:pt x="8843" y="11408"/>
                </a:cubicBezTo>
                <a:cubicBezTo>
                  <a:pt x="9277" y="11408"/>
                  <a:pt x="9699" y="11666"/>
                  <a:pt x="9905" y="12049"/>
                </a:cubicBezTo>
                <a:cubicBezTo>
                  <a:pt x="9744" y="12020"/>
                  <a:pt x="9581" y="12005"/>
                  <a:pt x="9418" y="12005"/>
                </a:cubicBezTo>
                <a:cubicBezTo>
                  <a:pt x="8826" y="12005"/>
                  <a:pt x="8234" y="12194"/>
                  <a:pt x="7756" y="12544"/>
                </a:cubicBezTo>
                <a:cubicBezTo>
                  <a:pt x="7452" y="12767"/>
                  <a:pt x="7176" y="13094"/>
                  <a:pt x="7184" y="13472"/>
                </a:cubicBezTo>
                <a:cubicBezTo>
                  <a:pt x="7354" y="13410"/>
                  <a:pt x="7535" y="13380"/>
                  <a:pt x="7716" y="13380"/>
                </a:cubicBezTo>
                <a:cubicBezTo>
                  <a:pt x="8125" y="13380"/>
                  <a:pt x="8535" y="13533"/>
                  <a:pt x="8833" y="13814"/>
                </a:cubicBezTo>
                <a:cubicBezTo>
                  <a:pt x="8480" y="13818"/>
                  <a:pt x="8108" y="13827"/>
                  <a:pt x="7808" y="14011"/>
                </a:cubicBezTo>
                <a:cubicBezTo>
                  <a:pt x="7507" y="14196"/>
                  <a:pt x="7326" y="14621"/>
                  <a:pt x="7524" y="14912"/>
                </a:cubicBezTo>
                <a:cubicBezTo>
                  <a:pt x="6958" y="14774"/>
                  <a:pt x="6381" y="14653"/>
                  <a:pt x="5798" y="14653"/>
                </a:cubicBezTo>
                <a:cubicBezTo>
                  <a:pt x="5770" y="14653"/>
                  <a:pt x="5742" y="14653"/>
                  <a:pt x="5713" y="14654"/>
                </a:cubicBezTo>
                <a:cubicBezTo>
                  <a:pt x="5102" y="14666"/>
                  <a:pt x="4478" y="14829"/>
                  <a:pt x="3999" y="15208"/>
                </a:cubicBezTo>
                <a:cubicBezTo>
                  <a:pt x="3963" y="14874"/>
                  <a:pt x="4118" y="14527"/>
                  <a:pt x="4389" y="14328"/>
                </a:cubicBezTo>
                <a:cubicBezTo>
                  <a:pt x="4331" y="14305"/>
                  <a:pt x="4271" y="14296"/>
                  <a:pt x="4211" y="14296"/>
                </a:cubicBezTo>
                <a:cubicBezTo>
                  <a:pt x="4001" y="14296"/>
                  <a:pt x="3779" y="14405"/>
                  <a:pt x="3561" y="14405"/>
                </a:cubicBezTo>
                <a:cubicBezTo>
                  <a:pt x="3546" y="14405"/>
                  <a:pt x="3532" y="14405"/>
                  <a:pt x="3517" y="14404"/>
                </a:cubicBezTo>
                <a:cubicBezTo>
                  <a:pt x="3389" y="14394"/>
                  <a:pt x="3266" y="14342"/>
                  <a:pt x="3139" y="14323"/>
                </a:cubicBezTo>
                <a:cubicBezTo>
                  <a:pt x="3103" y="14317"/>
                  <a:pt x="3066" y="14315"/>
                  <a:pt x="3030" y="14315"/>
                </a:cubicBezTo>
                <a:cubicBezTo>
                  <a:pt x="2807" y="14315"/>
                  <a:pt x="2584" y="14417"/>
                  <a:pt x="2444" y="14590"/>
                </a:cubicBezTo>
                <a:cubicBezTo>
                  <a:pt x="2251" y="13518"/>
                  <a:pt x="1218" y="12666"/>
                  <a:pt x="132" y="12666"/>
                </a:cubicBezTo>
                <a:cubicBezTo>
                  <a:pt x="107" y="12666"/>
                  <a:pt x="82" y="12667"/>
                  <a:pt x="56" y="12668"/>
                </a:cubicBezTo>
                <a:cubicBezTo>
                  <a:pt x="331" y="12342"/>
                  <a:pt x="731" y="12125"/>
                  <a:pt x="1153" y="12070"/>
                </a:cubicBezTo>
                <a:cubicBezTo>
                  <a:pt x="928" y="11631"/>
                  <a:pt x="495" y="11316"/>
                  <a:pt x="17" y="11203"/>
                </a:cubicBezTo>
                <a:lnTo>
                  <a:pt x="17" y="11203"/>
                </a:lnTo>
                <a:cubicBezTo>
                  <a:pt x="32" y="13413"/>
                  <a:pt x="1" y="15625"/>
                  <a:pt x="25" y="17836"/>
                </a:cubicBezTo>
                <a:cubicBezTo>
                  <a:pt x="3309" y="17837"/>
                  <a:pt x="6593" y="17837"/>
                  <a:pt x="9877" y="17837"/>
                </a:cubicBezTo>
                <a:cubicBezTo>
                  <a:pt x="13469" y="17837"/>
                  <a:pt x="17062" y="17837"/>
                  <a:pt x="20654" y="17837"/>
                </a:cubicBezTo>
                <a:cubicBezTo>
                  <a:pt x="22668" y="17837"/>
                  <a:pt x="24682" y="17837"/>
                  <a:pt x="26696" y="17837"/>
                </a:cubicBezTo>
                <a:cubicBezTo>
                  <a:pt x="26717" y="11892"/>
                  <a:pt x="26664" y="5946"/>
                  <a:pt x="26707" y="1"/>
                </a:cubicBezTo>
                <a:close/>
              </a:path>
            </a:pathLst>
          </a:custGeom>
          <a:solidFill>
            <a:srgbClr val="66E0F7">
              <a:alpha val="2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12" name="Google Shape;12;p2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 rot="-596">
            <a:off x="4963450" y="2475750"/>
            <a:ext cx="3460500" cy="382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647175" y="540000"/>
            <a:ext cx="5776800" cy="19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oogle Shape;2088;p36"/>
          <p:cNvGrpSpPr/>
          <p:nvPr/>
        </p:nvGrpSpPr>
        <p:grpSpPr>
          <a:xfrm>
            <a:off x="-39805" y="1256214"/>
            <a:ext cx="9235179" cy="4018355"/>
            <a:chOff x="-12785" y="3632807"/>
            <a:chExt cx="659505" cy="319394"/>
          </a:xfrm>
        </p:grpSpPr>
        <p:sp>
          <p:nvSpPr>
            <p:cNvPr id="2089" name="Google Shape;2089;p36"/>
            <p:cNvSpPr/>
            <p:nvPr/>
          </p:nvSpPr>
          <p:spPr>
            <a:xfrm>
              <a:off x="-12785" y="3632807"/>
              <a:ext cx="659505" cy="319394"/>
            </a:xfrm>
            <a:custGeom>
              <a:avLst/>
              <a:gdLst/>
              <a:ahLst/>
              <a:cxnLst/>
              <a:rect l="l" t="t" r="r" b="b"/>
              <a:pathLst>
                <a:path w="13529" h="6552" extrusionOk="0">
                  <a:moveTo>
                    <a:pt x="345" y="1"/>
                  </a:moveTo>
                  <a:cubicBezTo>
                    <a:pt x="328" y="1"/>
                    <a:pt x="311" y="1"/>
                    <a:pt x="293" y="2"/>
                  </a:cubicBezTo>
                  <a:cubicBezTo>
                    <a:pt x="237" y="6"/>
                    <a:pt x="181" y="13"/>
                    <a:pt x="126" y="24"/>
                  </a:cubicBezTo>
                  <a:cubicBezTo>
                    <a:pt x="84" y="33"/>
                    <a:pt x="42" y="44"/>
                    <a:pt x="1" y="59"/>
                  </a:cubicBezTo>
                  <a:cubicBezTo>
                    <a:pt x="3" y="78"/>
                    <a:pt x="1" y="101"/>
                    <a:pt x="3" y="112"/>
                  </a:cubicBezTo>
                  <a:cubicBezTo>
                    <a:pt x="6" y="225"/>
                    <a:pt x="8" y="336"/>
                    <a:pt x="9" y="448"/>
                  </a:cubicBezTo>
                  <a:cubicBezTo>
                    <a:pt x="47" y="2483"/>
                    <a:pt x="37" y="4517"/>
                    <a:pt x="42" y="6552"/>
                  </a:cubicBezTo>
                  <a:cubicBezTo>
                    <a:pt x="4531" y="6551"/>
                    <a:pt x="9019" y="6552"/>
                    <a:pt x="13507" y="6550"/>
                  </a:cubicBezTo>
                  <a:cubicBezTo>
                    <a:pt x="13511" y="4866"/>
                    <a:pt x="13502" y="3180"/>
                    <a:pt x="13514" y="1498"/>
                  </a:cubicBezTo>
                  <a:cubicBezTo>
                    <a:pt x="13515" y="1387"/>
                    <a:pt x="13515" y="1278"/>
                    <a:pt x="13517" y="1169"/>
                  </a:cubicBezTo>
                  <a:cubicBezTo>
                    <a:pt x="13519" y="944"/>
                    <a:pt x="13521" y="718"/>
                    <a:pt x="13524" y="493"/>
                  </a:cubicBezTo>
                  <a:cubicBezTo>
                    <a:pt x="13526" y="391"/>
                    <a:pt x="13527" y="289"/>
                    <a:pt x="13528" y="186"/>
                  </a:cubicBezTo>
                  <a:cubicBezTo>
                    <a:pt x="13505" y="175"/>
                    <a:pt x="13482" y="160"/>
                    <a:pt x="13463" y="151"/>
                  </a:cubicBezTo>
                  <a:cubicBezTo>
                    <a:pt x="13450" y="145"/>
                    <a:pt x="13438" y="139"/>
                    <a:pt x="13426" y="134"/>
                  </a:cubicBezTo>
                  <a:cubicBezTo>
                    <a:pt x="13367" y="108"/>
                    <a:pt x="13308" y="90"/>
                    <a:pt x="13245" y="75"/>
                  </a:cubicBezTo>
                  <a:cubicBezTo>
                    <a:pt x="13184" y="63"/>
                    <a:pt x="13121" y="57"/>
                    <a:pt x="13059" y="57"/>
                  </a:cubicBezTo>
                  <a:cubicBezTo>
                    <a:pt x="12779" y="57"/>
                    <a:pt x="12495" y="177"/>
                    <a:pt x="12356" y="428"/>
                  </a:cubicBezTo>
                  <a:cubicBezTo>
                    <a:pt x="12285" y="556"/>
                    <a:pt x="12228" y="705"/>
                    <a:pt x="12229" y="852"/>
                  </a:cubicBezTo>
                  <a:cubicBezTo>
                    <a:pt x="12296" y="852"/>
                    <a:pt x="12363" y="858"/>
                    <a:pt x="12427" y="873"/>
                  </a:cubicBezTo>
                  <a:cubicBezTo>
                    <a:pt x="12576" y="905"/>
                    <a:pt x="12718" y="971"/>
                    <a:pt x="12839" y="1064"/>
                  </a:cubicBezTo>
                  <a:cubicBezTo>
                    <a:pt x="12874" y="1084"/>
                    <a:pt x="12867" y="1140"/>
                    <a:pt x="12828" y="1150"/>
                  </a:cubicBezTo>
                  <a:cubicBezTo>
                    <a:pt x="12824" y="1151"/>
                    <a:pt x="12820" y="1152"/>
                    <a:pt x="12816" y="1152"/>
                  </a:cubicBezTo>
                  <a:cubicBezTo>
                    <a:pt x="12792" y="1152"/>
                    <a:pt x="12767" y="1131"/>
                    <a:pt x="12748" y="1126"/>
                  </a:cubicBezTo>
                  <a:cubicBezTo>
                    <a:pt x="12704" y="1112"/>
                    <a:pt x="12663" y="1090"/>
                    <a:pt x="12622" y="1069"/>
                  </a:cubicBezTo>
                  <a:lnTo>
                    <a:pt x="12621" y="1069"/>
                  </a:lnTo>
                  <a:lnTo>
                    <a:pt x="12620" y="1068"/>
                  </a:lnTo>
                  <a:cubicBezTo>
                    <a:pt x="12474" y="994"/>
                    <a:pt x="12329" y="958"/>
                    <a:pt x="12187" y="958"/>
                  </a:cubicBezTo>
                  <a:cubicBezTo>
                    <a:pt x="11977" y="958"/>
                    <a:pt x="11775" y="1035"/>
                    <a:pt x="11590" y="1180"/>
                  </a:cubicBezTo>
                  <a:cubicBezTo>
                    <a:pt x="11569" y="1167"/>
                    <a:pt x="11600" y="1145"/>
                    <a:pt x="11609" y="1132"/>
                  </a:cubicBezTo>
                  <a:cubicBezTo>
                    <a:pt x="11693" y="1033"/>
                    <a:pt x="11802" y="959"/>
                    <a:pt x="11922" y="911"/>
                  </a:cubicBezTo>
                  <a:cubicBezTo>
                    <a:pt x="11854" y="869"/>
                    <a:pt x="11776" y="843"/>
                    <a:pt x="11697" y="826"/>
                  </a:cubicBezTo>
                  <a:cubicBezTo>
                    <a:pt x="11630" y="815"/>
                    <a:pt x="11563" y="809"/>
                    <a:pt x="11498" y="809"/>
                  </a:cubicBezTo>
                  <a:cubicBezTo>
                    <a:pt x="11065" y="809"/>
                    <a:pt x="10702" y="1063"/>
                    <a:pt x="10706" y="1557"/>
                  </a:cubicBezTo>
                  <a:cubicBezTo>
                    <a:pt x="10707" y="1633"/>
                    <a:pt x="10715" y="1708"/>
                    <a:pt x="10733" y="1780"/>
                  </a:cubicBezTo>
                  <a:cubicBezTo>
                    <a:pt x="10733" y="1786"/>
                    <a:pt x="10735" y="1793"/>
                    <a:pt x="10738" y="1799"/>
                  </a:cubicBezTo>
                  <a:cubicBezTo>
                    <a:pt x="10772" y="1820"/>
                    <a:pt x="10792" y="1846"/>
                    <a:pt x="10779" y="1883"/>
                  </a:cubicBezTo>
                  <a:cubicBezTo>
                    <a:pt x="10767" y="1908"/>
                    <a:pt x="10748" y="1917"/>
                    <a:pt x="10728" y="1917"/>
                  </a:cubicBezTo>
                  <a:cubicBezTo>
                    <a:pt x="10690" y="1917"/>
                    <a:pt x="10644" y="1888"/>
                    <a:pt x="10610" y="1880"/>
                  </a:cubicBezTo>
                  <a:cubicBezTo>
                    <a:pt x="10556" y="1857"/>
                    <a:pt x="10496" y="1846"/>
                    <a:pt x="10435" y="1846"/>
                  </a:cubicBezTo>
                  <a:cubicBezTo>
                    <a:pt x="10263" y="1846"/>
                    <a:pt x="10085" y="1934"/>
                    <a:pt x="10023" y="2094"/>
                  </a:cubicBezTo>
                  <a:cubicBezTo>
                    <a:pt x="10144" y="2114"/>
                    <a:pt x="10261" y="2167"/>
                    <a:pt x="10359" y="2238"/>
                  </a:cubicBezTo>
                  <a:cubicBezTo>
                    <a:pt x="10402" y="2272"/>
                    <a:pt x="10374" y="2336"/>
                    <a:pt x="10326" y="2336"/>
                  </a:cubicBezTo>
                  <a:cubicBezTo>
                    <a:pt x="10319" y="2336"/>
                    <a:pt x="10311" y="2335"/>
                    <a:pt x="10304" y="2332"/>
                  </a:cubicBezTo>
                  <a:cubicBezTo>
                    <a:pt x="10195" y="2287"/>
                    <a:pt x="10097" y="2218"/>
                    <a:pt x="9978" y="2199"/>
                  </a:cubicBezTo>
                  <a:cubicBezTo>
                    <a:pt x="9945" y="2194"/>
                    <a:pt x="9911" y="2191"/>
                    <a:pt x="9876" y="2191"/>
                  </a:cubicBezTo>
                  <a:cubicBezTo>
                    <a:pt x="9724" y="2191"/>
                    <a:pt x="9563" y="2244"/>
                    <a:pt x="9476" y="2368"/>
                  </a:cubicBezTo>
                  <a:cubicBezTo>
                    <a:pt x="9474" y="2379"/>
                    <a:pt x="9464" y="2386"/>
                    <a:pt x="9453" y="2386"/>
                  </a:cubicBezTo>
                  <a:cubicBezTo>
                    <a:pt x="9451" y="2386"/>
                    <a:pt x="9449" y="2386"/>
                    <a:pt x="9447" y="2385"/>
                  </a:cubicBezTo>
                  <a:cubicBezTo>
                    <a:pt x="9414" y="2365"/>
                    <a:pt x="9455" y="2329"/>
                    <a:pt x="9463" y="2306"/>
                  </a:cubicBezTo>
                  <a:cubicBezTo>
                    <a:pt x="9497" y="2251"/>
                    <a:pt x="9544" y="2204"/>
                    <a:pt x="9599" y="2171"/>
                  </a:cubicBezTo>
                  <a:cubicBezTo>
                    <a:pt x="9659" y="2132"/>
                    <a:pt x="9723" y="2107"/>
                    <a:pt x="9789" y="2094"/>
                  </a:cubicBezTo>
                  <a:cubicBezTo>
                    <a:pt x="9627" y="1722"/>
                    <a:pt x="9383" y="1524"/>
                    <a:pt x="8965" y="1524"/>
                  </a:cubicBezTo>
                  <a:cubicBezTo>
                    <a:pt x="8963" y="1524"/>
                    <a:pt x="8962" y="1524"/>
                    <a:pt x="8961" y="1524"/>
                  </a:cubicBezTo>
                  <a:cubicBezTo>
                    <a:pt x="8660" y="1531"/>
                    <a:pt x="8324" y="1638"/>
                    <a:pt x="8158" y="1906"/>
                  </a:cubicBezTo>
                  <a:cubicBezTo>
                    <a:pt x="8157" y="1909"/>
                    <a:pt x="8155" y="1911"/>
                    <a:pt x="8154" y="1915"/>
                  </a:cubicBezTo>
                  <a:cubicBezTo>
                    <a:pt x="8155" y="1920"/>
                    <a:pt x="8155" y="1926"/>
                    <a:pt x="8155" y="1933"/>
                  </a:cubicBezTo>
                  <a:cubicBezTo>
                    <a:pt x="8147" y="1971"/>
                    <a:pt x="8122" y="1982"/>
                    <a:pt x="8091" y="1982"/>
                  </a:cubicBezTo>
                  <a:cubicBezTo>
                    <a:pt x="8057" y="1982"/>
                    <a:pt x="8016" y="1968"/>
                    <a:pt x="7987" y="1964"/>
                  </a:cubicBezTo>
                  <a:cubicBezTo>
                    <a:pt x="7939" y="1954"/>
                    <a:pt x="7890" y="1949"/>
                    <a:pt x="7840" y="1949"/>
                  </a:cubicBezTo>
                  <a:cubicBezTo>
                    <a:pt x="7659" y="1949"/>
                    <a:pt x="7470" y="2015"/>
                    <a:pt x="7361" y="2157"/>
                  </a:cubicBezTo>
                  <a:cubicBezTo>
                    <a:pt x="7440" y="2166"/>
                    <a:pt x="7518" y="2182"/>
                    <a:pt x="7592" y="2204"/>
                  </a:cubicBezTo>
                  <a:cubicBezTo>
                    <a:pt x="7705" y="2240"/>
                    <a:pt x="7814" y="2289"/>
                    <a:pt x="7910" y="2360"/>
                  </a:cubicBezTo>
                  <a:cubicBezTo>
                    <a:pt x="7947" y="2384"/>
                    <a:pt x="8012" y="2410"/>
                    <a:pt x="7982" y="2465"/>
                  </a:cubicBezTo>
                  <a:cubicBezTo>
                    <a:pt x="7972" y="2481"/>
                    <a:pt x="7954" y="2490"/>
                    <a:pt x="7936" y="2490"/>
                  </a:cubicBezTo>
                  <a:cubicBezTo>
                    <a:pt x="7928" y="2490"/>
                    <a:pt x="7919" y="2488"/>
                    <a:pt x="7911" y="2484"/>
                  </a:cubicBezTo>
                  <a:cubicBezTo>
                    <a:pt x="7773" y="2416"/>
                    <a:pt x="7638" y="2339"/>
                    <a:pt x="7488" y="2300"/>
                  </a:cubicBezTo>
                  <a:cubicBezTo>
                    <a:pt x="7392" y="2274"/>
                    <a:pt x="7292" y="2260"/>
                    <a:pt x="7191" y="2260"/>
                  </a:cubicBezTo>
                  <a:cubicBezTo>
                    <a:pt x="7022" y="2260"/>
                    <a:pt x="6854" y="2300"/>
                    <a:pt x="6711" y="2392"/>
                  </a:cubicBezTo>
                  <a:cubicBezTo>
                    <a:pt x="6688" y="2409"/>
                    <a:pt x="6665" y="2426"/>
                    <a:pt x="6646" y="2447"/>
                  </a:cubicBezTo>
                  <a:cubicBezTo>
                    <a:pt x="6644" y="2454"/>
                    <a:pt x="6638" y="2462"/>
                    <a:pt x="6630" y="2463"/>
                  </a:cubicBezTo>
                  <a:cubicBezTo>
                    <a:pt x="6588" y="2461"/>
                    <a:pt x="6616" y="2416"/>
                    <a:pt x="6633" y="2398"/>
                  </a:cubicBezTo>
                  <a:cubicBezTo>
                    <a:pt x="6672" y="2353"/>
                    <a:pt x="6716" y="2314"/>
                    <a:pt x="6764" y="2281"/>
                  </a:cubicBezTo>
                  <a:cubicBezTo>
                    <a:pt x="6763" y="2280"/>
                    <a:pt x="6763" y="2279"/>
                    <a:pt x="6762" y="2277"/>
                  </a:cubicBezTo>
                  <a:cubicBezTo>
                    <a:pt x="6614" y="2049"/>
                    <a:pt x="6473" y="1874"/>
                    <a:pt x="6198" y="1874"/>
                  </a:cubicBezTo>
                  <a:cubicBezTo>
                    <a:pt x="6176" y="1874"/>
                    <a:pt x="6153" y="1875"/>
                    <a:pt x="6129" y="1878"/>
                  </a:cubicBezTo>
                  <a:lnTo>
                    <a:pt x="6126" y="1878"/>
                  </a:lnTo>
                  <a:cubicBezTo>
                    <a:pt x="5914" y="1890"/>
                    <a:pt x="5700" y="1957"/>
                    <a:pt x="5538" y="2096"/>
                  </a:cubicBezTo>
                  <a:cubicBezTo>
                    <a:pt x="5468" y="2157"/>
                    <a:pt x="5406" y="2225"/>
                    <a:pt x="5348" y="2298"/>
                  </a:cubicBezTo>
                  <a:cubicBezTo>
                    <a:pt x="5316" y="2337"/>
                    <a:pt x="5277" y="2397"/>
                    <a:pt x="5224" y="2397"/>
                  </a:cubicBezTo>
                  <a:cubicBezTo>
                    <a:pt x="5214" y="2397"/>
                    <a:pt x="5205" y="2395"/>
                    <a:pt x="5195" y="2391"/>
                  </a:cubicBezTo>
                  <a:cubicBezTo>
                    <a:pt x="5122" y="2355"/>
                    <a:pt x="5065" y="2294"/>
                    <a:pt x="4995" y="2251"/>
                  </a:cubicBezTo>
                  <a:cubicBezTo>
                    <a:pt x="4877" y="2169"/>
                    <a:pt x="4736" y="2119"/>
                    <a:pt x="4593" y="2119"/>
                  </a:cubicBezTo>
                  <a:cubicBezTo>
                    <a:pt x="4575" y="2119"/>
                    <a:pt x="4556" y="2120"/>
                    <a:pt x="4538" y="2121"/>
                  </a:cubicBezTo>
                  <a:cubicBezTo>
                    <a:pt x="4292" y="2146"/>
                    <a:pt x="4033" y="2247"/>
                    <a:pt x="3883" y="2450"/>
                  </a:cubicBezTo>
                  <a:cubicBezTo>
                    <a:pt x="3886" y="2461"/>
                    <a:pt x="3888" y="2471"/>
                    <a:pt x="3890" y="2483"/>
                  </a:cubicBezTo>
                  <a:cubicBezTo>
                    <a:pt x="3897" y="2522"/>
                    <a:pt x="3864" y="2547"/>
                    <a:pt x="3832" y="2547"/>
                  </a:cubicBezTo>
                  <a:cubicBezTo>
                    <a:pt x="3812" y="2547"/>
                    <a:pt x="3791" y="2536"/>
                    <a:pt x="3781" y="2512"/>
                  </a:cubicBezTo>
                  <a:cubicBezTo>
                    <a:pt x="3750" y="2433"/>
                    <a:pt x="3735" y="2344"/>
                    <a:pt x="3675" y="2279"/>
                  </a:cubicBezTo>
                  <a:cubicBezTo>
                    <a:pt x="3612" y="2200"/>
                    <a:pt x="3516" y="2166"/>
                    <a:pt x="3418" y="2166"/>
                  </a:cubicBezTo>
                  <a:cubicBezTo>
                    <a:pt x="3344" y="2166"/>
                    <a:pt x="3268" y="2186"/>
                    <a:pt x="3205" y="2219"/>
                  </a:cubicBezTo>
                  <a:cubicBezTo>
                    <a:pt x="3190" y="2228"/>
                    <a:pt x="3176" y="2232"/>
                    <a:pt x="3165" y="2232"/>
                  </a:cubicBezTo>
                  <a:cubicBezTo>
                    <a:pt x="3117" y="2232"/>
                    <a:pt x="3103" y="2164"/>
                    <a:pt x="3098" y="2113"/>
                  </a:cubicBezTo>
                  <a:cubicBezTo>
                    <a:pt x="3058" y="1780"/>
                    <a:pt x="2894" y="1431"/>
                    <a:pt x="2585" y="1273"/>
                  </a:cubicBezTo>
                  <a:cubicBezTo>
                    <a:pt x="2481" y="1222"/>
                    <a:pt x="2369" y="1202"/>
                    <a:pt x="2256" y="1202"/>
                  </a:cubicBezTo>
                  <a:cubicBezTo>
                    <a:pt x="2122" y="1202"/>
                    <a:pt x="1986" y="1230"/>
                    <a:pt x="1861" y="1271"/>
                  </a:cubicBezTo>
                  <a:cubicBezTo>
                    <a:pt x="1773" y="1305"/>
                    <a:pt x="1668" y="1349"/>
                    <a:pt x="1608" y="1425"/>
                  </a:cubicBezTo>
                  <a:cubicBezTo>
                    <a:pt x="1691" y="1507"/>
                    <a:pt x="1771" y="1612"/>
                    <a:pt x="1715" y="1656"/>
                  </a:cubicBezTo>
                  <a:cubicBezTo>
                    <a:pt x="1706" y="1663"/>
                    <a:pt x="1694" y="1667"/>
                    <a:pt x="1683" y="1667"/>
                  </a:cubicBezTo>
                  <a:cubicBezTo>
                    <a:pt x="1669" y="1667"/>
                    <a:pt x="1655" y="1662"/>
                    <a:pt x="1645" y="1651"/>
                  </a:cubicBezTo>
                  <a:cubicBezTo>
                    <a:pt x="1491" y="1467"/>
                    <a:pt x="1369" y="1353"/>
                    <a:pt x="1163" y="1353"/>
                  </a:cubicBezTo>
                  <a:cubicBezTo>
                    <a:pt x="1114" y="1353"/>
                    <a:pt x="1060" y="1359"/>
                    <a:pt x="1000" y="1373"/>
                  </a:cubicBezTo>
                  <a:cubicBezTo>
                    <a:pt x="877" y="1399"/>
                    <a:pt x="761" y="1449"/>
                    <a:pt x="653" y="1511"/>
                  </a:cubicBezTo>
                  <a:cubicBezTo>
                    <a:pt x="646" y="1515"/>
                    <a:pt x="635" y="1524"/>
                    <a:pt x="626" y="1524"/>
                  </a:cubicBezTo>
                  <a:cubicBezTo>
                    <a:pt x="622" y="1524"/>
                    <a:pt x="618" y="1522"/>
                    <a:pt x="615" y="1516"/>
                  </a:cubicBezTo>
                  <a:cubicBezTo>
                    <a:pt x="610" y="1502"/>
                    <a:pt x="627" y="1487"/>
                    <a:pt x="635" y="1478"/>
                  </a:cubicBezTo>
                  <a:cubicBezTo>
                    <a:pt x="675" y="1437"/>
                    <a:pt x="724" y="1403"/>
                    <a:pt x="771" y="1370"/>
                  </a:cubicBezTo>
                  <a:cubicBezTo>
                    <a:pt x="878" y="1301"/>
                    <a:pt x="1008" y="1251"/>
                    <a:pt x="1138" y="1239"/>
                  </a:cubicBezTo>
                  <a:cubicBezTo>
                    <a:pt x="1138" y="1208"/>
                    <a:pt x="1148" y="1172"/>
                    <a:pt x="1149" y="1145"/>
                  </a:cubicBezTo>
                  <a:cubicBezTo>
                    <a:pt x="1159" y="1052"/>
                    <a:pt x="1163" y="968"/>
                    <a:pt x="1158" y="877"/>
                  </a:cubicBezTo>
                  <a:cubicBezTo>
                    <a:pt x="1131" y="387"/>
                    <a:pt x="852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-12347" y="3654646"/>
              <a:ext cx="658384" cy="297555"/>
            </a:xfrm>
            <a:custGeom>
              <a:avLst/>
              <a:gdLst/>
              <a:ahLst/>
              <a:cxnLst/>
              <a:rect l="l" t="t" r="r" b="b"/>
              <a:pathLst>
                <a:path w="13506" h="6104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035"/>
                    <a:pt x="28" y="4069"/>
                    <a:pt x="33" y="6104"/>
                  </a:cubicBezTo>
                  <a:cubicBezTo>
                    <a:pt x="4522" y="6103"/>
                    <a:pt x="9010" y="6104"/>
                    <a:pt x="13498" y="6102"/>
                  </a:cubicBezTo>
                  <a:cubicBezTo>
                    <a:pt x="13502" y="4418"/>
                    <a:pt x="13493" y="2732"/>
                    <a:pt x="13505" y="1050"/>
                  </a:cubicBezTo>
                  <a:cubicBezTo>
                    <a:pt x="13395" y="1014"/>
                    <a:pt x="13278" y="995"/>
                    <a:pt x="13163" y="995"/>
                  </a:cubicBezTo>
                  <a:cubicBezTo>
                    <a:pt x="13020" y="995"/>
                    <a:pt x="12879" y="1024"/>
                    <a:pt x="12750" y="1085"/>
                  </a:cubicBezTo>
                  <a:cubicBezTo>
                    <a:pt x="12569" y="931"/>
                    <a:pt x="12332" y="848"/>
                    <a:pt x="12095" y="848"/>
                  </a:cubicBezTo>
                  <a:cubicBezTo>
                    <a:pt x="12029" y="848"/>
                    <a:pt x="11962" y="854"/>
                    <a:pt x="11896" y="868"/>
                  </a:cubicBezTo>
                  <a:cubicBezTo>
                    <a:pt x="11598" y="930"/>
                    <a:pt x="11333" y="1135"/>
                    <a:pt x="11200" y="1408"/>
                  </a:cubicBezTo>
                  <a:cubicBezTo>
                    <a:pt x="11176" y="1456"/>
                    <a:pt x="11156" y="1514"/>
                    <a:pt x="11179" y="1562"/>
                  </a:cubicBezTo>
                  <a:cubicBezTo>
                    <a:pt x="11197" y="1600"/>
                    <a:pt x="11236" y="1622"/>
                    <a:pt x="11272" y="1642"/>
                  </a:cubicBezTo>
                  <a:cubicBezTo>
                    <a:pt x="11388" y="1706"/>
                    <a:pt x="11505" y="1769"/>
                    <a:pt x="11620" y="1832"/>
                  </a:cubicBezTo>
                  <a:cubicBezTo>
                    <a:pt x="11556" y="1824"/>
                    <a:pt x="11491" y="1820"/>
                    <a:pt x="11426" y="1820"/>
                  </a:cubicBezTo>
                  <a:cubicBezTo>
                    <a:pt x="11189" y="1820"/>
                    <a:pt x="10950" y="1877"/>
                    <a:pt x="10764" y="2021"/>
                  </a:cubicBezTo>
                  <a:cubicBezTo>
                    <a:pt x="10754" y="2028"/>
                    <a:pt x="10743" y="2039"/>
                    <a:pt x="10744" y="2051"/>
                  </a:cubicBezTo>
                  <a:cubicBezTo>
                    <a:pt x="10746" y="2063"/>
                    <a:pt x="10758" y="2070"/>
                    <a:pt x="10768" y="2076"/>
                  </a:cubicBezTo>
                  <a:cubicBezTo>
                    <a:pt x="10850" y="2119"/>
                    <a:pt x="10932" y="2166"/>
                    <a:pt x="11000" y="2230"/>
                  </a:cubicBezTo>
                  <a:cubicBezTo>
                    <a:pt x="11068" y="2293"/>
                    <a:pt x="11121" y="2377"/>
                    <a:pt x="11132" y="2470"/>
                  </a:cubicBezTo>
                  <a:cubicBezTo>
                    <a:pt x="10941" y="2357"/>
                    <a:pt x="10719" y="2300"/>
                    <a:pt x="10497" y="2300"/>
                  </a:cubicBezTo>
                  <a:cubicBezTo>
                    <a:pt x="10412" y="2300"/>
                    <a:pt x="10326" y="2309"/>
                    <a:pt x="10242" y="2326"/>
                  </a:cubicBezTo>
                  <a:cubicBezTo>
                    <a:pt x="10025" y="2223"/>
                    <a:pt x="9785" y="2170"/>
                    <a:pt x="9546" y="2170"/>
                  </a:cubicBezTo>
                  <a:cubicBezTo>
                    <a:pt x="9479" y="2170"/>
                    <a:pt x="9412" y="2175"/>
                    <a:pt x="9345" y="2183"/>
                  </a:cubicBezTo>
                  <a:cubicBezTo>
                    <a:pt x="9267" y="2193"/>
                    <a:pt x="9192" y="2208"/>
                    <a:pt x="9120" y="2240"/>
                  </a:cubicBezTo>
                  <a:cubicBezTo>
                    <a:pt x="9054" y="2268"/>
                    <a:pt x="8995" y="2310"/>
                    <a:pt x="8937" y="2351"/>
                  </a:cubicBezTo>
                  <a:cubicBezTo>
                    <a:pt x="8961" y="2214"/>
                    <a:pt x="9090" y="2104"/>
                    <a:pt x="9229" y="2102"/>
                  </a:cubicBezTo>
                  <a:cubicBezTo>
                    <a:pt x="9164" y="1959"/>
                    <a:pt x="9036" y="1845"/>
                    <a:pt x="8887" y="1798"/>
                  </a:cubicBezTo>
                  <a:cubicBezTo>
                    <a:pt x="8834" y="1782"/>
                    <a:pt x="8778" y="1773"/>
                    <a:pt x="8721" y="1773"/>
                  </a:cubicBezTo>
                  <a:cubicBezTo>
                    <a:pt x="8620" y="1773"/>
                    <a:pt x="8519" y="1800"/>
                    <a:pt x="8432" y="1853"/>
                  </a:cubicBezTo>
                  <a:cubicBezTo>
                    <a:pt x="8367" y="1892"/>
                    <a:pt x="8308" y="1949"/>
                    <a:pt x="8285" y="2021"/>
                  </a:cubicBezTo>
                  <a:cubicBezTo>
                    <a:pt x="8275" y="2057"/>
                    <a:pt x="8273" y="2096"/>
                    <a:pt x="8260" y="2130"/>
                  </a:cubicBezTo>
                  <a:cubicBezTo>
                    <a:pt x="8222" y="2235"/>
                    <a:pt x="8095" y="2303"/>
                    <a:pt x="8096" y="2414"/>
                  </a:cubicBezTo>
                  <a:cubicBezTo>
                    <a:pt x="8098" y="2518"/>
                    <a:pt x="8225" y="2592"/>
                    <a:pt x="8199" y="2693"/>
                  </a:cubicBezTo>
                  <a:cubicBezTo>
                    <a:pt x="7865" y="2407"/>
                    <a:pt x="7426" y="2251"/>
                    <a:pt x="6988" y="2251"/>
                  </a:cubicBezTo>
                  <a:cubicBezTo>
                    <a:pt x="6868" y="2251"/>
                    <a:pt x="6747" y="2263"/>
                    <a:pt x="6629" y="2287"/>
                  </a:cubicBezTo>
                  <a:cubicBezTo>
                    <a:pt x="6503" y="2312"/>
                    <a:pt x="6384" y="2338"/>
                    <a:pt x="6275" y="2407"/>
                  </a:cubicBezTo>
                  <a:cubicBezTo>
                    <a:pt x="6156" y="2370"/>
                    <a:pt x="6031" y="2351"/>
                    <a:pt x="5906" y="2351"/>
                  </a:cubicBezTo>
                  <a:cubicBezTo>
                    <a:pt x="5847" y="2351"/>
                    <a:pt x="5788" y="2355"/>
                    <a:pt x="5729" y="2364"/>
                  </a:cubicBezTo>
                  <a:cubicBezTo>
                    <a:pt x="5468" y="2400"/>
                    <a:pt x="5205" y="2538"/>
                    <a:pt x="5095" y="2777"/>
                  </a:cubicBezTo>
                  <a:cubicBezTo>
                    <a:pt x="4863" y="2492"/>
                    <a:pt x="4494" y="2330"/>
                    <a:pt x="4128" y="2330"/>
                  </a:cubicBezTo>
                  <a:cubicBezTo>
                    <a:pt x="3991" y="2330"/>
                    <a:pt x="3855" y="2353"/>
                    <a:pt x="3727" y="2399"/>
                  </a:cubicBezTo>
                  <a:cubicBezTo>
                    <a:pt x="3600" y="2444"/>
                    <a:pt x="3473" y="2475"/>
                    <a:pt x="3409" y="2594"/>
                  </a:cubicBezTo>
                  <a:cubicBezTo>
                    <a:pt x="3361" y="2529"/>
                    <a:pt x="3332" y="2453"/>
                    <a:pt x="3284" y="2389"/>
                  </a:cubicBezTo>
                  <a:cubicBezTo>
                    <a:pt x="3207" y="2289"/>
                    <a:pt x="3080" y="2231"/>
                    <a:pt x="2954" y="2231"/>
                  </a:cubicBezTo>
                  <a:cubicBezTo>
                    <a:pt x="2907" y="2231"/>
                    <a:pt x="2860" y="2239"/>
                    <a:pt x="2815" y="2256"/>
                  </a:cubicBezTo>
                  <a:cubicBezTo>
                    <a:pt x="2740" y="2044"/>
                    <a:pt x="2651" y="1829"/>
                    <a:pt x="2493" y="1670"/>
                  </a:cubicBezTo>
                  <a:cubicBezTo>
                    <a:pt x="2385" y="1562"/>
                    <a:pt x="2244" y="1505"/>
                    <a:pt x="2100" y="1505"/>
                  </a:cubicBezTo>
                  <a:cubicBezTo>
                    <a:pt x="2031" y="1505"/>
                    <a:pt x="1961" y="1518"/>
                    <a:pt x="1894" y="1544"/>
                  </a:cubicBezTo>
                  <a:cubicBezTo>
                    <a:pt x="2024" y="1687"/>
                    <a:pt x="2082" y="1893"/>
                    <a:pt x="2045" y="2083"/>
                  </a:cubicBezTo>
                  <a:cubicBezTo>
                    <a:pt x="1829" y="1797"/>
                    <a:pt x="1593" y="1507"/>
                    <a:pt x="1270" y="1352"/>
                  </a:cubicBezTo>
                  <a:cubicBezTo>
                    <a:pt x="1135" y="1287"/>
                    <a:pt x="981" y="1251"/>
                    <a:pt x="831" y="1251"/>
                  </a:cubicBezTo>
                  <a:cubicBezTo>
                    <a:pt x="620" y="1251"/>
                    <a:pt x="415" y="1321"/>
                    <a:pt x="276" y="1477"/>
                  </a:cubicBezTo>
                  <a:cubicBezTo>
                    <a:pt x="295" y="1332"/>
                    <a:pt x="316" y="1186"/>
                    <a:pt x="377" y="1054"/>
                  </a:cubicBezTo>
                  <a:cubicBezTo>
                    <a:pt x="438" y="921"/>
                    <a:pt x="544" y="804"/>
                    <a:pt x="685" y="765"/>
                  </a:cubicBezTo>
                  <a:cubicBezTo>
                    <a:pt x="644" y="507"/>
                    <a:pt x="491" y="267"/>
                    <a:pt x="272" y="122"/>
                  </a:cubicBezTo>
                  <a:cubicBezTo>
                    <a:pt x="189" y="67"/>
                    <a:pt x="97" y="27"/>
                    <a:pt x="0" y="0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1" name="Google Shape;2091;p36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2092" name="Google Shape;2092;p36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1" name="Google Shape;2111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2" name="Google Shape;2112;p36"/>
          <p:cNvSpPr txBox="1">
            <a:spLocks noGrp="1"/>
          </p:cNvSpPr>
          <p:nvPr>
            <p:ph type="title" idx="2"/>
          </p:nvPr>
        </p:nvSpPr>
        <p:spPr>
          <a:xfrm>
            <a:off x="1401697" y="1447588"/>
            <a:ext cx="2279100" cy="527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3" name="Google Shape;2113;p36"/>
          <p:cNvSpPr txBox="1">
            <a:spLocks noGrp="1"/>
          </p:cNvSpPr>
          <p:nvPr>
            <p:ph type="subTitle" idx="1"/>
          </p:nvPr>
        </p:nvSpPr>
        <p:spPr>
          <a:xfrm>
            <a:off x="1401713" y="1975288"/>
            <a:ext cx="2279100" cy="671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36"/>
          <p:cNvSpPr txBox="1">
            <a:spLocks noGrp="1"/>
          </p:cNvSpPr>
          <p:nvPr>
            <p:ph type="title" idx="3"/>
          </p:nvPr>
        </p:nvSpPr>
        <p:spPr>
          <a:xfrm>
            <a:off x="4687275" y="1447588"/>
            <a:ext cx="2279100" cy="527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5" name="Google Shape;2115;p36"/>
          <p:cNvSpPr txBox="1">
            <a:spLocks noGrp="1"/>
          </p:cNvSpPr>
          <p:nvPr>
            <p:ph type="subTitle" idx="4"/>
          </p:nvPr>
        </p:nvSpPr>
        <p:spPr>
          <a:xfrm>
            <a:off x="4687288" y="1975288"/>
            <a:ext cx="2279100" cy="671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36"/>
          <p:cNvSpPr txBox="1">
            <a:spLocks noGrp="1"/>
          </p:cNvSpPr>
          <p:nvPr>
            <p:ph type="title" idx="5"/>
          </p:nvPr>
        </p:nvSpPr>
        <p:spPr>
          <a:xfrm>
            <a:off x="1401688" y="3065013"/>
            <a:ext cx="2279100" cy="527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7" name="Google Shape;2117;p36"/>
          <p:cNvSpPr txBox="1">
            <a:spLocks noGrp="1"/>
          </p:cNvSpPr>
          <p:nvPr>
            <p:ph type="subTitle" idx="6"/>
          </p:nvPr>
        </p:nvSpPr>
        <p:spPr>
          <a:xfrm>
            <a:off x="1401697" y="3592713"/>
            <a:ext cx="2279100" cy="667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36"/>
          <p:cNvSpPr txBox="1">
            <a:spLocks noGrp="1"/>
          </p:cNvSpPr>
          <p:nvPr>
            <p:ph type="title" idx="7"/>
          </p:nvPr>
        </p:nvSpPr>
        <p:spPr>
          <a:xfrm>
            <a:off x="4687265" y="3065013"/>
            <a:ext cx="2279100" cy="527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9" name="Google Shape;2119;p36"/>
          <p:cNvSpPr txBox="1">
            <a:spLocks noGrp="1"/>
          </p:cNvSpPr>
          <p:nvPr>
            <p:ph type="subTitle" idx="8"/>
          </p:nvPr>
        </p:nvSpPr>
        <p:spPr>
          <a:xfrm>
            <a:off x="4687273" y="3592713"/>
            <a:ext cx="2279100" cy="667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20" name="Google Shape;2120;p36"/>
          <p:cNvGrpSpPr/>
          <p:nvPr/>
        </p:nvGrpSpPr>
        <p:grpSpPr>
          <a:xfrm flipH="1">
            <a:off x="8531653" y="2677851"/>
            <a:ext cx="1003888" cy="1669384"/>
            <a:chOff x="3558457" y="5752918"/>
            <a:chExt cx="468122" cy="778449"/>
          </a:xfrm>
        </p:grpSpPr>
        <p:sp>
          <p:nvSpPr>
            <p:cNvPr id="2121" name="Google Shape;2121;p36"/>
            <p:cNvSpPr/>
            <p:nvPr/>
          </p:nvSpPr>
          <p:spPr>
            <a:xfrm>
              <a:off x="3823545" y="5828184"/>
              <a:ext cx="152336" cy="135957"/>
            </a:xfrm>
            <a:custGeom>
              <a:avLst/>
              <a:gdLst/>
              <a:ahLst/>
              <a:cxnLst/>
              <a:rect l="l" t="t" r="r" b="b"/>
              <a:pathLst>
                <a:path w="3125" h="2789" extrusionOk="0">
                  <a:moveTo>
                    <a:pt x="1379" y="1"/>
                  </a:moveTo>
                  <a:cubicBezTo>
                    <a:pt x="1070" y="681"/>
                    <a:pt x="1002" y="1172"/>
                    <a:pt x="1238" y="1891"/>
                  </a:cubicBezTo>
                  <a:cubicBezTo>
                    <a:pt x="1264" y="1940"/>
                    <a:pt x="1289" y="2004"/>
                    <a:pt x="1236" y="2045"/>
                  </a:cubicBezTo>
                  <a:cubicBezTo>
                    <a:pt x="1220" y="2058"/>
                    <a:pt x="1201" y="2064"/>
                    <a:pt x="1182" y="2064"/>
                  </a:cubicBezTo>
                  <a:cubicBezTo>
                    <a:pt x="1147" y="2064"/>
                    <a:pt x="1112" y="2044"/>
                    <a:pt x="1096" y="2010"/>
                  </a:cubicBezTo>
                  <a:cubicBezTo>
                    <a:pt x="764" y="1509"/>
                    <a:pt x="459" y="985"/>
                    <a:pt x="87" y="514"/>
                  </a:cubicBezTo>
                  <a:cubicBezTo>
                    <a:pt x="49" y="784"/>
                    <a:pt x="1" y="1058"/>
                    <a:pt x="52" y="1330"/>
                  </a:cubicBezTo>
                  <a:cubicBezTo>
                    <a:pt x="146" y="1813"/>
                    <a:pt x="362" y="2295"/>
                    <a:pt x="722" y="2636"/>
                  </a:cubicBezTo>
                  <a:cubicBezTo>
                    <a:pt x="768" y="2678"/>
                    <a:pt x="819" y="2709"/>
                    <a:pt x="869" y="2742"/>
                  </a:cubicBezTo>
                  <a:cubicBezTo>
                    <a:pt x="885" y="2734"/>
                    <a:pt x="904" y="2727"/>
                    <a:pt x="926" y="2724"/>
                  </a:cubicBezTo>
                  <a:cubicBezTo>
                    <a:pt x="955" y="2720"/>
                    <a:pt x="983" y="2718"/>
                    <a:pt x="1012" y="2718"/>
                  </a:cubicBezTo>
                  <a:cubicBezTo>
                    <a:pt x="1071" y="2718"/>
                    <a:pt x="1130" y="2726"/>
                    <a:pt x="1189" y="2740"/>
                  </a:cubicBezTo>
                  <a:cubicBezTo>
                    <a:pt x="966" y="2517"/>
                    <a:pt x="819" y="2224"/>
                    <a:pt x="642" y="1966"/>
                  </a:cubicBezTo>
                  <a:cubicBezTo>
                    <a:pt x="620" y="1952"/>
                    <a:pt x="635" y="1928"/>
                    <a:pt x="652" y="1928"/>
                  </a:cubicBezTo>
                  <a:cubicBezTo>
                    <a:pt x="657" y="1928"/>
                    <a:pt x="663" y="1930"/>
                    <a:pt x="668" y="1936"/>
                  </a:cubicBezTo>
                  <a:cubicBezTo>
                    <a:pt x="894" y="2262"/>
                    <a:pt x="1194" y="2515"/>
                    <a:pt x="1487" y="2776"/>
                  </a:cubicBezTo>
                  <a:cubicBezTo>
                    <a:pt x="1495" y="2779"/>
                    <a:pt x="1502" y="2783"/>
                    <a:pt x="1508" y="2788"/>
                  </a:cubicBezTo>
                  <a:cubicBezTo>
                    <a:pt x="1531" y="2613"/>
                    <a:pt x="1557" y="2401"/>
                    <a:pt x="1719" y="2307"/>
                  </a:cubicBezTo>
                  <a:cubicBezTo>
                    <a:pt x="1670" y="2182"/>
                    <a:pt x="1681" y="2045"/>
                    <a:pt x="1677" y="1912"/>
                  </a:cubicBezTo>
                  <a:cubicBezTo>
                    <a:pt x="1672" y="1745"/>
                    <a:pt x="1649" y="1584"/>
                    <a:pt x="1599" y="1427"/>
                  </a:cubicBezTo>
                  <a:cubicBezTo>
                    <a:pt x="1596" y="1415"/>
                    <a:pt x="1605" y="1408"/>
                    <a:pt x="1614" y="1408"/>
                  </a:cubicBezTo>
                  <a:cubicBezTo>
                    <a:pt x="1620" y="1408"/>
                    <a:pt x="1626" y="1411"/>
                    <a:pt x="1628" y="1419"/>
                  </a:cubicBezTo>
                  <a:cubicBezTo>
                    <a:pt x="1645" y="1472"/>
                    <a:pt x="1660" y="1527"/>
                    <a:pt x="1675" y="1581"/>
                  </a:cubicBezTo>
                  <a:cubicBezTo>
                    <a:pt x="1718" y="1800"/>
                    <a:pt x="1826" y="2006"/>
                    <a:pt x="1841" y="2227"/>
                  </a:cubicBezTo>
                  <a:cubicBezTo>
                    <a:pt x="1840" y="2248"/>
                    <a:pt x="1839" y="2269"/>
                    <a:pt x="1836" y="2289"/>
                  </a:cubicBezTo>
                  <a:cubicBezTo>
                    <a:pt x="2003" y="2311"/>
                    <a:pt x="2088" y="2542"/>
                    <a:pt x="2119" y="2697"/>
                  </a:cubicBezTo>
                  <a:cubicBezTo>
                    <a:pt x="2178" y="2623"/>
                    <a:pt x="2267" y="2514"/>
                    <a:pt x="2368" y="2423"/>
                  </a:cubicBezTo>
                  <a:cubicBezTo>
                    <a:pt x="2351" y="2282"/>
                    <a:pt x="2524" y="1905"/>
                    <a:pt x="2544" y="1816"/>
                  </a:cubicBezTo>
                  <a:cubicBezTo>
                    <a:pt x="2575" y="1703"/>
                    <a:pt x="2605" y="1592"/>
                    <a:pt x="2610" y="1478"/>
                  </a:cubicBezTo>
                  <a:cubicBezTo>
                    <a:pt x="2610" y="1466"/>
                    <a:pt x="2619" y="1455"/>
                    <a:pt x="2632" y="1455"/>
                  </a:cubicBezTo>
                  <a:cubicBezTo>
                    <a:pt x="2632" y="1455"/>
                    <a:pt x="2633" y="1455"/>
                    <a:pt x="2633" y="1455"/>
                  </a:cubicBezTo>
                  <a:cubicBezTo>
                    <a:pt x="2646" y="1455"/>
                    <a:pt x="2657" y="1467"/>
                    <a:pt x="2656" y="1481"/>
                  </a:cubicBezTo>
                  <a:cubicBezTo>
                    <a:pt x="2650" y="1541"/>
                    <a:pt x="2649" y="1602"/>
                    <a:pt x="2646" y="1664"/>
                  </a:cubicBezTo>
                  <a:cubicBezTo>
                    <a:pt x="2634" y="1874"/>
                    <a:pt x="2636" y="2099"/>
                    <a:pt x="2552" y="2296"/>
                  </a:cubicBezTo>
                  <a:cubicBezTo>
                    <a:pt x="2599" y="2273"/>
                    <a:pt x="2646" y="2260"/>
                    <a:pt x="2692" y="2260"/>
                  </a:cubicBezTo>
                  <a:cubicBezTo>
                    <a:pt x="2730" y="2260"/>
                    <a:pt x="2767" y="2269"/>
                    <a:pt x="2803" y="2288"/>
                  </a:cubicBezTo>
                  <a:cubicBezTo>
                    <a:pt x="2803" y="2288"/>
                    <a:pt x="2803" y="2289"/>
                    <a:pt x="2804" y="2289"/>
                  </a:cubicBezTo>
                  <a:cubicBezTo>
                    <a:pt x="2811" y="2271"/>
                    <a:pt x="2818" y="2254"/>
                    <a:pt x="2823" y="2236"/>
                  </a:cubicBezTo>
                  <a:cubicBezTo>
                    <a:pt x="3075" y="1537"/>
                    <a:pt x="3124" y="716"/>
                    <a:pt x="2769" y="45"/>
                  </a:cubicBezTo>
                  <a:cubicBezTo>
                    <a:pt x="2629" y="311"/>
                    <a:pt x="2465" y="582"/>
                    <a:pt x="2379" y="871"/>
                  </a:cubicBezTo>
                  <a:cubicBezTo>
                    <a:pt x="2281" y="1186"/>
                    <a:pt x="2220" y="1512"/>
                    <a:pt x="2171" y="1833"/>
                  </a:cubicBezTo>
                  <a:cubicBezTo>
                    <a:pt x="2155" y="1862"/>
                    <a:pt x="2128" y="1875"/>
                    <a:pt x="2101" y="1875"/>
                  </a:cubicBezTo>
                  <a:cubicBezTo>
                    <a:pt x="2058" y="1875"/>
                    <a:pt x="2016" y="1844"/>
                    <a:pt x="2017" y="1794"/>
                  </a:cubicBezTo>
                  <a:cubicBezTo>
                    <a:pt x="2000" y="1574"/>
                    <a:pt x="1989" y="1352"/>
                    <a:pt x="1940" y="1137"/>
                  </a:cubicBezTo>
                  <a:cubicBezTo>
                    <a:pt x="1840" y="719"/>
                    <a:pt x="1638" y="337"/>
                    <a:pt x="1379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>
              <a:off x="3869709" y="5944739"/>
              <a:ext cx="88720" cy="49235"/>
            </a:xfrm>
            <a:custGeom>
              <a:avLst/>
              <a:gdLst/>
              <a:ahLst/>
              <a:cxnLst/>
              <a:rect l="l" t="t" r="r" b="b"/>
              <a:pathLst>
                <a:path w="1820" h="1010" extrusionOk="0">
                  <a:moveTo>
                    <a:pt x="1745" y="0"/>
                  </a:moveTo>
                  <a:lnTo>
                    <a:pt x="1748" y="1"/>
                  </a:lnTo>
                  <a:cubicBezTo>
                    <a:pt x="1499" y="37"/>
                    <a:pt x="1365" y="297"/>
                    <a:pt x="1236" y="486"/>
                  </a:cubicBezTo>
                  <a:cubicBezTo>
                    <a:pt x="1214" y="540"/>
                    <a:pt x="1171" y="568"/>
                    <a:pt x="1129" y="568"/>
                  </a:cubicBezTo>
                  <a:cubicBezTo>
                    <a:pt x="1085" y="568"/>
                    <a:pt x="1042" y="538"/>
                    <a:pt x="1026" y="477"/>
                  </a:cubicBezTo>
                  <a:cubicBezTo>
                    <a:pt x="987" y="395"/>
                    <a:pt x="954" y="53"/>
                    <a:pt x="836" y="53"/>
                  </a:cubicBezTo>
                  <a:cubicBezTo>
                    <a:pt x="828" y="53"/>
                    <a:pt x="819" y="54"/>
                    <a:pt x="810" y="58"/>
                  </a:cubicBezTo>
                  <a:cubicBezTo>
                    <a:pt x="670" y="186"/>
                    <a:pt x="719" y="406"/>
                    <a:pt x="690" y="572"/>
                  </a:cubicBezTo>
                  <a:cubicBezTo>
                    <a:pt x="672" y="618"/>
                    <a:pt x="638" y="636"/>
                    <a:pt x="592" y="636"/>
                  </a:cubicBezTo>
                  <a:cubicBezTo>
                    <a:pt x="449" y="636"/>
                    <a:pt x="201" y="463"/>
                    <a:pt x="49" y="463"/>
                  </a:cubicBezTo>
                  <a:cubicBezTo>
                    <a:pt x="32" y="463"/>
                    <a:pt x="15" y="465"/>
                    <a:pt x="0" y="471"/>
                  </a:cubicBezTo>
                  <a:cubicBezTo>
                    <a:pt x="172" y="674"/>
                    <a:pt x="420" y="797"/>
                    <a:pt x="656" y="914"/>
                  </a:cubicBezTo>
                  <a:cubicBezTo>
                    <a:pt x="739" y="954"/>
                    <a:pt x="830" y="975"/>
                    <a:pt x="914" y="1010"/>
                  </a:cubicBezTo>
                  <a:cubicBezTo>
                    <a:pt x="925" y="1004"/>
                    <a:pt x="937" y="1001"/>
                    <a:pt x="950" y="1001"/>
                  </a:cubicBezTo>
                  <a:cubicBezTo>
                    <a:pt x="960" y="1001"/>
                    <a:pt x="971" y="1003"/>
                    <a:pt x="981" y="1007"/>
                  </a:cubicBezTo>
                  <a:cubicBezTo>
                    <a:pt x="1256" y="751"/>
                    <a:pt x="1819" y="423"/>
                    <a:pt x="1770" y="19"/>
                  </a:cubicBezTo>
                  <a:cubicBezTo>
                    <a:pt x="1765" y="10"/>
                    <a:pt x="1757" y="2"/>
                    <a:pt x="174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>
              <a:off x="3844068" y="5837348"/>
              <a:ext cx="17939" cy="51721"/>
            </a:xfrm>
            <a:custGeom>
              <a:avLst/>
              <a:gdLst/>
              <a:ahLst/>
              <a:cxnLst/>
              <a:rect l="l" t="t" r="r" b="b"/>
              <a:pathLst>
                <a:path w="368" h="1061" extrusionOk="0">
                  <a:moveTo>
                    <a:pt x="243" y="1"/>
                  </a:moveTo>
                  <a:cubicBezTo>
                    <a:pt x="123" y="170"/>
                    <a:pt x="24" y="367"/>
                    <a:pt x="1" y="573"/>
                  </a:cubicBezTo>
                  <a:cubicBezTo>
                    <a:pt x="121" y="738"/>
                    <a:pt x="247" y="898"/>
                    <a:pt x="368" y="1060"/>
                  </a:cubicBezTo>
                  <a:cubicBezTo>
                    <a:pt x="263" y="721"/>
                    <a:pt x="228" y="356"/>
                    <a:pt x="243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>
              <a:off x="3810774" y="5999580"/>
              <a:ext cx="135762" cy="137468"/>
            </a:xfrm>
            <a:custGeom>
              <a:avLst/>
              <a:gdLst/>
              <a:ahLst/>
              <a:cxnLst/>
              <a:rect l="l" t="t" r="r" b="b"/>
              <a:pathLst>
                <a:path w="2785" h="2820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22"/>
                    <a:pt x="15" y="43"/>
                    <a:pt x="22" y="64"/>
                  </a:cubicBezTo>
                  <a:cubicBezTo>
                    <a:pt x="161" y="474"/>
                    <a:pt x="296" y="882"/>
                    <a:pt x="520" y="1251"/>
                  </a:cubicBezTo>
                  <a:cubicBezTo>
                    <a:pt x="865" y="1810"/>
                    <a:pt x="1387" y="2267"/>
                    <a:pt x="2010" y="2486"/>
                  </a:cubicBezTo>
                  <a:cubicBezTo>
                    <a:pt x="2273" y="2585"/>
                    <a:pt x="2555" y="2651"/>
                    <a:pt x="2785" y="2819"/>
                  </a:cubicBezTo>
                  <a:cubicBezTo>
                    <a:pt x="2410" y="2051"/>
                    <a:pt x="1627" y="1585"/>
                    <a:pt x="941" y="1121"/>
                  </a:cubicBezTo>
                  <a:cubicBezTo>
                    <a:pt x="922" y="1107"/>
                    <a:pt x="925" y="1085"/>
                    <a:pt x="936" y="1071"/>
                  </a:cubicBezTo>
                  <a:cubicBezTo>
                    <a:pt x="943" y="1064"/>
                    <a:pt x="952" y="1058"/>
                    <a:pt x="962" y="1058"/>
                  </a:cubicBezTo>
                  <a:cubicBezTo>
                    <a:pt x="968" y="1058"/>
                    <a:pt x="975" y="1060"/>
                    <a:pt x="981" y="1065"/>
                  </a:cubicBezTo>
                  <a:cubicBezTo>
                    <a:pt x="1559" y="1460"/>
                    <a:pt x="2287" y="1726"/>
                    <a:pt x="2699" y="2309"/>
                  </a:cubicBezTo>
                  <a:lnTo>
                    <a:pt x="2699" y="2310"/>
                  </a:lnTo>
                  <a:cubicBezTo>
                    <a:pt x="2727" y="2349"/>
                    <a:pt x="2752" y="2387"/>
                    <a:pt x="2777" y="2429"/>
                  </a:cubicBezTo>
                  <a:cubicBezTo>
                    <a:pt x="2776" y="2419"/>
                    <a:pt x="2774" y="2407"/>
                    <a:pt x="2772" y="2396"/>
                  </a:cubicBezTo>
                  <a:cubicBezTo>
                    <a:pt x="2769" y="2370"/>
                    <a:pt x="2765" y="2343"/>
                    <a:pt x="2762" y="2318"/>
                  </a:cubicBezTo>
                  <a:cubicBezTo>
                    <a:pt x="2666" y="2042"/>
                    <a:pt x="2502" y="1794"/>
                    <a:pt x="2332" y="1558"/>
                  </a:cubicBezTo>
                  <a:cubicBezTo>
                    <a:pt x="2199" y="1374"/>
                    <a:pt x="2069" y="1209"/>
                    <a:pt x="1911" y="1059"/>
                  </a:cubicBezTo>
                  <a:cubicBezTo>
                    <a:pt x="1372" y="553"/>
                    <a:pt x="689" y="245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>
              <a:off x="3929620" y="5828915"/>
              <a:ext cx="13162" cy="50356"/>
            </a:xfrm>
            <a:custGeom>
              <a:avLst/>
              <a:gdLst/>
              <a:ahLst/>
              <a:cxnLst/>
              <a:rect l="l" t="t" r="r" b="b"/>
              <a:pathLst>
                <a:path w="270" h="1033" extrusionOk="0">
                  <a:moveTo>
                    <a:pt x="38" y="0"/>
                  </a:moveTo>
                  <a:cubicBezTo>
                    <a:pt x="50" y="337"/>
                    <a:pt x="25" y="678"/>
                    <a:pt x="1" y="1015"/>
                  </a:cubicBezTo>
                  <a:cubicBezTo>
                    <a:pt x="1" y="1020"/>
                    <a:pt x="1" y="1026"/>
                    <a:pt x="0" y="1033"/>
                  </a:cubicBezTo>
                  <a:cubicBezTo>
                    <a:pt x="64" y="759"/>
                    <a:pt x="157" y="494"/>
                    <a:pt x="270" y="238"/>
                  </a:cubicBezTo>
                  <a:cubicBezTo>
                    <a:pt x="200" y="155"/>
                    <a:pt x="128" y="63"/>
                    <a:pt x="38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6"/>
            <p:cNvSpPr/>
            <p:nvPr/>
          </p:nvSpPr>
          <p:spPr>
            <a:xfrm>
              <a:off x="3908464" y="5760864"/>
              <a:ext cx="14527" cy="21059"/>
            </a:xfrm>
            <a:custGeom>
              <a:avLst/>
              <a:gdLst/>
              <a:ahLst/>
              <a:cxnLst/>
              <a:rect l="l" t="t" r="r" b="b"/>
              <a:pathLst>
                <a:path w="298" h="432" extrusionOk="0">
                  <a:moveTo>
                    <a:pt x="142" y="1"/>
                  </a:moveTo>
                  <a:cubicBezTo>
                    <a:pt x="88" y="1"/>
                    <a:pt x="54" y="64"/>
                    <a:pt x="39" y="112"/>
                  </a:cubicBezTo>
                  <a:cubicBezTo>
                    <a:pt x="0" y="241"/>
                    <a:pt x="83" y="414"/>
                    <a:pt x="227" y="428"/>
                  </a:cubicBezTo>
                  <a:cubicBezTo>
                    <a:pt x="230" y="429"/>
                    <a:pt x="233" y="430"/>
                    <a:pt x="237" y="431"/>
                  </a:cubicBezTo>
                  <a:cubicBezTo>
                    <a:pt x="282" y="298"/>
                    <a:pt x="298" y="124"/>
                    <a:pt x="187" y="18"/>
                  </a:cubicBezTo>
                  <a:cubicBezTo>
                    <a:pt x="177" y="10"/>
                    <a:pt x="164" y="5"/>
                    <a:pt x="150" y="1"/>
                  </a:cubicBezTo>
                  <a:cubicBezTo>
                    <a:pt x="147" y="1"/>
                    <a:pt x="145" y="1"/>
                    <a:pt x="142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6"/>
            <p:cNvSpPr/>
            <p:nvPr/>
          </p:nvSpPr>
          <p:spPr>
            <a:xfrm>
              <a:off x="3861958" y="5768517"/>
              <a:ext cx="15697" cy="22083"/>
            </a:xfrm>
            <a:custGeom>
              <a:avLst/>
              <a:gdLst/>
              <a:ahLst/>
              <a:cxnLst/>
              <a:rect l="l" t="t" r="r" b="b"/>
              <a:pathLst>
                <a:path w="322" h="453" extrusionOk="0">
                  <a:moveTo>
                    <a:pt x="163" y="1"/>
                  </a:moveTo>
                  <a:cubicBezTo>
                    <a:pt x="161" y="1"/>
                    <a:pt x="159" y="1"/>
                    <a:pt x="157" y="1"/>
                  </a:cubicBezTo>
                  <a:cubicBezTo>
                    <a:pt x="1" y="64"/>
                    <a:pt x="70" y="303"/>
                    <a:pt x="142" y="412"/>
                  </a:cubicBezTo>
                  <a:cubicBezTo>
                    <a:pt x="151" y="425"/>
                    <a:pt x="160" y="439"/>
                    <a:pt x="169" y="453"/>
                  </a:cubicBezTo>
                  <a:cubicBezTo>
                    <a:pt x="253" y="352"/>
                    <a:pt x="322" y="219"/>
                    <a:pt x="260" y="90"/>
                  </a:cubicBezTo>
                  <a:cubicBezTo>
                    <a:pt x="244" y="49"/>
                    <a:pt x="212" y="1"/>
                    <a:pt x="16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3914118" y="5830085"/>
              <a:ext cx="12333" cy="46213"/>
            </a:xfrm>
            <a:custGeom>
              <a:avLst/>
              <a:gdLst/>
              <a:ahLst/>
              <a:cxnLst/>
              <a:rect l="l" t="t" r="r" b="b"/>
              <a:pathLst>
                <a:path w="253" h="948" extrusionOk="0">
                  <a:moveTo>
                    <a:pt x="231" y="0"/>
                  </a:moveTo>
                  <a:cubicBezTo>
                    <a:pt x="153" y="131"/>
                    <a:pt x="49" y="248"/>
                    <a:pt x="1" y="391"/>
                  </a:cubicBezTo>
                  <a:cubicBezTo>
                    <a:pt x="101" y="569"/>
                    <a:pt x="188" y="754"/>
                    <a:pt x="248" y="948"/>
                  </a:cubicBezTo>
                  <a:cubicBezTo>
                    <a:pt x="253" y="716"/>
                    <a:pt x="251" y="484"/>
                    <a:pt x="246" y="250"/>
                  </a:cubicBezTo>
                  <a:cubicBezTo>
                    <a:pt x="247" y="166"/>
                    <a:pt x="241" y="82"/>
                    <a:pt x="231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3861325" y="5836666"/>
              <a:ext cx="12138" cy="65907"/>
            </a:xfrm>
            <a:custGeom>
              <a:avLst/>
              <a:gdLst/>
              <a:ahLst/>
              <a:cxnLst/>
              <a:rect l="l" t="t" r="r" b="b"/>
              <a:pathLst>
                <a:path w="249" h="1352" extrusionOk="0">
                  <a:moveTo>
                    <a:pt x="6" y="1"/>
                  </a:moveTo>
                  <a:cubicBezTo>
                    <a:pt x="6" y="2"/>
                    <a:pt x="6" y="3"/>
                    <a:pt x="6" y="5"/>
                  </a:cubicBezTo>
                  <a:cubicBezTo>
                    <a:pt x="1" y="449"/>
                    <a:pt x="42" y="897"/>
                    <a:pt x="185" y="1315"/>
                  </a:cubicBezTo>
                  <a:cubicBezTo>
                    <a:pt x="193" y="1328"/>
                    <a:pt x="201" y="1339"/>
                    <a:pt x="209" y="1352"/>
                  </a:cubicBezTo>
                  <a:cubicBezTo>
                    <a:pt x="145" y="1000"/>
                    <a:pt x="167" y="644"/>
                    <a:pt x="249" y="300"/>
                  </a:cubicBezTo>
                  <a:cubicBezTo>
                    <a:pt x="230" y="275"/>
                    <a:pt x="216" y="244"/>
                    <a:pt x="197" y="220"/>
                  </a:cubicBezTo>
                  <a:cubicBezTo>
                    <a:pt x="148" y="141"/>
                    <a:pt x="90" y="47"/>
                    <a:pt x="6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3572886" y="6114770"/>
              <a:ext cx="14332" cy="10188"/>
            </a:xfrm>
            <a:custGeom>
              <a:avLst/>
              <a:gdLst/>
              <a:ahLst/>
              <a:cxnLst/>
              <a:rect l="l" t="t" r="r" b="b"/>
              <a:pathLst>
                <a:path w="294" h="209" extrusionOk="0">
                  <a:moveTo>
                    <a:pt x="81" y="0"/>
                  </a:moveTo>
                  <a:cubicBezTo>
                    <a:pt x="36" y="0"/>
                    <a:pt x="1" y="38"/>
                    <a:pt x="8" y="82"/>
                  </a:cubicBezTo>
                  <a:cubicBezTo>
                    <a:pt x="15" y="138"/>
                    <a:pt x="60" y="184"/>
                    <a:pt x="113" y="199"/>
                  </a:cubicBezTo>
                  <a:cubicBezTo>
                    <a:pt x="134" y="205"/>
                    <a:pt x="152" y="206"/>
                    <a:pt x="173" y="208"/>
                  </a:cubicBezTo>
                  <a:cubicBezTo>
                    <a:pt x="175" y="208"/>
                    <a:pt x="176" y="208"/>
                    <a:pt x="178" y="208"/>
                  </a:cubicBezTo>
                  <a:cubicBezTo>
                    <a:pt x="221" y="208"/>
                    <a:pt x="257" y="197"/>
                    <a:pt x="293" y="178"/>
                  </a:cubicBezTo>
                  <a:cubicBezTo>
                    <a:pt x="240" y="101"/>
                    <a:pt x="186" y="6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3608033" y="6088203"/>
              <a:ext cx="12626" cy="12382"/>
            </a:xfrm>
            <a:custGeom>
              <a:avLst/>
              <a:gdLst/>
              <a:ahLst/>
              <a:cxnLst/>
              <a:rect l="l" t="t" r="r" b="b"/>
              <a:pathLst>
                <a:path w="259" h="254" extrusionOk="0">
                  <a:moveTo>
                    <a:pt x="135" y="0"/>
                  </a:moveTo>
                  <a:cubicBezTo>
                    <a:pt x="50" y="0"/>
                    <a:pt x="0" y="157"/>
                    <a:pt x="11" y="238"/>
                  </a:cubicBezTo>
                  <a:cubicBezTo>
                    <a:pt x="13" y="237"/>
                    <a:pt x="15" y="237"/>
                    <a:pt x="17" y="237"/>
                  </a:cubicBezTo>
                  <a:cubicBezTo>
                    <a:pt x="38" y="237"/>
                    <a:pt x="58" y="251"/>
                    <a:pt x="79" y="253"/>
                  </a:cubicBezTo>
                  <a:cubicBezTo>
                    <a:pt x="166" y="227"/>
                    <a:pt x="258" y="114"/>
                    <a:pt x="196" y="26"/>
                  </a:cubicBezTo>
                  <a:cubicBezTo>
                    <a:pt x="174" y="8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3749205" y="6048133"/>
              <a:ext cx="186313" cy="454327"/>
            </a:xfrm>
            <a:custGeom>
              <a:avLst/>
              <a:gdLst/>
              <a:ahLst/>
              <a:cxnLst/>
              <a:rect l="l" t="t" r="r" b="b"/>
              <a:pathLst>
                <a:path w="3822" h="9320" extrusionOk="0">
                  <a:moveTo>
                    <a:pt x="1" y="1"/>
                  </a:moveTo>
                  <a:cubicBezTo>
                    <a:pt x="132" y="407"/>
                    <a:pt x="375" y="755"/>
                    <a:pt x="588" y="1119"/>
                  </a:cubicBezTo>
                  <a:cubicBezTo>
                    <a:pt x="909" y="1699"/>
                    <a:pt x="1272" y="2254"/>
                    <a:pt x="1642" y="2803"/>
                  </a:cubicBezTo>
                  <a:cubicBezTo>
                    <a:pt x="1880" y="3164"/>
                    <a:pt x="2121" y="3524"/>
                    <a:pt x="2322" y="3906"/>
                  </a:cubicBezTo>
                  <a:cubicBezTo>
                    <a:pt x="2520" y="4297"/>
                    <a:pt x="2675" y="4706"/>
                    <a:pt x="2812" y="5120"/>
                  </a:cubicBezTo>
                  <a:cubicBezTo>
                    <a:pt x="3249" y="6473"/>
                    <a:pt x="3496" y="7896"/>
                    <a:pt x="3451" y="9319"/>
                  </a:cubicBezTo>
                  <a:cubicBezTo>
                    <a:pt x="3674" y="8347"/>
                    <a:pt x="3822" y="7342"/>
                    <a:pt x="3707" y="6344"/>
                  </a:cubicBezTo>
                  <a:cubicBezTo>
                    <a:pt x="3641" y="5532"/>
                    <a:pt x="3500" y="4718"/>
                    <a:pt x="3163" y="3971"/>
                  </a:cubicBezTo>
                  <a:cubicBezTo>
                    <a:pt x="2722" y="2974"/>
                    <a:pt x="2016" y="2132"/>
                    <a:pt x="1298" y="1324"/>
                  </a:cubicBezTo>
                  <a:cubicBezTo>
                    <a:pt x="883" y="865"/>
                    <a:pt x="416" y="459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3682373" y="6104728"/>
              <a:ext cx="127913" cy="207421"/>
            </a:xfrm>
            <a:custGeom>
              <a:avLst/>
              <a:gdLst/>
              <a:ahLst/>
              <a:cxnLst/>
              <a:rect l="l" t="t" r="r" b="b"/>
              <a:pathLst>
                <a:path w="2624" h="4255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1492"/>
                    <a:pt x="662" y="2202"/>
                    <a:pt x="1775" y="3363"/>
                  </a:cubicBezTo>
                  <a:cubicBezTo>
                    <a:pt x="2048" y="3668"/>
                    <a:pt x="2352" y="3949"/>
                    <a:pt x="2624" y="4254"/>
                  </a:cubicBezTo>
                  <a:cubicBezTo>
                    <a:pt x="2331" y="3631"/>
                    <a:pt x="2062" y="2997"/>
                    <a:pt x="1836" y="2349"/>
                  </a:cubicBezTo>
                  <a:cubicBezTo>
                    <a:pt x="1830" y="2346"/>
                    <a:pt x="1823" y="2342"/>
                    <a:pt x="1818" y="2335"/>
                  </a:cubicBezTo>
                  <a:cubicBezTo>
                    <a:pt x="1314" y="1706"/>
                    <a:pt x="795" y="1085"/>
                    <a:pt x="291" y="454"/>
                  </a:cubicBezTo>
                  <a:cubicBezTo>
                    <a:pt x="278" y="444"/>
                    <a:pt x="287" y="424"/>
                    <a:pt x="299" y="424"/>
                  </a:cubicBezTo>
                  <a:cubicBezTo>
                    <a:pt x="303" y="424"/>
                    <a:pt x="306" y="425"/>
                    <a:pt x="310" y="429"/>
                  </a:cubicBezTo>
                  <a:cubicBezTo>
                    <a:pt x="328" y="450"/>
                    <a:pt x="343" y="472"/>
                    <a:pt x="360" y="493"/>
                  </a:cubicBezTo>
                  <a:cubicBezTo>
                    <a:pt x="689" y="887"/>
                    <a:pt x="1074" y="1231"/>
                    <a:pt x="1420" y="1611"/>
                  </a:cubicBezTo>
                  <a:cubicBezTo>
                    <a:pt x="1517" y="1716"/>
                    <a:pt x="1612" y="1824"/>
                    <a:pt x="1698" y="1938"/>
                  </a:cubicBezTo>
                  <a:cubicBezTo>
                    <a:pt x="1598" y="1620"/>
                    <a:pt x="1508" y="1298"/>
                    <a:pt x="1432" y="972"/>
                  </a:cubicBezTo>
                  <a:cubicBezTo>
                    <a:pt x="1259" y="766"/>
                    <a:pt x="1060" y="581"/>
                    <a:pt x="837" y="431"/>
                  </a:cubicBezTo>
                  <a:cubicBezTo>
                    <a:pt x="571" y="263"/>
                    <a:pt x="278" y="144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>
              <a:off x="3747304" y="6051106"/>
              <a:ext cx="164084" cy="450573"/>
            </a:xfrm>
            <a:custGeom>
              <a:avLst/>
              <a:gdLst/>
              <a:ahLst/>
              <a:cxnLst/>
              <a:rect l="l" t="t" r="r" b="b"/>
              <a:pathLst>
                <a:path w="3366" h="9243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950"/>
                    <a:pt x="269" y="1871"/>
                    <a:pt x="522" y="2784"/>
                  </a:cubicBezTo>
                  <a:cubicBezTo>
                    <a:pt x="782" y="3651"/>
                    <a:pt x="1146" y="4484"/>
                    <a:pt x="1527" y="5302"/>
                  </a:cubicBezTo>
                  <a:cubicBezTo>
                    <a:pt x="2131" y="6610"/>
                    <a:pt x="2909" y="7853"/>
                    <a:pt x="3317" y="9243"/>
                  </a:cubicBezTo>
                  <a:cubicBezTo>
                    <a:pt x="3365" y="8081"/>
                    <a:pt x="3213" y="6914"/>
                    <a:pt x="2871" y="5803"/>
                  </a:cubicBezTo>
                  <a:cubicBezTo>
                    <a:pt x="2658" y="5096"/>
                    <a:pt x="2417" y="4386"/>
                    <a:pt x="2092" y="3725"/>
                  </a:cubicBezTo>
                  <a:cubicBezTo>
                    <a:pt x="1650" y="2839"/>
                    <a:pt x="1060" y="2037"/>
                    <a:pt x="599" y="1160"/>
                  </a:cubicBezTo>
                  <a:cubicBezTo>
                    <a:pt x="381" y="783"/>
                    <a:pt x="155" y="409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>
              <a:off x="3951751" y="5950540"/>
              <a:ext cx="63177" cy="173054"/>
            </a:xfrm>
            <a:custGeom>
              <a:avLst/>
              <a:gdLst/>
              <a:ahLst/>
              <a:cxnLst/>
              <a:rect l="l" t="t" r="r" b="b"/>
              <a:pathLst>
                <a:path w="1296" h="3550" extrusionOk="0">
                  <a:moveTo>
                    <a:pt x="1296" y="1"/>
                  </a:moveTo>
                  <a:lnTo>
                    <a:pt x="1296" y="1"/>
                  </a:lnTo>
                  <a:cubicBezTo>
                    <a:pt x="1253" y="46"/>
                    <a:pt x="1211" y="92"/>
                    <a:pt x="1171" y="140"/>
                  </a:cubicBezTo>
                  <a:cubicBezTo>
                    <a:pt x="487" y="916"/>
                    <a:pt x="40" y="1907"/>
                    <a:pt x="1" y="2944"/>
                  </a:cubicBezTo>
                  <a:cubicBezTo>
                    <a:pt x="8" y="2980"/>
                    <a:pt x="14" y="3014"/>
                    <a:pt x="21" y="3051"/>
                  </a:cubicBezTo>
                  <a:cubicBezTo>
                    <a:pt x="47" y="2975"/>
                    <a:pt x="75" y="2901"/>
                    <a:pt x="106" y="2826"/>
                  </a:cubicBezTo>
                  <a:cubicBezTo>
                    <a:pt x="106" y="2825"/>
                    <a:pt x="107" y="2824"/>
                    <a:pt x="107" y="2823"/>
                  </a:cubicBezTo>
                  <a:cubicBezTo>
                    <a:pt x="320" y="2308"/>
                    <a:pt x="634" y="1840"/>
                    <a:pt x="895" y="1348"/>
                  </a:cubicBezTo>
                  <a:cubicBezTo>
                    <a:pt x="901" y="1336"/>
                    <a:pt x="911" y="1331"/>
                    <a:pt x="922" y="1331"/>
                  </a:cubicBezTo>
                  <a:cubicBezTo>
                    <a:pt x="945" y="1331"/>
                    <a:pt x="969" y="1355"/>
                    <a:pt x="953" y="1381"/>
                  </a:cubicBezTo>
                  <a:cubicBezTo>
                    <a:pt x="617" y="2049"/>
                    <a:pt x="156" y="2717"/>
                    <a:pt x="86" y="3475"/>
                  </a:cubicBezTo>
                  <a:cubicBezTo>
                    <a:pt x="89" y="3501"/>
                    <a:pt x="93" y="3525"/>
                    <a:pt x="96" y="3550"/>
                  </a:cubicBezTo>
                  <a:cubicBezTo>
                    <a:pt x="752" y="2857"/>
                    <a:pt x="1226" y="2115"/>
                    <a:pt x="1227" y="1128"/>
                  </a:cubicBezTo>
                  <a:cubicBezTo>
                    <a:pt x="1230" y="750"/>
                    <a:pt x="1235" y="374"/>
                    <a:pt x="1296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>
              <a:off x="3563916" y="6293040"/>
              <a:ext cx="19255" cy="15892"/>
            </a:xfrm>
            <a:custGeom>
              <a:avLst/>
              <a:gdLst/>
              <a:ahLst/>
              <a:cxnLst/>
              <a:rect l="l" t="t" r="r" b="b"/>
              <a:pathLst>
                <a:path w="395" h="326" extrusionOk="0">
                  <a:moveTo>
                    <a:pt x="141" y="0"/>
                  </a:moveTo>
                  <a:cubicBezTo>
                    <a:pt x="57" y="0"/>
                    <a:pt x="0" y="78"/>
                    <a:pt x="34" y="176"/>
                  </a:cubicBezTo>
                  <a:cubicBezTo>
                    <a:pt x="45" y="217"/>
                    <a:pt x="67" y="262"/>
                    <a:pt x="98" y="289"/>
                  </a:cubicBezTo>
                  <a:cubicBezTo>
                    <a:pt x="138" y="318"/>
                    <a:pt x="190" y="321"/>
                    <a:pt x="236" y="325"/>
                  </a:cubicBezTo>
                  <a:cubicBezTo>
                    <a:pt x="239" y="325"/>
                    <a:pt x="242" y="325"/>
                    <a:pt x="245" y="325"/>
                  </a:cubicBezTo>
                  <a:cubicBezTo>
                    <a:pt x="305" y="325"/>
                    <a:pt x="353" y="284"/>
                    <a:pt x="394" y="243"/>
                  </a:cubicBezTo>
                  <a:cubicBezTo>
                    <a:pt x="335" y="169"/>
                    <a:pt x="304" y="60"/>
                    <a:pt x="212" y="17"/>
                  </a:cubicBezTo>
                  <a:cubicBezTo>
                    <a:pt x="187" y="6"/>
                    <a:pt x="163" y="0"/>
                    <a:pt x="141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6"/>
            <p:cNvSpPr/>
            <p:nvPr/>
          </p:nvSpPr>
          <p:spPr>
            <a:xfrm>
              <a:off x="3600721" y="6261988"/>
              <a:ext cx="11212" cy="13698"/>
            </a:xfrm>
            <a:custGeom>
              <a:avLst/>
              <a:gdLst/>
              <a:ahLst/>
              <a:cxnLst/>
              <a:rect l="l" t="t" r="r" b="b"/>
              <a:pathLst>
                <a:path w="230" h="281" extrusionOk="0">
                  <a:moveTo>
                    <a:pt x="117" y="1"/>
                  </a:moveTo>
                  <a:cubicBezTo>
                    <a:pt x="103" y="1"/>
                    <a:pt x="88" y="3"/>
                    <a:pt x="70" y="9"/>
                  </a:cubicBezTo>
                  <a:cubicBezTo>
                    <a:pt x="1" y="62"/>
                    <a:pt x="52" y="169"/>
                    <a:pt x="98" y="218"/>
                  </a:cubicBezTo>
                  <a:cubicBezTo>
                    <a:pt x="131" y="253"/>
                    <a:pt x="169" y="277"/>
                    <a:pt x="214" y="280"/>
                  </a:cubicBezTo>
                  <a:cubicBezTo>
                    <a:pt x="218" y="192"/>
                    <a:pt x="229" y="1"/>
                    <a:pt x="11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3647128" y="6222600"/>
              <a:ext cx="18622" cy="27201"/>
            </a:xfrm>
            <a:custGeom>
              <a:avLst/>
              <a:gdLst/>
              <a:ahLst/>
              <a:cxnLst/>
              <a:rect l="l" t="t" r="r" b="b"/>
              <a:pathLst>
                <a:path w="382" h="558" extrusionOk="0">
                  <a:moveTo>
                    <a:pt x="158" y="1"/>
                  </a:moveTo>
                  <a:cubicBezTo>
                    <a:pt x="82" y="1"/>
                    <a:pt x="10" y="73"/>
                    <a:pt x="13" y="166"/>
                  </a:cubicBezTo>
                  <a:cubicBezTo>
                    <a:pt x="0" y="366"/>
                    <a:pt x="172" y="520"/>
                    <a:pt x="357" y="553"/>
                  </a:cubicBezTo>
                  <a:cubicBezTo>
                    <a:pt x="364" y="555"/>
                    <a:pt x="370" y="556"/>
                    <a:pt x="376" y="558"/>
                  </a:cubicBezTo>
                  <a:cubicBezTo>
                    <a:pt x="377" y="387"/>
                    <a:pt x="382" y="191"/>
                    <a:pt x="262" y="55"/>
                  </a:cubicBezTo>
                  <a:cubicBezTo>
                    <a:pt x="231" y="17"/>
                    <a:pt x="194" y="1"/>
                    <a:pt x="15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3611055" y="6206074"/>
              <a:ext cx="7751" cy="15063"/>
            </a:xfrm>
            <a:custGeom>
              <a:avLst/>
              <a:gdLst/>
              <a:ahLst/>
              <a:cxnLst/>
              <a:rect l="l" t="t" r="r" b="b"/>
              <a:pathLst>
                <a:path w="159" h="309" extrusionOk="0">
                  <a:moveTo>
                    <a:pt x="92" y="0"/>
                  </a:moveTo>
                  <a:cubicBezTo>
                    <a:pt x="63" y="1"/>
                    <a:pt x="40" y="32"/>
                    <a:pt x="32" y="57"/>
                  </a:cubicBezTo>
                  <a:cubicBezTo>
                    <a:pt x="1" y="145"/>
                    <a:pt x="25" y="241"/>
                    <a:pt x="87" y="309"/>
                  </a:cubicBezTo>
                  <a:cubicBezTo>
                    <a:pt x="95" y="253"/>
                    <a:pt x="146" y="209"/>
                    <a:pt x="150" y="150"/>
                  </a:cubicBezTo>
                  <a:cubicBezTo>
                    <a:pt x="159" y="101"/>
                    <a:pt x="157" y="6"/>
                    <a:pt x="92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3644008" y="6118914"/>
              <a:ext cx="17257" cy="15502"/>
            </a:xfrm>
            <a:custGeom>
              <a:avLst/>
              <a:gdLst/>
              <a:ahLst/>
              <a:cxnLst/>
              <a:rect l="l" t="t" r="r" b="b"/>
              <a:pathLst>
                <a:path w="354" h="318" extrusionOk="0">
                  <a:moveTo>
                    <a:pt x="188" y="1"/>
                  </a:moveTo>
                  <a:cubicBezTo>
                    <a:pt x="169" y="1"/>
                    <a:pt x="149" y="4"/>
                    <a:pt x="125" y="10"/>
                  </a:cubicBezTo>
                  <a:cubicBezTo>
                    <a:pt x="0" y="82"/>
                    <a:pt x="53" y="286"/>
                    <a:pt x="183" y="318"/>
                  </a:cubicBezTo>
                  <a:cubicBezTo>
                    <a:pt x="320" y="236"/>
                    <a:pt x="353" y="1"/>
                    <a:pt x="18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3656780" y="6298061"/>
              <a:ext cx="585" cy="49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3558457" y="5752918"/>
              <a:ext cx="468122" cy="778449"/>
            </a:xfrm>
            <a:custGeom>
              <a:avLst/>
              <a:gdLst/>
              <a:ahLst/>
              <a:cxnLst/>
              <a:rect l="l" t="t" r="r" b="b"/>
              <a:pathLst>
                <a:path w="9603" h="15969" extrusionOk="0">
                  <a:moveTo>
                    <a:pt x="7322" y="164"/>
                  </a:moveTo>
                  <a:cubicBezTo>
                    <a:pt x="7325" y="164"/>
                    <a:pt x="7327" y="164"/>
                    <a:pt x="7330" y="164"/>
                  </a:cubicBezTo>
                  <a:cubicBezTo>
                    <a:pt x="7344" y="167"/>
                    <a:pt x="7357" y="173"/>
                    <a:pt x="7367" y="181"/>
                  </a:cubicBezTo>
                  <a:cubicBezTo>
                    <a:pt x="7478" y="287"/>
                    <a:pt x="7462" y="461"/>
                    <a:pt x="7417" y="594"/>
                  </a:cubicBezTo>
                  <a:cubicBezTo>
                    <a:pt x="7413" y="593"/>
                    <a:pt x="7410" y="592"/>
                    <a:pt x="7407" y="591"/>
                  </a:cubicBezTo>
                  <a:cubicBezTo>
                    <a:pt x="7263" y="577"/>
                    <a:pt x="7180" y="404"/>
                    <a:pt x="7219" y="275"/>
                  </a:cubicBezTo>
                  <a:cubicBezTo>
                    <a:pt x="7234" y="227"/>
                    <a:pt x="7268" y="164"/>
                    <a:pt x="7322" y="164"/>
                  </a:cubicBezTo>
                  <a:close/>
                  <a:moveTo>
                    <a:pt x="6389" y="321"/>
                  </a:moveTo>
                  <a:cubicBezTo>
                    <a:pt x="6438" y="321"/>
                    <a:pt x="6470" y="369"/>
                    <a:pt x="6486" y="410"/>
                  </a:cubicBezTo>
                  <a:cubicBezTo>
                    <a:pt x="6548" y="539"/>
                    <a:pt x="6479" y="672"/>
                    <a:pt x="6395" y="773"/>
                  </a:cubicBezTo>
                  <a:cubicBezTo>
                    <a:pt x="6386" y="759"/>
                    <a:pt x="6377" y="745"/>
                    <a:pt x="6368" y="732"/>
                  </a:cubicBezTo>
                  <a:cubicBezTo>
                    <a:pt x="6296" y="623"/>
                    <a:pt x="6227" y="384"/>
                    <a:pt x="6383" y="321"/>
                  </a:cubicBezTo>
                  <a:cubicBezTo>
                    <a:pt x="6385" y="321"/>
                    <a:pt x="6387" y="321"/>
                    <a:pt x="6389" y="321"/>
                  </a:cubicBezTo>
                  <a:close/>
                  <a:moveTo>
                    <a:pt x="7527" y="1583"/>
                  </a:moveTo>
                  <a:cubicBezTo>
                    <a:pt x="7537" y="1666"/>
                    <a:pt x="7543" y="1749"/>
                    <a:pt x="7542" y="1833"/>
                  </a:cubicBezTo>
                  <a:cubicBezTo>
                    <a:pt x="7547" y="2067"/>
                    <a:pt x="7549" y="2299"/>
                    <a:pt x="7544" y="2531"/>
                  </a:cubicBezTo>
                  <a:cubicBezTo>
                    <a:pt x="7484" y="2337"/>
                    <a:pt x="7397" y="2153"/>
                    <a:pt x="7297" y="1974"/>
                  </a:cubicBezTo>
                  <a:cubicBezTo>
                    <a:pt x="7345" y="1832"/>
                    <a:pt x="7449" y="1714"/>
                    <a:pt x="7527" y="1583"/>
                  </a:cubicBezTo>
                  <a:close/>
                  <a:moveTo>
                    <a:pt x="7652" y="1559"/>
                  </a:moveTo>
                  <a:lnTo>
                    <a:pt x="7652" y="1559"/>
                  </a:lnTo>
                  <a:cubicBezTo>
                    <a:pt x="7742" y="1622"/>
                    <a:pt x="7814" y="1714"/>
                    <a:pt x="7884" y="1797"/>
                  </a:cubicBezTo>
                  <a:cubicBezTo>
                    <a:pt x="7771" y="2053"/>
                    <a:pt x="7678" y="2318"/>
                    <a:pt x="7614" y="2592"/>
                  </a:cubicBezTo>
                  <a:cubicBezTo>
                    <a:pt x="7615" y="2585"/>
                    <a:pt x="7615" y="2579"/>
                    <a:pt x="7615" y="2574"/>
                  </a:cubicBezTo>
                  <a:cubicBezTo>
                    <a:pt x="7639" y="2237"/>
                    <a:pt x="7664" y="1896"/>
                    <a:pt x="7652" y="1559"/>
                  </a:cubicBezTo>
                  <a:close/>
                  <a:moveTo>
                    <a:pt x="6102" y="1733"/>
                  </a:moveTo>
                  <a:cubicBezTo>
                    <a:pt x="6087" y="2088"/>
                    <a:pt x="6122" y="2453"/>
                    <a:pt x="6227" y="2792"/>
                  </a:cubicBezTo>
                  <a:cubicBezTo>
                    <a:pt x="6105" y="2630"/>
                    <a:pt x="5980" y="2470"/>
                    <a:pt x="5860" y="2305"/>
                  </a:cubicBezTo>
                  <a:cubicBezTo>
                    <a:pt x="5883" y="2099"/>
                    <a:pt x="5982" y="1902"/>
                    <a:pt x="6102" y="1733"/>
                  </a:cubicBezTo>
                  <a:close/>
                  <a:moveTo>
                    <a:pt x="6220" y="1719"/>
                  </a:moveTo>
                  <a:cubicBezTo>
                    <a:pt x="6303" y="1765"/>
                    <a:pt x="6361" y="1859"/>
                    <a:pt x="6410" y="1940"/>
                  </a:cubicBezTo>
                  <a:cubicBezTo>
                    <a:pt x="6429" y="1962"/>
                    <a:pt x="6443" y="1993"/>
                    <a:pt x="6462" y="2018"/>
                  </a:cubicBezTo>
                  <a:cubicBezTo>
                    <a:pt x="6381" y="2362"/>
                    <a:pt x="6358" y="2718"/>
                    <a:pt x="6422" y="3070"/>
                  </a:cubicBezTo>
                  <a:cubicBezTo>
                    <a:pt x="6414" y="3057"/>
                    <a:pt x="6406" y="3046"/>
                    <a:pt x="6398" y="3033"/>
                  </a:cubicBezTo>
                  <a:cubicBezTo>
                    <a:pt x="6256" y="2615"/>
                    <a:pt x="6214" y="2167"/>
                    <a:pt x="6219" y="1723"/>
                  </a:cubicBezTo>
                  <a:cubicBezTo>
                    <a:pt x="6219" y="1721"/>
                    <a:pt x="6219" y="1720"/>
                    <a:pt x="6220" y="1719"/>
                  </a:cubicBezTo>
                  <a:close/>
                  <a:moveTo>
                    <a:pt x="8157" y="3957"/>
                  </a:moveTo>
                  <a:lnTo>
                    <a:pt x="8157" y="3957"/>
                  </a:lnTo>
                  <a:cubicBezTo>
                    <a:pt x="8158" y="3957"/>
                    <a:pt x="8158" y="3958"/>
                    <a:pt x="8160" y="3961"/>
                  </a:cubicBezTo>
                  <a:cubicBezTo>
                    <a:pt x="8159" y="3960"/>
                    <a:pt x="8158" y="3958"/>
                    <a:pt x="8157" y="3957"/>
                  </a:cubicBezTo>
                  <a:close/>
                  <a:moveTo>
                    <a:pt x="6817" y="1545"/>
                  </a:moveTo>
                  <a:cubicBezTo>
                    <a:pt x="7076" y="1882"/>
                    <a:pt x="7278" y="2264"/>
                    <a:pt x="7378" y="2681"/>
                  </a:cubicBezTo>
                  <a:cubicBezTo>
                    <a:pt x="7427" y="2896"/>
                    <a:pt x="7438" y="3118"/>
                    <a:pt x="7455" y="3339"/>
                  </a:cubicBezTo>
                  <a:cubicBezTo>
                    <a:pt x="7454" y="3389"/>
                    <a:pt x="7497" y="3419"/>
                    <a:pt x="7539" y="3419"/>
                  </a:cubicBezTo>
                  <a:cubicBezTo>
                    <a:pt x="7566" y="3419"/>
                    <a:pt x="7593" y="3407"/>
                    <a:pt x="7609" y="3378"/>
                  </a:cubicBezTo>
                  <a:cubicBezTo>
                    <a:pt x="7658" y="3056"/>
                    <a:pt x="7719" y="2730"/>
                    <a:pt x="7817" y="2415"/>
                  </a:cubicBezTo>
                  <a:cubicBezTo>
                    <a:pt x="7903" y="2126"/>
                    <a:pt x="8067" y="1857"/>
                    <a:pt x="8207" y="1589"/>
                  </a:cubicBezTo>
                  <a:cubicBezTo>
                    <a:pt x="8562" y="2260"/>
                    <a:pt x="8513" y="3081"/>
                    <a:pt x="8261" y="3780"/>
                  </a:cubicBezTo>
                  <a:cubicBezTo>
                    <a:pt x="8256" y="3798"/>
                    <a:pt x="8249" y="3815"/>
                    <a:pt x="8242" y="3833"/>
                  </a:cubicBezTo>
                  <a:cubicBezTo>
                    <a:pt x="8241" y="3833"/>
                    <a:pt x="8241" y="3832"/>
                    <a:pt x="8241" y="3832"/>
                  </a:cubicBezTo>
                  <a:cubicBezTo>
                    <a:pt x="8205" y="3813"/>
                    <a:pt x="8168" y="3804"/>
                    <a:pt x="8130" y="3804"/>
                  </a:cubicBezTo>
                  <a:cubicBezTo>
                    <a:pt x="8084" y="3804"/>
                    <a:pt x="8037" y="3817"/>
                    <a:pt x="7990" y="3840"/>
                  </a:cubicBezTo>
                  <a:cubicBezTo>
                    <a:pt x="8074" y="3643"/>
                    <a:pt x="8072" y="3418"/>
                    <a:pt x="8084" y="3208"/>
                  </a:cubicBezTo>
                  <a:cubicBezTo>
                    <a:pt x="8087" y="3146"/>
                    <a:pt x="8088" y="3085"/>
                    <a:pt x="8094" y="3025"/>
                  </a:cubicBezTo>
                  <a:cubicBezTo>
                    <a:pt x="8095" y="3011"/>
                    <a:pt x="8084" y="2999"/>
                    <a:pt x="8071" y="2999"/>
                  </a:cubicBezTo>
                  <a:cubicBezTo>
                    <a:pt x="8071" y="2999"/>
                    <a:pt x="8070" y="2999"/>
                    <a:pt x="8070" y="2999"/>
                  </a:cubicBezTo>
                  <a:cubicBezTo>
                    <a:pt x="8057" y="2999"/>
                    <a:pt x="8048" y="3010"/>
                    <a:pt x="8048" y="3022"/>
                  </a:cubicBezTo>
                  <a:cubicBezTo>
                    <a:pt x="8043" y="3136"/>
                    <a:pt x="8013" y="3247"/>
                    <a:pt x="7982" y="3360"/>
                  </a:cubicBezTo>
                  <a:cubicBezTo>
                    <a:pt x="7962" y="3449"/>
                    <a:pt x="7789" y="3826"/>
                    <a:pt x="7806" y="3967"/>
                  </a:cubicBezTo>
                  <a:cubicBezTo>
                    <a:pt x="7705" y="4058"/>
                    <a:pt x="7616" y="4167"/>
                    <a:pt x="7557" y="4241"/>
                  </a:cubicBezTo>
                  <a:cubicBezTo>
                    <a:pt x="7526" y="4086"/>
                    <a:pt x="7441" y="3855"/>
                    <a:pt x="7274" y="3833"/>
                  </a:cubicBezTo>
                  <a:cubicBezTo>
                    <a:pt x="7276" y="3813"/>
                    <a:pt x="7278" y="3792"/>
                    <a:pt x="7279" y="3771"/>
                  </a:cubicBezTo>
                  <a:cubicBezTo>
                    <a:pt x="7264" y="3550"/>
                    <a:pt x="7156" y="3344"/>
                    <a:pt x="7113" y="3125"/>
                  </a:cubicBezTo>
                  <a:cubicBezTo>
                    <a:pt x="7098" y="3071"/>
                    <a:pt x="7083" y="3016"/>
                    <a:pt x="7066" y="2963"/>
                  </a:cubicBezTo>
                  <a:cubicBezTo>
                    <a:pt x="7064" y="2955"/>
                    <a:pt x="7058" y="2952"/>
                    <a:pt x="7052" y="2952"/>
                  </a:cubicBezTo>
                  <a:cubicBezTo>
                    <a:pt x="7043" y="2952"/>
                    <a:pt x="7034" y="2959"/>
                    <a:pt x="7037" y="2971"/>
                  </a:cubicBezTo>
                  <a:cubicBezTo>
                    <a:pt x="7087" y="3128"/>
                    <a:pt x="7110" y="3289"/>
                    <a:pt x="7115" y="3456"/>
                  </a:cubicBezTo>
                  <a:cubicBezTo>
                    <a:pt x="7119" y="3589"/>
                    <a:pt x="7108" y="3726"/>
                    <a:pt x="7157" y="3851"/>
                  </a:cubicBezTo>
                  <a:cubicBezTo>
                    <a:pt x="6995" y="3945"/>
                    <a:pt x="6969" y="4157"/>
                    <a:pt x="6946" y="4332"/>
                  </a:cubicBezTo>
                  <a:cubicBezTo>
                    <a:pt x="6940" y="4327"/>
                    <a:pt x="6933" y="4323"/>
                    <a:pt x="6925" y="4320"/>
                  </a:cubicBezTo>
                  <a:cubicBezTo>
                    <a:pt x="6632" y="4059"/>
                    <a:pt x="6332" y="3806"/>
                    <a:pt x="6106" y="3480"/>
                  </a:cubicBezTo>
                  <a:cubicBezTo>
                    <a:pt x="6101" y="3474"/>
                    <a:pt x="6095" y="3472"/>
                    <a:pt x="6090" y="3472"/>
                  </a:cubicBezTo>
                  <a:cubicBezTo>
                    <a:pt x="6073" y="3472"/>
                    <a:pt x="6058" y="3496"/>
                    <a:pt x="6080" y="3510"/>
                  </a:cubicBezTo>
                  <a:cubicBezTo>
                    <a:pt x="6257" y="3768"/>
                    <a:pt x="6404" y="4061"/>
                    <a:pt x="6627" y="4284"/>
                  </a:cubicBezTo>
                  <a:cubicBezTo>
                    <a:pt x="6568" y="4270"/>
                    <a:pt x="6509" y="4262"/>
                    <a:pt x="6450" y="4262"/>
                  </a:cubicBezTo>
                  <a:cubicBezTo>
                    <a:pt x="6421" y="4262"/>
                    <a:pt x="6393" y="4264"/>
                    <a:pt x="6364" y="4268"/>
                  </a:cubicBezTo>
                  <a:cubicBezTo>
                    <a:pt x="6342" y="4272"/>
                    <a:pt x="6323" y="4278"/>
                    <a:pt x="6307" y="4286"/>
                  </a:cubicBezTo>
                  <a:cubicBezTo>
                    <a:pt x="6257" y="4253"/>
                    <a:pt x="6206" y="4222"/>
                    <a:pt x="6160" y="4180"/>
                  </a:cubicBezTo>
                  <a:cubicBezTo>
                    <a:pt x="5800" y="3839"/>
                    <a:pt x="5584" y="3357"/>
                    <a:pt x="5490" y="2874"/>
                  </a:cubicBezTo>
                  <a:cubicBezTo>
                    <a:pt x="5438" y="2602"/>
                    <a:pt x="5487" y="2328"/>
                    <a:pt x="5525" y="2058"/>
                  </a:cubicBezTo>
                  <a:cubicBezTo>
                    <a:pt x="5897" y="2529"/>
                    <a:pt x="6202" y="3053"/>
                    <a:pt x="6534" y="3554"/>
                  </a:cubicBezTo>
                  <a:cubicBezTo>
                    <a:pt x="6550" y="3588"/>
                    <a:pt x="6585" y="3608"/>
                    <a:pt x="6620" y="3608"/>
                  </a:cubicBezTo>
                  <a:cubicBezTo>
                    <a:pt x="6639" y="3608"/>
                    <a:pt x="6658" y="3602"/>
                    <a:pt x="6674" y="3589"/>
                  </a:cubicBezTo>
                  <a:cubicBezTo>
                    <a:pt x="6727" y="3548"/>
                    <a:pt x="6702" y="3484"/>
                    <a:pt x="6676" y="3435"/>
                  </a:cubicBezTo>
                  <a:cubicBezTo>
                    <a:pt x="6440" y="2716"/>
                    <a:pt x="6508" y="2225"/>
                    <a:pt x="6817" y="1545"/>
                  </a:cubicBezTo>
                  <a:close/>
                  <a:moveTo>
                    <a:pt x="8130" y="3935"/>
                  </a:moveTo>
                  <a:lnTo>
                    <a:pt x="8130" y="3935"/>
                  </a:lnTo>
                  <a:cubicBezTo>
                    <a:pt x="8142" y="3937"/>
                    <a:pt x="8149" y="3945"/>
                    <a:pt x="8155" y="3954"/>
                  </a:cubicBezTo>
                  <a:cubicBezTo>
                    <a:pt x="8155" y="3954"/>
                    <a:pt x="8155" y="3954"/>
                    <a:pt x="8155" y="3953"/>
                  </a:cubicBezTo>
                  <a:cubicBezTo>
                    <a:pt x="8156" y="3954"/>
                    <a:pt x="8157" y="3956"/>
                    <a:pt x="8157" y="3957"/>
                  </a:cubicBezTo>
                  <a:lnTo>
                    <a:pt x="8157" y="3957"/>
                  </a:lnTo>
                  <a:cubicBezTo>
                    <a:pt x="8156" y="3956"/>
                    <a:pt x="8156" y="3955"/>
                    <a:pt x="8155" y="3954"/>
                  </a:cubicBezTo>
                  <a:lnTo>
                    <a:pt x="8155" y="3954"/>
                  </a:lnTo>
                  <a:cubicBezTo>
                    <a:pt x="8204" y="4358"/>
                    <a:pt x="7641" y="4686"/>
                    <a:pt x="7366" y="4942"/>
                  </a:cubicBezTo>
                  <a:cubicBezTo>
                    <a:pt x="7356" y="4938"/>
                    <a:pt x="7345" y="4936"/>
                    <a:pt x="7335" y="4936"/>
                  </a:cubicBezTo>
                  <a:cubicBezTo>
                    <a:pt x="7322" y="4936"/>
                    <a:pt x="7310" y="4939"/>
                    <a:pt x="7299" y="4945"/>
                  </a:cubicBezTo>
                  <a:cubicBezTo>
                    <a:pt x="7215" y="4910"/>
                    <a:pt x="7124" y="4889"/>
                    <a:pt x="7041" y="4849"/>
                  </a:cubicBezTo>
                  <a:cubicBezTo>
                    <a:pt x="6805" y="4732"/>
                    <a:pt x="6557" y="4609"/>
                    <a:pt x="6385" y="4406"/>
                  </a:cubicBezTo>
                  <a:cubicBezTo>
                    <a:pt x="6400" y="4400"/>
                    <a:pt x="6417" y="4398"/>
                    <a:pt x="6434" y="4398"/>
                  </a:cubicBezTo>
                  <a:cubicBezTo>
                    <a:pt x="6586" y="4398"/>
                    <a:pt x="6834" y="4571"/>
                    <a:pt x="6977" y="4571"/>
                  </a:cubicBezTo>
                  <a:cubicBezTo>
                    <a:pt x="7023" y="4571"/>
                    <a:pt x="7057" y="4553"/>
                    <a:pt x="7075" y="4507"/>
                  </a:cubicBezTo>
                  <a:cubicBezTo>
                    <a:pt x="7104" y="4341"/>
                    <a:pt x="7055" y="4121"/>
                    <a:pt x="7195" y="3993"/>
                  </a:cubicBezTo>
                  <a:cubicBezTo>
                    <a:pt x="7204" y="3989"/>
                    <a:pt x="7213" y="3988"/>
                    <a:pt x="7221" y="3988"/>
                  </a:cubicBezTo>
                  <a:cubicBezTo>
                    <a:pt x="7339" y="3988"/>
                    <a:pt x="7372" y="4330"/>
                    <a:pt x="7411" y="4412"/>
                  </a:cubicBezTo>
                  <a:cubicBezTo>
                    <a:pt x="7427" y="4473"/>
                    <a:pt x="7470" y="4503"/>
                    <a:pt x="7514" y="4503"/>
                  </a:cubicBezTo>
                  <a:cubicBezTo>
                    <a:pt x="7556" y="4503"/>
                    <a:pt x="7599" y="4475"/>
                    <a:pt x="7621" y="4421"/>
                  </a:cubicBezTo>
                  <a:cubicBezTo>
                    <a:pt x="7750" y="4232"/>
                    <a:pt x="7884" y="3972"/>
                    <a:pt x="8132" y="3936"/>
                  </a:cubicBezTo>
                  <a:lnTo>
                    <a:pt x="8130" y="3935"/>
                  </a:lnTo>
                  <a:close/>
                  <a:moveTo>
                    <a:pt x="1152" y="6879"/>
                  </a:moveTo>
                  <a:cubicBezTo>
                    <a:pt x="1171" y="6879"/>
                    <a:pt x="1191" y="6886"/>
                    <a:pt x="1213" y="6904"/>
                  </a:cubicBezTo>
                  <a:cubicBezTo>
                    <a:pt x="1275" y="6992"/>
                    <a:pt x="1183" y="7105"/>
                    <a:pt x="1097" y="7131"/>
                  </a:cubicBezTo>
                  <a:cubicBezTo>
                    <a:pt x="1076" y="7129"/>
                    <a:pt x="1056" y="7115"/>
                    <a:pt x="1035" y="7115"/>
                  </a:cubicBezTo>
                  <a:cubicBezTo>
                    <a:pt x="1033" y="7115"/>
                    <a:pt x="1031" y="7115"/>
                    <a:pt x="1028" y="7116"/>
                  </a:cubicBezTo>
                  <a:cubicBezTo>
                    <a:pt x="1017" y="7035"/>
                    <a:pt x="1067" y="6879"/>
                    <a:pt x="1152" y="6879"/>
                  </a:cubicBezTo>
                  <a:close/>
                  <a:moveTo>
                    <a:pt x="9364" y="4055"/>
                  </a:moveTo>
                  <a:lnTo>
                    <a:pt x="9364" y="4055"/>
                  </a:lnTo>
                  <a:cubicBezTo>
                    <a:pt x="9303" y="4428"/>
                    <a:pt x="9298" y="4804"/>
                    <a:pt x="9294" y="5182"/>
                  </a:cubicBezTo>
                  <a:cubicBezTo>
                    <a:pt x="9294" y="6169"/>
                    <a:pt x="8820" y="6911"/>
                    <a:pt x="8163" y="7604"/>
                  </a:cubicBezTo>
                  <a:cubicBezTo>
                    <a:pt x="8161" y="7580"/>
                    <a:pt x="8158" y="7555"/>
                    <a:pt x="8154" y="7529"/>
                  </a:cubicBezTo>
                  <a:cubicBezTo>
                    <a:pt x="8223" y="6771"/>
                    <a:pt x="8686" y="6103"/>
                    <a:pt x="9021" y="5435"/>
                  </a:cubicBezTo>
                  <a:cubicBezTo>
                    <a:pt x="9037" y="5409"/>
                    <a:pt x="9013" y="5385"/>
                    <a:pt x="8990" y="5385"/>
                  </a:cubicBezTo>
                  <a:cubicBezTo>
                    <a:pt x="8979" y="5385"/>
                    <a:pt x="8969" y="5390"/>
                    <a:pt x="8963" y="5402"/>
                  </a:cubicBezTo>
                  <a:cubicBezTo>
                    <a:pt x="8664" y="5965"/>
                    <a:pt x="8296" y="6498"/>
                    <a:pt x="8089" y="7105"/>
                  </a:cubicBezTo>
                  <a:cubicBezTo>
                    <a:pt x="8082" y="7069"/>
                    <a:pt x="8075" y="7034"/>
                    <a:pt x="8069" y="6998"/>
                  </a:cubicBezTo>
                  <a:cubicBezTo>
                    <a:pt x="8110" y="5898"/>
                    <a:pt x="8610" y="4850"/>
                    <a:pt x="9364" y="4055"/>
                  </a:cubicBezTo>
                  <a:close/>
                  <a:moveTo>
                    <a:pt x="377" y="7423"/>
                  </a:moveTo>
                  <a:cubicBezTo>
                    <a:pt x="378" y="7423"/>
                    <a:pt x="379" y="7423"/>
                    <a:pt x="380" y="7423"/>
                  </a:cubicBezTo>
                  <a:cubicBezTo>
                    <a:pt x="482" y="7427"/>
                    <a:pt x="536" y="7524"/>
                    <a:pt x="589" y="7601"/>
                  </a:cubicBezTo>
                  <a:cubicBezTo>
                    <a:pt x="553" y="7620"/>
                    <a:pt x="517" y="7631"/>
                    <a:pt x="474" y="7631"/>
                  </a:cubicBezTo>
                  <a:cubicBezTo>
                    <a:pt x="472" y="7631"/>
                    <a:pt x="471" y="7631"/>
                    <a:pt x="469" y="7631"/>
                  </a:cubicBezTo>
                  <a:cubicBezTo>
                    <a:pt x="448" y="7629"/>
                    <a:pt x="430" y="7628"/>
                    <a:pt x="409" y="7622"/>
                  </a:cubicBezTo>
                  <a:cubicBezTo>
                    <a:pt x="356" y="7607"/>
                    <a:pt x="310" y="7560"/>
                    <a:pt x="304" y="7505"/>
                  </a:cubicBezTo>
                  <a:cubicBezTo>
                    <a:pt x="297" y="7461"/>
                    <a:pt x="332" y="7423"/>
                    <a:pt x="377" y="7423"/>
                  </a:cubicBezTo>
                  <a:close/>
                  <a:moveTo>
                    <a:pt x="1943" y="7509"/>
                  </a:moveTo>
                  <a:cubicBezTo>
                    <a:pt x="2108" y="7509"/>
                    <a:pt x="2075" y="7744"/>
                    <a:pt x="1938" y="7826"/>
                  </a:cubicBezTo>
                  <a:cubicBezTo>
                    <a:pt x="1808" y="7793"/>
                    <a:pt x="1755" y="7590"/>
                    <a:pt x="1880" y="7518"/>
                  </a:cubicBezTo>
                  <a:cubicBezTo>
                    <a:pt x="1904" y="7512"/>
                    <a:pt x="1924" y="7509"/>
                    <a:pt x="1943" y="7509"/>
                  </a:cubicBezTo>
                  <a:close/>
                  <a:moveTo>
                    <a:pt x="5176" y="5061"/>
                  </a:moveTo>
                  <a:lnTo>
                    <a:pt x="5176" y="5061"/>
                  </a:lnTo>
                  <a:cubicBezTo>
                    <a:pt x="5865" y="5305"/>
                    <a:pt x="6549" y="5613"/>
                    <a:pt x="7087" y="6120"/>
                  </a:cubicBezTo>
                  <a:cubicBezTo>
                    <a:pt x="7246" y="6269"/>
                    <a:pt x="7375" y="6434"/>
                    <a:pt x="7508" y="6618"/>
                  </a:cubicBezTo>
                  <a:cubicBezTo>
                    <a:pt x="7678" y="6854"/>
                    <a:pt x="7842" y="7102"/>
                    <a:pt x="7938" y="7378"/>
                  </a:cubicBezTo>
                  <a:cubicBezTo>
                    <a:pt x="7943" y="7415"/>
                    <a:pt x="7948" y="7453"/>
                    <a:pt x="7953" y="7489"/>
                  </a:cubicBezTo>
                  <a:cubicBezTo>
                    <a:pt x="7560" y="6821"/>
                    <a:pt x="6773" y="6546"/>
                    <a:pt x="6157" y="6125"/>
                  </a:cubicBezTo>
                  <a:cubicBezTo>
                    <a:pt x="6151" y="6120"/>
                    <a:pt x="6144" y="6118"/>
                    <a:pt x="6138" y="6118"/>
                  </a:cubicBezTo>
                  <a:cubicBezTo>
                    <a:pt x="6109" y="6118"/>
                    <a:pt x="6088" y="6159"/>
                    <a:pt x="6117" y="6180"/>
                  </a:cubicBezTo>
                  <a:cubicBezTo>
                    <a:pt x="6802" y="6645"/>
                    <a:pt x="7586" y="7111"/>
                    <a:pt x="7961" y="7879"/>
                  </a:cubicBezTo>
                  <a:cubicBezTo>
                    <a:pt x="7731" y="7711"/>
                    <a:pt x="7449" y="7644"/>
                    <a:pt x="7186" y="7546"/>
                  </a:cubicBezTo>
                  <a:cubicBezTo>
                    <a:pt x="6563" y="7327"/>
                    <a:pt x="6041" y="6870"/>
                    <a:pt x="5696" y="6311"/>
                  </a:cubicBezTo>
                  <a:cubicBezTo>
                    <a:pt x="5460" y="5923"/>
                    <a:pt x="5323" y="5491"/>
                    <a:pt x="5176" y="5061"/>
                  </a:cubicBezTo>
                  <a:close/>
                  <a:moveTo>
                    <a:pt x="1171" y="9296"/>
                  </a:moveTo>
                  <a:cubicBezTo>
                    <a:pt x="1236" y="9302"/>
                    <a:pt x="1238" y="9397"/>
                    <a:pt x="1229" y="9446"/>
                  </a:cubicBezTo>
                  <a:cubicBezTo>
                    <a:pt x="1225" y="9505"/>
                    <a:pt x="1174" y="9549"/>
                    <a:pt x="1166" y="9605"/>
                  </a:cubicBezTo>
                  <a:cubicBezTo>
                    <a:pt x="1104" y="9537"/>
                    <a:pt x="1081" y="9441"/>
                    <a:pt x="1111" y="9353"/>
                  </a:cubicBezTo>
                  <a:cubicBezTo>
                    <a:pt x="1119" y="9328"/>
                    <a:pt x="1142" y="9297"/>
                    <a:pt x="1171" y="9296"/>
                  </a:cubicBezTo>
                  <a:close/>
                  <a:moveTo>
                    <a:pt x="1977" y="9636"/>
                  </a:moveTo>
                  <a:cubicBezTo>
                    <a:pt x="2013" y="9636"/>
                    <a:pt x="2050" y="9652"/>
                    <a:pt x="2081" y="9690"/>
                  </a:cubicBezTo>
                  <a:cubicBezTo>
                    <a:pt x="2201" y="9826"/>
                    <a:pt x="2196" y="10022"/>
                    <a:pt x="2195" y="10193"/>
                  </a:cubicBezTo>
                  <a:cubicBezTo>
                    <a:pt x="2189" y="10191"/>
                    <a:pt x="2183" y="10190"/>
                    <a:pt x="2176" y="10188"/>
                  </a:cubicBezTo>
                  <a:cubicBezTo>
                    <a:pt x="1991" y="10155"/>
                    <a:pt x="1819" y="10001"/>
                    <a:pt x="1832" y="9801"/>
                  </a:cubicBezTo>
                  <a:cubicBezTo>
                    <a:pt x="1829" y="9708"/>
                    <a:pt x="1901" y="9636"/>
                    <a:pt x="1977" y="9636"/>
                  </a:cubicBezTo>
                  <a:close/>
                  <a:moveTo>
                    <a:pt x="984" y="10444"/>
                  </a:moveTo>
                  <a:cubicBezTo>
                    <a:pt x="1096" y="10444"/>
                    <a:pt x="1085" y="10635"/>
                    <a:pt x="1081" y="10723"/>
                  </a:cubicBezTo>
                  <a:cubicBezTo>
                    <a:pt x="1036" y="10720"/>
                    <a:pt x="998" y="10696"/>
                    <a:pt x="965" y="10661"/>
                  </a:cubicBezTo>
                  <a:cubicBezTo>
                    <a:pt x="919" y="10612"/>
                    <a:pt x="868" y="10505"/>
                    <a:pt x="937" y="10452"/>
                  </a:cubicBezTo>
                  <a:cubicBezTo>
                    <a:pt x="955" y="10446"/>
                    <a:pt x="970" y="10444"/>
                    <a:pt x="984" y="10444"/>
                  </a:cubicBezTo>
                  <a:close/>
                  <a:moveTo>
                    <a:pt x="253" y="11080"/>
                  </a:moveTo>
                  <a:cubicBezTo>
                    <a:pt x="275" y="11080"/>
                    <a:pt x="299" y="11086"/>
                    <a:pt x="324" y="11097"/>
                  </a:cubicBezTo>
                  <a:cubicBezTo>
                    <a:pt x="416" y="11140"/>
                    <a:pt x="447" y="11248"/>
                    <a:pt x="506" y="11323"/>
                  </a:cubicBezTo>
                  <a:cubicBezTo>
                    <a:pt x="465" y="11364"/>
                    <a:pt x="417" y="11405"/>
                    <a:pt x="357" y="11405"/>
                  </a:cubicBezTo>
                  <a:cubicBezTo>
                    <a:pt x="354" y="11405"/>
                    <a:pt x="351" y="11405"/>
                    <a:pt x="348" y="11405"/>
                  </a:cubicBezTo>
                  <a:cubicBezTo>
                    <a:pt x="302" y="11401"/>
                    <a:pt x="250" y="11398"/>
                    <a:pt x="210" y="11369"/>
                  </a:cubicBezTo>
                  <a:cubicBezTo>
                    <a:pt x="179" y="11342"/>
                    <a:pt x="157" y="11297"/>
                    <a:pt x="146" y="11255"/>
                  </a:cubicBezTo>
                  <a:cubicBezTo>
                    <a:pt x="112" y="11158"/>
                    <a:pt x="169" y="11080"/>
                    <a:pt x="253" y="11080"/>
                  </a:cubicBezTo>
                  <a:close/>
                  <a:moveTo>
                    <a:pt x="2542" y="7217"/>
                  </a:moveTo>
                  <a:lnTo>
                    <a:pt x="2542" y="7217"/>
                  </a:lnTo>
                  <a:cubicBezTo>
                    <a:pt x="2820" y="7361"/>
                    <a:pt x="3113" y="7480"/>
                    <a:pt x="3379" y="7648"/>
                  </a:cubicBezTo>
                  <a:cubicBezTo>
                    <a:pt x="3602" y="7798"/>
                    <a:pt x="3801" y="7983"/>
                    <a:pt x="3974" y="8189"/>
                  </a:cubicBezTo>
                  <a:cubicBezTo>
                    <a:pt x="4050" y="8515"/>
                    <a:pt x="4140" y="8837"/>
                    <a:pt x="4240" y="9155"/>
                  </a:cubicBezTo>
                  <a:cubicBezTo>
                    <a:pt x="4154" y="9041"/>
                    <a:pt x="4059" y="8933"/>
                    <a:pt x="3962" y="8828"/>
                  </a:cubicBezTo>
                  <a:cubicBezTo>
                    <a:pt x="3616" y="8448"/>
                    <a:pt x="3231" y="8105"/>
                    <a:pt x="2902" y="7710"/>
                  </a:cubicBezTo>
                  <a:cubicBezTo>
                    <a:pt x="2885" y="7689"/>
                    <a:pt x="2870" y="7667"/>
                    <a:pt x="2852" y="7646"/>
                  </a:cubicBezTo>
                  <a:cubicBezTo>
                    <a:pt x="2848" y="7642"/>
                    <a:pt x="2845" y="7641"/>
                    <a:pt x="2841" y="7641"/>
                  </a:cubicBezTo>
                  <a:cubicBezTo>
                    <a:pt x="2829" y="7641"/>
                    <a:pt x="2820" y="7661"/>
                    <a:pt x="2833" y="7671"/>
                  </a:cubicBezTo>
                  <a:cubicBezTo>
                    <a:pt x="3337" y="8302"/>
                    <a:pt x="3856" y="8923"/>
                    <a:pt x="4360" y="9552"/>
                  </a:cubicBezTo>
                  <a:cubicBezTo>
                    <a:pt x="4365" y="9559"/>
                    <a:pt x="4372" y="9563"/>
                    <a:pt x="4378" y="9566"/>
                  </a:cubicBezTo>
                  <a:cubicBezTo>
                    <a:pt x="4604" y="10214"/>
                    <a:pt x="4873" y="10848"/>
                    <a:pt x="5166" y="11471"/>
                  </a:cubicBezTo>
                  <a:cubicBezTo>
                    <a:pt x="4894" y="11166"/>
                    <a:pt x="4589" y="10885"/>
                    <a:pt x="4317" y="10580"/>
                  </a:cubicBezTo>
                  <a:cubicBezTo>
                    <a:pt x="3204" y="9419"/>
                    <a:pt x="3000" y="8709"/>
                    <a:pt x="2542" y="7217"/>
                  </a:cubicBezTo>
                  <a:close/>
                  <a:moveTo>
                    <a:pt x="3875" y="6118"/>
                  </a:moveTo>
                  <a:cubicBezTo>
                    <a:pt x="4029" y="6526"/>
                    <a:pt x="4254" y="6900"/>
                    <a:pt x="4473" y="7277"/>
                  </a:cubicBezTo>
                  <a:cubicBezTo>
                    <a:pt x="4934" y="8154"/>
                    <a:pt x="5524" y="8956"/>
                    <a:pt x="5966" y="9842"/>
                  </a:cubicBezTo>
                  <a:cubicBezTo>
                    <a:pt x="6291" y="10503"/>
                    <a:pt x="6532" y="11213"/>
                    <a:pt x="6745" y="11920"/>
                  </a:cubicBezTo>
                  <a:cubicBezTo>
                    <a:pt x="7087" y="13031"/>
                    <a:pt x="7239" y="14198"/>
                    <a:pt x="7191" y="15360"/>
                  </a:cubicBezTo>
                  <a:cubicBezTo>
                    <a:pt x="6783" y="13970"/>
                    <a:pt x="6005" y="12727"/>
                    <a:pt x="5401" y="11419"/>
                  </a:cubicBezTo>
                  <a:cubicBezTo>
                    <a:pt x="5020" y="10601"/>
                    <a:pt x="4656" y="9769"/>
                    <a:pt x="4396" y="8902"/>
                  </a:cubicBezTo>
                  <a:cubicBezTo>
                    <a:pt x="4143" y="7988"/>
                    <a:pt x="3936" y="7067"/>
                    <a:pt x="3875" y="6118"/>
                  </a:cubicBezTo>
                  <a:close/>
                  <a:moveTo>
                    <a:pt x="3914" y="6057"/>
                  </a:moveTo>
                  <a:lnTo>
                    <a:pt x="3914" y="6057"/>
                  </a:lnTo>
                  <a:cubicBezTo>
                    <a:pt x="4329" y="6515"/>
                    <a:pt x="4796" y="6921"/>
                    <a:pt x="5211" y="7380"/>
                  </a:cubicBezTo>
                  <a:cubicBezTo>
                    <a:pt x="5929" y="8188"/>
                    <a:pt x="6635" y="9030"/>
                    <a:pt x="7076" y="10027"/>
                  </a:cubicBezTo>
                  <a:cubicBezTo>
                    <a:pt x="7413" y="10774"/>
                    <a:pt x="7553" y="11588"/>
                    <a:pt x="7619" y="12400"/>
                  </a:cubicBezTo>
                  <a:cubicBezTo>
                    <a:pt x="7735" y="13398"/>
                    <a:pt x="7587" y="14403"/>
                    <a:pt x="7364" y="15375"/>
                  </a:cubicBezTo>
                  <a:cubicBezTo>
                    <a:pt x="7409" y="13952"/>
                    <a:pt x="7162" y="12529"/>
                    <a:pt x="6725" y="11176"/>
                  </a:cubicBezTo>
                  <a:cubicBezTo>
                    <a:pt x="6588" y="10762"/>
                    <a:pt x="6433" y="10353"/>
                    <a:pt x="6235" y="9962"/>
                  </a:cubicBezTo>
                  <a:cubicBezTo>
                    <a:pt x="6034" y="9580"/>
                    <a:pt x="5793" y="9220"/>
                    <a:pt x="5555" y="8859"/>
                  </a:cubicBezTo>
                  <a:cubicBezTo>
                    <a:pt x="5185" y="8310"/>
                    <a:pt x="4822" y="7755"/>
                    <a:pt x="4501" y="7175"/>
                  </a:cubicBezTo>
                  <a:cubicBezTo>
                    <a:pt x="4288" y="6811"/>
                    <a:pt x="4045" y="6463"/>
                    <a:pt x="3914" y="6057"/>
                  </a:cubicBezTo>
                  <a:close/>
                  <a:moveTo>
                    <a:pt x="7343" y="1"/>
                  </a:moveTo>
                  <a:cubicBezTo>
                    <a:pt x="7235" y="1"/>
                    <a:pt x="7144" y="89"/>
                    <a:pt x="7115" y="192"/>
                  </a:cubicBezTo>
                  <a:cubicBezTo>
                    <a:pt x="7046" y="389"/>
                    <a:pt x="7157" y="602"/>
                    <a:pt x="7317" y="720"/>
                  </a:cubicBezTo>
                  <a:cubicBezTo>
                    <a:pt x="7375" y="929"/>
                    <a:pt x="7442" y="1138"/>
                    <a:pt x="7487" y="1351"/>
                  </a:cubicBezTo>
                  <a:cubicBezTo>
                    <a:pt x="7456" y="1362"/>
                    <a:pt x="7428" y="1385"/>
                    <a:pt x="7403" y="1424"/>
                  </a:cubicBezTo>
                  <a:cubicBezTo>
                    <a:pt x="7309" y="1546"/>
                    <a:pt x="7251" y="1688"/>
                    <a:pt x="7216" y="1837"/>
                  </a:cubicBezTo>
                  <a:cubicBezTo>
                    <a:pt x="7143" y="1718"/>
                    <a:pt x="7067" y="1601"/>
                    <a:pt x="6990" y="1486"/>
                  </a:cubicBezTo>
                  <a:cubicBezTo>
                    <a:pt x="6936" y="1412"/>
                    <a:pt x="6902" y="1297"/>
                    <a:pt x="6800" y="1280"/>
                  </a:cubicBezTo>
                  <a:cubicBezTo>
                    <a:pt x="6798" y="1280"/>
                    <a:pt x="6796" y="1280"/>
                    <a:pt x="6794" y="1280"/>
                  </a:cubicBezTo>
                  <a:cubicBezTo>
                    <a:pt x="6681" y="1280"/>
                    <a:pt x="6665" y="1421"/>
                    <a:pt x="6628" y="1504"/>
                  </a:cubicBezTo>
                  <a:cubicBezTo>
                    <a:pt x="6585" y="1609"/>
                    <a:pt x="6546" y="1716"/>
                    <a:pt x="6513" y="1825"/>
                  </a:cubicBezTo>
                  <a:cubicBezTo>
                    <a:pt x="6491" y="1801"/>
                    <a:pt x="6470" y="1782"/>
                    <a:pt x="6454" y="1768"/>
                  </a:cubicBezTo>
                  <a:cubicBezTo>
                    <a:pt x="6378" y="1709"/>
                    <a:pt x="6314" y="1631"/>
                    <a:pt x="6234" y="1576"/>
                  </a:cubicBezTo>
                  <a:cubicBezTo>
                    <a:pt x="6266" y="1360"/>
                    <a:pt x="6344" y="1153"/>
                    <a:pt x="6415" y="942"/>
                  </a:cubicBezTo>
                  <a:cubicBezTo>
                    <a:pt x="6416" y="942"/>
                    <a:pt x="6418" y="942"/>
                    <a:pt x="6420" y="942"/>
                  </a:cubicBezTo>
                  <a:cubicBezTo>
                    <a:pt x="6459" y="942"/>
                    <a:pt x="6489" y="907"/>
                    <a:pt x="6514" y="880"/>
                  </a:cubicBezTo>
                  <a:cubicBezTo>
                    <a:pt x="6673" y="731"/>
                    <a:pt x="6741" y="480"/>
                    <a:pt x="6617" y="287"/>
                  </a:cubicBezTo>
                  <a:cubicBezTo>
                    <a:pt x="6569" y="209"/>
                    <a:pt x="6499" y="175"/>
                    <a:pt x="6430" y="175"/>
                  </a:cubicBezTo>
                  <a:cubicBezTo>
                    <a:pt x="6319" y="175"/>
                    <a:pt x="6211" y="264"/>
                    <a:pt x="6201" y="405"/>
                  </a:cubicBezTo>
                  <a:cubicBezTo>
                    <a:pt x="6182" y="548"/>
                    <a:pt x="6237" y="684"/>
                    <a:pt x="6282" y="817"/>
                  </a:cubicBezTo>
                  <a:cubicBezTo>
                    <a:pt x="6212" y="1022"/>
                    <a:pt x="6155" y="1235"/>
                    <a:pt x="6124" y="1451"/>
                  </a:cubicBezTo>
                  <a:cubicBezTo>
                    <a:pt x="6120" y="1474"/>
                    <a:pt x="6118" y="1498"/>
                    <a:pt x="6116" y="1523"/>
                  </a:cubicBezTo>
                  <a:cubicBezTo>
                    <a:pt x="6113" y="1522"/>
                    <a:pt x="6109" y="1522"/>
                    <a:pt x="6105" y="1522"/>
                  </a:cubicBezTo>
                  <a:cubicBezTo>
                    <a:pt x="5957" y="1522"/>
                    <a:pt x="5893" y="1726"/>
                    <a:pt x="5843" y="1841"/>
                  </a:cubicBezTo>
                  <a:cubicBezTo>
                    <a:pt x="5802" y="1953"/>
                    <a:pt x="5778" y="2073"/>
                    <a:pt x="5779" y="2193"/>
                  </a:cubicBezTo>
                  <a:cubicBezTo>
                    <a:pt x="5715" y="2101"/>
                    <a:pt x="5653" y="2007"/>
                    <a:pt x="5596" y="1910"/>
                  </a:cubicBezTo>
                  <a:cubicBezTo>
                    <a:pt x="5567" y="1859"/>
                    <a:pt x="5554" y="1783"/>
                    <a:pt x="5486" y="1769"/>
                  </a:cubicBezTo>
                  <a:cubicBezTo>
                    <a:pt x="5478" y="1768"/>
                    <a:pt x="5471" y="1768"/>
                    <a:pt x="5465" y="1768"/>
                  </a:cubicBezTo>
                  <a:cubicBezTo>
                    <a:pt x="5358" y="1768"/>
                    <a:pt x="5349" y="1909"/>
                    <a:pt x="5335" y="1994"/>
                  </a:cubicBezTo>
                  <a:cubicBezTo>
                    <a:pt x="5216" y="2531"/>
                    <a:pt x="5261" y="3059"/>
                    <a:pt x="5511" y="3554"/>
                  </a:cubicBezTo>
                  <a:cubicBezTo>
                    <a:pt x="5679" y="3867"/>
                    <a:pt x="5885" y="4242"/>
                    <a:pt x="6236" y="4367"/>
                  </a:cubicBezTo>
                  <a:cubicBezTo>
                    <a:pt x="6214" y="4436"/>
                    <a:pt x="6243" y="4525"/>
                    <a:pt x="6307" y="4587"/>
                  </a:cubicBezTo>
                  <a:cubicBezTo>
                    <a:pt x="6487" y="4780"/>
                    <a:pt x="6918" y="5045"/>
                    <a:pt x="7218" y="5045"/>
                  </a:cubicBezTo>
                  <a:cubicBezTo>
                    <a:pt x="7229" y="5045"/>
                    <a:pt x="7240" y="5045"/>
                    <a:pt x="7251" y="5044"/>
                  </a:cubicBezTo>
                  <a:cubicBezTo>
                    <a:pt x="7252" y="5050"/>
                    <a:pt x="7253" y="5055"/>
                    <a:pt x="7255" y="5060"/>
                  </a:cubicBezTo>
                  <a:cubicBezTo>
                    <a:pt x="7280" y="5117"/>
                    <a:pt x="7307" y="5172"/>
                    <a:pt x="7334" y="5229"/>
                  </a:cubicBezTo>
                  <a:cubicBezTo>
                    <a:pt x="7592" y="5757"/>
                    <a:pt x="7750" y="6311"/>
                    <a:pt x="7855" y="6889"/>
                  </a:cubicBezTo>
                  <a:cubicBezTo>
                    <a:pt x="7836" y="6851"/>
                    <a:pt x="7816" y="6814"/>
                    <a:pt x="7796" y="6779"/>
                  </a:cubicBezTo>
                  <a:cubicBezTo>
                    <a:pt x="7425" y="6087"/>
                    <a:pt x="6819" y="5554"/>
                    <a:pt x="6109" y="5226"/>
                  </a:cubicBezTo>
                  <a:cubicBezTo>
                    <a:pt x="5837" y="5093"/>
                    <a:pt x="5552" y="4989"/>
                    <a:pt x="5269" y="4884"/>
                  </a:cubicBezTo>
                  <a:cubicBezTo>
                    <a:pt x="5212" y="4856"/>
                    <a:pt x="5146" y="4834"/>
                    <a:pt x="5089" y="4834"/>
                  </a:cubicBezTo>
                  <a:cubicBezTo>
                    <a:pt x="5012" y="4834"/>
                    <a:pt x="4952" y="4874"/>
                    <a:pt x="4958" y="4993"/>
                  </a:cubicBezTo>
                  <a:cubicBezTo>
                    <a:pt x="5051" y="5387"/>
                    <a:pt x="5205" y="5771"/>
                    <a:pt x="5369" y="6141"/>
                  </a:cubicBezTo>
                  <a:cubicBezTo>
                    <a:pt x="5643" y="6705"/>
                    <a:pt x="6080" y="7196"/>
                    <a:pt x="6619" y="7518"/>
                  </a:cubicBezTo>
                  <a:cubicBezTo>
                    <a:pt x="7055" y="7781"/>
                    <a:pt x="7570" y="7858"/>
                    <a:pt x="8017" y="8101"/>
                  </a:cubicBezTo>
                  <a:lnTo>
                    <a:pt x="8018" y="8101"/>
                  </a:lnTo>
                  <a:lnTo>
                    <a:pt x="8018" y="8102"/>
                  </a:lnTo>
                  <a:cubicBezTo>
                    <a:pt x="8042" y="8420"/>
                    <a:pt x="8049" y="8739"/>
                    <a:pt x="8038" y="9060"/>
                  </a:cubicBezTo>
                  <a:cubicBezTo>
                    <a:pt x="8022" y="9731"/>
                    <a:pt x="7908" y="10394"/>
                    <a:pt x="7823" y="11057"/>
                  </a:cubicBezTo>
                  <a:cubicBezTo>
                    <a:pt x="7802" y="11223"/>
                    <a:pt x="7781" y="11388"/>
                    <a:pt x="7762" y="11554"/>
                  </a:cubicBezTo>
                  <a:cubicBezTo>
                    <a:pt x="7520" y="10007"/>
                    <a:pt x="6826" y="8864"/>
                    <a:pt x="5731" y="7624"/>
                  </a:cubicBezTo>
                  <a:cubicBezTo>
                    <a:pt x="5330" y="7146"/>
                    <a:pt x="4887" y="6704"/>
                    <a:pt x="4439" y="6269"/>
                  </a:cubicBezTo>
                  <a:cubicBezTo>
                    <a:pt x="4333" y="6166"/>
                    <a:pt x="4230" y="6060"/>
                    <a:pt x="4129" y="5951"/>
                  </a:cubicBezTo>
                  <a:cubicBezTo>
                    <a:pt x="4061" y="5882"/>
                    <a:pt x="4001" y="5792"/>
                    <a:pt x="3901" y="5770"/>
                  </a:cubicBezTo>
                  <a:cubicBezTo>
                    <a:pt x="3898" y="5770"/>
                    <a:pt x="3896" y="5770"/>
                    <a:pt x="3893" y="5770"/>
                  </a:cubicBezTo>
                  <a:cubicBezTo>
                    <a:pt x="3579" y="5770"/>
                    <a:pt x="3675" y="6199"/>
                    <a:pt x="3683" y="6412"/>
                  </a:cubicBezTo>
                  <a:cubicBezTo>
                    <a:pt x="3705" y="6633"/>
                    <a:pt x="3734" y="6854"/>
                    <a:pt x="3770" y="7075"/>
                  </a:cubicBezTo>
                  <a:cubicBezTo>
                    <a:pt x="3808" y="7362"/>
                    <a:pt x="3856" y="7646"/>
                    <a:pt x="3916" y="7927"/>
                  </a:cubicBezTo>
                  <a:cubicBezTo>
                    <a:pt x="3703" y="7627"/>
                    <a:pt x="3392" y="7412"/>
                    <a:pt x="3063" y="7253"/>
                  </a:cubicBezTo>
                  <a:cubicBezTo>
                    <a:pt x="2873" y="7159"/>
                    <a:pt x="2685" y="7057"/>
                    <a:pt x="2492" y="6971"/>
                  </a:cubicBezTo>
                  <a:cubicBezTo>
                    <a:pt x="2474" y="6962"/>
                    <a:pt x="2456" y="6959"/>
                    <a:pt x="2439" y="6959"/>
                  </a:cubicBezTo>
                  <a:cubicBezTo>
                    <a:pt x="2365" y="6959"/>
                    <a:pt x="2302" y="7025"/>
                    <a:pt x="2316" y="7105"/>
                  </a:cubicBezTo>
                  <a:cubicBezTo>
                    <a:pt x="2324" y="7152"/>
                    <a:pt x="2337" y="7197"/>
                    <a:pt x="2350" y="7243"/>
                  </a:cubicBezTo>
                  <a:cubicBezTo>
                    <a:pt x="2528" y="7807"/>
                    <a:pt x="2678" y="8380"/>
                    <a:pt x="2909" y="8925"/>
                  </a:cubicBezTo>
                  <a:cubicBezTo>
                    <a:pt x="3085" y="9332"/>
                    <a:pt x="3318" y="9712"/>
                    <a:pt x="3597" y="10055"/>
                  </a:cubicBezTo>
                  <a:cubicBezTo>
                    <a:pt x="4044" y="10615"/>
                    <a:pt x="4563" y="11112"/>
                    <a:pt x="5072" y="11614"/>
                  </a:cubicBezTo>
                  <a:cubicBezTo>
                    <a:pt x="5205" y="11741"/>
                    <a:pt x="5319" y="11883"/>
                    <a:pt x="5434" y="12026"/>
                  </a:cubicBezTo>
                  <a:cubicBezTo>
                    <a:pt x="5585" y="12331"/>
                    <a:pt x="5741" y="12635"/>
                    <a:pt x="5900" y="12938"/>
                  </a:cubicBezTo>
                  <a:cubicBezTo>
                    <a:pt x="5714" y="12870"/>
                    <a:pt x="5531" y="12794"/>
                    <a:pt x="5352" y="12712"/>
                  </a:cubicBezTo>
                  <a:cubicBezTo>
                    <a:pt x="4304" y="12179"/>
                    <a:pt x="3229" y="11549"/>
                    <a:pt x="2514" y="10597"/>
                  </a:cubicBezTo>
                  <a:cubicBezTo>
                    <a:pt x="2631" y="10447"/>
                    <a:pt x="2681" y="10058"/>
                    <a:pt x="2689" y="9925"/>
                  </a:cubicBezTo>
                  <a:cubicBezTo>
                    <a:pt x="2717" y="9208"/>
                    <a:pt x="2438" y="8516"/>
                    <a:pt x="2038" y="7933"/>
                  </a:cubicBezTo>
                  <a:cubicBezTo>
                    <a:pt x="2249" y="7846"/>
                    <a:pt x="2269" y="7476"/>
                    <a:pt x="2038" y="7401"/>
                  </a:cubicBezTo>
                  <a:cubicBezTo>
                    <a:pt x="2010" y="7393"/>
                    <a:pt x="1985" y="7390"/>
                    <a:pt x="1961" y="7390"/>
                  </a:cubicBezTo>
                  <a:cubicBezTo>
                    <a:pt x="1731" y="7390"/>
                    <a:pt x="1666" y="7725"/>
                    <a:pt x="1812" y="7892"/>
                  </a:cubicBezTo>
                  <a:cubicBezTo>
                    <a:pt x="1891" y="7969"/>
                    <a:pt x="1963" y="8057"/>
                    <a:pt x="2031" y="8151"/>
                  </a:cubicBezTo>
                  <a:cubicBezTo>
                    <a:pt x="1946" y="8146"/>
                    <a:pt x="1860" y="8149"/>
                    <a:pt x="1781" y="8125"/>
                  </a:cubicBezTo>
                  <a:cubicBezTo>
                    <a:pt x="1352" y="8016"/>
                    <a:pt x="1218" y="7667"/>
                    <a:pt x="1090" y="7289"/>
                  </a:cubicBezTo>
                  <a:lnTo>
                    <a:pt x="1090" y="7289"/>
                  </a:lnTo>
                  <a:cubicBezTo>
                    <a:pt x="1094" y="7289"/>
                    <a:pt x="1098" y="7289"/>
                    <a:pt x="1101" y="7289"/>
                  </a:cubicBezTo>
                  <a:cubicBezTo>
                    <a:pt x="1297" y="7289"/>
                    <a:pt x="1457" y="7037"/>
                    <a:pt x="1341" y="6867"/>
                  </a:cubicBezTo>
                  <a:cubicBezTo>
                    <a:pt x="1307" y="6811"/>
                    <a:pt x="1253" y="6786"/>
                    <a:pt x="1197" y="6786"/>
                  </a:cubicBezTo>
                  <a:cubicBezTo>
                    <a:pt x="1118" y="6786"/>
                    <a:pt x="1038" y="6835"/>
                    <a:pt x="1009" y="6915"/>
                  </a:cubicBezTo>
                  <a:cubicBezTo>
                    <a:pt x="974" y="6991"/>
                    <a:pt x="961" y="7077"/>
                    <a:pt x="967" y="7159"/>
                  </a:cubicBezTo>
                  <a:cubicBezTo>
                    <a:pt x="957" y="7182"/>
                    <a:pt x="960" y="7211"/>
                    <a:pt x="976" y="7231"/>
                  </a:cubicBezTo>
                  <a:cubicBezTo>
                    <a:pt x="986" y="7271"/>
                    <a:pt x="989" y="7312"/>
                    <a:pt x="993" y="7353"/>
                  </a:cubicBezTo>
                  <a:cubicBezTo>
                    <a:pt x="1023" y="7447"/>
                    <a:pt x="1075" y="7526"/>
                    <a:pt x="1121" y="7614"/>
                  </a:cubicBezTo>
                  <a:cubicBezTo>
                    <a:pt x="1098" y="7615"/>
                    <a:pt x="1074" y="7616"/>
                    <a:pt x="1051" y="7616"/>
                  </a:cubicBezTo>
                  <a:cubicBezTo>
                    <a:pt x="943" y="7616"/>
                    <a:pt x="837" y="7606"/>
                    <a:pt x="726" y="7579"/>
                  </a:cubicBezTo>
                  <a:cubicBezTo>
                    <a:pt x="667" y="7464"/>
                    <a:pt x="597" y="7325"/>
                    <a:pt x="460" y="7291"/>
                  </a:cubicBezTo>
                  <a:cubicBezTo>
                    <a:pt x="445" y="7286"/>
                    <a:pt x="429" y="7284"/>
                    <a:pt x="413" y="7284"/>
                  </a:cubicBezTo>
                  <a:cubicBezTo>
                    <a:pt x="316" y="7284"/>
                    <a:pt x="225" y="7369"/>
                    <a:pt x="237" y="7473"/>
                  </a:cubicBezTo>
                  <a:cubicBezTo>
                    <a:pt x="246" y="7603"/>
                    <a:pt x="376" y="7687"/>
                    <a:pt x="499" y="7687"/>
                  </a:cubicBezTo>
                  <a:cubicBezTo>
                    <a:pt x="500" y="7687"/>
                    <a:pt x="500" y="7687"/>
                    <a:pt x="501" y="7687"/>
                  </a:cubicBezTo>
                  <a:cubicBezTo>
                    <a:pt x="506" y="7687"/>
                    <a:pt x="512" y="7687"/>
                    <a:pt x="517" y="7687"/>
                  </a:cubicBezTo>
                  <a:cubicBezTo>
                    <a:pt x="556" y="7687"/>
                    <a:pt x="595" y="7678"/>
                    <a:pt x="635" y="7677"/>
                  </a:cubicBezTo>
                  <a:cubicBezTo>
                    <a:pt x="676" y="7697"/>
                    <a:pt x="722" y="7697"/>
                    <a:pt x="768" y="7698"/>
                  </a:cubicBezTo>
                  <a:cubicBezTo>
                    <a:pt x="770" y="7699"/>
                    <a:pt x="775" y="7699"/>
                    <a:pt x="780" y="7699"/>
                  </a:cubicBezTo>
                  <a:cubicBezTo>
                    <a:pt x="841" y="7699"/>
                    <a:pt x="1076" y="7683"/>
                    <a:pt x="1139" y="7647"/>
                  </a:cubicBezTo>
                  <a:cubicBezTo>
                    <a:pt x="1141" y="7652"/>
                    <a:pt x="1143" y="7656"/>
                    <a:pt x="1145" y="7661"/>
                  </a:cubicBezTo>
                  <a:cubicBezTo>
                    <a:pt x="1309" y="7980"/>
                    <a:pt x="1622" y="8224"/>
                    <a:pt x="1983" y="8258"/>
                  </a:cubicBezTo>
                  <a:cubicBezTo>
                    <a:pt x="2007" y="8259"/>
                    <a:pt x="2035" y="8263"/>
                    <a:pt x="2062" y="8263"/>
                  </a:cubicBezTo>
                  <a:cubicBezTo>
                    <a:pt x="2075" y="8263"/>
                    <a:pt x="2089" y="8262"/>
                    <a:pt x="2101" y="8259"/>
                  </a:cubicBezTo>
                  <a:cubicBezTo>
                    <a:pt x="2494" y="8898"/>
                    <a:pt x="2623" y="9818"/>
                    <a:pt x="2445" y="10503"/>
                  </a:cubicBezTo>
                  <a:cubicBezTo>
                    <a:pt x="2401" y="10442"/>
                    <a:pt x="2359" y="10379"/>
                    <a:pt x="2318" y="10316"/>
                  </a:cubicBezTo>
                  <a:cubicBezTo>
                    <a:pt x="2374" y="10082"/>
                    <a:pt x="2375" y="9790"/>
                    <a:pt x="2219" y="9593"/>
                  </a:cubicBezTo>
                  <a:cubicBezTo>
                    <a:pt x="2163" y="9520"/>
                    <a:pt x="2072" y="9476"/>
                    <a:pt x="1982" y="9476"/>
                  </a:cubicBezTo>
                  <a:cubicBezTo>
                    <a:pt x="1916" y="9476"/>
                    <a:pt x="1851" y="9501"/>
                    <a:pt x="1803" y="9557"/>
                  </a:cubicBezTo>
                  <a:cubicBezTo>
                    <a:pt x="1649" y="9722"/>
                    <a:pt x="1739" y="9987"/>
                    <a:pt x="1883" y="10130"/>
                  </a:cubicBezTo>
                  <a:cubicBezTo>
                    <a:pt x="1962" y="10223"/>
                    <a:pt x="2083" y="10251"/>
                    <a:pt x="2187" y="10300"/>
                  </a:cubicBezTo>
                  <a:cubicBezTo>
                    <a:pt x="2214" y="10352"/>
                    <a:pt x="2243" y="10402"/>
                    <a:pt x="2272" y="10452"/>
                  </a:cubicBezTo>
                  <a:cubicBezTo>
                    <a:pt x="2113" y="10435"/>
                    <a:pt x="1954" y="10379"/>
                    <a:pt x="1812" y="10306"/>
                  </a:cubicBezTo>
                  <a:cubicBezTo>
                    <a:pt x="1534" y="10181"/>
                    <a:pt x="1393" y="9906"/>
                    <a:pt x="1220" y="9674"/>
                  </a:cubicBezTo>
                  <a:lnTo>
                    <a:pt x="1220" y="9674"/>
                  </a:lnTo>
                  <a:cubicBezTo>
                    <a:pt x="1223" y="9675"/>
                    <a:pt x="1226" y="9675"/>
                    <a:pt x="1230" y="9675"/>
                  </a:cubicBezTo>
                  <a:cubicBezTo>
                    <a:pt x="1341" y="9675"/>
                    <a:pt x="1408" y="9401"/>
                    <a:pt x="1372" y="9317"/>
                  </a:cubicBezTo>
                  <a:cubicBezTo>
                    <a:pt x="1349" y="9222"/>
                    <a:pt x="1274" y="9172"/>
                    <a:pt x="1200" y="9172"/>
                  </a:cubicBezTo>
                  <a:cubicBezTo>
                    <a:pt x="1129" y="9172"/>
                    <a:pt x="1060" y="9219"/>
                    <a:pt x="1041" y="9316"/>
                  </a:cubicBezTo>
                  <a:cubicBezTo>
                    <a:pt x="1016" y="9575"/>
                    <a:pt x="1192" y="9808"/>
                    <a:pt x="1348" y="9999"/>
                  </a:cubicBezTo>
                  <a:cubicBezTo>
                    <a:pt x="1557" y="10280"/>
                    <a:pt x="1888" y="10465"/>
                    <a:pt x="2235" y="10503"/>
                  </a:cubicBezTo>
                  <a:cubicBezTo>
                    <a:pt x="2237" y="10503"/>
                    <a:pt x="2239" y="10503"/>
                    <a:pt x="2242" y="10503"/>
                  </a:cubicBezTo>
                  <a:cubicBezTo>
                    <a:pt x="2253" y="10503"/>
                    <a:pt x="2268" y="10504"/>
                    <a:pt x="2282" y="10504"/>
                  </a:cubicBezTo>
                  <a:cubicBezTo>
                    <a:pt x="2289" y="10504"/>
                    <a:pt x="2295" y="10504"/>
                    <a:pt x="2301" y="10503"/>
                  </a:cubicBezTo>
                  <a:cubicBezTo>
                    <a:pt x="2404" y="10675"/>
                    <a:pt x="2517" y="10838"/>
                    <a:pt x="2640" y="10993"/>
                  </a:cubicBezTo>
                  <a:cubicBezTo>
                    <a:pt x="2587" y="11003"/>
                    <a:pt x="2534" y="11010"/>
                    <a:pt x="2481" y="11018"/>
                  </a:cubicBezTo>
                  <a:cubicBezTo>
                    <a:pt x="2371" y="11026"/>
                    <a:pt x="2258" y="11033"/>
                    <a:pt x="2145" y="11033"/>
                  </a:cubicBezTo>
                  <a:cubicBezTo>
                    <a:pt x="1946" y="11033"/>
                    <a:pt x="1748" y="11011"/>
                    <a:pt x="1564" y="10935"/>
                  </a:cubicBezTo>
                  <a:cubicBezTo>
                    <a:pt x="1442" y="10880"/>
                    <a:pt x="1341" y="10794"/>
                    <a:pt x="1221" y="10733"/>
                  </a:cubicBezTo>
                  <a:cubicBezTo>
                    <a:pt x="1312" y="10564"/>
                    <a:pt x="1203" y="10307"/>
                    <a:pt x="1023" y="10307"/>
                  </a:cubicBezTo>
                  <a:cubicBezTo>
                    <a:pt x="987" y="10307"/>
                    <a:pt x="948" y="10317"/>
                    <a:pt x="908" y="10340"/>
                  </a:cubicBezTo>
                  <a:cubicBezTo>
                    <a:pt x="703" y="10485"/>
                    <a:pt x="912" y="10794"/>
                    <a:pt x="1116" y="10806"/>
                  </a:cubicBezTo>
                  <a:cubicBezTo>
                    <a:pt x="1138" y="10865"/>
                    <a:pt x="1191" y="10903"/>
                    <a:pt x="1244" y="10936"/>
                  </a:cubicBezTo>
                  <a:cubicBezTo>
                    <a:pt x="1311" y="10987"/>
                    <a:pt x="1384" y="11029"/>
                    <a:pt x="1459" y="11065"/>
                  </a:cubicBezTo>
                  <a:cubicBezTo>
                    <a:pt x="1282" y="11221"/>
                    <a:pt x="1059" y="11295"/>
                    <a:pt x="828" y="11295"/>
                  </a:cubicBezTo>
                  <a:cubicBezTo>
                    <a:pt x="756" y="11295"/>
                    <a:pt x="684" y="11288"/>
                    <a:pt x="612" y="11274"/>
                  </a:cubicBezTo>
                  <a:cubicBezTo>
                    <a:pt x="585" y="11150"/>
                    <a:pt x="523" y="11012"/>
                    <a:pt x="397" y="10961"/>
                  </a:cubicBezTo>
                  <a:cubicBezTo>
                    <a:pt x="364" y="10945"/>
                    <a:pt x="326" y="10938"/>
                    <a:pt x="289" y="10938"/>
                  </a:cubicBezTo>
                  <a:cubicBezTo>
                    <a:pt x="195" y="10938"/>
                    <a:pt x="101" y="10984"/>
                    <a:pt x="64" y="11074"/>
                  </a:cubicBezTo>
                  <a:cubicBezTo>
                    <a:pt x="0" y="11252"/>
                    <a:pt x="133" y="11469"/>
                    <a:pt x="325" y="11475"/>
                  </a:cubicBezTo>
                  <a:cubicBezTo>
                    <a:pt x="340" y="11479"/>
                    <a:pt x="355" y="11480"/>
                    <a:pt x="369" y="11480"/>
                  </a:cubicBezTo>
                  <a:cubicBezTo>
                    <a:pt x="446" y="11480"/>
                    <a:pt x="516" y="11439"/>
                    <a:pt x="583" y="11406"/>
                  </a:cubicBezTo>
                  <a:cubicBezTo>
                    <a:pt x="672" y="11424"/>
                    <a:pt x="766" y="11435"/>
                    <a:pt x="859" y="11435"/>
                  </a:cubicBezTo>
                  <a:cubicBezTo>
                    <a:pt x="1074" y="11435"/>
                    <a:pt x="1288" y="11378"/>
                    <a:pt x="1447" y="11228"/>
                  </a:cubicBezTo>
                  <a:cubicBezTo>
                    <a:pt x="1484" y="11190"/>
                    <a:pt x="1520" y="11148"/>
                    <a:pt x="1544" y="11099"/>
                  </a:cubicBezTo>
                  <a:cubicBezTo>
                    <a:pt x="1695" y="11156"/>
                    <a:pt x="1856" y="11183"/>
                    <a:pt x="2021" y="11183"/>
                  </a:cubicBezTo>
                  <a:cubicBezTo>
                    <a:pt x="2248" y="11180"/>
                    <a:pt x="2500" y="11181"/>
                    <a:pt x="2706" y="11074"/>
                  </a:cubicBezTo>
                  <a:cubicBezTo>
                    <a:pt x="3012" y="11443"/>
                    <a:pt x="3376" y="11763"/>
                    <a:pt x="3788" y="12026"/>
                  </a:cubicBezTo>
                  <a:cubicBezTo>
                    <a:pt x="4462" y="12458"/>
                    <a:pt x="5167" y="12926"/>
                    <a:pt x="5967" y="13066"/>
                  </a:cubicBezTo>
                  <a:lnTo>
                    <a:pt x="6033" y="13191"/>
                  </a:lnTo>
                  <a:cubicBezTo>
                    <a:pt x="6421" y="13944"/>
                    <a:pt x="6785" y="14712"/>
                    <a:pt x="7040" y="15523"/>
                  </a:cubicBezTo>
                  <a:cubicBezTo>
                    <a:pt x="7055" y="15579"/>
                    <a:pt x="7071" y="15645"/>
                    <a:pt x="7083" y="15711"/>
                  </a:cubicBezTo>
                  <a:cubicBezTo>
                    <a:pt x="7089" y="15748"/>
                    <a:pt x="7094" y="15786"/>
                    <a:pt x="7098" y="15822"/>
                  </a:cubicBezTo>
                  <a:cubicBezTo>
                    <a:pt x="7100" y="15876"/>
                    <a:pt x="7131" y="15934"/>
                    <a:pt x="7192" y="15938"/>
                  </a:cubicBezTo>
                  <a:cubicBezTo>
                    <a:pt x="7192" y="15952"/>
                    <a:pt x="7201" y="15964"/>
                    <a:pt x="7214" y="15969"/>
                  </a:cubicBezTo>
                  <a:cubicBezTo>
                    <a:pt x="7283" y="15952"/>
                    <a:pt x="7353" y="15850"/>
                    <a:pt x="7416" y="15711"/>
                  </a:cubicBezTo>
                  <a:cubicBezTo>
                    <a:pt x="7546" y="15425"/>
                    <a:pt x="7650" y="14981"/>
                    <a:pt x="7682" y="14825"/>
                  </a:cubicBezTo>
                  <a:cubicBezTo>
                    <a:pt x="7866" y="13992"/>
                    <a:pt x="7940" y="13133"/>
                    <a:pt x="7842" y="12283"/>
                  </a:cubicBezTo>
                  <a:cubicBezTo>
                    <a:pt x="7831" y="12128"/>
                    <a:pt x="7818" y="11976"/>
                    <a:pt x="7800" y="11829"/>
                  </a:cubicBezTo>
                  <a:cubicBezTo>
                    <a:pt x="7804" y="11811"/>
                    <a:pt x="7808" y="11793"/>
                    <a:pt x="7815" y="11777"/>
                  </a:cubicBezTo>
                  <a:cubicBezTo>
                    <a:pt x="7942" y="11273"/>
                    <a:pt x="8019" y="10757"/>
                    <a:pt x="8102" y="10244"/>
                  </a:cubicBezTo>
                  <a:cubicBezTo>
                    <a:pt x="8236" y="9447"/>
                    <a:pt x="8265" y="8630"/>
                    <a:pt x="8188" y="7823"/>
                  </a:cubicBezTo>
                  <a:cubicBezTo>
                    <a:pt x="8228" y="7799"/>
                    <a:pt x="8262" y="7756"/>
                    <a:pt x="8298" y="7725"/>
                  </a:cubicBezTo>
                  <a:cubicBezTo>
                    <a:pt x="8404" y="7622"/>
                    <a:pt x="8511" y="7521"/>
                    <a:pt x="8612" y="7412"/>
                  </a:cubicBezTo>
                  <a:cubicBezTo>
                    <a:pt x="9040" y="6951"/>
                    <a:pt x="9343" y="6366"/>
                    <a:pt x="9435" y="5741"/>
                  </a:cubicBezTo>
                  <a:cubicBezTo>
                    <a:pt x="9526" y="5178"/>
                    <a:pt x="9446" y="4598"/>
                    <a:pt x="9550" y="4031"/>
                  </a:cubicBezTo>
                  <a:cubicBezTo>
                    <a:pt x="9555" y="3938"/>
                    <a:pt x="9602" y="3840"/>
                    <a:pt x="9570" y="3749"/>
                  </a:cubicBezTo>
                  <a:cubicBezTo>
                    <a:pt x="9552" y="3711"/>
                    <a:pt x="9522" y="3696"/>
                    <a:pt x="9490" y="3696"/>
                  </a:cubicBezTo>
                  <a:cubicBezTo>
                    <a:pt x="9441" y="3696"/>
                    <a:pt x="9387" y="3730"/>
                    <a:pt x="9357" y="3769"/>
                  </a:cubicBezTo>
                  <a:cubicBezTo>
                    <a:pt x="8606" y="4511"/>
                    <a:pt x="8063" y="5517"/>
                    <a:pt x="7976" y="6573"/>
                  </a:cubicBezTo>
                  <a:cubicBezTo>
                    <a:pt x="7862" y="6102"/>
                    <a:pt x="7706" y="5640"/>
                    <a:pt x="7511" y="5196"/>
                  </a:cubicBezTo>
                  <a:cubicBezTo>
                    <a:pt x="7492" y="5164"/>
                    <a:pt x="7480" y="5127"/>
                    <a:pt x="7465" y="5091"/>
                  </a:cubicBezTo>
                  <a:cubicBezTo>
                    <a:pt x="7531" y="5062"/>
                    <a:pt x="7601" y="5006"/>
                    <a:pt x="7643" y="4983"/>
                  </a:cubicBezTo>
                  <a:cubicBezTo>
                    <a:pt x="7867" y="4833"/>
                    <a:pt x="8079" y="4651"/>
                    <a:pt x="8217" y="4416"/>
                  </a:cubicBezTo>
                  <a:cubicBezTo>
                    <a:pt x="8282" y="4306"/>
                    <a:pt x="8347" y="4149"/>
                    <a:pt x="8332" y="4013"/>
                  </a:cubicBezTo>
                  <a:cubicBezTo>
                    <a:pt x="8346" y="4002"/>
                    <a:pt x="8359" y="3990"/>
                    <a:pt x="8367" y="3973"/>
                  </a:cubicBezTo>
                  <a:cubicBezTo>
                    <a:pt x="8740" y="3369"/>
                    <a:pt x="8711" y="2596"/>
                    <a:pt x="8526" y="1933"/>
                  </a:cubicBezTo>
                  <a:cubicBezTo>
                    <a:pt x="8454" y="1740"/>
                    <a:pt x="8401" y="1528"/>
                    <a:pt x="8282" y="1359"/>
                  </a:cubicBezTo>
                  <a:cubicBezTo>
                    <a:pt x="8250" y="1333"/>
                    <a:pt x="8221" y="1323"/>
                    <a:pt x="8195" y="1323"/>
                  </a:cubicBezTo>
                  <a:cubicBezTo>
                    <a:pt x="8101" y="1323"/>
                    <a:pt x="8040" y="1459"/>
                    <a:pt x="8002" y="1546"/>
                  </a:cubicBezTo>
                  <a:cubicBezTo>
                    <a:pt x="7990" y="1570"/>
                    <a:pt x="7979" y="1593"/>
                    <a:pt x="7967" y="1617"/>
                  </a:cubicBezTo>
                  <a:cubicBezTo>
                    <a:pt x="7875" y="1518"/>
                    <a:pt x="7741" y="1430"/>
                    <a:pt x="7680" y="1399"/>
                  </a:cubicBezTo>
                  <a:cubicBezTo>
                    <a:pt x="7667" y="1390"/>
                    <a:pt x="7654" y="1382"/>
                    <a:pt x="7640" y="1375"/>
                  </a:cubicBezTo>
                  <a:cubicBezTo>
                    <a:pt x="7621" y="1149"/>
                    <a:pt x="7583" y="924"/>
                    <a:pt x="7511" y="704"/>
                  </a:cubicBezTo>
                  <a:cubicBezTo>
                    <a:pt x="7699" y="550"/>
                    <a:pt x="7654" y="73"/>
                    <a:pt x="7392" y="7"/>
                  </a:cubicBezTo>
                  <a:cubicBezTo>
                    <a:pt x="7376" y="3"/>
                    <a:pt x="7359" y="1"/>
                    <a:pt x="7343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3955944" y="5945617"/>
              <a:ext cx="341" cy="439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3" y="4"/>
                    <a:pt x="4" y="5"/>
                  </a:cubicBezTo>
                  <a:lnTo>
                    <a:pt x="4" y="5"/>
                  </a:ln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1"/>
                    <a:pt x="1" y="0"/>
                  </a:cubicBezTo>
                  <a:close/>
                  <a:moveTo>
                    <a:pt x="4" y="5"/>
                  </a:moveTo>
                  <a:cubicBezTo>
                    <a:pt x="5" y="6"/>
                    <a:pt x="5" y="7"/>
                    <a:pt x="6" y="8"/>
                  </a:cubicBezTo>
                  <a:cubicBezTo>
                    <a:pt x="6" y="7"/>
                    <a:pt x="5" y="6"/>
                    <a:pt x="4" y="5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3811846" y="6002700"/>
              <a:ext cx="134689" cy="134348"/>
            </a:xfrm>
            <a:custGeom>
              <a:avLst/>
              <a:gdLst/>
              <a:ahLst/>
              <a:cxnLst/>
              <a:rect l="l" t="t" r="r" b="b"/>
              <a:pathLst>
                <a:path w="2763" h="2756" extrusionOk="0">
                  <a:moveTo>
                    <a:pt x="0" y="0"/>
                  </a:moveTo>
                  <a:cubicBezTo>
                    <a:pt x="139" y="410"/>
                    <a:pt x="274" y="818"/>
                    <a:pt x="498" y="1187"/>
                  </a:cubicBezTo>
                  <a:cubicBezTo>
                    <a:pt x="843" y="1746"/>
                    <a:pt x="1365" y="2203"/>
                    <a:pt x="1988" y="2422"/>
                  </a:cubicBezTo>
                  <a:cubicBezTo>
                    <a:pt x="2251" y="2521"/>
                    <a:pt x="2533" y="2587"/>
                    <a:pt x="2763" y="2755"/>
                  </a:cubicBezTo>
                  <a:cubicBezTo>
                    <a:pt x="2388" y="1987"/>
                    <a:pt x="1605" y="1521"/>
                    <a:pt x="919" y="1057"/>
                  </a:cubicBezTo>
                  <a:cubicBezTo>
                    <a:pt x="900" y="1043"/>
                    <a:pt x="904" y="1021"/>
                    <a:pt x="914" y="1007"/>
                  </a:cubicBezTo>
                  <a:cubicBezTo>
                    <a:pt x="806" y="936"/>
                    <a:pt x="700" y="859"/>
                    <a:pt x="600" y="775"/>
                  </a:cubicBezTo>
                  <a:cubicBezTo>
                    <a:pt x="350" y="562"/>
                    <a:pt x="144" y="296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3942343" y="6112138"/>
              <a:ext cx="3851" cy="5947"/>
            </a:xfrm>
            <a:custGeom>
              <a:avLst/>
              <a:gdLst/>
              <a:ahLst/>
              <a:cxnLst/>
              <a:rect l="l" t="t" r="r" b="b"/>
              <a:pathLst>
                <a:path w="79" h="122" extrusionOk="0">
                  <a:moveTo>
                    <a:pt x="1" y="1"/>
                  </a:moveTo>
                  <a:cubicBezTo>
                    <a:pt x="28" y="40"/>
                    <a:pt x="54" y="79"/>
                    <a:pt x="78" y="122"/>
                  </a:cubicBezTo>
                  <a:cubicBezTo>
                    <a:pt x="77" y="110"/>
                    <a:pt x="75" y="98"/>
                    <a:pt x="73" y="88"/>
                  </a:cubicBezTo>
                  <a:cubicBezTo>
                    <a:pt x="51" y="57"/>
                    <a:pt x="26" y="29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3955895" y="5950540"/>
              <a:ext cx="59033" cy="173054"/>
            </a:xfrm>
            <a:custGeom>
              <a:avLst/>
              <a:gdLst/>
              <a:ahLst/>
              <a:cxnLst/>
              <a:rect l="l" t="t" r="r" b="b"/>
              <a:pathLst>
                <a:path w="1211" h="3550" extrusionOk="0">
                  <a:moveTo>
                    <a:pt x="1211" y="1"/>
                  </a:moveTo>
                  <a:lnTo>
                    <a:pt x="1211" y="1"/>
                  </a:lnTo>
                  <a:cubicBezTo>
                    <a:pt x="1168" y="46"/>
                    <a:pt x="1126" y="92"/>
                    <a:pt x="1086" y="140"/>
                  </a:cubicBezTo>
                  <a:cubicBezTo>
                    <a:pt x="1012" y="599"/>
                    <a:pt x="910" y="1052"/>
                    <a:pt x="717" y="1473"/>
                  </a:cubicBezTo>
                  <a:cubicBezTo>
                    <a:pt x="554" y="1827"/>
                    <a:pt x="329" y="2150"/>
                    <a:pt x="157" y="2501"/>
                  </a:cubicBezTo>
                  <a:cubicBezTo>
                    <a:pt x="106" y="2605"/>
                    <a:pt x="60" y="2713"/>
                    <a:pt x="22" y="2823"/>
                  </a:cubicBezTo>
                  <a:cubicBezTo>
                    <a:pt x="235" y="2308"/>
                    <a:pt x="549" y="1840"/>
                    <a:pt x="810" y="1348"/>
                  </a:cubicBezTo>
                  <a:cubicBezTo>
                    <a:pt x="816" y="1336"/>
                    <a:pt x="826" y="1331"/>
                    <a:pt x="837" y="1331"/>
                  </a:cubicBezTo>
                  <a:cubicBezTo>
                    <a:pt x="860" y="1331"/>
                    <a:pt x="884" y="1355"/>
                    <a:pt x="868" y="1381"/>
                  </a:cubicBezTo>
                  <a:cubicBezTo>
                    <a:pt x="532" y="2049"/>
                    <a:pt x="71" y="2717"/>
                    <a:pt x="1" y="3475"/>
                  </a:cubicBezTo>
                  <a:cubicBezTo>
                    <a:pt x="4" y="3501"/>
                    <a:pt x="8" y="3525"/>
                    <a:pt x="11" y="3550"/>
                  </a:cubicBezTo>
                  <a:cubicBezTo>
                    <a:pt x="667" y="2857"/>
                    <a:pt x="1141" y="2115"/>
                    <a:pt x="1142" y="1128"/>
                  </a:cubicBezTo>
                  <a:cubicBezTo>
                    <a:pt x="1145" y="750"/>
                    <a:pt x="1150" y="374"/>
                    <a:pt x="121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6"/>
          <p:cNvGrpSpPr/>
          <p:nvPr/>
        </p:nvGrpSpPr>
        <p:grpSpPr>
          <a:xfrm flipH="1">
            <a:off x="-152693" y="3487740"/>
            <a:ext cx="1364330" cy="1824803"/>
            <a:chOff x="8044501" y="2571843"/>
            <a:chExt cx="1123737" cy="1503009"/>
          </a:xfrm>
        </p:grpSpPr>
        <p:sp>
          <p:nvSpPr>
            <p:cNvPr id="2148" name="Google Shape;2148;p36"/>
            <p:cNvSpPr/>
            <p:nvPr/>
          </p:nvSpPr>
          <p:spPr>
            <a:xfrm>
              <a:off x="8203344" y="3246151"/>
              <a:ext cx="33051" cy="45875"/>
            </a:xfrm>
            <a:custGeom>
              <a:avLst/>
              <a:gdLst/>
              <a:ahLst/>
              <a:cxnLst/>
              <a:rect l="l" t="t" r="r" b="b"/>
              <a:pathLst>
                <a:path w="67" h="93" extrusionOk="0">
                  <a:moveTo>
                    <a:pt x="30" y="0"/>
                  </a:moveTo>
                  <a:cubicBezTo>
                    <a:pt x="27" y="0"/>
                    <a:pt x="24" y="2"/>
                    <a:pt x="21" y="5"/>
                  </a:cubicBezTo>
                  <a:cubicBezTo>
                    <a:pt x="1" y="39"/>
                    <a:pt x="36" y="78"/>
                    <a:pt x="65" y="93"/>
                  </a:cubicBezTo>
                  <a:cubicBezTo>
                    <a:pt x="65" y="77"/>
                    <a:pt x="67" y="61"/>
                    <a:pt x="63" y="45"/>
                  </a:cubicBezTo>
                  <a:cubicBezTo>
                    <a:pt x="57" y="34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8069166" y="3392161"/>
              <a:ext cx="33051" cy="36502"/>
            </a:xfrm>
            <a:custGeom>
              <a:avLst/>
              <a:gdLst/>
              <a:ahLst/>
              <a:cxnLst/>
              <a:rect l="l" t="t" r="r" b="b"/>
              <a:pathLst>
                <a:path w="67" h="74" extrusionOk="0">
                  <a:moveTo>
                    <a:pt x="14" y="1"/>
                  </a:moveTo>
                  <a:cubicBezTo>
                    <a:pt x="7" y="1"/>
                    <a:pt x="1" y="8"/>
                    <a:pt x="1" y="28"/>
                  </a:cubicBezTo>
                  <a:cubicBezTo>
                    <a:pt x="3" y="56"/>
                    <a:pt x="29" y="73"/>
                    <a:pt x="56" y="73"/>
                  </a:cubicBezTo>
                  <a:cubicBezTo>
                    <a:pt x="57" y="73"/>
                    <a:pt x="58" y="73"/>
                    <a:pt x="58" y="73"/>
                  </a:cubicBezTo>
                  <a:lnTo>
                    <a:pt x="67" y="73"/>
                  </a:lnTo>
                  <a:cubicBezTo>
                    <a:pt x="65" y="50"/>
                    <a:pt x="33" y="1"/>
                    <a:pt x="14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6"/>
            <p:cNvSpPr/>
            <p:nvPr/>
          </p:nvSpPr>
          <p:spPr>
            <a:xfrm>
              <a:off x="8094324" y="3238259"/>
              <a:ext cx="42917" cy="64126"/>
            </a:xfrm>
            <a:custGeom>
              <a:avLst/>
              <a:gdLst/>
              <a:ahLst/>
              <a:cxnLst/>
              <a:rect l="l" t="t" r="r" b="b"/>
              <a:pathLst>
                <a:path w="87" h="130" extrusionOk="0">
                  <a:moveTo>
                    <a:pt x="20" y="0"/>
                  </a:moveTo>
                  <a:cubicBezTo>
                    <a:pt x="16" y="0"/>
                    <a:pt x="12" y="2"/>
                    <a:pt x="9" y="5"/>
                  </a:cubicBezTo>
                  <a:cubicBezTo>
                    <a:pt x="7" y="5"/>
                    <a:pt x="6" y="6"/>
                    <a:pt x="6" y="7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2" y="14"/>
                    <a:pt x="0" y="19"/>
                    <a:pt x="0" y="26"/>
                  </a:cubicBezTo>
                  <a:cubicBezTo>
                    <a:pt x="0" y="75"/>
                    <a:pt x="41" y="115"/>
                    <a:pt x="86" y="130"/>
                  </a:cubicBezTo>
                  <a:cubicBezTo>
                    <a:pt x="80" y="84"/>
                    <a:pt x="76" y="17"/>
                    <a:pt x="24" y="1"/>
                  </a:cubicBezTo>
                  <a:cubicBezTo>
                    <a:pt x="23" y="0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6"/>
            <p:cNvSpPr/>
            <p:nvPr/>
          </p:nvSpPr>
          <p:spPr>
            <a:xfrm>
              <a:off x="8830822" y="2711440"/>
              <a:ext cx="122338" cy="180539"/>
            </a:xfrm>
            <a:custGeom>
              <a:avLst/>
              <a:gdLst/>
              <a:ahLst/>
              <a:cxnLst/>
              <a:rect l="l" t="t" r="r" b="b"/>
              <a:pathLst>
                <a:path w="248" h="366" extrusionOk="0">
                  <a:moveTo>
                    <a:pt x="10" y="0"/>
                  </a:moveTo>
                  <a:cubicBezTo>
                    <a:pt x="1" y="147"/>
                    <a:pt x="108" y="314"/>
                    <a:pt x="247" y="366"/>
                  </a:cubicBezTo>
                  <a:cubicBezTo>
                    <a:pt x="212" y="298"/>
                    <a:pt x="186" y="224"/>
                    <a:pt x="145" y="157"/>
                  </a:cubicBezTo>
                  <a:cubicBezTo>
                    <a:pt x="108" y="100"/>
                    <a:pt x="72" y="32"/>
                    <a:pt x="1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8936881" y="2671485"/>
              <a:ext cx="63142" cy="196817"/>
            </a:xfrm>
            <a:custGeom>
              <a:avLst/>
              <a:gdLst/>
              <a:ahLst/>
              <a:cxnLst/>
              <a:rect l="l" t="t" r="r" b="b"/>
              <a:pathLst>
                <a:path w="128" h="399" extrusionOk="0">
                  <a:moveTo>
                    <a:pt x="24" y="0"/>
                  </a:moveTo>
                  <a:cubicBezTo>
                    <a:pt x="15" y="0"/>
                    <a:pt x="10" y="11"/>
                    <a:pt x="7" y="28"/>
                  </a:cubicBezTo>
                  <a:cubicBezTo>
                    <a:pt x="1" y="133"/>
                    <a:pt x="14" y="243"/>
                    <a:pt x="63" y="336"/>
                  </a:cubicBezTo>
                  <a:cubicBezTo>
                    <a:pt x="72" y="354"/>
                    <a:pt x="83" y="373"/>
                    <a:pt x="91" y="391"/>
                  </a:cubicBezTo>
                  <a:cubicBezTo>
                    <a:pt x="92" y="394"/>
                    <a:pt x="93" y="396"/>
                    <a:pt x="94" y="399"/>
                  </a:cubicBezTo>
                  <a:cubicBezTo>
                    <a:pt x="99" y="268"/>
                    <a:pt x="127" y="122"/>
                    <a:pt x="44" y="13"/>
                  </a:cubicBezTo>
                  <a:cubicBezTo>
                    <a:pt x="36" y="4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8744987" y="3076464"/>
              <a:ext cx="246650" cy="215068"/>
            </a:xfrm>
            <a:custGeom>
              <a:avLst/>
              <a:gdLst/>
              <a:ahLst/>
              <a:cxnLst/>
              <a:rect l="l" t="t" r="r" b="b"/>
              <a:pathLst>
                <a:path w="500" h="436" extrusionOk="0">
                  <a:moveTo>
                    <a:pt x="415" y="1"/>
                  </a:moveTo>
                  <a:cubicBezTo>
                    <a:pt x="356" y="11"/>
                    <a:pt x="366" y="120"/>
                    <a:pt x="368" y="166"/>
                  </a:cubicBezTo>
                  <a:cubicBezTo>
                    <a:pt x="369" y="194"/>
                    <a:pt x="398" y="224"/>
                    <a:pt x="377" y="250"/>
                  </a:cubicBezTo>
                  <a:cubicBezTo>
                    <a:pt x="370" y="257"/>
                    <a:pt x="362" y="260"/>
                    <a:pt x="355" y="260"/>
                  </a:cubicBezTo>
                  <a:cubicBezTo>
                    <a:pt x="310" y="260"/>
                    <a:pt x="269" y="146"/>
                    <a:pt x="242" y="120"/>
                  </a:cubicBezTo>
                  <a:cubicBezTo>
                    <a:pt x="217" y="91"/>
                    <a:pt x="200" y="80"/>
                    <a:pt x="189" y="80"/>
                  </a:cubicBezTo>
                  <a:cubicBezTo>
                    <a:pt x="166" y="80"/>
                    <a:pt x="172" y="133"/>
                    <a:pt x="189" y="180"/>
                  </a:cubicBezTo>
                  <a:cubicBezTo>
                    <a:pt x="200" y="209"/>
                    <a:pt x="212" y="237"/>
                    <a:pt x="230" y="260"/>
                  </a:cubicBezTo>
                  <a:cubicBezTo>
                    <a:pt x="248" y="276"/>
                    <a:pt x="270" y="292"/>
                    <a:pt x="275" y="317"/>
                  </a:cubicBezTo>
                  <a:cubicBezTo>
                    <a:pt x="281" y="338"/>
                    <a:pt x="262" y="355"/>
                    <a:pt x="244" y="355"/>
                  </a:cubicBezTo>
                  <a:cubicBezTo>
                    <a:pt x="238" y="355"/>
                    <a:pt x="231" y="354"/>
                    <a:pt x="226" y="350"/>
                  </a:cubicBezTo>
                  <a:cubicBezTo>
                    <a:pt x="151" y="304"/>
                    <a:pt x="85" y="233"/>
                    <a:pt x="0" y="209"/>
                  </a:cubicBezTo>
                  <a:lnTo>
                    <a:pt x="0" y="209"/>
                  </a:lnTo>
                  <a:cubicBezTo>
                    <a:pt x="42" y="355"/>
                    <a:pt x="211" y="417"/>
                    <a:pt x="349" y="428"/>
                  </a:cubicBezTo>
                  <a:cubicBezTo>
                    <a:pt x="358" y="429"/>
                    <a:pt x="368" y="431"/>
                    <a:pt x="376" y="436"/>
                  </a:cubicBezTo>
                  <a:cubicBezTo>
                    <a:pt x="384" y="295"/>
                    <a:pt x="499" y="150"/>
                    <a:pt x="431" y="11"/>
                  </a:cubicBezTo>
                  <a:cubicBezTo>
                    <a:pt x="427" y="6"/>
                    <a:pt x="421" y="2"/>
                    <a:pt x="41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8835261" y="3377362"/>
              <a:ext cx="173148" cy="260449"/>
            </a:xfrm>
            <a:custGeom>
              <a:avLst/>
              <a:gdLst/>
              <a:ahLst/>
              <a:cxnLst/>
              <a:rect l="l" t="t" r="r" b="b"/>
              <a:pathLst>
                <a:path w="351" h="528" extrusionOk="0">
                  <a:moveTo>
                    <a:pt x="0" y="0"/>
                  </a:moveTo>
                  <a:lnTo>
                    <a:pt x="0" y="0"/>
                  </a:lnTo>
                  <a:cubicBezTo>
                    <a:pt x="49" y="168"/>
                    <a:pt x="122" y="345"/>
                    <a:pt x="270" y="450"/>
                  </a:cubicBezTo>
                  <a:cubicBezTo>
                    <a:pt x="293" y="467"/>
                    <a:pt x="316" y="485"/>
                    <a:pt x="335" y="507"/>
                  </a:cubicBezTo>
                  <a:cubicBezTo>
                    <a:pt x="341" y="514"/>
                    <a:pt x="347" y="520"/>
                    <a:pt x="351" y="527"/>
                  </a:cubicBezTo>
                  <a:cubicBezTo>
                    <a:pt x="350" y="518"/>
                    <a:pt x="349" y="509"/>
                    <a:pt x="347" y="500"/>
                  </a:cubicBezTo>
                  <a:cubicBezTo>
                    <a:pt x="314" y="442"/>
                    <a:pt x="281" y="384"/>
                    <a:pt x="241" y="333"/>
                  </a:cubicBezTo>
                  <a:cubicBezTo>
                    <a:pt x="208" y="288"/>
                    <a:pt x="159" y="254"/>
                    <a:pt x="136" y="203"/>
                  </a:cubicBezTo>
                  <a:cubicBezTo>
                    <a:pt x="134" y="197"/>
                    <a:pt x="140" y="193"/>
                    <a:pt x="145" y="193"/>
                  </a:cubicBezTo>
                  <a:cubicBezTo>
                    <a:pt x="149" y="193"/>
                    <a:pt x="153" y="195"/>
                    <a:pt x="153" y="200"/>
                  </a:cubicBezTo>
                  <a:cubicBezTo>
                    <a:pt x="154" y="205"/>
                    <a:pt x="157" y="208"/>
                    <a:pt x="159" y="211"/>
                  </a:cubicBezTo>
                  <a:cubicBezTo>
                    <a:pt x="196" y="272"/>
                    <a:pt x="260" y="311"/>
                    <a:pt x="310" y="360"/>
                  </a:cubicBezTo>
                  <a:cubicBezTo>
                    <a:pt x="254" y="209"/>
                    <a:pt x="151" y="105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9038501" y="2831799"/>
              <a:ext cx="91260" cy="365517"/>
            </a:xfrm>
            <a:custGeom>
              <a:avLst/>
              <a:gdLst/>
              <a:ahLst/>
              <a:cxnLst/>
              <a:rect l="l" t="t" r="r" b="b"/>
              <a:pathLst>
                <a:path w="185" h="741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49" y="19"/>
                    <a:pt x="137" y="39"/>
                    <a:pt x="126" y="59"/>
                  </a:cubicBezTo>
                  <a:cubicBezTo>
                    <a:pt x="60" y="179"/>
                    <a:pt x="13" y="308"/>
                    <a:pt x="3" y="445"/>
                  </a:cubicBezTo>
                  <a:cubicBezTo>
                    <a:pt x="2" y="466"/>
                    <a:pt x="1" y="490"/>
                    <a:pt x="1" y="512"/>
                  </a:cubicBezTo>
                  <a:cubicBezTo>
                    <a:pt x="15" y="587"/>
                    <a:pt x="25" y="664"/>
                    <a:pt x="31" y="741"/>
                  </a:cubicBezTo>
                  <a:cubicBezTo>
                    <a:pt x="59" y="660"/>
                    <a:pt x="97" y="584"/>
                    <a:pt x="126" y="505"/>
                  </a:cubicBezTo>
                  <a:cubicBezTo>
                    <a:pt x="133" y="486"/>
                    <a:pt x="139" y="467"/>
                    <a:pt x="145" y="447"/>
                  </a:cubicBezTo>
                  <a:cubicBezTo>
                    <a:pt x="185" y="300"/>
                    <a:pt x="171" y="149"/>
                    <a:pt x="1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8321736" y="3241218"/>
              <a:ext cx="700486" cy="782334"/>
            </a:xfrm>
            <a:custGeom>
              <a:avLst/>
              <a:gdLst/>
              <a:ahLst/>
              <a:cxnLst/>
              <a:rect l="l" t="t" r="r" b="b"/>
              <a:pathLst>
                <a:path w="1420" h="1586" extrusionOk="0">
                  <a:moveTo>
                    <a:pt x="0" y="1"/>
                  </a:moveTo>
                  <a:lnTo>
                    <a:pt x="0" y="1"/>
                  </a:lnTo>
                  <a:cubicBezTo>
                    <a:pt x="74" y="110"/>
                    <a:pt x="156" y="212"/>
                    <a:pt x="247" y="305"/>
                  </a:cubicBezTo>
                  <a:cubicBezTo>
                    <a:pt x="341" y="401"/>
                    <a:pt x="442" y="488"/>
                    <a:pt x="514" y="602"/>
                  </a:cubicBezTo>
                  <a:cubicBezTo>
                    <a:pt x="579" y="702"/>
                    <a:pt x="605" y="823"/>
                    <a:pt x="666" y="925"/>
                  </a:cubicBezTo>
                  <a:cubicBezTo>
                    <a:pt x="715" y="1011"/>
                    <a:pt x="782" y="1083"/>
                    <a:pt x="843" y="1159"/>
                  </a:cubicBezTo>
                  <a:cubicBezTo>
                    <a:pt x="849" y="1165"/>
                    <a:pt x="851" y="1173"/>
                    <a:pt x="848" y="1180"/>
                  </a:cubicBezTo>
                  <a:cubicBezTo>
                    <a:pt x="859" y="1194"/>
                    <a:pt x="871" y="1211"/>
                    <a:pt x="885" y="1230"/>
                  </a:cubicBezTo>
                  <a:cubicBezTo>
                    <a:pt x="924" y="1280"/>
                    <a:pt x="962" y="1334"/>
                    <a:pt x="996" y="1393"/>
                  </a:cubicBezTo>
                  <a:cubicBezTo>
                    <a:pt x="1063" y="1485"/>
                    <a:pt x="1139" y="1571"/>
                    <a:pt x="1211" y="1586"/>
                  </a:cubicBezTo>
                  <a:cubicBezTo>
                    <a:pt x="1210" y="1585"/>
                    <a:pt x="1210" y="1584"/>
                    <a:pt x="1210" y="1583"/>
                  </a:cubicBezTo>
                  <a:cubicBezTo>
                    <a:pt x="1077" y="1153"/>
                    <a:pt x="838" y="760"/>
                    <a:pt x="536" y="426"/>
                  </a:cubicBezTo>
                  <a:cubicBezTo>
                    <a:pt x="490" y="375"/>
                    <a:pt x="441" y="325"/>
                    <a:pt x="393" y="275"/>
                  </a:cubicBezTo>
                  <a:cubicBezTo>
                    <a:pt x="389" y="270"/>
                    <a:pt x="394" y="265"/>
                    <a:pt x="398" y="265"/>
                  </a:cubicBezTo>
                  <a:cubicBezTo>
                    <a:pt x="400" y="265"/>
                    <a:pt x="401" y="265"/>
                    <a:pt x="402" y="267"/>
                  </a:cubicBezTo>
                  <a:cubicBezTo>
                    <a:pt x="411" y="276"/>
                    <a:pt x="420" y="286"/>
                    <a:pt x="429" y="294"/>
                  </a:cubicBezTo>
                  <a:cubicBezTo>
                    <a:pt x="681" y="540"/>
                    <a:pt x="923" y="802"/>
                    <a:pt x="1097" y="1112"/>
                  </a:cubicBezTo>
                  <a:cubicBezTo>
                    <a:pt x="1170" y="1239"/>
                    <a:pt x="1223" y="1366"/>
                    <a:pt x="1268" y="1502"/>
                  </a:cubicBezTo>
                  <a:cubicBezTo>
                    <a:pt x="1274" y="1521"/>
                    <a:pt x="1282" y="1541"/>
                    <a:pt x="1288" y="1561"/>
                  </a:cubicBezTo>
                  <a:cubicBezTo>
                    <a:pt x="1419" y="1459"/>
                    <a:pt x="1288" y="1153"/>
                    <a:pt x="1244" y="1026"/>
                  </a:cubicBezTo>
                  <a:cubicBezTo>
                    <a:pt x="1117" y="654"/>
                    <a:pt x="857" y="462"/>
                    <a:pt x="521" y="291"/>
                  </a:cubicBezTo>
                  <a:cubicBezTo>
                    <a:pt x="381" y="203"/>
                    <a:pt x="246" y="105"/>
                    <a:pt x="95" y="39"/>
                  </a:cubicBezTo>
                  <a:cubicBezTo>
                    <a:pt x="64" y="24"/>
                    <a:pt x="33" y="11"/>
                    <a:pt x="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8348867" y="3401533"/>
              <a:ext cx="55743" cy="55740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25" y="1"/>
                  </a:moveTo>
                  <a:cubicBezTo>
                    <a:pt x="19" y="1"/>
                    <a:pt x="13" y="2"/>
                    <a:pt x="7" y="4"/>
                  </a:cubicBezTo>
                  <a:cubicBezTo>
                    <a:pt x="1" y="60"/>
                    <a:pt x="68" y="93"/>
                    <a:pt x="112" y="113"/>
                  </a:cubicBezTo>
                  <a:cubicBezTo>
                    <a:pt x="99" y="72"/>
                    <a:pt x="72" y="1"/>
                    <a:pt x="2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8262540" y="3523865"/>
              <a:ext cx="51303" cy="26637"/>
            </a:xfrm>
            <a:custGeom>
              <a:avLst/>
              <a:gdLst/>
              <a:ahLst/>
              <a:cxnLst/>
              <a:rect l="l" t="t" r="r" b="b"/>
              <a:pathLst>
                <a:path w="104" h="54" extrusionOk="0">
                  <a:moveTo>
                    <a:pt x="27" y="0"/>
                  </a:moveTo>
                  <a:cubicBezTo>
                    <a:pt x="18" y="0"/>
                    <a:pt x="10" y="3"/>
                    <a:pt x="3" y="11"/>
                  </a:cubicBezTo>
                  <a:cubicBezTo>
                    <a:pt x="2" y="13"/>
                    <a:pt x="2" y="15"/>
                    <a:pt x="0" y="16"/>
                  </a:cubicBezTo>
                  <a:cubicBezTo>
                    <a:pt x="0" y="19"/>
                    <a:pt x="2" y="21"/>
                    <a:pt x="3" y="23"/>
                  </a:cubicBezTo>
                  <a:cubicBezTo>
                    <a:pt x="11" y="44"/>
                    <a:pt x="34" y="53"/>
                    <a:pt x="56" y="53"/>
                  </a:cubicBezTo>
                  <a:cubicBezTo>
                    <a:pt x="59" y="53"/>
                    <a:pt x="61" y="53"/>
                    <a:pt x="63" y="53"/>
                  </a:cubicBezTo>
                  <a:cubicBezTo>
                    <a:pt x="68" y="52"/>
                    <a:pt x="73" y="51"/>
                    <a:pt x="78" y="50"/>
                  </a:cubicBezTo>
                  <a:cubicBezTo>
                    <a:pt x="87" y="48"/>
                    <a:pt x="95" y="45"/>
                    <a:pt x="103" y="42"/>
                  </a:cubicBezTo>
                  <a:cubicBezTo>
                    <a:pt x="82" y="30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8306443" y="3625480"/>
              <a:ext cx="527338" cy="403992"/>
            </a:xfrm>
            <a:custGeom>
              <a:avLst/>
              <a:gdLst/>
              <a:ahLst/>
              <a:cxnLst/>
              <a:rect l="l" t="t" r="r" b="b"/>
              <a:pathLst>
                <a:path w="1069" h="819" extrusionOk="0">
                  <a:moveTo>
                    <a:pt x="1" y="0"/>
                  </a:moveTo>
                  <a:cubicBezTo>
                    <a:pt x="88" y="116"/>
                    <a:pt x="210" y="199"/>
                    <a:pt x="285" y="321"/>
                  </a:cubicBezTo>
                  <a:cubicBezTo>
                    <a:pt x="380" y="566"/>
                    <a:pt x="514" y="698"/>
                    <a:pt x="776" y="749"/>
                  </a:cubicBezTo>
                  <a:cubicBezTo>
                    <a:pt x="875" y="771"/>
                    <a:pt x="973" y="788"/>
                    <a:pt x="1069" y="818"/>
                  </a:cubicBezTo>
                  <a:cubicBezTo>
                    <a:pt x="1043" y="784"/>
                    <a:pt x="1013" y="751"/>
                    <a:pt x="983" y="721"/>
                  </a:cubicBezTo>
                  <a:cubicBezTo>
                    <a:pt x="861" y="599"/>
                    <a:pt x="713" y="507"/>
                    <a:pt x="564" y="417"/>
                  </a:cubicBezTo>
                  <a:cubicBezTo>
                    <a:pt x="440" y="338"/>
                    <a:pt x="325" y="244"/>
                    <a:pt x="211" y="151"/>
                  </a:cubicBezTo>
                  <a:cubicBezTo>
                    <a:pt x="202" y="143"/>
                    <a:pt x="210" y="130"/>
                    <a:pt x="219" y="130"/>
                  </a:cubicBezTo>
                  <a:cubicBezTo>
                    <a:pt x="221" y="130"/>
                    <a:pt x="224" y="131"/>
                    <a:pt x="227" y="134"/>
                  </a:cubicBezTo>
                  <a:cubicBezTo>
                    <a:pt x="338" y="223"/>
                    <a:pt x="449" y="314"/>
                    <a:pt x="573" y="386"/>
                  </a:cubicBezTo>
                  <a:cubicBezTo>
                    <a:pt x="690" y="458"/>
                    <a:pt x="822" y="507"/>
                    <a:pt x="933" y="588"/>
                  </a:cubicBezTo>
                  <a:cubicBezTo>
                    <a:pt x="917" y="559"/>
                    <a:pt x="900" y="528"/>
                    <a:pt x="883" y="498"/>
                  </a:cubicBezTo>
                  <a:cubicBezTo>
                    <a:pt x="769" y="370"/>
                    <a:pt x="630" y="268"/>
                    <a:pt x="480" y="187"/>
                  </a:cubicBezTo>
                  <a:cubicBezTo>
                    <a:pt x="346" y="116"/>
                    <a:pt x="203" y="60"/>
                    <a:pt x="59" y="17"/>
                  </a:cubicBezTo>
                  <a:cubicBezTo>
                    <a:pt x="40" y="11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8044501" y="2571843"/>
              <a:ext cx="1123737" cy="1503009"/>
            </a:xfrm>
            <a:custGeom>
              <a:avLst/>
              <a:gdLst/>
              <a:ahLst/>
              <a:cxnLst/>
              <a:rect l="l" t="t" r="r" b="b"/>
              <a:pathLst>
                <a:path w="2278" h="3047" extrusionOk="0">
                  <a:moveTo>
                    <a:pt x="1832" y="202"/>
                  </a:moveTo>
                  <a:cubicBezTo>
                    <a:pt x="1838" y="202"/>
                    <a:pt x="1844" y="206"/>
                    <a:pt x="1852" y="215"/>
                  </a:cubicBezTo>
                  <a:cubicBezTo>
                    <a:pt x="1936" y="324"/>
                    <a:pt x="1908" y="470"/>
                    <a:pt x="1903" y="601"/>
                  </a:cubicBezTo>
                  <a:cubicBezTo>
                    <a:pt x="1902" y="598"/>
                    <a:pt x="1901" y="595"/>
                    <a:pt x="1900" y="593"/>
                  </a:cubicBezTo>
                  <a:cubicBezTo>
                    <a:pt x="1891" y="574"/>
                    <a:pt x="1881" y="556"/>
                    <a:pt x="1872" y="538"/>
                  </a:cubicBezTo>
                  <a:cubicBezTo>
                    <a:pt x="1823" y="444"/>
                    <a:pt x="1810" y="335"/>
                    <a:pt x="1816" y="230"/>
                  </a:cubicBezTo>
                  <a:cubicBezTo>
                    <a:pt x="1819" y="213"/>
                    <a:pt x="1824" y="202"/>
                    <a:pt x="1832" y="202"/>
                  </a:cubicBezTo>
                  <a:close/>
                  <a:moveTo>
                    <a:pt x="1604" y="283"/>
                  </a:moveTo>
                  <a:lnTo>
                    <a:pt x="1604" y="283"/>
                  </a:lnTo>
                  <a:cubicBezTo>
                    <a:pt x="1666" y="315"/>
                    <a:pt x="1702" y="383"/>
                    <a:pt x="1739" y="440"/>
                  </a:cubicBezTo>
                  <a:cubicBezTo>
                    <a:pt x="1780" y="507"/>
                    <a:pt x="1806" y="581"/>
                    <a:pt x="1841" y="649"/>
                  </a:cubicBezTo>
                  <a:cubicBezTo>
                    <a:pt x="1702" y="597"/>
                    <a:pt x="1595" y="430"/>
                    <a:pt x="1604" y="283"/>
                  </a:cubicBezTo>
                  <a:close/>
                  <a:moveTo>
                    <a:pt x="2175" y="527"/>
                  </a:moveTo>
                  <a:cubicBezTo>
                    <a:pt x="2186" y="676"/>
                    <a:pt x="2200" y="827"/>
                    <a:pt x="2160" y="974"/>
                  </a:cubicBezTo>
                  <a:cubicBezTo>
                    <a:pt x="2154" y="994"/>
                    <a:pt x="2148" y="1013"/>
                    <a:pt x="2141" y="1032"/>
                  </a:cubicBezTo>
                  <a:cubicBezTo>
                    <a:pt x="2112" y="1111"/>
                    <a:pt x="2074" y="1187"/>
                    <a:pt x="2046" y="1268"/>
                  </a:cubicBezTo>
                  <a:cubicBezTo>
                    <a:pt x="2040" y="1191"/>
                    <a:pt x="2030" y="1114"/>
                    <a:pt x="2016" y="1039"/>
                  </a:cubicBezTo>
                  <a:cubicBezTo>
                    <a:pt x="2016" y="1015"/>
                    <a:pt x="2017" y="993"/>
                    <a:pt x="2018" y="972"/>
                  </a:cubicBezTo>
                  <a:cubicBezTo>
                    <a:pt x="2028" y="834"/>
                    <a:pt x="2075" y="706"/>
                    <a:pt x="2141" y="586"/>
                  </a:cubicBezTo>
                  <a:cubicBezTo>
                    <a:pt x="2152" y="566"/>
                    <a:pt x="2164" y="546"/>
                    <a:pt x="2175" y="527"/>
                  </a:cubicBezTo>
                  <a:close/>
                  <a:moveTo>
                    <a:pt x="1835" y="1024"/>
                  </a:moveTo>
                  <a:cubicBezTo>
                    <a:pt x="1841" y="1025"/>
                    <a:pt x="1847" y="1029"/>
                    <a:pt x="1851" y="1034"/>
                  </a:cubicBezTo>
                  <a:cubicBezTo>
                    <a:pt x="1919" y="1174"/>
                    <a:pt x="1804" y="1318"/>
                    <a:pt x="1796" y="1459"/>
                  </a:cubicBezTo>
                  <a:cubicBezTo>
                    <a:pt x="1788" y="1456"/>
                    <a:pt x="1778" y="1452"/>
                    <a:pt x="1769" y="1451"/>
                  </a:cubicBezTo>
                  <a:cubicBezTo>
                    <a:pt x="1631" y="1440"/>
                    <a:pt x="1462" y="1378"/>
                    <a:pt x="1420" y="1232"/>
                  </a:cubicBezTo>
                  <a:lnTo>
                    <a:pt x="1420" y="1232"/>
                  </a:lnTo>
                  <a:cubicBezTo>
                    <a:pt x="1505" y="1256"/>
                    <a:pt x="1571" y="1327"/>
                    <a:pt x="1646" y="1374"/>
                  </a:cubicBezTo>
                  <a:cubicBezTo>
                    <a:pt x="1651" y="1377"/>
                    <a:pt x="1657" y="1379"/>
                    <a:pt x="1663" y="1379"/>
                  </a:cubicBezTo>
                  <a:cubicBezTo>
                    <a:pt x="1682" y="1379"/>
                    <a:pt x="1701" y="1361"/>
                    <a:pt x="1695" y="1340"/>
                  </a:cubicBezTo>
                  <a:cubicBezTo>
                    <a:pt x="1690" y="1316"/>
                    <a:pt x="1668" y="1299"/>
                    <a:pt x="1650" y="1283"/>
                  </a:cubicBezTo>
                  <a:cubicBezTo>
                    <a:pt x="1631" y="1260"/>
                    <a:pt x="1620" y="1232"/>
                    <a:pt x="1609" y="1203"/>
                  </a:cubicBezTo>
                  <a:cubicBezTo>
                    <a:pt x="1592" y="1156"/>
                    <a:pt x="1586" y="1103"/>
                    <a:pt x="1609" y="1103"/>
                  </a:cubicBezTo>
                  <a:cubicBezTo>
                    <a:pt x="1620" y="1103"/>
                    <a:pt x="1637" y="1114"/>
                    <a:pt x="1662" y="1143"/>
                  </a:cubicBezTo>
                  <a:cubicBezTo>
                    <a:pt x="1689" y="1169"/>
                    <a:pt x="1730" y="1283"/>
                    <a:pt x="1775" y="1283"/>
                  </a:cubicBezTo>
                  <a:cubicBezTo>
                    <a:pt x="1782" y="1283"/>
                    <a:pt x="1790" y="1280"/>
                    <a:pt x="1797" y="1273"/>
                  </a:cubicBezTo>
                  <a:cubicBezTo>
                    <a:pt x="1818" y="1247"/>
                    <a:pt x="1789" y="1217"/>
                    <a:pt x="1788" y="1189"/>
                  </a:cubicBezTo>
                  <a:cubicBezTo>
                    <a:pt x="1786" y="1143"/>
                    <a:pt x="1776" y="1034"/>
                    <a:pt x="1835" y="1024"/>
                  </a:cubicBezTo>
                  <a:close/>
                  <a:moveTo>
                    <a:pt x="352" y="1368"/>
                  </a:moveTo>
                  <a:cubicBezTo>
                    <a:pt x="367" y="1368"/>
                    <a:pt x="379" y="1401"/>
                    <a:pt x="385" y="1412"/>
                  </a:cubicBezTo>
                  <a:cubicBezTo>
                    <a:pt x="389" y="1428"/>
                    <a:pt x="387" y="1444"/>
                    <a:pt x="387" y="1460"/>
                  </a:cubicBezTo>
                  <a:cubicBezTo>
                    <a:pt x="358" y="1445"/>
                    <a:pt x="323" y="1406"/>
                    <a:pt x="343" y="1373"/>
                  </a:cubicBezTo>
                  <a:cubicBezTo>
                    <a:pt x="346" y="1369"/>
                    <a:pt x="349" y="1368"/>
                    <a:pt x="352" y="1368"/>
                  </a:cubicBezTo>
                  <a:close/>
                  <a:moveTo>
                    <a:pt x="121" y="1351"/>
                  </a:moveTo>
                  <a:cubicBezTo>
                    <a:pt x="123" y="1351"/>
                    <a:pt x="124" y="1351"/>
                    <a:pt x="125" y="1352"/>
                  </a:cubicBezTo>
                  <a:cubicBezTo>
                    <a:pt x="177" y="1368"/>
                    <a:pt x="181" y="1435"/>
                    <a:pt x="187" y="1481"/>
                  </a:cubicBezTo>
                  <a:cubicBezTo>
                    <a:pt x="142" y="1466"/>
                    <a:pt x="102" y="1426"/>
                    <a:pt x="101" y="1377"/>
                  </a:cubicBezTo>
                  <a:cubicBezTo>
                    <a:pt x="101" y="1370"/>
                    <a:pt x="103" y="1365"/>
                    <a:pt x="105" y="1360"/>
                  </a:cubicBezTo>
                  <a:lnTo>
                    <a:pt x="106" y="1360"/>
                  </a:lnTo>
                  <a:cubicBezTo>
                    <a:pt x="106" y="1359"/>
                    <a:pt x="106" y="1358"/>
                    <a:pt x="107" y="1358"/>
                  </a:cubicBezTo>
                  <a:cubicBezTo>
                    <a:pt x="108" y="1357"/>
                    <a:pt x="108" y="1356"/>
                    <a:pt x="110" y="1356"/>
                  </a:cubicBezTo>
                  <a:cubicBezTo>
                    <a:pt x="113" y="1353"/>
                    <a:pt x="117" y="1351"/>
                    <a:pt x="121" y="1351"/>
                  </a:cubicBezTo>
                  <a:close/>
                  <a:moveTo>
                    <a:pt x="64" y="1664"/>
                  </a:moveTo>
                  <a:cubicBezTo>
                    <a:pt x="83" y="1664"/>
                    <a:pt x="116" y="1713"/>
                    <a:pt x="118" y="1736"/>
                  </a:cubicBezTo>
                  <a:lnTo>
                    <a:pt x="108" y="1736"/>
                  </a:lnTo>
                  <a:cubicBezTo>
                    <a:pt x="108" y="1736"/>
                    <a:pt x="107" y="1736"/>
                    <a:pt x="106" y="1736"/>
                  </a:cubicBezTo>
                  <a:cubicBezTo>
                    <a:pt x="79" y="1736"/>
                    <a:pt x="53" y="1719"/>
                    <a:pt x="51" y="1691"/>
                  </a:cubicBezTo>
                  <a:cubicBezTo>
                    <a:pt x="51" y="1671"/>
                    <a:pt x="57" y="1664"/>
                    <a:pt x="64" y="1664"/>
                  </a:cubicBezTo>
                  <a:close/>
                  <a:moveTo>
                    <a:pt x="642" y="1683"/>
                  </a:moveTo>
                  <a:cubicBezTo>
                    <a:pt x="689" y="1683"/>
                    <a:pt x="716" y="1754"/>
                    <a:pt x="729" y="1795"/>
                  </a:cubicBezTo>
                  <a:cubicBezTo>
                    <a:pt x="685" y="1775"/>
                    <a:pt x="619" y="1742"/>
                    <a:pt x="624" y="1686"/>
                  </a:cubicBezTo>
                  <a:cubicBezTo>
                    <a:pt x="630" y="1684"/>
                    <a:pt x="636" y="1683"/>
                    <a:pt x="642" y="1683"/>
                  </a:cubicBezTo>
                  <a:close/>
                  <a:moveTo>
                    <a:pt x="468" y="1930"/>
                  </a:moveTo>
                  <a:cubicBezTo>
                    <a:pt x="494" y="1930"/>
                    <a:pt x="524" y="1960"/>
                    <a:pt x="545" y="1972"/>
                  </a:cubicBezTo>
                  <a:cubicBezTo>
                    <a:pt x="537" y="1975"/>
                    <a:pt x="529" y="1978"/>
                    <a:pt x="520" y="1980"/>
                  </a:cubicBezTo>
                  <a:cubicBezTo>
                    <a:pt x="515" y="1981"/>
                    <a:pt x="510" y="1982"/>
                    <a:pt x="505" y="1983"/>
                  </a:cubicBezTo>
                  <a:cubicBezTo>
                    <a:pt x="503" y="1983"/>
                    <a:pt x="501" y="1983"/>
                    <a:pt x="498" y="1983"/>
                  </a:cubicBezTo>
                  <a:cubicBezTo>
                    <a:pt x="476" y="1983"/>
                    <a:pt x="453" y="1974"/>
                    <a:pt x="445" y="1953"/>
                  </a:cubicBezTo>
                  <a:cubicBezTo>
                    <a:pt x="444" y="1951"/>
                    <a:pt x="442" y="1949"/>
                    <a:pt x="442" y="1946"/>
                  </a:cubicBezTo>
                  <a:cubicBezTo>
                    <a:pt x="444" y="1945"/>
                    <a:pt x="444" y="1943"/>
                    <a:pt x="445" y="1941"/>
                  </a:cubicBezTo>
                  <a:cubicBezTo>
                    <a:pt x="452" y="1933"/>
                    <a:pt x="460" y="1930"/>
                    <a:pt x="468" y="1930"/>
                  </a:cubicBezTo>
                  <a:close/>
                  <a:moveTo>
                    <a:pt x="1603" y="1633"/>
                  </a:moveTo>
                  <a:lnTo>
                    <a:pt x="1603" y="1633"/>
                  </a:lnTo>
                  <a:cubicBezTo>
                    <a:pt x="1754" y="1738"/>
                    <a:pt x="1856" y="1842"/>
                    <a:pt x="1913" y="1993"/>
                  </a:cubicBezTo>
                  <a:cubicBezTo>
                    <a:pt x="1863" y="1944"/>
                    <a:pt x="1799" y="1905"/>
                    <a:pt x="1762" y="1844"/>
                  </a:cubicBezTo>
                  <a:cubicBezTo>
                    <a:pt x="1760" y="1841"/>
                    <a:pt x="1757" y="1838"/>
                    <a:pt x="1756" y="1833"/>
                  </a:cubicBezTo>
                  <a:cubicBezTo>
                    <a:pt x="1756" y="1828"/>
                    <a:pt x="1752" y="1826"/>
                    <a:pt x="1748" y="1826"/>
                  </a:cubicBezTo>
                  <a:cubicBezTo>
                    <a:pt x="1743" y="1826"/>
                    <a:pt x="1737" y="1830"/>
                    <a:pt x="1739" y="1836"/>
                  </a:cubicBezTo>
                  <a:cubicBezTo>
                    <a:pt x="1762" y="1887"/>
                    <a:pt x="1811" y="1921"/>
                    <a:pt x="1844" y="1966"/>
                  </a:cubicBezTo>
                  <a:cubicBezTo>
                    <a:pt x="1884" y="2017"/>
                    <a:pt x="1916" y="2075"/>
                    <a:pt x="1950" y="2133"/>
                  </a:cubicBezTo>
                  <a:cubicBezTo>
                    <a:pt x="1952" y="2142"/>
                    <a:pt x="1953" y="2151"/>
                    <a:pt x="1954" y="2160"/>
                  </a:cubicBezTo>
                  <a:cubicBezTo>
                    <a:pt x="1950" y="2154"/>
                    <a:pt x="1944" y="2147"/>
                    <a:pt x="1938" y="2140"/>
                  </a:cubicBezTo>
                  <a:cubicBezTo>
                    <a:pt x="1918" y="2118"/>
                    <a:pt x="1895" y="2100"/>
                    <a:pt x="1872" y="2082"/>
                  </a:cubicBezTo>
                  <a:cubicBezTo>
                    <a:pt x="1725" y="1978"/>
                    <a:pt x="1652" y="1801"/>
                    <a:pt x="1603" y="1633"/>
                  </a:cubicBezTo>
                  <a:close/>
                  <a:moveTo>
                    <a:pt x="562" y="1358"/>
                  </a:moveTo>
                  <a:cubicBezTo>
                    <a:pt x="752" y="1423"/>
                    <a:pt x="915" y="1542"/>
                    <a:pt x="1083" y="1649"/>
                  </a:cubicBezTo>
                  <a:cubicBezTo>
                    <a:pt x="1420" y="1820"/>
                    <a:pt x="1679" y="2011"/>
                    <a:pt x="1806" y="2383"/>
                  </a:cubicBezTo>
                  <a:cubicBezTo>
                    <a:pt x="1850" y="2510"/>
                    <a:pt x="1981" y="2816"/>
                    <a:pt x="1850" y="2918"/>
                  </a:cubicBezTo>
                  <a:cubicBezTo>
                    <a:pt x="1844" y="2898"/>
                    <a:pt x="1835" y="2879"/>
                    <a:pt x="1830" y="2859"/>
                  </a:cubicBezTo>
                  <a:cubicBezTo>
                    <a:pt x="1785" y="2723"/>
                    <a:pt x="1731" y="2596"/>
                    <a:pt x="1658" y="2469"/>
                  </a:cubicBezTo>
                  <a:cubicBezTo>
                    <a:pt x="1485" y="2159"/>
                    <a:pt x="1243" y="1898"/>
                    <a:pt x="991" y="1651"/>
                  </a:cubicBezTo>
                  <a:cubicBezTo>
                    <a:pt x="982" y="1643"/>
                    <a:pt x="973" y="1633"/>
                    <a:pt x="964" y="1624"/>
                  </a:cubicBezTo>
                  <a:cubicBezTo>
                    <a:pt x="963" y="1622"/>
                    <a:pt x="962" y="1622"/>
                    <a:pt x="960" y="1622"/>
                  </a:cubicBezTo>
                  <a:cubicBezTo>
                    <a:pt x="956" y="1622"/>
                    <a:pt x="951" y="1627"/>
                    <a:pt x="955" y="1632"/>
                  </a:cubicBezTo>
                  <a:cubicBezTo>
                    <a:pt x="1003" y="1682"/>
                    <a:pt x="1052" y="1732"/>
                    <a:pt x="1098" y="1783"/>
                  </a:cubicBezTo>
                  <a:cubicBezTo>
                    <a:pt x="1401" y="2117"/>
                    <a:pt x="1639" y="2511"/>
                    <a:pt x="1773" y="2943"/>
                  </a:cubicBezTo>
                  <a:cubicBezTo>
                    <a:pt x="1701" y="2928"/>
                    <a:pt x="1625" y="2842"/>
                    <a:pt x="1558" y="2750"/>
                  </a:cubicBezTo>
                  <a:cubicBezTo>
                    <a:pt x="1524" y="2691"/>
                    <a:pt x="1486" y="2637"/>
                    <a:pt x="1447" y="2587"/>
                  </a:cubicBezTo>
                  <a:cubicBezTo>
                    <a:pt x="1433" y="2568"/>
                    <a:pt x="1421" y="2551"/>
                    <a:pt x="1410" y="2537"/>
                  </a:cubicBezTo>
                  <a:cubicBezTo>
                    <a:pt x="1413" y="2531"/>
                    <a:pt x="1410" y="2522"/>
                    <a:pt x="1405" y="2516"/>
                  </a:cubicBezTo>
                  <a:cubicBezTo>
                    <a:pt x="1344" y="2441"/>
                    <a:pt x="1277" y="2368"/>
                    <a:pt x="1228" y="2283"/>
                  </a:cubicBezTo>
                  <a:cubicBezTo>
                    <a:pt x="1167" y="2180"/>
                    <a:pt x="1141" y="2059"/>
                    <a:pt x="1076" y="1959"/>
                  </a:cubicBezTo>
                  <a:cubicBezTo>
                    <a:pt x="1004" y="1845"/>
                    <a:pt x="903" y="1759"/>
                    <a:pt x="809" y="1664"/>
                  </a:cubicBezTo>
                  <a:cubicBezTo>
                    <a:pt x="718" y="1569"/>
                    <a:pt x="636" y="1468"/>
                    <a:pt x="562" y="1358"/>
                  </a:cubicBezTo>
                  <a:close/>
                  <a:moveTo>
                    <a:pt x="532" y="2136"/>
                  </a:moveTo>
                  <a:lnTo>
                    <a:pt x="532" y="2136"/>
                  </a:lnTo>
                  <a:cubicBezTo>
                    <a:pt x="860" y="2226"/>
                    <a:pt x="1184" y="2378"/>
                    <a:pt x="1413" y="2634"/>
                  </a:cubicBezTo>
                  <a:lnTo>
                    <a:pt x="1414" y="2634"/>
                  </a:lnTo>
                  <a:cubicBezTo>
                    <a:pt x="1431" y="2664"/>
                    <a:pt x="1448" y="2695"/>
                    <a:pt x="1464" y="2724"/>
                  </a:cubicBezTo>
                  <a:cubicBezTo>
                    <a:pt x="1353" y="2643"/>
                    <a:pt x="1221" y="2594"/>
                    <a:pt x="1104" y="2522"/>
                  </a:cubicBezTo>
                  <a:cubicBezTo>
                    <a:pt x="980" y="2450"/>
                    <a:pt x="869" y="2359"/>
                    <a:pt x="758" y="2270"/>
                  </a:cubicBezTo>
                  <a:cubicBezTo>
                    <a:pt x="755" y="2267"/>
                    <a:pt x="752" y="2266"/>
                    <a:pt x="750" y="2266"/>
                  </a:cubicBezTo>
                  <a:cubicBezTo>
                    <a:pt x="741" y="2266"/>
                    <a:pt x="733" y="2279"/>
                    <a:pt x="742" y="2287"/>
                  </a:cubicBezTo>
                  <a:cubicBezTo>
                    <a:pt x="856" y="2380"/>
                    <a:pt x="970" y="2473"/>
                    <a:pt x="1095" y="2553"/>
                  </a:cubicBezTo>
                  <a:cubicBezTo>
                    <a:pt x="1281" y="2666"/>
                    <a:pt x="1465" y="2780"/>
                    <a:pt x="1600" y="2954"/>
                  </a:cubicBezTo>
                  <a:cubicBezTo>
                    <a:pt x="1504" y="2924"/>
                    <a:pt x="1406" y="2907"/>
                    <a:pt x="1307" y="2885"/>
                  </a:cubicBezTo>
                  <a:cubicBezTo>
                    <a:pt x="1045" y="2834"/>
                    <a:pt x="911" y="2702"/>
                    <a:pt x="816" y="2457"/>
                  </a:cubicBezTo>
                  <a:cubicBezTo>
                    <a:pt x="740" y="2335"/>
                    <a:pt x="618" y="2252"/>
                    <a:pt x="532" y="2136"/>
                  </a:cubicBezTo>
                  <a:close/>
                  <a:moveTo>
                    <a:pt x="1630" y="0"/>
                  </a:moveTo>
                  <a:cubicBezTo>
                    <a:pt x="1607" y="0"/>
                    <a:pt x="1586" y="19"/>
                    <a:pt x="1593" y="54"/>
                  </a:cubicBezTo>
                  <a:cubicBezTo>
                    <a:pt x="1635" y="120"/>
                    <a:pt x="1665" y="191"/>
                    <a:pt x="1693" y="263"/>
                  </a:cubicBezTo>
                  <a:cubicBezTo>
                    <a:pt x="1663" y="235"/>
                    <a:pt x="1627" y="213"/>
                    <a:pt x="1597" y="213"/>
                  </a:cubicBezTo>
                  <a:cubicBezTo>
                    <a:pt x="1569" y="213"/>
                    <a:pt x="1545" y="232"/>
                    <a:pt x="1536" y="285"/>
                  </a:cubicBezTo>
                  <a:cubicBezTo>
                    <a:pt x="1550" y="482"/>
                    <a:pt x="1694" y="664"/>
                    <a:pt x="1881" y="725"/>
                  </a:cubicBezTo>
                  <a:cubicBezTo>
                    <a:pt x="1910" y="798"/>
                    <a:pt x="1943" y="875"/>
                    <a:pt x="1965" y="951"/>
                  </a:cubicBezTo>
                  <a:cubicBezTo>
                    <a:pt x="1970" y="969"/>
                    <a:pt x="1974" y="987"/>
                    <a:pt x="1977" y="1005"/>
                  </a:cubicBezTo>
                  <a:cubicBezTo>
                    <a:pt x="1978" y="1020"/>
                    <a:pt x="1979" y="1035"/>
                    <a:pt x="1980" y="1050"/>
                  </a:cubicBezTo>
                  <a:cubicBezTo>
                    <a:pt x="1985" y="1067"/>
                    <a:pt x="1985" y="1120"/>
                    <a:pt x="1999" y="1139"/>
                  </a:cubicBezTo>
                  <a:cubicBezTo>
                    <a:pt x="2007" y="1209"/>
                    <a:pt x="2012" y="1278"/>
                    <a:pt x="2012" y="1347"/>
                  </a:cubicBezTo>
                  <a:cubicBezTo>
                    <a:pt x="2008" y="1482"/>
                    <a:pt x="1984" y="1614"/>
                    <a:pt x="1957" y="1745"/>
                  </a:cubicBezTo>
                  <a:cubicBezTo>
                    <a:pt x="1933" y="1661"/>
                    <a:pt x="1895" y="1581"/>
                    <a:pt x="1845" y="1509"/>
                  </a:cubicBezTo>
                  <a:cubicBezTo>
                    <a:pt x="1868" y="1369"/>
                    <a:pt x="1972" y="1245"/>
                    <a:pt x="1941" y="1097"/>
                  </a:cubicBezTo>
                  <a:cubicBezTo>
                    <a:pt x="1928" y="1012"/>
                    <a:pt x="1883" y="973"/>
                    <a:pt x="1838" y="973"/>
                  </a:cubicBezTo>
                  <a:cubicBezTo>
                    <a:pt x="1794" y="973"/>
                    <a:pt x="1751" y="1012"/>
                    <a:pt x="1738" y="1085"/>
                  </a:cubicBezTo>
                  <a:cubicBezTo>
                    <a:pt x="1724" y="1044"/>
                    <a:pt x="1710" y="1005"/>
                    <a:pt x="1705" y="960"/>
                  </a:cubicBezTo>
                  <a:cubicBezTo>
                    <a:pt x="1701" y="942"/>
                    <a:pt x="1704" y="928"/>
                    <a:pt x="1699" y="909"/>
                  </a:cubicBezTo>
                  <a:cubicBezTo>
                    <a:pt x="1695" y="894"/>
                    <a:pt x="1680" y="885"/>
                    <a:pt x="1666" y="885"/>
                  </a:cubicBezTo>
                  <a:cubicBezTo>
                    <a:pt x="1653" y="885"/>
                    <a:pt x="1642" y="891"/>
                    <a:pt x="1637" y="905"/>
                  </a:cubicBezTo>
                  <a:cubicBezTo>
                    <a:pt x="1626" y="930"/>
                    <a:pt x="1650" y="949"/>
                    <a:pt x="1661" y="969"/>
                  </a:cubicBezTo>
                  <a:cubicBezTo>
                    <a:pt x="1682" y="1004"/>
                    <a:pt x="1691" y="1043"/>
                    <a:pt x="1701" y="1082"/>
                  </a:cubicBezTo>
                  <a:cubicBezTo>
                    <a:pt x="1672" y="1057"/>
                    <a:pt x="1643" y="1046"/>
                    <a:pt x="1619" y="1046"/>
                  </a:cubicBezTo>
                  <a:cubicBezTo>
                    <a:pt x="1568" y="1046"/>
                    <a:pt x="1533" y="1092"/>
                    <a:pt x="1547" y="1171"/>
                  </a:cubicBezTo>
                  <a:cubicBezTo>
                    <a:pt x="1534" y="1155"/>
                    <a:pt x="1522" y="1138"/>
                    <a:pt x="1512" y="1119"/>
                  </a:cubicBezTo>
                  <a:cubicBezTo>
                    <a:pt x="1490" y="1086"/>
                    <a:pt x="1480" y="1032"/>
                    <a:pt x="1441" y="1012"/>
                  </a:cubicBezTo>
                  <a:cubicBezTo>
                    <a:pt x="1439" y="1012"/>
                    <a:pt x="1436" y="1011"/>
                    <a:pt x="1434" y="1011"/>
                  </a:cubicBezTo>
                  <a:cubicBezTo>
                    <a:pt x="1419" y="1011"/>
                    <a:pt x="1405" y="1023"/>
                    <a:pt x="1407" y="1039"/>
                  </a:cubicBezTo>
                  <a:cubicBezTo>
                    <a:pt x="1408" y="1054"/>
                    <a:pt x="1417" y="1067"/>
                    <a:pt x="1428" y="1077"/>
                  </a:cubicBezTo>
                  <a:cubicBezTo>
                    <a:pt x="1467" y="1116"/>
                    <a:pt x="1504" y="1158"/>
                    <a:pt x="1542" y="1201"/>
                  </a:cubicBezTo>
                  <a:cubicBezTo>
                    <a:pt x="1509" y="1179"/>
                    <a:pt x="1460" y="1157"/>
                    <a:pt x="1419" y="1157"/>
                  </a:cubicBezTo>
                  <a:cubicBezTo>
                    <a:pt x="1387" y="1157"/>
                    <a:pt x="1359" y="1172"/>
                    <a:pt x="1350" y="1214"/>
                  </a:cubicBezTo>
                  <a:cubicBezTo>
                    <a:pt x="1352" y="1290"/>
                    <a:pt x="1418" y="1348"/>
                    <a:pt x="1475" y="1390"/>
                  </a:cubicBezTo>
                  <a:cubicBezTo>
                    <a:pt x="1552" y="1442"/>
                    <a:pt x="1644" y="1461"/>
                    <a:pt x="1730" y="1492"/>
                  </a:cubicBezTo>
                  <a:cubicBezTo>
                    <a:pt x="1765" y="1505"/>
                    <a:pt x="1773" y="1548"/>
                    <a:pt x="1795" y="1575"/>
                  </a:cubicBezTo>
                  <a:cubicBezTo>
                    <a:pt x="1867" y="1675"/>
                    <a:pt x="1908" y="1791"/>
                    <a:pt x="1939" y="1908"/>
                  </a:cubicBezTo>
                  <a:cubicBezTo>
                    <a:pt x="1892" y="1825"/>
                    <a:pt x="1832" y="1749"/>
                    <a:pt x="1764" y="1681"/>
                  </a:cubicBezTo>
                  <a:cubicBezTo>
                    <a:pt x="1711" y="1630"/>
                    <a:pt x="1656" y="1583"/>
                    <a:pt x="1601" y="1534"/>
                  </a:cubicBezTo>
                  <a:cubicBezTo>
                    <a:pt x="1584" y="1516"/>
                    <a:pt x="1562" y="1498"/>
                    <a:pt x="1541" y="1498"/>
                  </a:cubicBezTo>
                  <a:cubicBezTo>
                    <a:pt x="1528" y="1498"/>
                    <a:pt x="1516" y="1506"/>
                    <a:pt x="1506" y="1525"/>
                  </a:cubicBezTo>
                  <a:cubicBezTo>
                    <a:pt x="1499" y="1558"/>
                    <a:pt x="1520" y="1591"/>
                    <a:pt x="1527" y="1624"/>
                  </a:cubicBezTo>
                  <a:cubicBezTo>
                    <a:pt x="1577" y="1791"/>
                    <a:pt x="1657" y="1951"/>
                    <a:pt x="1784" y="2072"/>
                  </a:cubicBezTo>
                  <a:cubicBezTo>
                    <a:pt x="1854" y="2142"/>
                    <a:pt x="1936" y="2209"/>
                    <a:pt x="1972" y="2304"/>
                  </a:cubicBezTo>
                  <a:cubicBezTo>
                    <a:pt x="1978" y="2405"/>
                    <a:pt x="1982" y="2505"/>
                    <a:pt x="1978" y="2605"/>
                  </a:cubicBezTo>
                  <a:cubicBezTo>
                    <a:pt x="1924" y="2404"/>
                    <a:pt x="1797" y="2188"/>
                    <a:pt x="1712" y="2077"/>
                  </a:cubicBezTo>
                  <a:cubicBezTo>
                    <a:pt x="1596" y="1929"/>
                    <a:pt x="1457" y="1798"/>
                    <a:pt x="1307" y="1685"/>
                  </a:cubicBezTo>
                  <a:cubicBezTo>
                    <a:pt x="1250" y="1645"/>
                    <a:pt x="1187" y="1614"/>
                    <a:pt x="1127" y="1579"/>
                  </a:cubicBezTo>
                  <a:cubicBezTo>
                    <a:pt x="1033" y="1523"/>
                    <a:pt x="940" y="1460"/>
                    <a:pt x="845" y="1405"/>
                  </a:cubicBezTo>
                  <a:cubicBezTo>
                    <a:pt x="784" y="1370"/>
                    <a:pt x="720" y="1340"/>
                    <a:pt x="656" y="1313"/>
                  </a:cubicBezTo>
                  <a:cubicBezTo>
                    <a:pt x="613" y="1296"/>
                    <a:pt x="569" y="1273"/>
                    <a:pt x="522" y="1273"/>
                  </a:cubicBezTo>
                  <a:cubicBezTo>
                    <a:pt x="520" y="1273"/>
                    <a:pt x="517" y="1273"/>
                    <a:pt x="514" y="1273"/>
                  </a:cubicBezTo>
                  <a:cubicBezTo>
                    <a:pt x="494" y="1274"/>
                    <a:pt x="475" y="1287"/>
                    <a:pt x="470" y="1306"/>
                  </a:cubicBezTo>
                  <a:cubicBezTo>
                    <a:pt x="458" y="1347"/>
                    <a:pt x="497" y="1378"/>
                    <a:pt x="518" y="1408"/>
                  </a:cubicBezTo>
                  <a:cubicBezTo>
                    <a:pt x="662" y="1597"/>
                    <a:pt x="842" y="1758"/>
                    <a:pt x="975" y="1954"/>
                  </a:cubicBezTo>
                  <a:cubicBezTo>
                    <a:pt x="1036" y="2053"/>
                    <a:pt x="1081" y="2161"/>
                    <a:pt x="1139" y="2261"/>
                  </a:cubicBezTo>
                  <a:cubicBezTo>
                    <a:pt x="1124" y="2245"/>
                    <a:pt x="1108" y="2231"/>
                    <a:pt x="1094" y="2215"/>
                  </a:cubicBezTo>
                  <a:cubicBezTo>
                    <a:pt x="1020" y="2138"/>
                    <a:pt x="940" y="2062"/>
                    <a:pt x="858" y="1991"/>
                  </a:cubicBezTo>
                  <a:cubicBezTo>
                    <a:pt x="825" y="1964"/>
                    <a:pt x="790" y="1936"/>
                    <a:pt x="754" y="1909"/>
                  </a:cubicBezTo>
                  <a:cubicBezTo>
                    <a:pt x="762" y="1886"/>
                    <a:pt x="769" y="1863"/>
                    <a:pt x="771" y="1837"/>
                  </a:cubicBezTo>
                  <a:cubicBezTo>
                    <a:pt x="806" y="1814"/>
                    <a:pt x="762" y="1733"/>
                    <a:pt x="745" y="1707"/>
                  </a:cubicBezTo>
                  <a:cubicBezTo>
                    <a:pt x="722" y="1676"/>
                    <a:pt x="684" y="1655"/>
                    <a:pt x="646" y="1655"/>
                  </a:cubicBezTo>
                  <a:cubicBezTo>
                    <a:pt x="641" y="1655"/>
                    <a:pt x="636" y="1655"/>
                    <a:pt x="632" y="1656"/>
                  </a:cubicBezTo>
                  <a:cubicBezTo>
                    <a:pt x="609" y="1657"/>
                    <a:pt x="595" y="1679"/>
                    <a:pt x="600" y="1700"/>
                  </a:cubicBezTo>
                  <a:cubicBezTo>
                    <a:pt x="611" y="1764"/>
                    <a:pt x="670" y="1799"/>
                    <a:pt x="719" y="1835"/>
                  </a:cubicBezTo>
                  <a:cubicBezTo>
                    <a:pt x="717" y="1852"/>
                    <a:pt x="718" y="1867"/>
                    <a:pt x="720" y="1884"/>
                  </a:cubicBezTo>
                  <a:cubicBezTo>
                    <a:pt x="682" y="1858"/>
                    <a:pt x="642" y="1834"/>
                    <a:pt x="601" y="1813"/>
                  </a:cubicBezTo>
                  <a:cubicBezTo>
                    <a:pt x="547" y="1788"/>
                    <a:pt x="494" y="1762"/>
                    <a:pt x="444" y="1730"/>
                  </a:cubicBezTo>
                  <a:cubicBezTo>
                    <a:pt x="457" y="1652"/>
                    <a:pt x="435" y="1574"/>
                    <a:pt x="424" y="1499"/>
                  </a:cubicBezTo>
                  <a:cubicBezTo>
                    <a:pt x="432" y="1494"/>
                    <a:pt x="438" y="1487"/>
                    <a:pt x="439" y="1477"/>
                  </a:cubicBezTo>
                  <a:cubicBezTo>
                    <a:pt x="448" y="1423"/>
                    <a:pt x="435" y="1354"/>
                    <a:pt x="379" y="1331"/>
                  </a:cubicBezTo>
                  <a:cubicBezTo>
                    <a:pt x="373" y="1328"/>
                    <a:pt x="367" y="1327"/>
                    <a:pt x="362" y="1327"/>
                  </a:cubicBezTo>
                  <a:cubicBezTo>
                    <a:pt x="329" y="1327"/>
                    <a:pt x="305" y="1362"/>
                    <a:pt x="309" y="1395"/>
                  </a:cubicBezTo>
                  <a:cubicBezTo>
                    <a:pt x="312" y="1438"/>
                    <a:pt x="342" y="1479"/>
                    <a:pt x="378" y="1502"/>
                  </a:cubicBezTo>
                  <a:cubicBezTo>
                    <a:pt x="405" y="1568"/>
                    <a:pt x="416" y="1643"/>
                    <a:pt x="421" y="1714"/>
                  </a:cubicBezTo>
                  <a:cubicBezTo>
                    <a:pt x="348" y="1662"/>
                    <a:pt x="284" y="1598"/>
                    <a:pt x="239" y="1519"/>
                  </a:cubicBezTo>
                  <a:cubicBezTo>
                    <a:pt x="241" y="1467"/>
                    <a:pt x="242" y="1415"/>
                    <a:pt x="221" y="1366"/>
                  </a:cubicBezTo>
                  <a:cubicBezTo>
                    <a:pt x="207" y="1330"/>
                    <a:pt x="169" y="1298"/>
                    <a:pt x="131" y="1298"/>
                  </a:cubicBezTo>
                  <a:cubicBezTo>
                    <a:pt x="117" y="1298"/>
                    <a:pt x="103" y="1302"/>
                    <a:pt x="91" y="1312"/>
                  </a:cubicBezTo>
                  <a:cubicBezTo>
                    <a:pt x="12" y="1389"/>
                    <a:pt x="111" y="1514"/>
                    <a:pt x="198" y="1537"/>
                  </a:cubicBezTo>
                  <a:cubicBezTo>
                    <a:pt x="242" y="1575"/>
                    <a:pt x="278" y="1626"/>
                    <a:pt x="317" y="1670"/>
                  </a:cubicBezTo>
                  <a:cubicBezTo>
                    <a:pt x="359" y="1717"/>
                    <a:pt x="406" y="1757"/>
                    <a:pt x="455" y="1793"/>
                  </a:cubicBezTo>
                  <a:cubicBezTo>
                    <a:pt x="356" y="1790"/>
                    <a:pt x="262" y="1780"/>
                    <a:pt x="166" y="1750"/>
                  </a:cubicBezTo>
                  <a:cubicBezTo>
                    <a:pt x="170" y="1702"/>
                    <a:pt x="143" y="1650"/>
                    <a:pt x="107" y="1621"/>
                  </a:cubicBezTo>
                  <a:cubicBezTo>
                    <a:pt x="97" y="1613"/>
                    <a:pt x="83" y="1609"/>
                    <a:pt x="70" y="1609"/>
                  </a:cubicBezTo>
                  <a:cubicBezTo>
                    <a:pt x="42" y="1609"/>
                    <a:pt x="14" y="1626"/>
                    <a:pt x="9" y="1656"/>
                  </a:cubicBezTo>
                  <a:cubicBezTo>
                    <a:pt x="1" y="1710"/>
                    <a:pt x="45" y="1764"/>
                    <a:pt x="97" y="1764"/>
                  </a:cubicBezTo>
                  <a:cubicBezTo>
                    <a:pt x="106" y="1764"/>
                    <a:pt x="115" y="1762"/>
                    <a:pt x="124" y="1759"/>
                  </a:cubicBezTo>
                  <a:cubicBezTo>
                    <a:pt x="128" y="1764"/>
                    <a:pt x="134" y="1767"/>
                    <a:pt x="140" y="1769"/>
                  </a:cubicBezTo>
                  <a:cubicBezTo>
                    <a:pt x="143" y="1769"/>
                    <a:pt x="145" y="1769"/>
                    <a:pt x="148" y="1767"/>
                  </a:cubicBezTo>
                  <a:cubicBezTo>
                    <a:pt x="223" y="1793"/>
                    <a:pt x="296" y="1828"/>
                    <a:pt x="376" y="1836"/>
                  </a:cubicBezTo>
                  <a:cubicBezTo>
                    <a:pt x="385" y="1836"/>
                    <a:pt x="393" y="1837"/>
                    <a:pt x="402" y="1837"/>
                  </a:cubicBezTo>
                  <a:cubicBezTo>
                    <a:pt x="430" y="1837"/>
                    <a:pt x="458" y="1833"/>
                    <a:pt x="483" y="1821"/>
                  </a:cubicBezTo>
                  <a:cubicBezTo>
                    <a:pt x="487" y="1821"/>
                    <a:pt x="490" y="1820"/>
                    <a:pt x="492" y="1818"/>
                  </a:cubicBezTo>
                  <a:cubicBezTo>
                    <a:pt x="553" y="1860"/>
                    <a:pt x="617" y="1896"/>
                    <a:pt x="681" y="1936"/>
                  </a:cubicBezTo>
                  <a:cubicBezTo>
                    <a:pt x="651" y="1938"/>
                    <a:pt x="622" y="1940"/>
                    <a:pt x="595" y="1948"/>
                  </a:cubicBezTo>
                  <a:cubicBezTo>
                    <a:pt x="566" y="1919"/>
                    <a:pt x="524" y="1884"/>
                    <a:pt x="481" y="1884"/>
                  </a:cubicBezTo>
                  <a:cubicBezTo>
                    <a:pt x="470" y="1884"/>
                    <a:pt x="459" y="1886"/>
                    <a:pt x="449" y="1890"/>
                  </a:cubicBezTo>
                  <a:cubicBezTo>
                    <a:pt x="399" y="1912"/>
                    <a:pt x="404" y="1971"/>
                    <a:pt x="448" y="1996"/>
                  </a:cubicBezTo>
                  <a:cubicBezTo>
                    <a:pt x="467" y="2008"/>
                    <a:pt x="488" y="2012"/>
                    <a:pt x="510" y="2012"/>
                  </a:cubicBezTo>
                  <a:cubicBezTo>
                    <a:pt x="538" y="2012"/>
                    <a:pt x="566" y="2006"/>
                    <a:pt x="593" y="2004"/>
                  </a:cubicBezTo>
                  <a:cubicBezTo>
                    <a:pt x="643" y="2004"/>
                    <a:pt x="691" y="1987"/>
                    <a:pt x="739" y="1972"/>
                  </a:cubicBezTo>
                  <a:cubicBezTo>
                    <a:pt x="742" y="1974"/>
                    <a:pt x="744" y="1975"/>
                    <a:pt x="747" y="1978"/>
                  </a:cubicBezTo>
                  <a:cubicBezTo>
                    <a:pt x="888" y="2074"/>
                    <a:pt x="1015" y="2192"/>
                    <a:pt x="1138" y="2312"/>
                  </a:cubicBezTo>
                  <a:cubicBezTo>
                    <a:pt x="996" y="2220"/>
                    <a:pt x="834" y="2152"/>
                    <a:pt x="658" y="2103"/>
                  </a:cubicBezTo>
                  <a:cubicBezTo>
                    <a:pt x="604" y="2087"/>
                    <a:pt x="551" y="2070"/>
                    <a:pt x="497" y="2054"/>
                  </a:cubicBezTo>
                  <a:cubicBezTo>
                    <a:pt x="484" y="2050"/>
                    <a:pt x="469" y="2044"/>
                    <a:pt x="454" y="2044"/>
                  </a:cubicBezTo>
                  <a:cubicBezTo>
                    <a:pt x="447" y="2044"/>
                    <a:pt x="439" y="2046"/>
                    <a:pt x="433" y="2050"/>
                  </a:cubicBezTo>
                  <a:cubicBezTo>
                    <a:pt x="377" y="2092"/>
                    <a:pt x="470" y="2148"/>
                    <a:pt x="492" y="2186"/>
                  </a:cubicBezTo>
                  <a:cubicBezTo>
                    <a:pt x="583" y="2309"/>
                    <a:pt x="704" y="2409"/>
                    <a:pt x="774" y="2548"/>
                  </a:cubicBezTo>
                  <a:cubicBezTo>
                    <a:pt x="966" y="2883"/>
                    <a:pt x="1291" y="2969"/>
                    <a:pt x="1643" y="3046"/>
                  </a:cubicBezTo>
                  <a:cubicBezTo>
                    <a:pt x="1645" y="3046"/>
                    <a:pt x="1648" y="3046"/>
                    <a:pt x="1650" y="3046"/>
                  </a:cubicBezTo>
                  <a:cubicBezTo>
                    <a:pt x="1667" y="3046"/>
                    <a:pt x="1684" y="3039"/>
                    <a:pt x="1692" y="3024"/>
                  </a:cubicBezTo>
                  <a:cubicBezTo>
                    <a:pt x="1694" y="3016"/>
                    <a:pt x="1697" y="3010"/>
                    <a:pt x="1697" y="3004"/>
                  </a:cubicBezTo>
                  <a:cubicBezTo>
                    <a:pt x="1713" y="3013"/>
                    <a:pt x="1730" y="3021"/>
                    <a:pt x="1749" y="3026"/>
                  </a:cubicBezTo>
                  <a:cubicBezTo>
                    <a:pt x="1762" y="3029"/>
                    <a:pt x="1775" y="3030"/>
                    <a:pt x="1788" y="3030"/>
                  </a:cubicBezTo>
                  <a:cubicBezTo>
                    <a:pt x="1800" y="3030"/>
                    <a:pt x="1811" y="3029"/>
                    <a:pt x="1823" y="3027"/>
                  </a:cubicBezTo>
                  <a:cubicBezTo>
                    <a:pt x="1832" y="3027"/>
                    <a:pt x="1841" y="3025"/>
                    <a:pt x="1849" y="3019"/>
                  </a:cubicBezTo>
                  <a:cubicBezTo>
                    <a:pt x="1895" y="3004"/>
                    <a:pt x="1936" y="2971"/>
                    <a:pt x="1961" y="2930"/>
                  </a:cubicBezTo>
                  <a:cubicBezTo>
                    <a:pt x="1994" y="2880"/>
                    <a:pt x="2005" y="2816"/>
                    <a:pt x="2001" y="2745"/>
                  </a:cubicBezTo>
                  <a:cubicBezTo>
                    <a:pt x="2040" y="2607"/>
                    <a:pt x="2052" y="2462"/>
                    <a:pt x="2053" y="2319"/>
                  </a:cubicBezTo>
                  <a:cubicBezTo>
                    <a:pt x="2054" y="2209"/>
                    <a:pt x="2028" y="2103"/>
                    <a:pt x="1986" y="2003"/>
                  </a:cubicBezTo>
                  <a:cubicBezTo>
                    <a:pt x="1989" y="1943"/>
                    <a:pt x="1984" y="1884"/>
                    <a:pt x="1974" y="1825"/>
                  </a:cubicBezTo>
                  <a:cubicBezTo>
                    <a:pt x="1978" y="1817"/>
                    <a:pt x="1980" y="1810"/>
                    <a:pt x="1982" y="1805"/>
                  </a:cubicBezTo>
                  <a:cubicBezTo>
                    <a:pt x="2025" y="1693"/>
                    <a:pt x="2045" y="1576"/>
                    <a:pt x="2051" y="1458"/>
                  </a:cubicBezTo>
                  <a:cubicBezTo>
                    <a:pt x="2068" y="1448"/>
                    <a:pt x="2073" y="1417"/>
                    <a:pt x="2081" y="1399"/>
                  </a:cubicBezTo>
                  <a:cubicBezTo>
                    <a:pt x="2096" y="1355"/>
                    <a:pt x="2111" y="1312"/>
                    <a:pt x="2128" y="1270"/>
                  </a:cubicBezTo>
                  <a:cubicBezTo>
                    <a:pt x="2132" y="1260"/>
                    <a:pt x="2137" y="1251"/>
                    <a:pt x="2141" y="1242"/>
                  </a:cubicBezTo>
                  <a:cubicBezTo>
                    <a:pt x="2189" y="1136"/>
                    <a:pt x="2242" y="1031"/>
                    <a:pt x="2258" y="916"/>
                  </a:cubicBezTo>
                  <a:cubicBezTo>
                    <a:pt x="2277" y="793"/>
                    <a:pt x="2269" y="668"/>
                    <a:pt x="2258" y="544"/>
                  </a:cubicBezTo>
                  <a:cubicBezTo>
                    <a:pt x="2251" y="498"/>
                    <a:pt x="2256" y="445"/>
                    <a:pt x="2234" y="403"/>
                  </a:cubicBezTo>
                  <a:cubicBezTo>
                    <a:pt x="2222" y="388"/>
                    <a:pt x="2210" y="382"/>
                    <a:pt x="2198" y="382"/>
                  </a:cubicBezTo>
                  <a:cubicBezTo>
                    <a:pt x="2175" y="382"/>
                    <a:pt x="2154" y="404"/>
                    <a:pt x="2141" y="428"/>
                  </a:cubicBezTo>
                  <a:cubicBezTo>
                    <a:pt x="2140" y="431"/>
                    <a:pt x="2138" y="435"/>
                    <a:pt x="2137" y="438"/>
                  </a:cubicBezTo>
                  <a:cubicBezTo>
                    <a:pt x="2094" y="520"/>
                    <a:pt x="2051" y="602"/>
                    <a:pt x="2021" y="690"/>
                  </a:cubicBezTo>
                  <a:cubicBezTo>
                    <a:pt x="2003" y="749"/>
                    <a:pt x="1990" y="811"/>
                    <a:pt x="1982" y="874"/>
                  </a:cubicBezTo>
                  <a:cubicBezTo>
                    <a:pt x="1971" y="820"/>
                    <a:pt x="1959" y="768"/>
                    <a:pt x="1947" y="716"/>
                  </a:cubicBezTo>
                  <a:cubicBezTo>
                    <a:pt x="1963" y="698"/>
                    <a:pt x="1959" y="671"/>
                    <a:pt x="1964" y="649"/>
                  </a:cubicBezTo>
                  <a:cubicBezTo>
                    <a:pt x="1977" y="581"/>
                    <a:pt x="1986" y="511"/>
                    <a:pt x="1987" y="442"/>
                  </a:cubicBezTo>
                  <a:cubicBezTo>
                    <a:pt x="1989" y="337"/>
                    <a:pt x="1959" y="208"/>
                    <a:pt x="1861" y="151"/>
                  </a:cubicBezTo>
                  <a:cubicBezTo>
                    <a:pt x="1849" y="146"/>
                    <a:pt x="1838" y="144"/>
                    <a:pt x="1828" y="144"/>
                  </a:cubicBezTo>
                  <a:cubicBezTo>
                    <a:pt x="1760" y="144"/>
                    <a:pt x="1743" y="241"/>
                    <a:pt x="1747" y="306"/>
                  </a:cubicBezTo>
                  <a:cubicBezTo>
                    <a:pt x="1726" y="220"/>
                    <a:pt x="1708" y="132"/>
                    <a:pt x="1679" y="48"/>
                  </a:cubicBezTo>
                  <a:cubicBezTo>
                    <a:pt x="1674" y="16"/>
                    <a:pt x="1651" y="0"/>
                    <a:pt x="163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8251687" y="3333461"/>
              <a:ext cx="4933" cy="345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" y="3"/>
                    <a:pt x="4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8306443" y="3625480"/>
              <a:ext cx="527338" cy="403992"/>
            </a:xfrm>
            <a:custGeom>
              <a:avLst/>
              <a:gdLst/>
              <a:ahLst/>
              <a:cxnLst/>
              <a:rect l="l" t="t" r="r" b="b"/>
              <a:pathLst>
                <a:path w="1069" h="819" extrusionOk="0">
                  <a:moveTo>
                    <a:pt x="1" y="0"/>
                  </a:moveTo>
                  <a:cubicBezTo>
                    <a:pt x="88" y="116"/>
                    <a:pt x="210" y="199"/>
                    <a:pt x="285" y="321"/>
                  </a:cubicBezTo>
                  <a:cubicBezTo>
                    <a:pt x="380" y="566"/>
                    <a:pt x="514" y="698"/>
                    <a:pt x="776" y="749"/>
                  </a:cubicBezTo>
                  <a:cubicBezTo>
                    <a:pt x="875" y="771"/>
                    <a:pt x="973" y="788"/>
                    <a:pt x="1069" y="818"/>
                  </a:cubicBezTo>
                  <a:cubicBezTo>
                    <a:pt x="1043" y="784"/>
                    <a:pt x="1013" y="751"/>
                    <a:pt x="983" y="721"/>
                  </a:cubicBezTo>
                  <a:cubicBezTo>
                    <a:pt x="934" y="704"/>
                    <a:pt x="886" y="687"/>
                    <a:pt x="838" y="670"/>
                  </a:cubicBezTo>
                  <a:cubicBezTo>
                    <a:pt x="755" y="641"/>
                    <a:pt x="673" y="612"/>
                    <a:pt x="594" y="577"/>
                  </a:cubicBezTo>
                  <a:cubicBezTo>
                    <a:pt x="545" y="554"/>
                    <a:pt x="493" y="526"/>
                    <a:pt x="466" y="479"/>
                  </a:cubicBezTo>
                  <a:cubicBezTo>
                    <a:pt x="360" y="302"/>
                    <a:pt x="221" y="144"/>
                    <a:pt x="59" y="17"/>
                  </a:cubicBezTo>
                  <a:cubicBezTo>
                    <a:pt x="40" y="11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8321736" y="3241218"/>
              <a:ext cx="597880" cy="782334"/>
            </a:xfrm>
            <a:custGeom>
              <a:avLst/>
              <a:gdLst/>
              <a:ahLst/>
              <a:cxnLst/>
              <a:rect l="l" t="t" r="r" b="b"/>
              <a:pathLst>
                <a:path w="1212" h="1586" extrusionOk="0">
                  <a:moveTo>
                    <a:pt x="0" y="1"/>
                  </a:moveTo>
                  <a:cubicBezTo>
                    <a:pt x="74" y="110"/>
                    <a:pt x="156" y="212"/>
                    <a:pt x="247" y="305"/>
                  </a:cubicBezTo>
                  <a:cubicBezTo>
                    <a:pt x="341" y="402"/>
                    <a:pt x="442" y="488"/>
                    <a:pt x="514" y="602"/>
                  </a:cubicBezTo>
                  <a:cubicBezTo>
                    <a:pt x="579" y="702"/>
                    <a:pt x="605" y="823"/>
                    <a:pt x="666" y="926"/>
                  </a:cubicBezTo>
                  <a:cubicBezTo>
                    <a:pt x="715" y="1011"/>
                    <a:pt x="782" y="1084"/>
                    <a:pt x="843" y="1159"/>
                  </a:cubicBezTo>
                  <a:cubicBezTo>
                    <a:pt x="849" y="1165"/>
                    <a:pt x="851" y="1173"/>
                    <a:pt x="848" y="1180"/>
                  </a:cubicBezTo>
                  <a:cubicBezTo>
                    <a:pt x="859" y="1194"/>
                    <a:pt x="871" y="1211"/>
                    <a:pt x="885" y="1230"/>
                  </a:cubicBezTo>
                  <a:cubicBezTo>
                    <a:pt x="924" y="1280"/>
                    <a:pt x="962" y="1335"/>
                    <a:pt x="996" y="1393"/>
                  </a:cubicBezTo>
                  <a:cubicBezTo>
                    <a:pt x="1063" y="1485"/>
                    <a:pt x="1139" y="1571"/>
                    <a:pt x="1211" y="1586"/>
                  </a:cubicBezTo>
                  <a:cubicBezTo>
                    <a:pt x="1210" y="1585"/>
                    <a:pt x="1210" y="1584"/>
                    <a:pt x="1210" y="1583"/>
                  </a:cubicBezTo>
                  <a:cubicBezTo>
                    <a:pt x="1120" y="1463"/>
                    <a:pt x="1069" y="1314"/>
                    <a:pt x="990" y="1185"/>
                  </a:cubicBezTo>
                  <a:cubicBezTo>
                    <a:pt x="916" y="1067"/>
                    <a:pt x="793" y="983"/>
                    <a:pt x="750" y="852"/>
                  </a:cubicBezTo>
                  <a:cubicBezTo>
                    <a:pt x="736" y="808"/>
                    <a:pt x="711" y="769"/>
                    <a:pt x="686" y="730"/>
                  </a:cubicBezTo>
                  <a:cubicBezTo>
                    <a:pt x="634" y="649"/>
                    <a:pt x="581" y="569"/>
                    <a:pt x="516" y="499"/>
                  </a:cubicBezTo>
                  <a:cubicBezTo>
                    <a:pt x="472" y="453"/>
                    <a:pt x="421" y="412"/>
                    <a:pt x="384" y="360"/>
                  </a:cubicBezTo>
                  <a:cubicBezTo>
                    <a:pt x="351" y="316"/>
                    <a:pt x="327" y="264"/>
                    <a:pt x="294" y="220"/>
                  </a:cubicBezTo>
                  <a:cubicBezTo>
                    <a:pt x="241" y="147"/>
                    <a:pt x="166" y="94"/>
                    <a:pt x="95" y="39"/>
                  </a:cubicBezTo>
                  <a:cubicBezTo>
                    <a:pt x="64" y="24"/>
                    <a:pt x="33" y="12"/>
                    <a:pt x="0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4" name="Google Shape;2164;p36"/>
          <p:cNvGrpSpPr/>
          <p:nvPr/>
        </p:nvGrpSpPr>
        <p:grpSpPr>
          <a:xfrm>
            <a:off x="5901111" y="3813912"/>
            <a:ext cx="3293764" cy="1460587"/>
            <a:chOff x="5901111" y="3813912"/>
            <a:chExt cx="3293764" cy="1460587"/>
          </a:xfrm>
        </p:grpSpPr>
        <p:sp>
          <p:nvSpPr>
            <p:cNvPr id="2165" name="Google Shape;2165;p36"/>
            <p:cNvSpPr/>
            <p:nvPr/>
          </p:nvSpPr>
          <p:spPr>
            <a:xfrm>
              <a:off x="6003717" y="3839562"/>
              <a:ext cx="3153174" cy="1387089"/>
            </a:xfrm>
            <a:custGeom>
              <a:avLst/>
              <a:gdLst/>
              <a:ahLst/>
              <a:cxnLst/>
              <a:rect l="l" t="t" r="r" b="b"/>
              <a:pathLst>
                <a:path w="6392" h="2812" extrusionOk="0">
                  <a:moveTo>
                    <a:pt x="5991" y="0"/>
                  </a:moveTo>
                  <a:cubicBezTo>
                    <a:pt x="5988" y="0"/>
                    <a:pt x="5984" y="1"/>
                    <a:pt x="5981" y="3"/>
                  </a:cubicBezTo>
                  <a:cubicBezTo>
                    <a:pt x="5959" y="18"/>
                    <a:pt x="5950" y="46"/>
                    <a:pt x="5944" y="70"/>
                  </a:cubicBezTo>
                  <a:cubicBezTo>
                    <a:pt x="5934" y="112"/>
                    <a:pt x="5932" y="154"/>
                    <a:pt x="5930" y="197"/>
                  </a:cubicBezTo>
                  <a:cubicBezTo>
                    <a:pt x="5932" y="227"/>
                    <a:pt x="5914" y="260"/>
                    <a:pt x="5887" y="260"/>
                  </a:cubicBezTo>
                  <a:cubicBezTo>
                    <a:pt x="5880" y="260"/>
                    <a:pt x="5872" y="258"/>
                    <a:pt x="5863" y="252"/>
                  </a:cubicBezTo>
                  <a:cubicBezTo>
                    <a:pt x="5828" y="207"/>
                    <a:pt x="5797" y="159"/>
                    <a:pt x="5747" y="126"/>
                  </a:cubicBezTo>
                  <a:cubicBezTo>
                    <a:pt x="5725" y="113"/>
                    <a:pt x="5699" y="95"/>
                    <a:pt x="5673" y="95"/>
                  </a:cubicBezTo>
                  <a:cubicBezTo>
                    <a:pt x="5667" y="95"/>
                    <a:pt x="5661" y="96"/>
                    <a:pt x="5655" y="98"/>
                  </a:cubicBezTo>
                  <a:cubicBezTo>
                    <a:pt x="5614" y="145"/>
                    <a:pt x="5730" y="239"/>
                    <a:pt x="5764" y="275"/>
                  </a:cubicBezTo>
                  <a:cubicBezTo>
                    <a:pt x="5788" y="295"/>
                    <a:pt x="5813" y="316"/>
                    <a:pt x="5837" y="337"/>
                  </a:cubicBezTo>
                  <a:cubicBezTo>
                    <a:pt x="5845" y="344"/>
                    <a:pt x="5858" y="355"/>
                    <a:pt x="5860" y="373"/>
                  </a:cubicBezTo>
                  <a:cubicBezTo>
                    <a:pt x="5862" y="405"/>
                    <a:pt x="5842" y="419"/>
                    <a:pt x="5818" y="419"/>
                  </a:cubicBezTo>
                  <a:cubicBezTo>
                    <a:pt x="5801" y="419"/>
                    <a:pt x="5782" y="411"/>
                    <a:pt x="5769" y="398"/>
                  </a:cubicBezTo>
                  <a:cubicBezTo>
                    <a:pt x="5755" y="394"/>
                    <a:pt x="5742" y="393"/>
                    <a:pt x="5731" y="393"/>
                  </a:cubicBezTo>
                  <a:cubicBezTo>
                    <a:pt x="5677" y="393"/>
                    <a:pt x="5646" y="428"/>
                    <a:pt x="5632" y="489"/>
                  </a:cubicBezTo>
                  <a:cubicBezTo>
                    <a:pt x="5627" y="504"/>
                    <a:pt x="5623" y="519"/>
                    <a:pt x="5615" y="531"/>
                  </a:cubicBezTo>
                  <a:cubicBezTo>
                    <a:pt x="5607" y="542"/>
                    <a:pt x="5595" y="547"/>
                    <a:pt x="5583" y="547"/>
                  </a:cubicBezTo>
                  <a:cubicBezTo>
                    <a:pt x="5565" y="547"/>
                    <a:pt x="5546" y="537"/>
                    <a:pt x="5543" y="518"/>
                  </a:cubicBezTo>
                  <a:cubicBezTo>
                    <a:pt x="5530" y="449"/>
                    <a:pt x="5470" y="403"/>
                    <a:pt x="5414" y="365"/>
                  </a:cubicBezTo>
                  <a:lnTo>
                    <a:pt x="5414" y="365"/>
                  </a:lnTo>
                  <a:cubicBezTo>
                    <a:pt x="5416" y="425"/>
                    <a:pt x="5440" y="481"/>
                    <a:pt x="5465" y="535"/>
                  </a:cubicBezTo>
                  <a:cubicBezTo>
                    <a:pt x="5487" y="569"/>
                    <a:pt x="5502" y="627"/>
                    <a:pt x="5444" y="633"/>
                  </a:cubicBezTo>
                  <a:cubicBezTo>
                    <a:pt x="5434" y="630"/>
                    <a:pt x="5425" y="629"/>
                    <a:pt x="5415" y="629"/>
                  </a:cubicBezTo>
                  <a:cubicBezTo>
                    <a:pt x="5395" y="629"/>
                    <a:pt x="5377" y="636"/>
                    <a:pt x="5362" y="653"/>
                  </a:cubicBezTo>
                  <a:cubicBezTo>
                    <a:pt x="5338" y="685"/>
                    <a:pt x="5337" y="728"/>
                    <a:pt x="5327" y="765"/>
                  </a:cubicBezTo>
                  <a:cubicBezTo>
                    <a:pt x="5342" y="772"/>
                    <a:pt x="5356" y="781"/>
                    <a:pt x="5368" y="793"/>
                  </a:cubicBezTo>
                  <a:cubicBezTo>
                    <a:pt x="5375" y="800"/>
                    <a:pt x="5389" y="818"/>
                    <a:pt x="5375" y="825"/>
                  </a:cubicBezTo>
                  <a:cubicBezTo>
                    <a:pt x="5373" y="826"/>
                    <a:pt x="5372" y="826"/>
                    <a:pt x="5371" y="826"/>
                  </a:cubicBezTo>
                  <a:cubicBezTo>
                    <a:pt x="5368" y="826"/>
                    <a:pt x="5365" y="825"/>
                    <a:pt x="5363" y="822"/>
                  </a:cubicBezTo>
                  <a:cubicBezTo>
                    <a:pt x="5344" y="810"/>
                    <a:pt x="5322" y="806"/>
                    <a:pt x="5301" y="804"/>
                  </a:cubicBezTo>
                  <a:cubicBezTo>
                    <a:pt x="5297" y="805"/>
                    <a:pt x="5294" y="806"/>
                    <a:pt x="5290" y="806"/>
                  </a:cubicBezTo>
                  <a:cubicBezTo>
                    <a:pt x="5288" y="806"/>
                    <a:pt x="5287" y="806"/>
                    <a:pt x="5285" y="806"/>
                  </a:cubicBezTo>
                  <a:cubicBezTo>
                    <a:pt x="5284" y="806"/>
                    <a:pt x="5282" y="806"/>
                    <a:pt x="5281" y="804"/>
                  </a:cubicBezTo>
                  <a:cubicBezTo>
                    <a:pt x="5271" y="806"/>
                    <a:pt x="5261" y="807"/>
                    <a:pt x="5252" y="809"/>
                  </a:cubicBezTo>
                  <a:cubicBezTo>
                    <a:pt x="5203" y="818"/>
                    <a:pt x="5163" y="849"/>
                    <a:pt x="5124" y="877"/>
                  </a:cubicBezTo>
                  <a:cubicBezTo>
                    <a:pt x="5103" y="892"/>
                    <a:pt x="5070" y="915"/>
                    <a:pt x="5044" y="915"/>
                  </a:cubicBezTo>
                  <a:cubicBezTo>
                    <a:pt x="5027" y="915"/>
                    <a:pt x="5014" y="906"/>
                    <a:pt x="5007" y="881"/>
                  </a:cubicBezTo>
                  <a:cubicBezTo>
                    <a:pt x="5005" y="868"/>
                    <a:pt x="5011" y="855"/>
                    <a:pt x="5017" y="843"/>
                  </a:cubicBezTo>
                  <a:cubicBezTo>
                    <a:pt x="5042" y="797"/>
                    <a:pt x="5042" y="743"/>
                    <a:pt x="5042" y="692"/>
                  </a:cubicBezTo>
                  <a:lnTo>
                    <a:pt x="5042" y="692"/>
                  </a:lnTo>
                  <a:cubicBezTo>
                    <a:pt x="5017" y="708"/>
                    <a:pt x="4996" y="733"/>
                    <a:pt x="4983" y="760"/>
                  </a:cubicBezTo>
                  <a:cubicBezTo>
                    <a:pt x="4959" y="796"/>
                    <a:pt x="4950" y="894"/>
                    <a:pt x="4899" y="894"/>
                  </a:cubicBezTo>
                  <a:cubicBezTo>
                    <a:pt x="4892" y="894"/>
                    <a:pt x="4884" y="893"/>
                    <a:pt x="4876" y="889"/>
                  </a:cubicBezTo>
                  <a:cubicBezTo>
                    <a:pt x="4839" y="855"/>
                    <a:pt x="4801" y="809"/>
                    <a:pt x="4746" y="809"/>
                  </a:cubicBezTo>
                  <a:lnTo>
                    <a:pt x="4743" y="809"/>
                  </a:lnTo>
                  <a:cubicBezTo>
                    <a:pt x="4740" y="868"/>
                    <a:pt x="4786" y="916"/>
                    <a:pt x="4791" y="971"/>
                  </a:cubicBezTo>
                  <a:cubicBezTo>
                    <a:pt x="4785" y="1002"/>
                    <a:pt x="4767" y="1010"/>
                    <a:pt x="4746" y="1010"/>
                  </a:cubicBezTo>
                  <a:cubicBezTo>
                    <a:pt x="4726" y="1010"/>
                    <a:pt x="4703" y="1003"/>
                    <a:pt x="4684" y="1000"/>
                  </a:cubicBezTo>
                  <a:cubicBezTo>
                    <a:pt x="4679" y="999"/>
                    <a:pt x="4673" y="998"/>
                    <a:pt x="4667" y="998"/>
                  </a:cubicBezTo>
                  <a:cubicBezTo>
                    <a:pt x="4623" y="998"/>
                    <a:pt x="4580" y="1027"/>
                    <a:pt x="4581" y="1075"/>
                  </a:cubicBezTo>
                  <a:cubicBezTo>
                    <a:pt x="4571" y="1124"/>
                    <a:pt x="4629" y="1214"/>
                    <a:pt x="4568" y="1237"/>
                  </a:cubicBezTo>
                  <a:cubicBezTo>
                    <a:pt x="4565" y="1238"/>
                    <a:pt x="4562" y="1238"/>
                    <a:pt x="4559" y="1238"/>
                  </a:cubicBezTo>
                  <a:cubicBezTo>
                    <a:pt x="4500" y="1238"/>
                    <a:pt x="4505" y="1143"/>
                    <a:pt x="4502" y="1100"/>
                  </a:cubicBezTo>
                  <a:cubicBezTo>
                    <a:pt x="4497" y="1000"/>
                    <a:pt x="4584" y="930"/>
                    <a:pt x="4679" y="930"/>
                  </a:cubicBezTo>
                  <a:cubicBezTo>
                    <a:pt x="4684" y="930"/>
                    <a:pt x="4690" y="930"/>
                    <a:pt x="4695" y="931"/>
                  </a:cubicBezTo>
                  <a:cubicBezTo>
                    <a:pt x="4680" y="880"/>
                    <a:pt x="4650" y="780"/>
                    <a:pt x="4723" y="766"/>
                  </a:cubicBezTo>
                  <a:cubicBezTo>
                    <a:pt x="4736" y="766"/>
                    <a:pt x="4746" y="771"/>
                    <a:pt x="4757" y="776"/>
                  </a:cubicBezTo>
                  <a:cubicBezTo>
                    <a:pt x="4798" y="794"/>
                    <a:pt x="4844" y="798"/>
                    <a:pt x="4883" y="823"/>
                  </a:cubicBezTo>
                  <a:cubicBezTo>
                    <a:pt x="4910" y="756"/>
                    <a:pt x="4947" y="688"/>
                    <a:pt x="5011" y="648"/>
                  </a:cubicBezTo>
                  <a:cubicBezTo>
                    <a:pt x="5022" y="640"/>
                    <a:pt x="5038" y="634"/>
                    <a:pt x="5053" y="634"/>
                  </a:cubicBezTo>
                  <a:cubicBezTo>
                    <a:pt x="5065" y="634"/>
                    <a:pt x="5077" y="639"/>
                    <a:pt x="5084" y="652"/>
                  </a:cubicBezTo>
                  <a:cubicBezTo>
                    <a:pt x="5093" y="701"/>
                    <a:pt x="5088" y="752"/>
                    <a:pt x="5091" y="801"/>
                  </a:cubicBezTo>
                  <a:cubicBezTo>
                    <a:pt x="5135" y="770"/>
                    <a:pt x="5193" y="749"/>
                    <a:pt x="5249" y="749"/>
                  </a:cubicBezTo>
                  <a:cubicBezTo>
                    <a:pt x="5252" y="749"/>
                    <a:pt x="5254" y="749"/>
                    <a:pt x="5257" y="749"/>
                  </a:cubicBezTo>
                  <a:cubicBezTo>
                    <a:pt x="5258" y="735"/>
                    <a:pt x="5261" y="722"/>
                    <a:pt x="5263" y="711"/>
                  </a:cubicBezTo>
                  <a:cubicBezTo>
                    <a:pt x="5270" y="687"/>
                    <a:pt x="5280" y="664"/>
                    <a:pt x="5293" y="644"/>
                  </a:cubicBezTo>
                  <a:cubicBezTo>
                    <a:pt x="5282" y="633"/>
                    <a:pt x="5270" y="625"/>
                    <a:pt x="5260" y="616"/>
                  </a:cubicBezTo>
                  <a:cubicBezTo>
                    <a:pt x="5225" y="592"/>
                    <a:pt x="5187" y="585"/>
                    <a:pt x="5147" y="585"/>
                  </a:cubicBezTo>
                  <a:cubicBezTo>
                    <a:pt x="5119" y="585"/>
                    <a:pt x="5091" y="588"/>
                    <a:pt x="5064" y="591"/>
                  </a:cubicBezTo>
                  <a:cubicBezTo>
                    <a:pt x="5052" y="592"/>
                    <a:pt x="5039" y="595"/>
                    <a:pt x="5027" y="595"/>
                  </a:cubicBezTo>
                  <a:cubicBezTo>
                    <a:pt x="5024" y="595"/>
                    <a:pt x="5021" y="595"/>
                    <a:pt x="5018" y="594"/>
                  </a:cubicBezTo>
                  <a:cubicBezTo>
                    <a:pt x="4985" y="590"/>
                    <a:pt x="4970" y="548"/>
                    <a:pt x="4991" y="523"/>
                  </a:cubicBezTo>
                  <a:cubicBezTo>
                    <a:pt x="5021" y="481"/>
                    <a:pt x="5038" y="434"/>
                    <a:pt x="5048" y="382"/>
                  </a:cubicBezTo>
                  <a:lnTo>
                    <a:pt x="5048" y="382"/>
                  </a:lnTo>
                  <a:cubicBezTo>
                    <a:pt x="5002" y="389"/>
                    <a:pt x="4960" y="417"/>
                    <a:pt x="4930" y="452"/>
                  </a:cubicBezTo>
                  <a:cubicBezTo>
                    <a:pt x="4901" y="479"/>
                    <a:pt x="4873" y="559"/>
                    <a:pt x="4829" y="559"/>
                  </a:cubicBezTo>
                  <a:cubicBezTo>
                    <a:pt x="4820" y="559"/>
                    <a:pt x="4811" y="555"/>
                    <a:pt x="4800" y="547"/>
                  </a:cubicBezTo>
                  <a:cubicBezTo>
                    <a:pt x="4769" y="486"/>
                    <a:pt x="4735" y="425"/>
                    <a:pt x="4667" y="398"/>
                  </a:cubicBezTo>
                  <a:lnTo>
                    <a:pt x="4667" y="398"/>
                  </a:lnTo>
                  <a:cubicBezTo>
                    <a:pt x="4641" y="462"/>
                    <a:pt x="4666" y="534"/>
                    <a:pt x="4677" y="598"/>
                  </a:cubicBezTo>
                  <a:cubicBezTo>
                    <a:pt x="4681" y="618"/>
                    <a:pt x="4686" y="639"/>
                    <a:pt x="4673" y="656"/>
                  </a:cubicBezTo>
                  <a:cubicBezTo>
                    <a:pt x="4663" y="670"/>
                    <a:pt x="4650" y="674"/>
                    <a:pt x="4635" y="674"/>
                  </a:cubicBezTo>
                  <a:cubicBezTo>
                    <a:pt x="4621" y="674"/>
                    <a:pt x="4607" y="670"/>
                    <a:pt x="4592" y="670"/>
                  </a:cubicBezTo>
                  <a:cubicBezTo>
                    <a:pt x="4585" y="670"/>
                    <a:pt x="4579" y="671"/>
                    <a:pt x="4572" y="673"/>
                  </a:cubicBezTo>
                  <a:cubicBezTo>
                    <a:pt x="4505" y="699"/>
                    <a:pt x="4562" y="794"/>
                    <a:pt x="4522" y="839"/>
                  </a:cubicBezTo>
                  <a:cubicBezTo>
                    <a:pt x="4514" y="848"/>
                    <a:pt x="4504" y="851"/>
                    <a:pt x="4493" y="851"/>
                  </a:cubicBezTo>
                  <a:cubicBezTo>
                    <a:pt x="4479" y="851"/>
                    <a:pt x="4464" y="846"/>
                    <a:pt x="4451" y="844"/>
                  </a:cubicBezTo>
                  <a:cubicBezTo>
                    <a:pt x="4391" y="847"/>
                    <a:pt x="4322" y="862"/>
                    <a:pt x="4275" y="902"/>
                  </a:cubicBezTo>
                  <a:cubicBezTo>
                    <a:pt x="4242" y="932"/>
                    <a:pt x="4229" y="975"/>
                    <a:pt x="4201" y="1008"/>
                  </a:cubicBezTo>
                  <a:cubicBezTo>
                    <a:pt x="4195" y="1018"/>
                    <a:pt x="4183" y="1023"/>
                    <a:pt x="4171" y="1023"/>
                  </a:cubicBezTo>
                  <a:cubicBezTo>
                    <a:pt x="4163" y="1023"/>
                    <a:pt x="4154" y="1021"/>
                    <a:pt x="4148" y="1016"/>
                  </a:cubicBezTo>
                  <a:cubicBezTo>
                    <a:pt x="4115" y="988"/>
                    <a:pt x="4146" y="949"/>
                    <a:pt x="4165" y="923"/>
                  </a:cubicBezTo>
                  <a:cubicBezTo>
                    <a:pt x="4158" y="863"/>
                    <a:pt x="4143" y="806"/>
                    <a:pt x="4118" y="748"/>
                  </a:cubicBezTo>
                  <a:cubicBezTo>
                    <a:pt x="4075" y="798"/>
                    <a:pt x="4058" y="862"/>
                    <a:pt x="4032" y="922"/>
                  </a:cubicBezTo>
                  <a:cubicBezTo>
                    <a:pt x="4023" y="932"/>
                    <a:pt x="4014" y="936"/>
                    <a:pt x="4005" y="936"/>
                  </a:cubicBezTo>
                  <a:cubicBezTo>
                    <a:pt x="3980" y="936"/>
                    <a:pt x="3955" y="908"/>
                    <a:pt x="3939" y="890"/>
                  </a:cubicBezTo>
                  <a:cubicBezTo>
                    <a:pt x="3907" y="856"/>
                    <a:pt x="3868" y="828"/>
                    <a:pt x="3825" y="812"/>
                  </a:cubicBezTo>
                  <a:lnTo>
                    <a:pt x="3825" y="812"/>
                  </a:lnTo>
                  <a:cubicBezTo>
                    <a:pt x="3817" y="870"/>
                    <a:pt x="3856" y="918"/>
                    <a:pt x="3866" y="970"/>
                  </a:cubicBezTo>
                  <a:cubicBezTo>
                    <a:pt x="3866" y="995"/>
                    <a:pt x="3845" y="1014"/>
                    <a:pt x="3822" y="1014"/>
                  </a:cubicBezTo>
                  <a:cubicBezTo>
                    <a:pt x="3820" y="1014"/>
                    <a:pt x="3819" y="1014"/>
                    <a:pt x="3817" y="1014"/>
                  </a:cubicBezTo>
                  <a:cubicBezTo>
                    <a:pt x="3781" y="1004"/>
                    <a:pt x="3744" y="990"/>
                    <a:pt x="3708" y="990"/>
                  </a:cubicBezTo>
                  <a:cubicBezTo>
                    <a:pt x="3694" y="990"/>
                    <a:pt x="3680" y="992"/>
                    <a:pt x="3667" y="997"/>
                  </a:cubicBezTo>
                  <a:cubicBezTo>
                    <a:pt x="3658" y="1000"/>
                    <a:pt x="3639" y="1006"/>
                    <a:pt x="3647" y="1018"/>
                  </a:cubicBezTo>
                  <a:cubicBezTo>
                    <a:pt x="3671" y="1073"/>
                    <a:pt x="3763" y="1106"/>
                    <a:pt x="3753" y="1172"/>
                  </a:cubicBezTo>
                  <a:cubicBezTo>
                    <a:pt x="3743" y="1199"/>
                    <a:pt x="3724" y="1206"/>
                    <a:pt x="3701" y="1206"/>
                  </a:cubicBezTo>
                  <a:cubicBezTo>
                    <a:pt x="3677" y="1206"/>
                    <a:pt x="3651" y="1199"/>
                    <a:pt x="3628" y="1199"/>
                  </a:cubicBezTo>
                  <a:cubicBezTo>
                    <a:pt x="3623" y="1199"/>
                    <a:pt x="3618" y="1200"/>
                    <a:pt x="3613" y="1200"/>
                  </a:cubicBezTo>
                  <a:cubicBezTo>
                    <a:pt x="3526" y="1202"/>
                    <a:pt x="3476" y="1278"/>
                    <a:pt x="3486" y="1361"/>
                  </a:cubicBezTo>
                  <a:cubicBezTo>
                    <a:pt x="3487" y="1404"/>
                    <a:pt x="3517" y="1467"/>
                    <a:pt x="3463" y="1490"/>
                  </a:cubicBezTo>
                  <a:cubicBezTo>
                    <a:pt x="3452" y="1495"/>
                    <a:pt x="3441" y="1496"/>
                    <a:pt x="3430" y="1496"/>
                  </a:cubicBezTo>
                  <a:cubicBezTo>
                    <a:pt x="3421" y="1496"/>
                    <a:pt x="3412" y="1495"/>
                    <a:pt x="3403" y="1495"/>
                  </a:cubicBezTo>
                  <a:cubicBezTo>
                    <a:pt x="3399" y="1495"/>
                    <a:pt x="3395" y="1495"/>
                    <a:pt x="3392" y="1496"/>
                  </a:cubicBezTo>
                  <a:cubicBezTo>
                    <a:pt x="3337" y="1499"/>
                    <a:pt x="3289" y="1522"/>
                    <a:pt x="3238" y="1541"/>
                  </a:cubicBezTo>
                  <a:cubicBezTo>
                    <a:pt x="3234" y="1542"/>
                    <a:pt x="3230" y="1543"/>
                    <a:pt x="3226" y="1543"/>
                  </a:cubicBezTo>
                  <a:cubicBezTo>
                    <a:pt x="3221" y="1543"/>
                    <a:pt x="3216" y="1542"/>
                    <a:pt x="3212" y="1540"/>
                  </a:cubicBezTo>
                  <a:cubicBezTo>
                    <a:pt x="3210" y="1541"/>
                    <a:pt x="3207" y="1541"/>
                    <a:pt x="3205" y="1541"/>
                  </a:cubicBezTo>
                  <a:cubicBezTo>
                    <a:pt x="3197" y="1541"/>
                    <a:pt x="3190" y="1535"/>
                    <a:pt x="3196" y="1521"/>
                  </a:cubicBezTo>
                  <a:cubicBezTo>
                    <a:pt x="3193" y="1510"/>
                    <a:pt x="3196" y="1498"/>
                    <a:pt x="3204" y="1490"/>
                  </a:cubicBezTo>
                  <a:cubicBezTo>
                    <a:pt x="3213" y="1437"/>
                    <a:pt x="3206" y="1381"/>
                    <a:pt x="3205" y="1328"/>
                  </a:cubicBezTo>
                  <a:lnTo>
                    <a:pt x="3205" y="1328"/>
                  </a:lnTo>
                  <a:cubicBezTo>
                    <a:pt x="3148" y="1367"/>
                    <a:pt x="3114" y="1430"/>
                    <a:pt x="3086" y="1494"/>
                  </a:cubicBezTo>
                  <a:cubicBezTo>
                    <a:pt x="3082" y="1519"/>
                    <a:pt x="3063" y="1536"/>
                    <a:pt x="3041" y="1536"/>
                  </a:cubicBezTo>
                  <a:cubicBezTo>
                    <a:pt x="3033" y="1536"/>
                    <a:pt x="3025" y="1534"/>
                    <a:pt x="3017" y="1529"/>
                  </a:cubicBezTo>
                  <a:cubicBezTo>
                    <a:pt x="2974" y="1501"/>
                    <a:pt x="2929" y="1471"/>
                    <a:pt x="2879" y="1455"/>
                  </a:cubicBezTo>
                  <a:lnTo>
                    <a:pt x="2879" y="1455"/>
                  </a:lnTo>
                  <a:cubicBezTo>
                    <a:pt x="2892" y="1499"/>
                    <a:pt x="2920" y="1531"/>
                    <a:pt x="2951" y="1565"/>
                  </a:cubicBezTo>
                  <a:cubicBezTo>
                    <a:pt x="2967" y="1580"/>
                    <a:pt x="2983" y="1600"/>
                    <a:pt x="2976" y="1623"/>
                  </a:cubicBezTo>
                  <a:cubicBezTo>
                    <a:pt x="2968" y="1650"/>
                    <a:pt x="2938" y="1655"/>
                    <a:pt x="2914" y="1658"/>
                  </a:cubicBezTo>
                  <a:cubicBezTo>
                    <a:pt x="2889" y="1663"/>
                    <a:pt x="2870" y="1675"/>
                    <a:pt x="2851" y="1689"/>
                  </a:cubicBezTo>
                  <a:cubicBezTo>
                    <a:pt x="2891" y="1721"/>
                    <a:pt x="2923" y="1768"/>
                    <a:pt x="2940" y="1815"/>
                  </a:cubicBezTo>
                  <a:cubicBezTo>
                    <a:pt x="2990" y="1776"/>
                    <a:pt x="3052" y="1748"/>
                    <a:pt x="3114" y="1748"/>
                  </a:cubicBezTo>
                  <a:cubicBezTo>
                    <a:pt x="3141" y="1748"/>
                    <a:pt x="3169" y="1753"/>
                    <a:pt x="3195" y="1766"/>
                  </a:cubicBezTo>
                  <a:cubicBezTo>
                    <a:pt x="3210" y="1741"/>
                    <a:pt x="3237" y="1717"/>
                    <a:pt x="3250" y="1698"/>
                  </a:cubicBezTo>
                  <a:cubicBezTo>
                    <a:pt x="3293" y="1636"/>
                    <a:pt x="3366" y="1599"/>
                    <a:pt x="3439" y="1599"/>
                  </a:cubicBezTo>
                  <a:cubicBezTo>
                    <a:pt x="3491" y="1599"/>
                    <a:pt x="3543" y="1619"/>
                    <a:pt x="3583" y="1661"/>
                  </a:cubicBezTo>
                  <a:cubicBezTo>
                    <a:pt x="3618" y="1618"/>
                    <a:pt x="3657" y="1567"/>
                    <a:pt x="3715" y="1567"/>
                  </a:cubicBezTo>
                  <a:cubicBezTo>
                    <a:pt x="3720" y="1567"/>
                    <a:pt x="3725" y="1567"/>
                    <a:pt x="3730" y="1568"/>
                  </a:cubicBezTo>
                  <a:cubicBezTo>
                    <a:pt x="3765" y="1414"/>
                    <a:pt x="3814" y="1332"/>
                    <a:pt x="3867" y="1332"/>
                  </a:cubicBezTo>
                  <a:cubicBezTo>
                    <a:pt x="3916" y="1332"/>
                    <a:pt x="3968" y="1402"/>
                    <a:pt x="4014" y="1548"/>
                  </a:cubicBezTo>
                  <a:cubicBezTo>
                    <a:pt x="4058" y="1502"/>
                    <a:pt x="4128" y="1442"/>
                    <a:pt x="4195" y="1442"/>
                  </a:cubicBezTo>
                  <a:cubicBezTo>
                    <a:pt x="4219" y="1442"/>
                    <a:pt x="4243" y="1449"/>
                    <a:pt x="4265" y="1468"/>
                  </a:cubicBezTo>
                  <a:cubicBezTo>
                    <a:pt x="4313" y="1529"/>
                    <a:pt x="4233" y="1586"/>
                    <a:pt x="4208" y="1641"/>
                  </a:cubicBezTo>
                  <a:cubicBezTo>
                    <a:pt x="4283" y="1646"/>
                    <a:pt x="4352" y="1697"/>
                    <a:pt x="4369" y="1772"/>
                  </a:cubicBezTo>
                  <a:cubicBezTo>
                    <a:pt x="4450" y="1773"/>
                    <a:pt x="4529" y="1819"/>
                    <a:pt x="4561" y="1893"/>
                  </a:cubicBezTo>
                  <a:cubicBezTo>
                    <a:pt x="4574" y="1889"/>
                    <a:pt x="4589" y="1886"/>
                    <a:pt x="4603" y="1885"/>
                  </a:cubicBezTo>
                  <a:cubicBezTo>
                    <a:pt x="4631" y="1820"/>
                    <a:pt x="4680" y="1754"/>
                    <a:pt x="4757" y="1750"/>
                  </a:cubicBezTo>
                  <a:cubicBezTo>
                    <a:pt x="4740" y="1693"/>
                    <a:pt x="4666" y="1574"/>
                    <a:pt x="4736" y="1534"/>
                  </a:cubicBezTo>
                  <a:cubicBezTo>
                    <a:pt x="4742" y="1532"/>
                    <a:pt x="4747" y="1531"/>
                    <a:pt x="4753" y="1531"/>
                  </a:cubicBezTo>
                  <a:cubicBezTo>
                    <a:pt x="4772" y="1531"/>
                    <a:pt x="4789" y="1542"/>
                    <a:pt x="4804" y="1551"/>
                  </a:cubicBezTo>
                  <a:cubicBezTo>
                    <a:pt x="4843" y="1573"/>
                    <a:pt x="4883" y="1596"/>
                    <a:pt x="4915" y="1629"/>
                  </a:cubicBezTo>
                  <a:cubicBezTo>
                    <a:pt x="4942" y="1580"/>
                    <a:pt x="4972" y="1467"/>
                    <a:pt x="5037" y="1467"/>
                  </a:cubicBezTo>
                  <a:cubicBezTo>
                    <a:pt x="5045" y="1467"/>
                    <a:pt x="5053" y="1469"/>
                    <a:pt x="5062" y="1473"/>
                  </a:cubicBezTo>
                  <a:cubicBezTo>
                    <a:pt x="5088" y="1487"/>
                    <a:pt x="5091" y="1520"/>
                    <a:pt x="5091" y="1546"/>
                  </a:cubicBezTo>
                  <a:cubicBezTo>
                    <a:pt x="5090" y="1593"/>
                    <a:pt x="5095" y="1643"/>
                    <a:pt x="5080" y="1688"/>
                  </a:cubicBezTo>
                  <a:cubicBezTo>
                    <a:pt x="5077" y="1696"/>
                    <a:pt x="5071" y="1699"/>
                    <a:pt x="5064" y="1699"/>
                  </a:cubicBezTo>
                  <a:cubicBezTo>
                    <a:pt x="5052" y="1699"/>
                    <a:pt x="5039" y="1686"/>
                    <a:pt x="5048" y="1671"/>
                  </a:cubicBezTo>
                  <a:cubicBezTo>
                    <a:pt x="5052" y="1634"/>
                    <a:pt x="5040" y="1595"/>
                    <a:pt x="5029" y="1561"/>
                  </a:cubicBezTo>
                  <a:cubicBezTo>
                    <a:pt x="5006" y="1585"/>
                    <a:pt x="4989" y="1612"/>
                    <a:pt x="4974" y="1642"/>
                  </a:cubicBezTo>
                  <a:cubicBezTo>
                    <a:pt x="4965" y="1671"/>
                    <a:pt x="4943" y="1702"/>
                    <a:pt x="4914" y="1702"/>
                  </a:cubicBezTo>
                  <a:cubicBezTo>
                    <a:pt x="4905" y="1702"/>
                    <a:pt x="4896" y="1699"/>
                    <a:pt x="4886" y="1692"/>
                  </a:cubicBezTo>
                  <a:cubicBezTo>
                    <a:pt x="4853" y="1666"/>
                    <a:pt x="4823" y="1638"/>
                    <a:pt x="4782" y="1622"/>
                  </a:cubicBezTo>
                  <a:lnTo>
                    <a:pt x="4782" y="1622"/>
                  </a:lnTo>
                  <a:cubicBezTo>
                    <a:pt x="4788" y="1671"/>
                    <a:pt x="4809" y="1717"/>
                    <a:pt x="4833" y="1760"/>
                  </a:cubicBezTo>
                  <a:cubicBezTo>
                    <a:pt x="4851" y="1780"/>
                    <a:pt x="4850" y="1814"/>
                    <a:pt x="4824" y="1825"/>
                  </a:cubicBezTo>
                  <a:cubicBezTo>
                    <a:pt x="4818" y="1828"/>
                    <a:pt x="4811" y="1828"/>
                    <a:pt x="4805" y="1828"/>
                  </a:cubicBezTo>
                  <a:cubicBezTo>
                    <a:pt x="4791" y="1828"/>
                    <a:pt x="4777" y="1825"/>
                    <a:pt x="4764" y="1825"/>
                  </a:cubicBezTo>
                  <a:cubicBezTo>
                    <a:pt x="4753" y="1825"/>
                    <a:pt x="4742" y="1827"/>
                    <a:pt x="4732" y="1836"/>
                  </a:cubicBezTo>
                  <a:cubicBezTo>
                    <a:pt x="4698" y="1861"/>
                    <a:pt x="4692" y="1905"/>
                    <a:pt x="4673" y="1940"/>
                  </a:cubicBezTo>
                  <a:cubicBezTo>
                    <a:pt x="4661" y="1959"/>
                    <a:pt x="4642" y="1965"/>
                    <a:pt x="4621" y="1965"/>
                  </a:cubicBezTo>
                  <a:cubicBezTo>
                    <a:pt x="4614" y="1965"/>
                    <a:pt x="4606" y="1964"/>
                    <a:pt x="4598" y="1963"/>
                  </a:cubicBezTo>
                  <a:cubicBezTo>
                    <a:pt x="4594" y="1963"/>
                    <a:pt x="4589" y="1962"/>
                    <a:pt x="4585" y="1962"/>
                  </a:cubicBezTo>
                  <a:cubicBezTo>
                    <a:pt x="4496" y="1962"/>
                    <a:pt x="4430" y="2030"/>
                    <a:pt x="4365" y="2082"/>
                  </a:cubicBezTo>
                  <a:cubicBezTo>
                    <a:pt x="4360" y="2086"/>
                    <a:pt x="4354" y="2088"/>
                    <a:pt x="4348" y="2088"/>
                  </a:cubicBezTo>
                  <a:cubicBezTo>
                    <a:pt x="4343" y="2088"/>
                    <a:pt x="4337" y="2086"/>
                    <a:pt x="4333" y="2082"/>
                  </a:cubicBezTo>
                  <a:cubicBezTo>
                    <a:pt x="4323" y="2073"/>
                    <a:pt x="4323" y="2059"/>
                    <a:pt x="4333" y="2049"/>
                  </a:cubicBezTo>
                  <a:cubicBezTo>
                    <a:pt x="4352" y="2029"/>
                    <a:pt x="4369" y="2008"/>
                    <a:pt x="4390" y="1990"/>
                  </a:cubicBezTo>
                  <a:cubicBezTo>
                    <a:pt x="4426" y="1956"/>
                    <a:pt x="4468" y="1927"/>
                    <a:pt x="4513" y="1908"/>
                  </a:cubicBezTo>
                  <a:cubicBezTo>
                    <a:pt x="4504" y="1897"/>
                    <a:pt x="4492" y="1887"/>
                    <a:pt x="4480" y="1878"/>
                  </a:cubicBezTo>
                  <a:cubicBezTo>
                    <a:pt x="4430" y="1830"/>
                    <a:pt x="4281" y="1896"/>
                    <a:pt x="4312" y="1787"/>
                  </a:cubicBezTo>
                  <a:cubicBezTo>
                    <a:pt x="4317" y="1747"/>
                    <a:pt x="4289" y="1708"/>
                    <a:pt x="4249" y="1700"/>
                  </a:cubicBezTo>
                  <a:cubicBezTo>
                    <a:pt x="4243" y="1699"/>
                    <a:pt x="4238" y="1699"/>
                    <a:pt x="4232" y="1699"/>
                  </a:cubicBezTo>
                  <a:cubicBezTo>
                    <a:pt x="4205" y="1699"/>
                    <a:pt x="4178" y="1710"/>
                    <a:pt x="4151" y="1712"/>
                  </a:cubicBezTo>
                  <a:cubicBezTo>
                    <a:pt x="4111" y="1711"/>
                    <a:pt x="4104" y="1661"/>
                    <a:pt x="4131" y="1636"/>
                  </a:cubicBezTo>
                  <a:cubicBezTo>
                    <a:pt x="4161" y="1599"/>
                    <a:pt x="4192" y="1563"/>
                    <a:pt x="4212" y="1516"/>
                  </a:cubicBezTo>
                  <a:cubicBezTo>
                    <a:pt x="4205" y="1514"/>
                    <a:pt x="4199" y="1514"/>
                    <a:pt x="4192" y="1514"/>
                  </a:cubicBezTo>
                  <a:cubicBezTo>
                    <a:pt x="4126" y="1514"/>
                    <a:pt x="4076" y="1580"/>
                    <a:pt x="4031" y="1623"/>
                  </a:cubicBezTo>
                  <a:cubicBezTo>
                    <a:pt x="4021" y="1638"/>
                    <a:pt x="4005" y="1653"/>
                    <a:pt x="3988" y="1653"/>
                  </a:cubicBezTo>
                  <a:cubicBezTo>
                    <a:pt x="3981" y="1653"/>
                    <a:pt x="3974" y="1650"/>
                    <a:pt x="3967" y="1645"/>
                  </a:cubicBezTo>
                  <a:cubicBezTo>
                    <a:pt x="3953" y="1635"/>
                    <a:pt x="3952" y="1617"/>
                    <a:pt x="3950" y="1602"/>
                  </a:cubicBezTo>
                  <a:cubicBezTo>
                    <a:pt x="3944" y="1537"/>
                    <a:pt x="3910" y="1475"/>
                    <a:pt x="3869" y="1423"/>
                  </a:cubicBezTo>
                  <a:cubicBezTo>
                    <a:pt x="3834" y="1464"/>
                    <a:pt x="3823" y="1519"/>
                    <a:pt x="3812" y="1570"/>
                  </a:cubicBezTo>
                  <a:cubicBezTo>
                    <a:pt x="3807" y="1590"/>
                    <a:pt x="3806" y="1620"/>
                    <a:pt x="3785" y="1635"/>
                  </a:cubicBezTo>
                  <a:cubicBezTo>
                    <a:pt x="3775" y="1643"/>
                    <a:pt x="3763" y="1648"/>
                    <a:pt x="3750" y="1648"/>
                  </a:cubicBezTo>
                  <a:cubicBezTo>
                    <a:pt x="3743" y="1648"/>
                    <a:pt x="3736" y="1646"/>
                    <a:pt x="3730" y="1644"/>
                  </a:cubicBezTo>
                  <a:cubicBezTo>
                    <a:pt x="3719" y="1638"/>
                    <a:pt x="3710" y="1635"/>
                    <a:pt x="3701" y="1635"/>
                  </a:cubicBezTo>
                  <a:cubicBezTo>
                    <a:pt x="3657" y="1635"/>
                    <a:pt x="3638" y="1705"/>
                    <a:pt x="3612" y="1738"/>
                  </a:cubicBezTo>
                  <a:cubicBezTo>
                    <a:pt x="3602" y="1745"/>
                    <a:pt x="3592" y="1748"/>
                    <a:pt x="3584" y="1748"/>
                  </a:cubicBezTo>
                  <a:cubicBezTo>
                    <a:pt x="3540" y="1748"/>
                    <a:pt x="3511" y="1672"/>
                    <a:pt x="3444" y="1672"/>
                  </a:cubicBezTo>
                  <a:cubicBezTo>
                    <a:pt x="3403" y="1672"/>
                    <a:pt x="3348" y="1701"/>
                    <a:pt x="3265" y="1792"/>
                  </a:cubicBezTo>
                  <a:cubicBezTo>
                    <a:pt x="3254" y="1810"/>
                    <a:pt x="3242" y="1830"/>
                    <a:pt x="3222" y="1830"/>
                  </a:cubicBezTo>
                  <a:cubicBezTo>
                    <a:pt x="3216" y="1830"/>
                    <a:pt x="3210" y="1828"/>
                    <a:pt x="3202" y="1824"/>
                  </a:cubicBezTo>
                  <a:cubicBezTo>
                    <a:pt x="3201" y="1823"/>
                    <a:pt x="3199" y="1821"/>
                    <a:pt x="3197" y="1820"/>
                  </a:cubicBezTo>
                  <a:cubicBezTo>
                    <a:pt x="3183" y="1817"/>
                    <a:pt x="3169" y="1815"/>
                    <a:pt x="3155" y="1815"/>
                  </a:cubicBezTo>
                  <a:cubicBezTo>
                    <a:pt x="3117" y="1815"/>
                    <a:pt x="3080" y="1826"/>
                    <a:pt x="3048" y="1849"/>
                  </a:cubicBezTo>
                  <a:cubicBezTo>
                    <a:pt x="3010" y="1870"/>
                    <a:pt x="2978" y="1903"/>
                    <a:pt x="2937" y="1916"/>
                  </a:cubicBezTo>
                  <a:cubicBezTo>
                    <a:pt x="2933" y="1916"/>
                    <a:pt x="2930" y="1917"/>
                    <a:pt x="2926" y="1917"/>
                  </a:cubicBezTo>
                  <a:cubicBezTo>
                    <a:pt x="2887" y="1917"/>
                    <a:pt x="2875" y="1872"/>
                    <a:pt x="2863" y="1841"/>
                  </a:cubicBezTo>
                  <a:cubicBezTo>
                    <a:pt x="2839" y="1785"/>
                    <a:pt x="2791" y="1731"/>
                    <a:pt x="2727" y="1727"/>
                  </a:cubicBezTo>
                  <a:cubicBezTo>
                    <a:pt x="2676" y="1728"/>
                    <a:pt x="2637" y="1763"/>
                    <a:pt x="2599" y="1790"/>
                  </a:cubicBezTo>
                  <a:cubicBezTo>
                    <a:pt x="2593" y="1793"/>
                    <a:pt x="2587" y="1794"/>
                    <a:pt x="2582" y="1794"/>
                  </a:cubicBezTo>
                  <a:cubicBezTo>
                    <a:pt x="2560" y="1794"/>
                    <a:pt x="2539" y="1773"/>
                    <a:pt x="2544" y="1749"/>
                  </a:cubicBezTo>
                  <a:cubicBezTo>
                    <a:pt x="2548" y="1730"/>
                    <a:pt x="2563" y="1716"/>
                    <a:pt x="2568" y="1697"/>
                  </a:cubicBezTo>
                  <a:cubicBezTo>
                    <a:pt x="2587" y="1646"/>
                    <a:pt x="2591" y="1591"/>
                    <a:pt x="2595" y="1537"/>
                  </a:cubicBezTo>
                  <a:lnTo>
                    <a:pt x="2595" y="1537"/>
                  </a:lnTo>
                  <a:cubicBezTo>
                    <a:pt x="2512" y="1570"/>
                    <a:pt x="2465" y="1652"/>
                    <a:pt x="2439" y="1734"/>
                  </a:cubicBezTo>
                  <a:cubicBezTo>
                    <a:pt x="2436" y="1756"/>
                    <a:pt x="2429" y="1781"/>
                    <a:pt x="2405" y="1781"/>
                  </a:cubicBezTo>
                  <a:cubicBezTo>
                    <a:pt x="2403" y="1781"/>
                    <a:pt x="2400" y="1781"/>
                    <a:pt x="2398" y="1780"/>
                  </a:cubicBezTo>
                  <a:cubicBezTo>
                    <a:pt x="2360" y="1770"/>
                    <a:pt x="2334" y="1737"/>
                    <a:pt x="2299" y="1720"/>
                  </a:cubicBezTo>
                  <a:cubicBezTo>
                    <a:pt x="2268" y="1704"/>
                    <a:pt x="2235" y="1688"/>
                    <a:pt x="2200" y="1677"/>
                  </a:cubicBezTo>
                  <a:lnTo>
                    <a:pt x="2200" y="1677"/>
                  </a:lnTo>
                  <a:cubicBezTo>
                    <a:pt x="2194" y="1722"/>
                    <a:pt x="2220" y="1764"/>
                    <a:pt x="2241" y="1802"/>
                  </a:cubicBezTo>
                  <a:cubicBezTo>
                    <a:pt x="2258" y="1828"/>
                    <a:pt x="2293" y="1860"/>
                    <a:pt x="2258" y="1886"/>
                  </a:cubicBezTo>
                  <a:cubicBezTo>
                    <a:pt x="2250" y="1893"/>
                    <a:pt x="2239" y="1895"/>
                    <a:pt x="2228" y="1895"/>
                  </a:cubicBezTo>
                  <a:cubicBezTo>
                    <a:pt x="2219" y="1895"/>
                    <a:pt x="2209" y="1894"/>
                    <a:pt x="2200" y="1894"/>
                  </a:cubicBezTo>
                  <a:cubicBezTo>
                    <a:pt x="2200" y="1894"/>
                    <a:pt x="2199" y="1894"/>
                    <a:pt x="2198" y="1894"/>
                  </a:cubicBezTo>
                  <a:cubicBezTo>
                    <a:pt x="2173" y="1894"/>
                    <a:pt x="2150" y="1907"/>
                    <a:pt x="2133" y="1925"/>
                  </a:cubicBezTo>
                  <a:cubicBezTo>
                    <a:pt x="2110" y="1947"/>
                    <a:pt x="2114" y="1986"/>
                    <a:pt x="2115" y="2023"/>
                  </a:cubicBezTo>
                  <a:cubicBezTo>
                    <a:pt x="2121" y="2022"/>
                    <a:pt x="2127" y="2022"/>
                    <a:pt x="2133" y="2022"/>
                  </a:cubicBezTo>
                  <a:cubicBezTo>
                    <a:pt x="2201" y="2022"/>
                    <a:pt x="2264" y="2063"/>
                    <a:pt x="2304" y="2167"/>
                  </a:cubicBezTo>
                  <a:cubicBezTo>
                    <a:pt x="2333" y="2098"/>
                    <a:pt x="2405" y="1982"/>
                    <a:pt x="2487" y="1982"/>
                  </a:cubicBezTo>
                  <a:cubicBezTo>
                    <a:pt x="2506" y="1982"/>
                    <a:pt x="2526" y="1988"/>
                    <a:pt x="2546" y="2003"/>
                  </a:cubicBezTo>
                  <a:cubicBezTo>
                    <a:pt x="2578" y="2044"/>
                    <a:pt x="2566" y="2102"/>
                    <a:pt x="2576" y="2151"/>
                  </a:cubicBezTo>
                  <a:cubicBezTo>
                    <a:pt x="2631" y="2095"/>
                    <a:pt x="2681" y="2071"/>
                    <a:pt x="2719" y="2071"/>
                  </a:cubicBezTo>
                  <a:cubicBezTo>
                    <a:pt x="2799" y="2071"/>
                    <a:pt x="2834" y="2173"/>
                    <a:pt x="2780" y="2310"/>
                  </a:cubicBezTo>
                  <a:cubicBezTo>
                    <a:pt x="2788" y="2309"/>
                    <a:pt x="2796" y="2309"/>
                    <a:pt x="2804" y="2309"/>
                  </a:cubicBezTo>
                  <a:cubicBezTo>
                    <a:pt x="2862" y="2309"/>
                    <a:pt x="2921" y="2317"/>
                    <a:pt x="2971" y="2351"/>
                  </a:cubicBezTo>
                  <a:cubicBezTo>
                    <a:pt x="2987" y="2358"/>
                    <a:pt x="2978" y="2379"/>
                    <a:pt x="2965" y="2379"/>
                  </a:cubicBezTo>
                  <a:cubicBezTo>
                    <a:pt x="2962" y="2379"/>
                    <a:pt x="2958" y="2378"/>
                    <a:pt x="2955" y="2375"/>
                  </a:cubicBezTo>
                  <a:cubicBezTo>
                    <a:pt x="2935" y="2365"/>
                    <a:pt x="2914" y="2361"/>
                    <a:pt x="2892" y="2361"/>
                  </a:cubicBezTo>
                  <a:cubicBezTo>
                    <a:pt x="2883" y="2361"/>
                    <a:pt x="2873" y="2362"/>
                    <a:pt x="2864" y="2363"/>
                  </a:cubicBezTo>
                  <a:cubicBezTo>
                    <a:pt x="2830" y="2371"/>
                    <a:pt x="2795" y="2378"/>
                    <a:pt x="2759" y="2383"/>
                  </a:cubicBezTo>
                  <a:cubicBezTo>
                    <a:pt x="2752" y="2386"/>
                    <a:pt x="2744" y="2387"/>
                    <a:pt x="2737" y="2387"/>
                  </a:cubicBezTo>
                  <a:cubicBezTo>
                    <a:pt x="2714" y="2387"/>
                    <a:pt x="2692" y="2374"/>
                    <a:pt x="2691" y="2348"/>
                  </a:cubicBezTo>
                  <a:cubicBezTo>
                    <a:pt x="2699" y="2292"/>
                    <a:pt x="2743" y="2242"/>
                    <a:pt x="2741" y="2181"/>
                  </a:cubicBezTo>
                  <a:cubicBezTo>
                    <a:pt x="2742" y="2156"/>
                    <a:pt x="2733" y="2147"/>
                    <a:pt x="2721" y="2147"/>
                  </a:cubicBezTo>
                  <a:cubicBezTo>
                    <a:pt x="2700" y="2147"/>
                    <a:pt x="2670" y="2170"/>
                    <a:pt x="2655" y="2186"/>
                  </a:cubicBezTo>
                  <a:cubicBezTo>
                    <a:pt x="2621" y="2220"/>
                    <a:pt x="2596" y="2266"/>
                    <a:pt x="2562" y="2300"/>
                  </a:cubicBezTo>
                  <a:cubicBezTo>
                    <a:pt x="2555" y="2306"/>
                    <a:pt x="2547" y="2308"/>
                    <a:pt x="2538" y="2308"/>
                  </a:cubicBezTo>
                  <a:cubicBezTo>
                    <a:pt x="2514" y="2308"/>
                    <a:pt x="2489" y="2286"/>
                    <a:pt x="2496" y="2258"/>
                  </a:cubicBezTo>
                  <a:cubicBezTo>
                    <a:pt x="2516" y="2194"/>
                    <a:pt x="2519" y="2123"/>
                    <a:pt x="2501" y="2058"/>
                  </a:cubicBezTo>
                  <a:lnTo>
                    <a:pt x="2501" y="2058"/>
                  </a:lnTo>
                  <a:cubicBezTo>
                    <a:pt x="2450" y="2068"/>
                    <a:pt x="2420" y="2118"/>
                    <a:pt x="2395" y="2159"/>
                  </a:cubicBezTo>
                  <a:cubicBezTo>
                    <a:pt x="2374" y="2198"/>
                    <a:pt x="2350" y="2238"/>
                    <a:pt x="2331" y="2280"/>
                  </a:cubicBezTo>
                  <a:cubicBezTo>
                    <a:pt x="2327" y="2296"/>
                    <a:pt x="2314" y="2311"/>
                    <a:pt x="2296" y="2311"/>
                  </a:cubicBezTo>
                  <a:cubicBezTo>
                    <a:pt x="2295" y="2311"/>
                    <a:pt x="2294" y="2311"/>
                    <a:pt x="2293" y="2311"/>
                  </a:cubicBezTo>
                  <a:cubicBezTo>
                    <a:pt x="2252" y="2308"/>
                    <a:pt x="2262" y="2259"/>
                    <a:pt x="2253" y="2231"/>
                  </a:cubicBezTo>
                  <a:cubicBezTo>
                    <a:pt x="2235" y="2169"/>
                    <a:pt x="2199" y="2105"/>
                    <a:pt x="2133" y="2105"/>
                  </a:cubicBezTo>
                  <a:cubicBezTo>
                    <a:pt x="2123" y="2105"/>
                    <a:pt x="2111" y="2107"/>
                    <a:pt x="2100" y="2110"/>
                  </a:cubicBezTo>
                  <a:cubicBezTo>
                    <a:pt x="2039" y="2135"/>
                    <a:pt x="1995" y="2187"/>
                    <a:pt x="1944" y="2228"/>
                  </a:cubicBezTo>
                  <a:cubicBezTo>
                    <a:pt x="1925" y="2245"/>
                    <a:pt x="1901" y="2273"/>
                    <a:pt x="1874" y="2273"/>
                  </a:cubicBezTo>
                  <a:cubicBezTo>
                    <a:pt x="1866" y="2273"/>
                    <a:pt x="1858" y="2270"/>
                    <a:pt x="1850" y="2264"/>
                  </a:cubicBezTo>
                  <a:cubicBezTo>
                    <a:pt x="1825" y="2247"/>
                    <a:pt x="1829" y="2213"/>
                    <a:pt x="1815" y="2188"/>
                  </a:cubicBezTo>
                  <a:cubicBezTo>
                    <a:pt x="1791" y="2131"/>
                    <a:pt x="1747" y="2088"/>
                    <a:pt x="1695" y="2055"/>
                  </a:cubicBezTo>
                  <a:cubicBezTo>
                    <a:pt x="1671" y="2088"/>
                    <a:pt x="1663" y="2130"/>
                    <a:pt x="1651" y="2170"/>
                  </a:cubicBezTo>
                  <a:cubicBezTo>
                    <a:pt x="1646" y="2189"/>
                    <a:pt x="1642" y="2212"/>
                    <a:pt x="1622" y="2222"/>
                  </a:cubicBezTo>
                  <a:cubicBezTo>
                    <a:pt x="1615" y="2226"/>
                    <a:pt x="1609" y="2228"/>
                    <a:pt x="1602" y="2228"/>
                  </a:cubicBezTo>
                  <a:cubicBezTo>
                    <a:pt x="1579" y="2228"/>
                    <a:pt x="1561" y="2204"/>
                    <a:pt x="1558" y="2180"/>
                  </a:cubicBezTo>
                  <a:cubicBezTo>
                    <a:pt x="1539" y="2122"/>
                    <a:pt x="1504" y="2062"/>
                    <a:pt x="1473" y="2008"/>
                  </a:cubicBezTo>
                  <a:lnTo>
                    <a:pt x="1473" y="2008"/>
                  </a:lnTo>
                  <a:cubicBezTo>
                    <a:pt x="1467" y="2067"/>
                    <a:pt x="1478" y="2125"/>
                    <a:pt x="1484" y="2183"/>
                  </a:cubicBezTo>
                  <a:cubicBezTo>
                    <a:pt x="1492" y="2214"/>
                    <a:pt x="1479" y="2255"/>
                    <a:pt x="1444" y="2255"/>
                  </a:cubicBezTo>
                  <a:cubicBezTo>
                    <a:pt x="1441" y="2255"/>
                    <a:pt x="1437" y="2255"/>
                    <a:pt x="1434" y="2254"/>
                  </a:cubicBezTo>
                  <a:cubicBezTo>
                    <a:pt x="1410" y="2247"/>
                    <a:pt x="1390" y="2228"/>
                    <a:pt x="1367" y="2219"/>
                  </a:cubicBezTo>
                  <a:cubicBezTo>
                    <a:pt x="1330" y="2205"/>
                    <a:pt x="1291" y="2201"/>
                    <a:pt x="1252" y="2198"/>
                  </a:cubicBezTo>
                  <a:lnTo>
                    <a:pt x="1252" y="2198"/>
                  </a:lnTo>
                  <a:cubicBezTo>
                    <a:pt x="1301" y="2250"/>
                    <a:pt x="1350" y="2303"/>
                    <a:pt x="1398" y="2356"/>
                  </a:cubicBezTo>
                  <a:cubicBezTo>
                    <a:pt x="1414" y="2372"/>
                    <a:pt x="1412" y="2399"/>
                    <a:pt x="1395" y="2414"/>
                  </a:cubicBezTo>
                  <a:cubicBezTo>
                    <a:pt x="1386" y="2421"/>
                    <a:pt x="1378" y="2424"/>
                    <a:pt x="1369" y="2424"/>
                  </a:cubicBezTo>
                  <a:cubicBezTo>
                    <a:pt x="1352" y="2424"/>
                    <a:pt x="1337" y="2411"/>
                    <a:pt x="1322" y="2396"/>
                  </a:cubicBezTo>
                  <a:cubicBezTo>
                    <a:pt x="1278" y="2406"/>
                    <a:pt x="1235" y="2433"/>
                    <a:pt x="1216" y="2475"/>
                  </a:cubicBezTo>
                  <a:cubicBezTo>
                    <a:pt x="1208" y="2502"/>
                    <a:pt x="1206" y="2530"/>
                    <a:pt x="1200" y="2559"/>
                  </a:cubicBezTo>
                  <a:cubicBezTo>
                    <a:pt x="1201" y="2586"/>
                    <a:pt x="1189" y="2620"/>
                    <a:pt x="1157" y="2620"/>
                  </a:cubicBezTo>
                  <a:cubicBezTo>
                    <a:pt x="1156" y="2620"/>
                    <a:pt x="1155" y="2620"/>
                    <a:pt x="1154" y="2619"/>
                  </a:cubicBezTo>
                  <a:cubicBezTo>
                    <a:pt x="1141" y="2619"/>
                    <a:pt x="1128" y="2612"/>
                    <a:pt x="1121" y="2602"/>
                  </a:cubicBezTo>
                  <a:cubicBezTo>
                    <a:pt x="1103" y="2578"/>
                    <a:pt x="1076" y="2568"/>
                    <a:pt x="1048" y="2568"/>
                  </a:cubicBezTo>
                  <a:cubicBezTo>
                    <a:pt x="1024" y="2568"/>
                    <a:pt x="999" y="2576"/>
                    <a:pt x="980" y="2589"/>
                  </a:cubicBezTo>
                  <a:cubicBezTo>
                    <a:pt x="944" y="2611"/>
                    <a:pt x="921" y="2649"/>
                    <a:pt x="897" y="2681"/>
                  </a:cubicBezTo>
                  <a:cubicBezTo>
                    <a:pt x="889" y="2695"/>
                    <a:pt x="876" y="2707"/>
                    <a:pt x="860" y="2709"/>
                  </a:cubicBezTo>
                  <a:cubicBezTo>
                    <a:pt x="857" y="2710"/>
                    <a:pt x="853" y="2710"/>
                    <a:pt x="850" y="2710"/>
                  </a:cubicBezTo>
                  <a:cubicBezTo>
                    <a:pt x="835" y="2710"/>
                    <a:pt x="820" y="2702"/>
                    <a:pt x="807" y="2696"/>
                  </a:cubicBezTo>
                  <a:cubicBezTo>
                    <a:pt x="784" y="2686"/>
                    <a:pt x="759" y="2682"/>
                    <a:pt x="735" y="2682"/>
                  </a:cubicBezTo>
                  <a:cubicBezTo>
                    <a:pt x="698" y="2682"/>
                    <a:pt x="662" y="2692"/>
                    <a:pt x="631" y="2713"/>
                  </a:cubicBezTo>
                  <a:cubicBezTo>
                    <a:pt x="611" y="2721"/>
                    <a:pt x="589" y="2741"/>
                    <a:pt x="565" y="2753"/>
                  </a:cubicBezTo>
                  <a:cubicBezTo>
                    <a:pt x="554" y="2758"/>
                    <a:pt x="543" y="2762"/>
                    <a:pt x="532" y="2762"/>
                  </a:cubicBezTo>
                  <a:cubicBezTo>
                    <a:pt x="526" y="2762"/>
                    <a:pt x="520" y="2761"/>
                    <a:pt x="514" y="2758"/>
                  </a:cubicBezTo>
                  <a:cubicBezTo>
                    <a:pt x="512" y="2757"/>
                    <a:pt x="509" y="2755"/>
                    <a:pt x="507" y="2753"/>
                  </a:cubicBezTo>
                  <a:cubicBezTo>
                    <a:pt x="455" y="2710"/>
                    <a:pt x="388" y="2694"/>
                    <a:pt x="319" y="2694"/>
                  </a:cubicBezTo>
                  <a:cubicBezTo>
                    <a:pt x="254" y="2694"/>
                    <a:pt x="186" y="2709"/>
                    <a:pt x="128" y="2730"/>
                  </a:cubicBezTo>
                  <a:cubicBezTo>
                    <a:pt x="112" y="2736"/>
                    <a:pt x="97" y="2744"/>
                    <a:pt x="82" y="2753"/>
                  </a:cubicBezTo>
                  <a:cubicBezTo>
                    <a:pt x="54" y="2770"/>
                    <a:pt x="27" y="2790"/>
                    <a:pt x="0" y="2809"/>
                  </a:cubicBezTo>
                  <a:lnTo>
                    <a:pt x="1284" y="2809"/>
                  </a:lnTo>
                  <a:cubicBezTo>
                    <a:pt x="2976" y="2810"/>
                    <a:pt x="4668" y="2809"/>
                    <a:pt x="6359" y="2812"/>
                  </a:cubicBezTo>
                  <a:cubicBezTo>
                    <a:pt x="6361" y="2342"/>
                    <a:pt x="6362" y="1873"/>
                    <a:pt x="6366" y="1402"/>
                  </a:cubicBezTo>
                  <a:cubicBezTo>
                    <a:pt x="6367" y="1202"/>
                    <a:pt x="6369" y="1001"/>
                    <a:pt x="6372" y="800"/>
                  </a:cubicBezTo>
                  <a:cubicBezTo>
                    <a:pt x="6378" y="586"/>
                    <a:pt x="6377" y="372"/>
                    <a:pt x="6391" y="157"/>
                  </a:cubicBezTo>
                  <a:cubicBezTo>
                    <a:pt x="6369" y="151"/>
                    <a:pt x="6346" y="147"/>
                    <a:pt x="6323" y="147"/>
                  </a:cubicBezTo>
                  <a:cubicBezTo>
                    <a:pt x="6308" y="147"/>
                    <a:pt x="6293" y="149"/>
                    <a:pt x="6278" y="151"/>
                  </a:cubicBezTo>
                  <a:cubicBezTo>
                    <a:pt x="6222" y="163"/>
                    <a:pt x="6169" y="192"/>
                    <a:pt x="6126" y="229"/>
                  </a:cubicBezTo>
                  <a:cubicBezTo>
                    <a:pt x="6107" y="241"/>
                    <a:pt x="6090" y="261"/>
                    <a:pt x="6067" y="261"/>
                  </a:cubicBezTo>
                  <a:cubicBezTo>
                    <a:pt x="6065" y="261"/>
                    <a:pt x="6063" y="261"/>
                    <a:pt x="6061" y="260"/>
                  </a:cubicBezTo>
                  <a:cubicBezTo>
                    <a:pt x="6040" y="257"/>
                    <a:pt x="6026" y="235"/>
                    <a:pt x="6031" y="214"/>
                  </a:cubicBezTo>
                  <a:cubicBezTo>
                    <a:pt x="6043" y="190"/>
                    <a:pt x="6048" y="164"/>
                    <a:pt x="6046" y="136"/>
                  </a:cubicBezTo>
                  <a:cubicBezTo>
                    <a:pt x="6044" y="110"/>
                    <a:pt x="6028" y="0"/>
                    <a:pt x="599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6"/>
            <p:cNvSpPr/>
            <p:nvPr/>
          </p:nvSpPr>
          <p:spPr>
            <a:xfrm>
              <a:off x="5901111" y="3813912"/>
              <a:ext cx="3293764" cy="1460587"/>
            </a:xfrm>
            <a:custGeom>
              <a:avLst/>
              <a:gdLst/>
              <a:ahLst/>
              <a:cxnLst/>
              <a:rect l="l" t="t" r="r" b="b"/>
              <a:pathLst>
                <a:path w="6677" h="2961" extrusionOk="0">
                  <a:moveTo>
                    <a:pt x="6200" y="52"/>
                  </a:moveTo>
                  <a:cubicBezTo>
                    <a:pt x="6237" y="52"/>
                    <a:pt x="6253" y="161"/>
                    <a:pt x="6255" y="187"/>
                  </a:cubicBezTo>
                  <a:cubicBezTo>
                    <a:pt x="6257" y="216"/>
                    <a:pt x="6253" y="241"/>
                    <a:pt x="6240" y="266"/>
                  </a:cubicBezTo>
                  <a:cubicBezTo>
                    <a:pt x="6235" y="287"/>
                    <a:pt x="6250" y="309"/>
                    <a:pt x="6272" y="312"/>
                  </a:cubicBezTo>
                  <a:cubicBezTo>
                    <a:pt x="6273" y="313"/>
                    <a:pt x="6275" y="313"/>
                    <a:pt x="6276" y="313"/>
                  </a:cubicBezTo>
                  <a:cubicBezTo>
                    <a:pt x="6299" y="313"/>
                    <a:pt x="6317" y="293"/>
                    <a:pt x="6335" y="281"/>
                  </a:cubicBezTo>
                  <a:cubicBezTo>
                    <a:pt x="6378" y="244"/>
                    <a:pt x="6431" y="214"/>
                    <a:pt x="6487" y="203"/>
                  </a:cubicBezTo>
                  <a:cubicBezTo>
                    <a:pt x="6503" y="200"/>
                    <a:pt x="6518" y="199"/>
                    <a:pt x="6534" y="199"/>
                  </a:cubicBezTo>
                  <a:cubicBezTo>
                    <a:pt x="6556" y="199"/>
                    <a:pt x="6578" y="202"/>
                    <a:pt x="6599" y="208"/>
                  </a:cubicBezTo>
                  <a:cubicBezTo>
                    <a:pt x="6585" y="424"/>
                    <a:pt x="6586" y="638"/>
                    <a:pt x="6580" y="852"/>
                  </a:cubicBezTo>
                  <a:cubicBezTo>
                    <a:pt x="6571" y="1522"/>
                    <a:pt x="6570" y="2194"/>
                    <a:pt x="6567" y="2864"/>
                  </a:cubicBezTo>
                  <a:cubicBezTo>
                    <a:pt x="4448" y="2859"/>
                    <a:pt x="2328" y="2862"/>
                    <a:pt x="208" y="2861"/>
                  </a:cubicBezTo>
                  <a:cubicBezTo>
                    <a:pt x="235" y="2842"/>
                    <a:pt x="262" y="2822"/>
                    <a:pt x="290" y="2805"/>
                  </a:cubicBezTo>
                  <a:cubicBezTo>
                    <a:pt x="305" y="2796"/>
                    <a:pt x="320" y="2788"/>
                    <a:pt x="336" y="2782"/>
                  </a:cubicBezTo>
                  <a:cubicBezTo>
                    <a:pt x="394" y="2761"/>
                    <a:pt x="461" y="2746"/>
                    <a:pt x="527" y="2746"/>
                  </a:cubicBezTo>
                  <a:cubicBezTo>
                    <a:pt x="595" y="2746"/>
                    <a:pt x="662" y="2762"/>
                    <a:pt x="715" y="2805"/>
                  </a:cubicBezTo>
                  <a:cubicBezTo>
                    <a:pt x="717" y="2807"/>
                    <a:pt x="720" y="2809"/>
                    <a:pt x="722" y="2810"/>
                  </a:cubicBezTo>
                  <a:cubicBezTo>
                    <a:pt x="728" y="2813"/>
                    <a:pt x="734" y="2814"/>
                    <a:pt x="741" y="2814"/>
                  </a:cubicBezTo>
                  <a:cubicBezTo>
                    <a:pt x="752" y="2814"/>
                    <a:pt x="762" y="2810"/>
                    <a:pt x="773" y="2805"/>
                  </a:cubicBezTo>
                  <a:cubicBezTo>
                    <a:pt x="797" y="2793"/>
                    <a:pt x="819" y="2773"/>
                    <a:pt x="839" y="2765"/>
                  </a:cubicBezTo>
                  <a:cubicBezTo>
                    <a:pt x="870" y="2744"/>
                    <a:pt x="906" y="2734"/>
                    <a:pt x="943" y="2734"/>
                  </a:cubicBezTo>
                  <a:cubicBezTo>
                    <a:pt x="967" y="2734"/>
                    <a:pt x="992" y="2738"/>
                    <a:pt x="1015" y="2748"/>
                  </a:cubicBezTo>
                  <a:cubicBezTo>
                    <a:pt x="1029" y="2754"/>
                    <a:pt x="1044" y="2763"/>
                    <a:pt x="1059" y="2763"/>
                  </a:cubicBezTo>
                  <a:cubicBezTo>
                    <a:pt x="1062" y="2763"/>
                    <a:pt x="1065" y="2762"/>
                    <a:pt x="1068" y="2762"/>
                  </a:cubicBezTo>
                  <a:cubicBezTo>
                    <a:pt x="1084" y="2759"/>
                    <a:pt x="1097" y="2747"/>
                    <a:pt x="1105" y="2734"/>
                  </a:cubicBezTo>
                  <a:cubicBezTo>
                    <a:pt x="1129" y="2701"/>
                    <a:pt x="1152" y="2663"/>
                    <a:pt x="1188" y="2641"/>
                  </a:cubicBezTo>
                  <a:cubicBezTo>
                    <a:pt x="1207" y="2628"/>
                    <a:pt x="1232" y="2621"/>
                    <a:pt x="1256" y="2621"/>
                  </a:cubicBezTo>
                  <a:cubicBezTo>
                    <a:pt x="1284" y="2621"/>
                    <a:pt x="1312" y="2631"/>
                    <a:pt x="1330" y="2654"/>
                  </a:cubicBezTo>
                  <a:cubicBezTo>
                    <a:pt x="1336" y="2664"/>
                    <a:pt x="1350" y="2673"/>
                    <a:pt x="1362" y="2673"/>
                  </a:cubicBezTo>
                  <a:cubicBezTo>
                    <a:pt x="1363" y="2673"/>
                    <a:pt x="1364" y="2673"/>
                    <a:pt x="1365" y="2673"/>
                  </a:cubicBezTo>
                  <a:cubicBezTo>
                    <a:pt x="1397" y="2673"/>
                    <a:pt x="1409" y="2638"/>
                    <a:pt x="1409" y="2611"/>
                  </a:cubicBezTo>
                  <a:cubicBezTo>
                    <a:pt x="1414" y="2582"/>
                    <a:pt x="1416" y="2554"/>
                    <a:pt x="1425" y="2528"/>
                  </a:cubicBezTo>
                  <a:cubicBezTo>
                    <a:pt x="1443" y="2486"/>
                    <a:pt x="1486" y="2458"/>
                    <a:pt x="1530" y="2449"/>
                  </a:cubicBezTo>
                  <a:cubicBezTo>
                    <a:pt x="1545" y="2463"/>
                    <a:pt x="1561" y="2477"/>
                    <a:pt x="1578" y="2477"/>
                  </a:cubicBezTo>
                  <a:cubicBezTo>
                    <a:pt x="1586" y="2477"/>
                    <a:pt x="1595" y="2473"/>
                    <a:pt x="1604" y="2466"/>
                  </a:cubicBezTo>
                  <a:cubicBezTo>
                    <a:pt x="1620" y="2451"/>
                    <a:pt x="1622" y="2424"/>
                    <a:pt x="1607" y="2408"/>
                  </a:cubicBezTo>
                  <a:cubicBezTo>
                    <a:pt x="1558" y="2355"/>
                    <a:pt x="1509" y="2303"/>
                    <a:pt x="1460" y="2250"/>
                  </a:cubicBezTo>
                  <a:lnTo>
                    <a:pt x="1460" y="2250"/>
                  </a:lnTo>
                  <a:cubicBezTo>
                    <a:pt x="1499" y="2253"/>
                    <a:pt x="1539" y="2257"/>
                    <a:pt x="1575" y="2271"/>
                  </a:cubicBezTo>
                  <a:cubicBezTo>
                    <a:pt x="1599" y="2281"/>
                    <a:pt x="1618" y="2299"/>
                    <a:pt x="1642" y="2306"/>
                  </a:cubicBezTo>
                  <a:cubicBezTo>
                    <a:pt x="1645" y="2307"/>
                    <a:pt x="1649" y="2307"/>
                    <a:pt x="1652" y="2307"/>
                  </a:cubicBezTo>
                  <a:cubicBezTo>
                    <a:pt x="1688" y="2307"/>
                    <a:pt x="1701" y="2266"/>
                    <a:pt x="1692" y="2235"/>
                  </a:cubicBezTo>
                  <a:cubicBezTo>
                    <a:pt x="1686" y="2177"/>
                    <a:pt x="1676" y="2119"/>
                    <a:pt x="1682" y="2060"/>
                  </a:cubicBezTo>
                  <a:lnTo>
                    <a:pt x="1682" y="2060"/>
                  </a:lnTo>
                  <a:cubicBezTo>
                    <a:pt x="1712" y="2115"/>
                    <a:pt x="1747" y="2174"/>
                    <a:pt x="1766" y="2232"/>
                  </a:cubicBezTo>
                  <a:cubicBezTo>
                    <a:pt x="1769" y="2257"/>
                    <a:pt x="1788" y="2280"/>
                    <a:pt x="1811" y="2280"/>
                  </a:cubicBezTo>
                  <a:cubicBezTo>
                    <a:pt x="1817" y="2280"/>
                    <a:pt x="1823" y="2279"/>
                    <a:pt x="1830" y="2275"/>
                  </a:cubicBezTo>
                  <a:cubicBezTo>
                    <a:pt x="1850" y="2265"/>
                    <a:pt x="1854" y="2242"/>
                    <a:pt x="1859" y="2222"/>
                  </a:cubicBezTo>
                  <a:cubicBezTo>
                    <a:pt x="1871" y="2182"/>
                    <a:pt x="1879" y="2141"/>
                    <a:pt x="1903" y="2107"/>
                  </a:cubicBezTo>
                  <a:cubicBezTo>
                    <a:pt x="1955" y="2140"/>
                    <a:pt x="1999" y="2184"/>
                    <a:pt x="2023" y="2240"/>
                  </a:cubicBezTo>
                  <a:cubicBezTo>
                    <a:pt x="2037" y="2265"/>
                    <a:pt x="2033" y="2299"/>
                    <a:pt x="2059" y="2316"/>
                  </a:cubicBezTo>
                  <a:cubicBezTo>
                    <a:pt x="2067" y="2322"/>
                    <a:pt x="2075" y="2325"/>
                    <a:pt x="2082" y="2325"/>
                  </a:cubicBezTo>
                  <a:cubicBezTo>
                    <a:pt x="2109" y="2325"/>
                    <a:pt x="2133" y="2297"/>
                    <a:pt x="2152" y="2280"/>
                  </a:cubicBezTo>
                  <a:cubicBezTo>
                    <a:pt x="2203" y="2239"/>
                    <a:pt x="2248" y="2187"/>
                    <a:pt x="2309" y="2162"/>
                  </a:cubicBezTo>
                  <a:cubicBezTo>
                    <a:pt x="2320" y="2159"/>
                    <a:pt x="2331" y="2157"/>
                    <a:pt x="2342" y="2157"/>
                  </a:cubicBezTo>
                  <a:cubicBezTo>
                    <a:pt x="2407" y="2157"/>
                    <a:pt x="2443" y="2221"/>
                    <a:pt x="2461" y="2283"/>
                  </a:cubicBezTo>
                  <a:cubicBezTo>
                    <a:pt x="2471" y="2311"/>
                    <a:pt x="2460" y="2360"/>
                    <a:pt x="2501" y="2363"/>
                  </a:cubicBezTo>
                  <a:cubicBezTo>
                    <a:pt x="2502" y="2363"/>
                    <a:pt x="2503" y="2363"/>
                    <a:pt x="2504" y="2363"/>
                  </a:cubicBezTo>
                  <a:cubicBezTo>
                    <a:pt x="2522" y="2363"/>
                    <a:pt x="2535" y="2348"/>
                    <a:pt x="2539" y="2332"/>
                  </a:cubicBezTo>
                  <a:cubicBezTo>
                    <a:pt x="2558" y="2290"/>
                    <a:pt x="2582" y="2250"/>
                    <a:pt x="2603" y="2211"/>
                  </a:cubicBezTo>
                  <a:cubicBezTo>
                    <a:pt x="2628" y="2170"/>
                    <a:pt x="2658" y="2119"/>
                    <a:pt x="2709" y="2110"/>
                  </a:cubicBezTo>
                  <a:lnTo>
                    <a:pt x="2709" y="2110"/>
                  </a:lnTo>
                  <a:cubicBezTo>
                    <a:pt x="2728" y="2175"/>
                    <a:pt x="2724" y="2246"/>
                    <a:pt x="2705" y="2310"/>
                  </a:cubicBezTo>
                  <a:cubicBezTo>
                    <a:pt x="2697" y="2337"/>
                    <a:pt x="2723" y="2359"/>
                    <a:pt x="2748" y="2359"/>
                  </a:cubicBezTo>
                  <a:cubicBezTo>
                    <a:pt x="2756" y="2359"/>
                    <a:pt x="2764" y="2357"/>
                    <a:pt x="2771" y="2352"/>
                  </a:cubicBezTo>
                  <a:cubicBezTo>
                    <a:pt x="2805" y="2318"/>
                    <a:pt x="2829" y="2272"/>
                    <a:pt x="2864" y="2238"/>
                  </a:cubicBezTo>
                  <a:cubicBezTo>
                    <a:pt x="2879" y="2222"/>
                    <a:pt x="2909" y="2199"/>
                    <a:pt x="2929" y="2199"/>
                  </a:cubicBezTo>
                  <a:cubicBezTo>
                    <a:pt x="2942" y="2199"/>
                    <a:pt x="2951" y="2208"/>
                    <a:pt x="2949" y="2233"/>
                  </a:cubicBezTo>
                  <a:cubicBezTo>
                    <a:pt x="2953" y="2294"/>
                    <a:pt x="2908" y="2344"/>
                    <a:pt x="2899" y="2400"/>
                  </a:cubicBezTo>
                  <a:cubicBezTo>
                    <a:pt x="2900" y="2426"/>
                    <a:pt x="2922" y="2439"/>
                    <a:pt x="2945" y="2439"/>
                  </a:cubicBezTo>
                  <a:cubicBezTo>
                    <a:pt x="2953" y="2439"/>
                    <a:pt x="2961" y="2438"/>
                    <a:pt x="2968" y="2435"/>
                  </a:cubicBezTo>
                  <a:cubicBezTo>
                    <a:pt x="3003" y="2430"/>
                    <a:pt x="3039" y="2423"/>
                    <a:pt x="3073" y="2415"/>
                  </a:cubicBezTo>
                  <a:cubicBezTo>
                    <a:pt x="3082" y="2414"/>
                    <a:pt x="3090" y="2413"/>
                    <a:pt x="3098" y="2413"/>
                  </a:cubicBezTo>
                  <a:cubicBezTo>
                    <a:pt x="3120" y="2413"/>
                    <a:pt x="3143" y="2418"/>
                    <a:pt x="3163" y="2428"/>
                  </a:cubicBezTo>
                  <a:cubicBezTo>
                    <a:pt x="3166" y="2430"/>
                    <a:pt x="3169" y="2431"/>
                    <a:pt x="3172" y="2431"/>
                  </a:cubicBezTo>
                  <a:cubicBezTo>
                    <a:pt x="3186" y="2431"/>
                    <a:pt x="3196" y="2410"/>
                    <a:pt x="3179" y="2403"/>
                  </a:cubicBezTo>
                  <a:cubicBezTo>
                    <a:pt x="3129" y="2369"/>
                    <a:pt x="3070" y="2361"/>
                    <a:pt x="3012" y="2361"/>
                  </a:cubicBezTo>
                  <a:cubicBezTo>
                    <a:pt x="3004" y="2361"/>
                    <a:pt x="2996" y="2361"/>
                    <a:pt x="2988" y="2362"/>
                  </a:cubicBezTo>
                  <a:cubicBezTo>
                    <a:pt x="3043" y="2225"/>
                    <a:pt x="3008" y="2123"/>
                    <a:pt x="2928" y="2123"/>
                  </a:cubicBezTo>
                  <a:cubicBezTo>
                    <a:pt x="2889" y="2123"/>
                    <a:pt x="2839" y="2147"/>
                    <a:pt x="2784" y="2203"/>
                  </a:cubicBezTo>
                  <a:cubicBezTo>
                    <a:pt x="2775" y="2154"/>
                    <a:pt x="2786" y="2097"/>
                    <a:pt x="2755" y="2055"/>
                  </a:cubicBezTo>
                  <a:cubicBezTo>
                    <a:pt x="2735" y="2040"/>
                    <a:pt x="2715" y="2034"/>
                    <a:pt x="2696" y="2034"/>
                  </a:cubicBezTo>
                  <a:cubicBezTo>
                    <a:pt x="2614" y="2034"/>
                    <a:pt x="2541" y="2150"/>
                    <a:pt x="2512" y="2219"/>
                  </a:cubicBezTo>
                  <a:cubicBezTo>
                    <a:pt x="2472" y="2115"/>
                    <a:pt x="2410" y="2074"/>
                    <a:pt x="2341" y="2074"/>
                  </a:cubicBezTo>
                  <a:cubicBezTo>
                    <a:pt x="2335" y="2074"/>
                    <a:pt x="2329" y="2074"/>
                    <a:pt x="2323" y="2075"/>
                  </a:cubicBezTo>
                  <a:cubicBezTo>
                    <a:pt x="2322" y="2038"/>
                    <a:pt x="2319" y="1999"/>
                    <a:pt x="2341" y="1977"/>
                  </a:cubicBezTo>
                  <a:cubicBezTo>
                    <a:pt x="2358" y="1959"/>
                    <a:pt x="2382" y="1946"/>
                    <a:pt x="2406" y="1946"/>
                  </a:cubicBezTo>
                  <a:cubicBezTo>
                    <a:pt x="2407" y="1946"/>
                    <a:pt x="2408" y="1946"/>
                    <a:pt x="2408" y="1946"/>
                  </a:cubicBezTo>
                  <a:cubicBezTo>
                    <a:pt x="2418" y="1946"/>
                    <a:pt x="2427" y="1947"/>
                    <a:pt x="2436" y="1947"/>
                  </a:cubicBezTo>
                  <a:cubicBezTo>
                    <a:pt x="2447" y="1947"/>
                    <a:pt x="2458" y="1945"/>
                    <a:pt x="2467" y="1938"/>
                  </a:cubicBezTo>
                  <a:cubicBezTo>
                    <a:pt x="2501" y="1912"/>
                    <a:pt x="2466" y="1880"/>
                    <a:pt x="2449" y="1854"/>
                  </a:cubicBezTo>
                  <a:cubicBezTo>
                    <a:pt x="2428" y="1816"/>
                    <a:pt x="2402" y="1774"/>
                    <a:pt x="2410" y="1729"/>
                  </a:cubicBezTo>
                  <a:lnTo>
                    <a:pt x="2410" y="1729"/>
                  </a:lnTo>
                  <a:cubicBezTo>
                    <a:pt x="2443" y="1740"/>
                    <a:pt x="2476" y="1756"/>
                    <a:pt x="2507" y="1772"/>
                  </a:cubicBezTo>
                  <a:cubicBezTo>
                    <a:pt x="2542" y="1789"/>
                    <a:pt x="2569" y="1822"/>
                    <a:pt x="2606" y="1832"/>
                  </a:cubicBezTo>
                  <a:cubicBezTo>
                    <a:pt x="2608" y="1833"/>
                    <a:pt x="2610" y="1833"/>
                    <a:pt x="2612" y="1833"/>
                  </a:cubicBezTo>
                  <a:cubicBezTo>
                    <a:pt x="2638" y="1833"/>
                    <a:pt x="2645" y="1808"/>
                    <a:pt x="2647" y="1786"/>
                  </a:cubicBezTo>
                  <a:cubicBezTo>
                    <a:pt x="2673" y="1704"/>
                    <a:pt x="2721" y="1622"/>
                    <a:pt x="2804" y="1589"/>
                  </a:cubicBezTo>
                  <a:lnTo>
                    <a:pt x="2804" y="1589"/>
                  </a:lnTo>
                  <a:cubicBezTo>
                    <a:pt x="2800" y="1643"/>
                    <a:pt x="2795" y="1698"/>
                    <a:pt x="2777" y="1749"/>
                  </a:cubicBezTo>
                  <a:cubicBezTo>
                    <a:pt x="2772" y="1768"/>
                    <a:pt x="2757" y="1782"/>
                    <a:pt x="2753" y="1801"/>
                  </a:cubicBezTo>
                  <a:cubicBezTo>
                    <a:pt x="2747" y="1825"/>
                    <a:pt x="2768" y="1846"/>
                    <a:pt x="2791" y="1846"/>
                  </a:cubicBezTo>
                  <a:cubicBezTo>
                    <a:pt x="2796" y="1846"/>
                    <a:pt x="2802" y="1845"/>
                    <a:pt x="2808" y="1842"/>
                  </a:cubicBezTo>
                  <a:cubicBezTo>
                    <a:pt x="2846" y="1814"/>
                    <a:pt x="2885" y="1780"/>
                    <a:pt x="2936" y="1779"/>
                  </a:cubicBezTo>
                  <a:cubicBezTo>
                    <a:pt x="2999" y="1783"/>
                    <a:pt x="3047" y="1837"/>
                    <a:pt x="3071" y="1893"/>
                  </a:cubicBezTo>
                  <a:cubicBezTo>
                    <a:pt x="3084" y="1924"/>
                    <a:pt x="3096" y="1969"/>
                    <a:pt x="3135" y="1969"/>
                  </a:cubicBezTo>
                  <a:cubicBezTo>
                    <a:pt x="3138" y="1969"/>
                    <a:pt x="3141" y="1968"/>
                    <a:pt x="3145" y="1968"/>
                  </a:cubicBezTo>
                  <a:cubicBezTo>
                    <a:pt x="3187" y="1955"/>
                    <a:pt x="3219" y="1922"/>
                    <a:pt x="3257" y="1899"/>
                  </a:cubicBezTo>
                  <a:cubicBezTo>
                    <a:pt x="3289" y="1878"/>
                    <a:pt x="3327" y="1867"/>
                    <a:pt x="3365" y="1867"/>
                  </a:cubicBezTo>
                  <a:cubicBezTo>
                    <a:pt x="3379" y="1867"/>
                    <a:pt x="3393" y="1868"/>
                    <a:pt x="3406" y="1871"/>
                  </a:cubicBezTo>
                  <a:cubicBezTo>
                    <a:pt x="3407" y="1873"/>
                    <a:pt x="3409" y="1875"/>
                    <a:pt x="3412" y="1876"/>
                  </a:cubicBezTo>
                  <a:cubicBezTo>
                    <a:pt x="3419" y="1880"/>
                    <a:pt x="3425" y="1882"/>
                    <a:pt x="3431" y="1882"/>
                  </a:cubicBezTo>
                  <a:cubicBezTo>
                    <a:pt x="3451" y="1882"/>
                    <a:pt x="3463" y="1862"/>
                    <a:pt x="3475" y="1844"/>
                  </a:cubicBezTo>
                  <a:cubicBezTo>
                    <a:pt x="3557" y="1752"/>
                    <a:pt x="3612" y="1724"/>
                    <a:pt x="3653" y="1724"/>
                  </a:cubicBezTo>
                  <a:cubicBezTo>
                    <a:pt x="3721" y="1724"/>
                    <a:pt x="3749" y="1800"/>
                    <a:pt x="3793" y="1800"/>
                  </a:cubicBezTo>
                  <a:cubicBezTo>
                    <a:pt x="3802" y="1800"/>
                    <a:pt x="3811" y="1797"/>
                    <a:pt x="3821" y="1790"/>
                  </a:cubicBezTo>
                  <a:cubicBezTo>
                    <a:pt x="3847" y="1757"/>
                    <a:pt x="3865" y="1687"/>
                    <a:pt x="3909" y="1687"/>
                  </a:cubicBezTo>
                  <a:cubicBezTo>
                    <a:pt x="3918" y="1687"/>
                    <a:pt x="3927" y="1690"/>
                    <a:pt x="3938" y="1696"/>
                  </a:cubicBezTo>
                  <a:cubicBezTo>
                    <a:pt x="3944" y="1698"/>
                    <a:pt x="3952" y="1700"/>
                    <a:pt x="3959" y="1700"/>
                  </a:cubicBezTo>
                  <a:cubicBezTo>
                    <a:pt x="3971" y="1700"/>
                    <a:pt x="3984" y="1695"/>
                    <a:pt x="3993" y="1687"/>
                  </a:cubicBezTo>
                  <a:cubicBezTo>
                    <a:pt x="4014" y="1672"/>
                    <a:pt x="4017" y="1642"/>
                    <a:pt x="4020" y="1622"/>
                  </a:cubicBezTo>
                  <a:cubicBezTo>
                    <a:pt x="4031" y="1571"/>
                    <a:pt x="4043" y="1516"/>
                    <a:pt x="4077" y="1475"/>
                  </a:cubicBezTo>
                  <a:cubicBezTo>
                    <a:pt x="4118" y="1527"/>
                    <a:pt x="4152" y="1589"/>
                    <a:pt x="4159" y="1655"/>
                  </a:cubicBezTo>
                  <a:cubicBezTo>
                    <a:pt x="4160" y="1669"/>
                    <a:pt x="4161" y="1687"/>
                    <a:pt x="4175" y="1697"/>
                  </a:cubicBezTo>
                  <a:cubicBezTo>
                    <a:pt x="4182" y="1702"/>
                    <a:pt x="4189" y="1705"/>
                    <a:pt x="4196" y="1705"/>
                  </a:cubicBezTo>
                  <a:cubicBezTo>
                    <a:pt x="4213" y="1705"/>
                    <a:pt x="4229" y="1690"/>
                    <a:pt x="4239" y="1675"/>
                  </a:cubicBezTo>
                  <a:cubicBezTo>
                    <a:pt x="4284" y="1632"/>
                    <a:pt x="4335" y="1566"/>
                    <a:pt x="4401" y="1566"/>
                  </a:cubicBezTo>
                  <a:cubicBezTo>
                    <a:pt x="4407" y="1566"/>
                    <a:pt x="4413" y="1566"/>
                    <a:pt x="4420" y="1568"/>
                  </a:cubicBezTo>
                  <a:cubicBezTo>
                    <a:pt x="4400" y="1614"/>
                    <a:pt x="4369" y="1651"/>
                    <a:pt x="4339" y="1688"/>
                  </a:cubicBezTo>
                  <a:cubicBezTo>
                    <a:pt x="4312" y="1713"/>
                    <a:pt x="4319" y="1763"/>
                    <a:pt x="4360" y="1764"/>
                  </a:cubicBezTo>
                  <a:cubicBezTo>
                    <a:pt x="4386" y="1762"/>
                    <a:pt x="4413" y="1751"/>
                    <a:pt x="4440" y="1751"/>
                  </a:cubicBezTo>
                  <a:cubicBezTo>
                    <a:pt x="4446" y="1751"/>
                    <a:pt x="4451" y="1751"/>
                    <a:pt x="4457" y="1752"/>
                  </a:cubicBezTo>
                  <a:cubicBezTo>
                    <a:pt x="4497" y="1760"/>
                    <a:pt x="4525" y="1799"/>
                    <a:pt x="4520" y="1839"/>
                  </a:cubicBezTo>
                  <a:cubicBezTo>
                    <a:pt x="4489" y="1948"/>
                    <a:pt x="4638" y="1882"/>
                    <a:pt x="4689" y="1930"/>
                  </a:cubicBezTo>
                  <a:cubicBezTo>
                    <a:pt x="4700" y="1938"/>
                    <a:pt x="4712" y="1949"/>
                    <a:pt x="4722" y="1960"/>
                  </a:cubicBezTo>
                  <a:cubicBezTo>
                    <a:pt x="4676" y="1979"/>
                    <a:pt x="4635" y="2008"/>
                    <a:pt x="4598" y="2041"/>
                  </a:cubicBezTo>
                  <a:cubicBezTo>
                    <a:pt x="4578" y="2060"/>
                    <a:pt x="4561" y="2081"/>
                    <a:pt x="4541" y="2101"/>
                  </a:cubicBezTo>
                  <a:cubicBezTo>
                    <a:pt x="4532" y="2110"/>
                    <a:pt x="4532" y="2125"/>
                    <a:pt x="4541" y="2134"/>
                  </a:cubicBezTo>
                  <a:cubicBezTo>
                    <a:pt x="4545" y="2138"/>
                    <a:pt x="4551" y="2140"/>
                    <a:pt x="4557" y="2140"/>
                  </a:cubicBezTo>
                  <a:cubicBezTo>
                    <a:pt x="4563" y="2140"/>
                    <a:pt x="4569" y="2138"/>
                    <a:pt x="4574" y="2134"/>
                  </a:cubicBezTo>
                  <a:cubicBezTo>
                    <a:pt x="4638" y="2082"/>
                    <a:pt x="4704" y="2014"/>
                    <a:pt x="4791" y="2014"/>
                  </a:cubicBezTo>
                  <a:cubicBezTo>
                    <a:pt x="4796" y="2014"/>
                    <a:pt x="4801" y="2015"/>
                    <a:pt x="4806" y="2015"/>
                  </a:cubicBezTo>
                  <a:cubicBezTo>
                    <a:pt x="4814" y="2016"/>
                    <a:pt x="4822" y="2017"/>
                    <a:pt x="4829" y="2017"/>
                  </a:cubicBezTo>
                  <a:cubicBezTo>
                    <a:pt x="4850" y="2017"/>
                    <a:pt x="4871" y="2011"/>
                    <a:pt x="4882" y="1992"/>
                  </a:cubicBezTo>
                  <a:cubicBezTo>
                    <a:pt x="4901" y="1957"/>
                    <a:pt x="4907" y="1912"/>
                    <a:pt x="4940" y="1888"/>
                  </a:cubicBezTo>
                  <a:cubicBezTo>
                    <a:pt x="4950" y="1879"/>
                    <a:pt x="4961" y="1877"/>
                    <a:pt x="4973" y="1877"/>
                  </a:cubicBezTo>
                  <a:cubicBezTo>
                    <a:pt x="4986" y="1877"/>
                    <a:pt x="5000" y="1880"/>
                    <a:pt x="5013" y="1880"/>
                  </a:cubicBezTo>
                  <a:cubicBezTo>
                    <a:pt x="5020" y="1880"/>
                    <a:pt x="5026" y="1880"/>
                    <a:pt x="5032" y="1877"/>
                  </a:cubicBezTo>
                  <a:cubicBezTo>
                    <a:pt x="5058" y="1866"/>
                    <a:pt x="5061" y="1832"/>
                    <a:pt x="5042" y="1812"/>
                  </a:cubicBezTo>
                  <a:cubicBezTo>
                    <a:pt x="5019" y="1769"/>
                    <a:pt x="4998" y="1723"/>
                    <a:pt x="4991" y="1674"/>
                  </a:cubicBezTo>
                  <a:lnTo>
                    <a:pt x="4991" y="1674"/>
                  </a:lnTo>
                  <a:cubicBezTo>
                    <a:pt x="5032" y="1690"/>
                    <a:pt x="5062" y="1718"/>
                    <a:pt x="5095" y="1744"/>
                  </a:cubicBezTo>
                  <a:cubicBezTo>
                    <a:pt x="5105" y="1751"/>
                    <a:pt x="5114" y="1754"/>
                    <a:pt x="5123" y="1754"/>
                  </a:cubicBezTo>
                  <a:cubicBezTo>
                    <a:pt x="5152" y="1754"/>
                    <a:pt x="5174" y="1723"/>
                    <a:pt x="5182" y="1694"/>
                  </a:cubicBezTo>
                  <a:cubicBezTo>
                    <a:pt x="5198" y="1664"/>
                    <a:pt x="5215" y="1636"/>
                    <a:pt x="5237" y="1613"/>
                  </a:cubicBezTo>
                  <a:cubicBezTo>
                    <a:pt x="5249" y="1647"/>
                    <a:pt x="5261" y="1686"/>
                    <a:pt x="5256" y="1723"/>
                  </a:cubicBezTo>
                  <a:cubicBezTo>
                    <a:pt x="5247" y="1738"/>
                    <a:pt x="5260" y="1751"/>
                    <a:pt x="5273" y="1751"/>
                  </a:cubicBezTo>
                  <a:cubicBezTo>
                    <a:pt x="5280" y="1751"/>
                    <a:pt x="5286" y="1747"/>
                    <a:pt x="5290" y="1740"/>
                  </a:cubicBezTo>
                  <a:cubicBezTo>
                    <a:pt x="5304" y="1695"/>
                    <a:pt x="5299" y="1645"/>
                    <a:pt x="5300" y="1598"/>
                  </a:cubicBezTo>
                  <a:cubicBezTo>
                    <a:pt x="5299" y="1571"/>
                    <a:pt x="5297" y="1539"/>
                    <a:pt x="5271" y="1525"/>
                  </a:cubicBezTo>
                  <a:cubicBezTo>
                    <a:pt x="5262" y="1521"/>
                    <a:pt x="5253" y="1519"/>
                    <a:pt x="5246" y="1519"/>
                  </a:cubicBezTo>
                  <a:cubicBezTo>
                    <a:pt x="5180" y="1519"/>
                    <a:pt x="5151" y="1632"/>
                    <a:pt x="5124" y="1680"/>
                  </a:cubicBezTo>
                  <a:cubicBezTo>
                    <a:pt x="5092" y="1647"/>
                    <a:pt x="5052" y="1625"/>
                    <a:pt x="5013" y="1603"/>
                  </a:cubicBezTo>
                  <a:cubicBezTo>
                    <a:pt x="4997" y="1594"/>
                    <a:pt x="4980" y="1582"/>
                    <a:pt x="4961" y="1582"/>
                  </a:cubicBezTo>
                  <a:cubicBezTo>
                    <a:pt x="4956" y="1582"/>
                    <a:pt x="4951" y="1583"/>
                    <a:pt x="4945" y="1585"/>
                  </a:cubicBezTo>
                  <a:cubicBezTo>
                    <a:pt x="4874" y="1626"/>
                    <a:pt x="4948" y="1745"/>
                    <a:pt x="4966" y="1802"/>
                  </a:cubicBezTo>
                  <a:cubicBezTo>
                    <a:pt x="4889" y="1805"/>
                    <a:pt x="4839" y="1871"/>
                    <a:pt x="4812" y="1936"/>
                  </a:cubicBezTo>
                  <a:cubicBezTo>
                    <a:pt x="4797" y="1938"/>
                    <a:pt x="4783" y="1940"/>
                    <a:pt x="4769" y="1945"/>
                  </a:cubicBezTo>
                  <a:cubicBezTo>
                    <a:pt x="4738" y="1871"/>
                    <a:pt x="4659" y="1824"/>
                    <a:pt x="4578" y="1824"/>
                  </a:cubicBezTo>
                  <a:cubicBezTo>
                    <a:pt x="4560" y="1749"/>
                    <a:pt x="4492" y="1697"/>
                    <a:pt x="4417" y="1693"/>
                  </a:cubicBezTo>
                  <a:cubicBezTo>
                    <a:pt x="4441" y="1638"/>
                    <a:pt x="4522" y="1581"/>
                    <a:pt x="4474" y="1520"/>
                  </a:cubicBezTo>
                  <a:cubicBezTo>
                    <a:pt x="4452" y="1501"/>
                    <a:pt x="4428" y="1494"/>
                    <a:pt x="4404" y="1494"/>
                  </a:cubicBezTo>
                  <a:cubicBezTo>
                    <a:pt x="4337" y="1494"/>
                    <a:pt x="4267" y="1553"/>
                    <a:pt x="4223" y="1599"/>
                  </a:cubicBezTo>
                  <a:cubicBezTo>
                    <a:pt x="4178" y="1453"/>
                    <a:pt x="4126" y="1383"/>
                    <a:pt x="4076" y="1383"/>
                  </a:cubicBezTo>
                  <a:cubicBezTo>
                    <a:pt x="4023" y="1383"/>
                    <a:pt x="3974" y="1465"/>
                    <a:pt x="3939" y="1619"/>
                  </a:cubicBezTo>
                  <a:cubicBezTo>
                    <a:pt x="3934" y="1618"/>
                    <a:pt x="3930" y="1618"/>
                    <a:pt x="3925" y="1618"/>
                  </a:cubicBezTo>
                  <a:cubicBezTo>
                    <a:pt x="3867" y="1618"/>
                    <a:pt x="3826" y="1668"/>
                    <a:pt x="3792" y="1711"/>
                  </a:cubicBezTo>
                  <a:cubicBezTo>
                    <a:pt x="3752" y="1670"/>
                    <a:pt x="3700" y="1651"/>
                    <a:pt x="3647" y="1651"/>
                  </a:cubicBezTo>
                  <a:cubicBezTo>
                    <a:pt x="3575" y="1651"/>
                    <a:pt x="3501" y="1687"/>
                    <a:pt x="3459" y="1750"/>
                  </a:cubicBezTo>
                  <a:cubicBezTo>
                    <a:pt x="3446" y="1769"/>
                    <a:pt x="3418" y="1793"/>
                    <a:pt x="3403" y="1818"/>
                  </a:cubicBezTo>
                  <a:cubicBezTo>
                    <a:pt x="3377" y="1805"/>
                    <a:pt x="3350" y="1799"/>
                    <a:pt x="3322" y="1799"/>
                  </a:cubicBezTo>
                  <a:cubicBezTo>
                    <a:pt x="3261" y="1799"/>
                    <a:pt x="3199" y="1828"/>
                    <a:pt x="3149" y="1866"/>
                  </a:cubicBezTo>
                  <a:cubicBezTo>
                    <a:pt x="3132" y="1819"/>
                    <a:pt x="3100" y="1773"/>
                    <a:pt x="3059" y="1741"/>
                  </a:cubicBezTo>
                  <a:cubicBezTo>
                    <a:pt x="3079" y="1727"/>
                    <a:pt x="3099" y="1715"/>
                    <a:pt x="3123" y="1710"/>
                  </a:cubicBezTo>
                  <a:cubicBezTo>
                    <a:pt x="3147" y="1707"/>
                    <a:pt x="3177" y="1701"/>
                    <a:pt x="3185" y="1674"/>
                  </a:cubicBezTo>
                  <a:cubicBezTo>
                    <a:pt x="3192" y="1651"/>
                    <a:pt x="3176" y="1631"/>
                    <a:pt x="3159" y="1616"/>
                  </a:cubicBezTo>
                  <a:cubicBezTo>
                    <a:pt x="3129" y="1583"/>
                    <a:pt x="3101" y="1551"/>
                    <a:pt x="3088" y="1507"/>
                  </a:cubicBezTo>
                  <a:lnTo>
                    <a:pt x="3088" y="1507"/>
                  </a:lnTo>
                  <a:cubicBezTo>
                    <a:pt x="3138" y="1523"/>
                    <a:pt x="3183" y="1552"/>
                    <a:pt x="3225" y="1581"/>
                  </a:cubicBezTo>
                  <a:cubicBezTo>
                    <a:pt x="3233" y="1586"/>
                    <a:pt x="3241" y="1588"/>
                    <a:pt x="3249" y="1588"/>
                  </a:cubicBezTo>
                  <a:cubicBezTo>
                    <a:pt x="3271" y="1588"/>
                    <a:pt x="3291" y="1570"/>
                    <a:pt x="3295" y="1546"/>
                  </a:cubicBezTo>
                  <a:cubicBezTo>
                    <a:pt x="3322" y="1482"/>
                    <a:pt x="3356" y="1419"/>
                    <a:pt x="3414" y="1380"/>
                  </a:cubicBezTo>
                  <a:lnTo>
                    <a:pt x="3414" y="1380"/>
                  </a:lnTo>
                  <a:cubicBezTo>
                    <a:pt x="3414" y="1433"/>
                    <a:pt x="3422" y="1489"/>
                    <a:pt x="3413" y="1541"/>
                  </a:cubicBezTo>
                  <a:cubicBezTo>
                    <a:pt x="3405" y="1550"/>
                    <a:pt x="3402" y="1561"/>
                    <a:pt x="3405" y="1572"/>
                  </a:cubicBezTo>
                  <a:lnTo>
                    <a:pt x="3404" y="1572"/>
                  </a:lnTo>
                  <a:cubicBezTo>
                    <a:pt x="3399" y="1586"/>
                    <a:pt x="3405" y="1592"/>
                    <a:pt x="3414" y="1592"/>
                  </a:cubicBezTo>
                  <a:cubicBezTo>
                    <a:pt x="3416" y="1592"/>
                    <a:pt x="3419" y="1592"/>
                    <a:pt x="3421" y="1591"/>
                  </a:cubicBezTo>
                  <a:cubicBezTo>
                    <a:pt x="3425" y="1593"/>
                    <a:pt x="3430" y="1594"/>
                    <a:pt x="3435" y="1594"/>
                  </a:cubicBezTo>
                  <a:cubicBezTo>
                    <a:pt x="3439" y="1594"/>
                    <a:pt x="3444" y="1594"/>
                    <a:pt x="3447" y="1592"/>
                  </a:cubicBezTo>
                  <a:cubicBezTo>
                    <a:pt x="3497" y="1574"/>
                    <a:pt x="3546" y="1550"/>
                    <a:pt x="3600" y="1548"/>
                  </a:cubicBezTo>
                  <a:cubicBezTo>
                    <a:pt x="3605" y="1547"/>
                    <a:pt x="3611" y="1547"/>
                    <a:pt x="3617" y="1547"/>
                  </a:cubicBezTo>
                  <a:cubicBezTo>
                    <a:pt x="3624" y="1547"/>
                    <a:pt x="3632" y="1547"/>
                    <a:pt x="3639" y="1547"/>
                  </a:cubicBezTo>
                  <a:cubicBezTo>
                    <a:pt x="3650" y="1547"/>
                    <a:pt x="3661" y="1546"/>
                    <a:pt x="3672" y="1542"/>
                  </a:cubicBezTo>
                  <a:cubicBezTo>
                    <a:pt x="3726" y="1519"/>
                    <a:pt x="3695" y="1456"/>
                    <a:pt x="3694" y="1412"/>
                  </a:cubicBezTo>
                  <a:cubicBezTo>
                    <a:pt x="3685" y="1329"/>
                    <a:pt x="3734" y="1254"/>
                    <a:pt x="3822" y="1252"/>
                  </a:cubicBezTo>
                  <a:cubicBezTo>
                    <a:pt x="3827" y="1252"/>
                    <a:pt x="3832" y="1251"/>
                    <a:pt x="3837" y="1251"/>
                  </a:cubicBezTo>
                  <a:cubicBezTo>
                    <a:pt x="3859" y="1251"/>
                    <a:pt x="3886" y="1258"/>
                    <a:pt x="3909" y="1258"/>
                  </a:cubicBezTo>
                  <a:cubicBezTo>
                    <a:pt x="3932" y="1258"/>
                    <a:pt x="3951" y="1251"/>
                    <a:pt x="3961" y="1224"/>
                  </a:cubicBezTo>
                  <a:cubicBezTo>
                    <a:pt x="3971" y="1158"/>
                    <a:pt x="3879" y="1125"/>
                    <a:pt x="3855" y="1070"/>
                  </a:cubicBezTo>
                  <a:cubicBezTo>
                    <a:pt x="3848" y="1057"/>
                    <a:pt x="3867" y="1052"/>
                    <a:pt x="3876" y="1048"/>
                  </a:cubicBezTo>
                  <a:cubicBezTo>
                    <a:pt x="3889" y="1043"/>
                    <a:pt x="3902" y="1041"/>
                    <a:pt x="3916" y="1041"/>
                  </a:cubicBezTo>
                  <a:cubicBezTo>
                    <a:pt x="3953" y="1041"/>
                    <a:pt x="3989" y="1056"/>
                    <a:pt x="4025" y="1064"/>
                  </a:cubicBezTo>
                  <a:cubicBezTo>
                    <a:pt x="4027" y="1065"/>
                    <a:pt x="4029" y="1065"/>
                    <a:pt x="4031" y="1065"/>
                  </a:cubicBezTo>
                  <a:cubicBezTo>
                    <a:pt x="4054" y="1065"/>
                    <a:pt x="4075" y="1045"/>
                    <a:pt x="4074" y="1022"/>
                  </a:cubicBezTo>
                  <a:cubicBezTo>
                    <a:pt x="4065" y="969"/>
                    <a:pt x="4025" y="921"/>
                    <a:pt x="4033" y="864"/>
                  </a:cubicBezTo>
                  <a:lnTo>
                    <a:pt x="4033" y="864"/>
                  </a:lnTo>
                  <a:cubicBezTo>
                    <a:pt x="4077" y="880"/>
                    <a:pt x="4115" y="907"/>
                    <a:pt x="4147" y="942"/>
                  </a:cubicBezTo>
                  <a:cubicBezTo>
                    <a:pt x="4163" y="960"/>
                    <a:pt x="4188" y="988"/>
                    <a:pt x="4213" y="988"/>
                  </a:cubicBezTo>
                  <a:cubicBezTo>
                    <a:pt x="4222" y="988"/>
                    <a:pt x="4231" y="984"/>
                    <a:pt x="4240" y="974"/>
                  </a:cubicBezTo>
                  <a:cubicBezTo>
                    <a:pt x="4268" y="914"/>
                    <a:pt x="4284" y="850"/>
                    <a:pt x="4326" y="800"/>
                  </a:cubicBezTo>
                  <a:cubicBezTo>
                    <a:pt x="4352" y="858"/>
                    <a:pt x="4366" y="915"/>
                    <a:pt x="4373" y="975"/>
                  </a:cubicBezTo>
                  <a:cubicBezTo>
                    <a:pt x="4354" y="1001"/>
                    <a:pt x="4323" y="1040"/>
                    <a:pt x="4356" y="1068"/>
                  </a:cubicBezTo>
                  <a:cubicBezTo>
                    <a:pt x="4363" y="1072"/>
                    <a:pt x="4371" y="1075"/>
                    <a:pt x="4380" y="1075"/>
                  </a:cubicBezTo>
                  <a:cubicBezTo>
                    <a:pt x="4391" y="1075"/>
                    <a:pt x="4403" y="1070"/>
                    <a:pt x="4410" y="1060"/>
                  </a:cubicBezTo>
                  <a:cubicBezTo>
                    <a:pt x="4438" y="1027"/>
                    <a:pt x="4451" y="984"/>
                    <a:pt x="4483" y="954"/>
                  </a:cubicBezTo>
                  <a:cubicBezTo>
                    <a:pt x="4530" y="913"/>
                    <a:pt x="4599" y="897"/>
                    <a:pt x="4659" y="896"/>
                  </a:cubicBezTo>
                  <a:cubicBezTo>
                    <a:pt x="4673" y="898"/>
                    <a:pt x="4688" y="903"/>
                    <a:pt x="4701" y="903"/>
                  </a:cubicBezTo>
                  <a:cubicBezTo>
                    <a:pt x="4712" y="903"/>
                    <a:pt x="4722" y="900"/>
                    <a:pt x="4730" y="891"/>
                  </a:cubicBezTo>
                  <a:cubicBezTo>
                    <a:pt x="4770" y="845"/>
                    <a:pt x="4713" y="751"/>
                    <a:pt x="4781" y="724"/>
                  </a:cubicBezTo>
                  <a:cubicBezTo>
                    <a:pt x="4787" y="722"/>
                    <a:pt x="4793" y="722"/>
                    <a:pt x="4799" y="722"/>
                  </a:cubicBezTo>
                  <a:cubicBezTo>
                    <a:pt x="4814" y="722"/>
                    <a:pt x="4829" y="725"/>
                    <a:pt x="4843" y="725"/>
                  </a:cubicBezTo>
                  <a:cubicBezTo>
                    <a:pt x="4858" y="725"/>
                    <a:pt x="4871" y="722"/>
                    <a:pt x="4881" y="707"/>
                  </a:cubicBezTo>
                  <a:cubicBezTo>
                    <a:pt x="4895" y="691"/>
                    <a:pt x="4890" y="668"/>
                    <a:pt x="4886" y="650"/>
                  </a:cubicBezTo>
                  <a:cubicBezTo>
                    <a:pt x="4875" y="584"/>
                    <a:pt x="4850" y="513"/>
                    <a:pt x="4876" y="449"/>
                  </a:cubicBezTo>
                  <a:lnTo>
                    <a:pt x="4876" y="449"/>
                  </a:lnTo>
                  <a:cubicBezTo>
                    <a:pt x="4943" y="476"/>
                    <a:pt x="4978" y="538"/>
                    <a:pt x="5009" y="598"/>
                  </a:cubicBezTo>
                  <a:cubicBezTo>
                    <a:pt x="5020" y="606"/>
                    <a:pt x="5029" y="610"/>
                    <a:pt x="5038" y="610"/>
                  </a:cubicBezTo>
                  <a:cubicBezTo>
                    <a:pt x="5081" y="610"/>
                    <a:pt x="5109" y="530"/>
                    <a:pt x="5138" y="503"/>
                  </a:cubicBezTo>
                  <a:cubicBezTo>
                    <a:pt x="5169" y="468"/>
                    <a:pt x="5210" y="440"/>
                    <a:pt x="5256" y="433"/>
                  </a:cubicBezTo>
                  <a:lnTo>
                    <a:pt x="5256" y="433"/>
                  </a:lnTo>
                  <a:cubicBezTo>
                    <a:pt x="5248" y="486"/>
                    <a:pt x="5230" y="532"/>
                    <a:pt x="5200" y="574"/>
                  </a:cubicBezTo>
                  <a:cubicBezTo>
                    <a:pt x="5178" y="600"/>
                    <a:pt x="5194" y="642"/>
                    <a:pt x="5228" y="645"/>
                  </a:cubicBezTo>
                  <a:cubicBezTo>
                    <a:pt x="5231" y="646"/>
                    <a:pt x="5235" y="646"/>
                    <a:pt x="5238" y="646"/>
                  </a:cubicBezTo>
                  <a:cubicBezTo>
                    <a:pt x="5250" y="646"/>
                    <a:pt x="5262" y="644"/>
                    <a:pt x="5273" y="643"/>
                  </a:cubicBezTo>
                  <a:cubicBezTo>
                    <a:pt x="5301" y="640"/>
                    <a:pt x="5329" y="636"/>
                    <a:pt x="5358" y="636"/>
                  </a:cubicBezTo>
                  <a:cubicBezTo>
                    <a:pt x="5397" y="636"/>
                    <a:pt x="5435" y="643"/>
                    <a:pt x="5468" y="667"/>
                  </a:cubicBezTo>
                  <a:cubicBezTo>
                    <a:pt x="5479" y="676"/>
                    <a:pt x="5491" y="684"/>
                    <a:pt x="5502" y="695"/>
                  </a:cubicBezTo>
                  <a:cubicBezTo>
                    <a:pt x="5488" y="716"/>
                    <a:pt x="5479" y="739"/>
                    <a:pt x="5472" y="763"/>
                  </a:cubicBezTo>
                  <a:cubicBezTo>
                    <a:pt x="5470" y="774"/>
                    <a:pt x="5467" y="787"/>
                    <a:pt x="5465" y="800"/>
                  </a:cubicBezTo>
                  <a:cubicBezTo>
                    <a:pt x="5462" y="800"/>
                    <a:pt x="5460" y="800"/>
                    <a:pt x="5458" y="800"/>
                  </a:cubicBezTo>
                  <a:cubicBezTo>
                    <a:pt x="5402" y="800"/>
                    <a:pt x="5344" y="822"/>
                    <a:pt x="5299" y="852"/>
                  </a:cubicBezTo>
                  <a:cubicBezTo>
                    <a:pt x="5297" y="803"/>
                    <a:pt x="5301" y="751"/>
                    <a:pt x="5293" y="704"/>
                  </a:cubicBezTo>
                  <a:cubicBezTo>
                    <a:pt x="5286" y="691"/>
                    <a:pt x="5275" y="685"/>
                    <a:pt x="5262" y="685"/>
                  </a:cubicBezTo>
                  <a:cubicBezTo>
                    <a:pt x="5247" y="685"/>
                    <a:pt x="5231" y="692"/>
                    <a:pt x="5220" y="700"/>
                  </a:cubicBezTo>
                  <a:cubicBezTo>
                    <a:pt x="5156" y="739"/>
                    <a:pt x="5119" y="807"/>
                    <a:pt x="5092" y="874"/>
                  </a:cubicBezTo>
                  <a:cubicBezTo>
                    <a:pt x="5053" y="850"/>
                    <a:pt x="5007" y="846"/>
                    <a:pt x="4965" y="828"/>
                  </a:cubicBezTo>
                  <a:cubicBezTo>
                    <a:pt x="4955" y="823"/>
                    <a:pt x="4946" y="818"/>
                    <a:pt x="4935" y="818"/>
                  </a:cubicBezTo>
                  <a:cubicBezTo>
                    <a:pt x="4934" y="818"/>
                    <a:pt x="4933" y="818"/>
                    <a:pt x="4932" y="818"/>
                  </a:cubicBezTo>
                  <a:cubicBezTo>
                    <a:pt x="4859" y="832"/>
                    <a:pt x="4888" y="932"/>
                    <a:pt x="4903" y="983"/>
                  </a:cubicBezTo>
                  <a:cubicBezTo>
                    <a:pt x="4898" y="982"/>
                    <a:pt x="4892" y="982"/>
                    <a:pt x="4887" y="982"/>
                  </a:cubicBezTo>
                  <a:cubicBezTo>
                    <a:pt x="4793" y="982"/>
                    <a:pt x="4706" y="1052"/>
                    <a:pt x="4710" y="1152"/>
                  </a:cubicBezTo>
                  <a:cubicBezTo>
                    <a:pt x="4714" y="1195"/>
                    <a:pt x="4709" y="1290"/>
                    <a:pt x="4767" y="1290"/>
                  </a:cubicBezTo>
                  <a:cubicBezTo>
                    <a:pt x="4770" y="1290"/>
                    <a:pt x="4773" y="1290"/>
                    <a:pt x="4776" y="1289"/>
                  </a:cubicBezTo>
                  <a:cubicBezTo>
                    <a:pt x="4837" y="1266"/>
                    <a:pt x="4780" y="1176"/>
                    <a:pt x="4790" y="1127"/>
                  </a:cubicBezTo>
                  <a:cubicBezTo>
                    <a:pt x="4788" y="1079"/>
                    <a:pt x="4832" y="1050"/>
                    <a:pt x="4875" y="1050"/>
                  </a:cubicBezTo>
                  <a:cubicBezTo>
                    <a:pt x="4881" y="1050"/>
                    <a:pt x="4887" y="1051"/>
                    <a:pt x="4892" y="1052"/>
                  </a:cubicBezTo>
                  <a:cubicBezTo>
                    <a:pt x="4912" y="1055"/>
                    <a:pt x="4935" y="1062"/>
                    <a:pt x="4955" y="1062"/>
                  </a:cubicBezTo>
                  <a:cubicBezTo>
                    <a:pt x="4976" y="1062"/>
                    <a:pt x="4993" y="1054"/>
                    <a:pt x="4999" y="1023"/>
                  </a:cubicBezTo>
                  <a:cubicBezTo>
                    <a:pt x="4994" y="968"/>
                    <a:pt x="4949" y="920"/>
                    <a:pt x="4951" y="861"/>
                  </a:cubicBezTo>
                  <a:lnTo>
                    <a:pt x="4954" y="861"/>
                  </a:lnTo>
                  <a:cubicBezTo>
                    <a:pt x="5009" y="861"/>
                    <a:pt x="5047" y="907"/>
                    <a:pt x="5085" y="939"/>
                  </a:cubicBezTo>
                  <a:cubicBezTo>
                    <a:pt x="5094" y="944"/>
                    <a:pt x="5102" y="946"/>
                    <a:pt x="5109" y="946"/>
                  </a:cubicBezTo>
                  <a:cubicBezTo>
                    <a:pt x="5159" y="946"/>
                    <a:pt x="5168" y="848"/>
                    <a:pt x="5192" y="811"/>
                  </a:cubicBezTo>
                  <a:cubicBezTo>
                    <a:pt x="5205" y="785"/>
                    <a:pt x="5225" y="760"/>
                    <a:pt x="5251" y="743"/>
                  </a:cubicBezTo>
                  <a:lnTo>
                    <a:pt x="5251" y="743"/>
                  </a:lnTo>
                  <a:cubicBezTo>
                    <a:pt x="5250" y="795"/>
                    <a:pt x="5250" y="848"/>
                    <a:pt x="5225" y="895"/>
                  </a:cubicBezTo>
                  <a:cubicBezTo>
                    <a:pt x="5219" y="907"/>
                    <a:pt x="5213" y="918"/>
                    <a:pt x="5216" y="933"/>
                  </a:cubicBezTo>
                  <a:cubicBezTo>
                    <a:pt x="5222" y="958"/>
                    <a:pt x="5236" y="966"/>
                    <a:pt x="5252" y="966"/>
                  </a:cubicBezTo>
                  <a:cubicBezTo>
                    <a:pt x="5278" y="966"/>
                    <a:pt x="5311" y="944"/>
                    <a:pt x="5332" y="928"/>
                  </a:cubicBezTo>
                  <a:cubicBezTo>
                    <a:pt x="5372" y="901"/>
                    <a:pt x="5411" y="870"/>
                    <a:pt x="5461" y="860"/>
                  </a:cubicBezTo>
                  <a:cubicBezTo>
                    <a:pt x="5470" y="859"/>
                    <a:pt x="5480" y="858"/>
                    <a:pt x="5489" y="856"/>
                  </a:cubicBezTo>
                  <a:cubicBezTo>
                    <a:pt x="5491" y="856"/>
                    <a:pt x="5492" y="858"/>
                    <a:pt x="5494" y="858"/>
                  </a:cubicBezTo>
                  <a:cubicBezTo>
                    <a:pt x="5496" y="858"/>
                    <a:pt x="5497" y="858"/>
                    <a:pt x="5499" y="858"/>
                  </a:cubicBezTo>
                  <a:cubicBezTo>
                    <a:pt x="5503" y="858"/>
                    <a:pt x="5506" y="857"/>
                    <a:pt x="5509" y="856"/>
                  </a:cubicBezTo>
                  <a:cubicBezTo>
                    <a:pt x="5531" y="856"/>
                    <a:pt x="5552" y="862"/>
                    <a:pt x="5571" y="873"/>
                  </a:cubicBezTo>
                  <a:cubicBezTo>
                    <a:pt x="5573" y="876"/>
                    <a:pt x="5577" y="878"/>
                    <a:pt x="5580" y="878"/>
                  </a:cubicBezTo>
                  <a:cubicBezTo>
                    <a:pt x="5581" y="878"/>
                    <a:pt x="5582" y="878"/>
                    <a:pt x="5584" y="877"/>
                  </a:cubicBezTo>
                  <a:cubicBezTo>
                    <a:pt x="5598" y="870"/>
                    <a:pt x="5584" y="852"/>
                    <a:pt x="5576" y="845"/>
                  </a:cubicBezTo>
                  <a:cubicBezTo>
                    <a:pt x="5564" y="832"/>
                    <a:pt x="5550" y="824"/>
                    <a:pt x="5536" y="817"/>
                  </a:cubicBezTo>
                  <a:cubicBezTo>
                    <a:pt x="5545" y="779"/>
                    <a:pt x="5546" y="736"/>
                    <a:pt x="5570" y="705"/>
                  </a:cubicBezTo>
                  <a:cubicBezTo>
                    <a:pt x="5585" y="687"/>
                    <a:pt x="5604" y="680"/>
                    <a:pt x="5624" y="680"/>
                  </a:cubicBezTo>
                  <a:cubicBezTo>
                    <a:pt x="5633" y="680"/>
                    <a:pt x="5643" y="682"/>
                    <a:pt x="5653" y="684"/>
                  </a:cubicBezTo>
                  <a:cubicBezTo>
                    <a:pt x="5711" y="678"/>
                    <a:pt x="5696" y="621"/>
                    <a:pt x="5673" y="586"/>
                  </a:cubicBezTo>
                  <a:cubicBezTo>
                    <a:pt x="5648" y="533"/>
                    <a:pt x="5624" y="477"/>
                    <a:pt x="5624" y="417"/>
                  </a:cubicBezTo>
                  <a:lnTo>
                    <a:pt x="5624" y="417"/>
                  </a:lnTo>
                  <a:cubicBezTo>
                    <a:pt x="5678" y="454"/>
                    <a:pt x="5739" y="500"/>
                    <a:pt x="5751" y="570"/>
                  </a:cubicBezTo>
                  <a:cubicBezTo>
                    <a:pt x="5755" y="588"/>
                    <a:pt x="5773" y="599"/>
                    <a:pt x="5791" y="599"/>
                  </a:cubicBezTo>
                  <a:cubicBezTo>
                    <a:pt x="5804" y="599"/>
                    <a:pt x="5816" y="594"/>
                    <a:pt x="5823" y="583"/>
                  </a:cubicBezTo>
                  <a:cubicBezTo>
                    <a:pt x="5833" y="571"/>
                    <a:pt x="5836" y="556"/>
                    <a:pt x="5841" y="541"/>
                  </a:cubicBezTo>
                  <a:cubicBezTo>
                    <a:pt x="5854" y="480"/>
                    <a:pt x="5886" y="444"/>
                    <a:pt x="5941" y="444"/>
                  </a:cubicBezTo>
                  <a:cubicBezTo>
                    <a:pt x="5952" y="444"/>
                    <a:pt x="5965" y="446"/>
                    <a:pt x="5979" y="449"/>
                  </a:cubicBezTo>
                  <a:cubicBezTo>
                    <a:pt x="5991" y="463"/>
                    <a:pt x="6010" y="470"/>
                    <a:pt x="6027" y="470"/>
                  </a:cubicBezTo>
                  <a:cubicBezTo>
                    <a:pt x="6051" y="470"/>
                    <a:pt x="6071" y="456"/>
                    <a:pt x="6069" y="424"/>
                  </a:cubicBezTo>
                  <a:cubicBezTo>
                    <a:pt x="6067" y="407"/>
                    <a:pt x="6054" y="395"/>
                    <a:pt x="6046" y="388"/>
                  </a:cubicBezTo>
                  <a:cubicBezTo>
                    <a:pt x="6022" y="367"/>
                    <a:pt x="5997" y="347"/>
                    <a:pt x="5973" y="326"/>
                  </a:cubicBezTo>
                  <a:cubicBezTo>
                    <a:pt x="5940" y="291"/>
                    <a:pt x="5823" y="197"/>
                    <a:pt x="5864" y="150"/>
                  </a:cubicBezTo>
                  <a:cubicBezTo>
                    <a:pt x="5870" y="147"/>
                    <a:pt x="5876" y="147"/>
                    <a:pt x="5882" y="147"/>
                  </a:cubicBezTo>
                  <a:cubicBezTo>
                    <a:pt x="5909" y="147"/>
                    <a:pt x="5934" y="164"/>
                    <a:pt x="5956" y="178"/>
                  </a:cubicBezTo>
                  <a:cubicBezTo>
                    <a:pt x="6006" y="211"/>
                    <a:pt x="6037" y="259"/>
                    <a:pt x="6073" y="303"/>
                  </a:cubicBezTo>
                  <a:cubicBezTo>
                    <a:pt x="6082" y="309"/>
                    <a:pt x="6089" y="311"/>
                    <a:pt x="6097" y="311"/>
                  </a:cubicBezTo>
                  <a:cubicBezTo>
                    <a:pt x="6123" y="311"/>
                    <a:pt x="6141" y="278"/>
                    <a:pt x="6139" y="249"/>
                  </a:cubicBezTo>
                  <a:cubicBezTo>
                    <a:pt x="6142" y="205"/>
                    <a:pt x="6143" y="164"/>
                    <a:pt x="6153" y="122"/>
                  </a:cubicBezTo>
                  <a:cubicBezTo>
                    <a:pt x="6159" y="98"/>
                    <a:pt x="6168" y="69"/>
                    <a:pt x="6190" y="55"/>
                  </a:cubicBezTo>
                  <a:cubicBezTo>
                    <a:pt x="6193" y="53"/>
                    <a:pt x="6197" y="52"/>
                    <a:pt x="6200" y="52"/>
                  </a:cubicBezTo>
                  <a:close/>
                  <a:moveTo>
                    <a:pt x="6192" y="0"/>
                  </a:moveTo>
                  <a:cubicBezTo>
                    <a:pt x="6137" y="0"/>
                    <a:pt x="6079" y="68"/>
                    <a:pt x="6063" y="193"/>
                  </a:cubicBezTo>
                  <a:cubicBezTo>
                    <a:pt x="5989" y="126"/>
                    <a:pt x="5927" y="98"/>
                    <a:pt x="5881" y="98"/>
                  </a:cubicBezTo>
                  <a:cubicBezTo>
                    <a:pt x="5776" y="98"/>
                    <a:pt x="5760" y="244"/>
                    <a:pt x="5908" y="388"/>
                  </a:cubicBezTo>
                  <a:cubicBezTo>
                    <a:pt x="5854" y="395"/>
                    <a:pt x="5807" y="428"/>
                    <a:pt x="5784" y="477"/>
                  </a:cubicBezTo>
                  <a:cubicBezTo>
                    <a:pt x="5750" y="442"/>
                    <a:pt x="5712" y="415"/>
                    <a:pt x="5672" y="389"/>
                  </a:cubicBezTo>
                  <a:cubicBezTo>
                    <a:pt x="5650" y="376"/>
                    <a:pt x="5629" y="353"/>
                    <a:pt x="5603" y="353"/>
                  </a:cubicBezTo>
                  <a:cubicBezTo>
                    <a:pt x="5602" y="353"/>
                    <a:pt x="5601" y="353"/>
                    <a:pt x="5599" y="353"/>
                  </a:cubicBezTo>
                  <a:cubicBezTo>
                    <a:pt x="5509" y="385"/>
                    <a:pt x="5568" y="557"/>
                    <a:pt x="5594" y="620"/>
                  </a:cubicBezTo>
                  <a:cubicBezTo>
                    <a:pt x="5566" y="630"/>
                    <a:pt x="5543" y="646"/>
                    <a:pt x="5524" y="666"/>
                  </a:cubicBezTo>
                  <a:cubicBezTo>
                    <a:pt x="5472" y="595"/>
                    <a:pt x="5382" y="562"/>
                    <a:pt x="5295" y="562"/>
                  </a:cubicBezTo>
                  <a:cubicBezTo>
                    <a:pt x="5290" y="562"/>
                    <a:pt x="5284" y="562"/>
                    <a:pt x="5279" y="562"/>
                  </a:cubicBezTo>
                  <a:cubicBezTo>
                    <a:pt x="5292" y="527"/>
                    <a:pt x="5296" y="489"/>
                    <a:pt x="5306" y="452"/>
                  </a:cubicBezTo>
                  <a:cubicBezTo>
                    <a:pt x="5315" y="429"/>
                    <a:pt x="5318" y="402"/>
                    <a:pt x="5299" y="383"/>
                  </a:cubicBezTo>
                  <a:cubicBezTo>
                    <a:pt x="5281" y="371"/>
                    <a:pt x="5262" y="366"/>
                    <a:pt x="5243" y="366"/>
                  </a:cubicBezTo>
                  <a:cubicBezTo>
                    <a:pt x="5162" y="366"/>
                    <a:pt x="5071" y="452"/>
                    <a:pt x="5034" y="512"/>
                  </a:cubicBezTo>
                  <a:cubicBezTo>
                    <a:pt x="4998" y="463"/>
                    <a:pt x="4942" y="432"/>
                    <a:pt x="4896" y="392"/>
                  </a:cubicBezTo>
                  <a:cubicBezTo>
                    <a:pt x="4886" y="386"/>
                    <a:pt x="4875" y="383"/>
                    <a:pt x="4865" y="383"/>
                  </a:cubicBezTo>
                  <a:cubicBezTo>
                    <a:pt x="4843" y="383"/>
                    <a:pt x="4822" y="395"/>
                    <a:pt x="4812" y="414"/>
                  </a:cubicBezTo>
                  <a:cubicBezTo>
                    <a:pt x="4773" y="487"/>
                    <a:pt x="4795" y="574"/>
                    <a:pt x="4804" y="652"/>
                  </a:cubicBezTo>
                  <a:cubicBezTo>
                    <a:pt x="4701" y="659"/>
                    <a:pt x="4659" y="742"/>
                    <a:pt x="4661" y="837"/>
                  </a:cubicBezTo>
                  <a:cubicBezTo>
                    <a:pt x="4577" y="862"/>
                    <a:pt x="4481" y="874"/>
                    <a:pt x="4412" y="931"/>
                  </a:cubicBezTo>
                  <a:cubicBezTo>
                    <a:pt x="4414" y="873"/>
                    <a:pt x="4405" y="816"/>
                    <a:pt x="4389" y="759"/>
                  </a:cubicBezTo>
                  <a:cubicBezTo>
                    <a:pt x="4383" y="737"/>
                    <a:pt x="4377" y="709"/>
                    <a:pt x="4354" y="699"/>
                  </a:cubicBezTo>
                  <a:cubicBezTo>
                    <a:pt x="4349" y="697"/>
                    <a:pt x="4344" y="696"/>
                    <a:pt x="4339" y="696"/>
                  </a:cubicBezTo>
                  <a:cubicBezTo>
                    <a:pt x="4276" y="696"/>
                    <a:pt x="4236" y="862"/>
                    <a:pt x="4210" y="906"/>
                  </a:cubicBezTo>
                  <a:cubicBezTo>
                    <a:pt x="4151" y="831"/>
                    <a:pt x="4075" y="784"/>
                    <a:pt x="4022" y="784"/>
                  </a:cubicBezTo>
                  <a:cubicBezTo>
                    <a:pt x="3963" y="784"/>
                    <a:pt x="3933" y="840"/>
                    <a:pt x="3982" y="976"/>
                  </a:cubicBezTo>
                  <a:cubicBezTo>
                    <a:pt x="3961" y="971"/>
                    <a:pt x="3940" y="969"/>
                    <a:pt x="3921" y="969"/>
                  </a:cubicBezTo>
                  <a:cubicBezTo>
                    <a:pt x="3798" y="969"/>
                    <a:pt x="3708" y="1057"/>
                    <a:pt x="3823" y="1178"/>
                  </a:cubicBezTo>
                  <a:cubicBezTo>
                    <a:pt x="3673" y="1194"/>
                    <a:pt x="3594" y="1324"/>
                    <a:pt x="3611" y="1467"/>
                  </a:cubicBezTo>
                  <a:cubicBezTo>
                    <a:pt x="3561" y="1473"/>
                    <a:pt x="3513" y="1490"/>
                    <a:pt x="3468" y="1512"/>
                  </a:cubicBezTo>
                  <a:cubicBezTo>
                    <a:pt x="3479" y="1478"/>
                    <a:pt x="3482" y="1443"/>
                    <a:pt x="3488" y="1409"/>
                  </a:cubicBezTo>
                  <a:cubicBezTo>
                    <a:pt x="3491" y="1381"/>
                    <a:pt x="3497" y="1351"/>
                    <a:pt x="3486" y="1325"/>
                  </a:cubicBezTo>
                  <a:cubicBezTo>
                    <a:pt x="3475" y="1301"/>
                    <a:pt x="3456" y="1291"/>
                    <a:pt x="3435" y="1291"/>
                  </a:cubicBezTo>
                  <a:cubicBezTo>
                    <a:pt x="3406" y="1291"/>
                    <a:pt x="3372" y="1311"/>
                    <a:pt x="3355" y="1335"/>
                  </a:cubicBezTo>
                  <a:cubicBezTo>
                    <a:pt x="3308" y="1385"/>
                    <a:pt x="3281" y="1448"/>
                    <a:pt x="3248" y="1507"/>
                  </a:cubicBezTo>
                  <a:cubicBezTo>
                    <a:pt x="3209" y="1471"/>
                    <a:pt x="3161" y="1449"/>
                    <a:pt x="3112" y="1429"/>
                  </a:cubicBezTo>
                  <a:cubicBezTo>
                    <a:pt x="3096" y="1422"/>
                    <a:pt x="3079" y="1416"/>
                    <a:pt x="3061" y="1416"/>
                  </a:cubicBezTo>
                  <a:cubicBezTo>
                    <a:pt x="3054" y="1416"/>
                    <a:pt x="3047" y="1417"/>
                    <a:pt x="3040" y="1419"/>
                  </a:cubicBezTo>
                  <a:cubicBezTo>
                    <a:pt x="2949" y="1470"/>
                    <a:pt x="3038" y="1583"/>
                    <a:pt x="3082" y="1637"/>
                  </a:cubicBezTo>
                  <a:cubicBezTo>
                    <a:pt x="3053" y="1645"/>
                    <a:pt x="3028" y="1661"/>
                    <a:pt x="3005" y="1679"/>
                  </a:cubicBezTo>
                  <a:cubicBezTo>
                    <a:pt x="2997" y="1685"/>
                    <a:pt x="2987" y="1692"/>
                    <a:pt x="2979" y="1698"/>
                  </a:cubicBezTo>
                  <a:cubicBezTo>
                    <a:pt x="2963" y="1693"/>
                    <a:pt x="2947" y="1691"/>
                    <a:pt x="2930" y="1691"/>
                  </a:cubicBezTo>
                  <a:cubicBezTo>
                    <a:pt x="2904" y="1691"/>
                    <a:pt x="2876" y="1697"/>
                    <a:pt x="2850" y="1711"/>
                  </a:cubicBezTo>
                  <a:cubicBezTo>
                    <a:pt x="2856" y="1672"/>
                    <a:pt x="2859" y="1633"/>
                    <a:pt x="2864" y="1594"/>
                  </a:cubicBezTo>
                  <a:cubicBezTo>
                    <a:pt x="2867" y="1575"/>
                    <a:pt x="2871" y="1552"/>
                    <a:pt x="2859" y="1535"/>
                  </a:cubicBezTo>
                  <a:cubicBezTo>
                    <a:pt x="2848" y="1519"/>
                    <a:pt x="2832" y="1513"/>
                    <a:pt x="2815" y="1513"/>
                  </a:cubicBezTo>
                  <a:cubicBezTo>
                    <a:pt x="2789" y="1513"/>
                    <a:pt x="2761" y="1526"/>
                    <a:pt x="2740" y="1540"/>
                  </a:cubicBezTo>
                  <a:cubicBezTo>
                    <a:pt x="2666" y="1586"/>
                    <a:pt x="2628" y="1669"/>
                    <a:pt x="2603" y="1750"/>
                  </a:cubicBezTo>
                  <a:cubicBezTo>
                    <a:pt x="2561" y="1709"/>
                    <a:pt x="2509" y="1679"/>
                    <a:pt x="2457" y="1654"/>
                  </a:cubicBezTo>
                  <a:cubicBezTo>
                    <a:pt x="2439" y="1645"/>
                    <a:pt x="2418" y="1637"/>
                    <a:pt x="2398" y="1637"/>
                  </a:cubicBezTo>
                  <a:cubicBezTo>
                    <a:pt x="2391" y="1637"/>
                    <a:pt x="2384" y="1638"/>
                    <a:pt x="2377" y="1640"/>
                  </a:cubicBezTo>
                  <a:cubicBezTo>
                    <a:pt x="2281" y="1683"/>
                    <a:pt x="2352" y="1805"/>
                    <a:pt x="2390" y="1868"/>
                  </a:cubicBezTo>
                  <a:cubicBezTo>
                    <a:pt x="2327" y="1871"/>
                    <a:pt x="2265" y="1912"/>
                    <a:pt x="2243" y="1971"/>
                  </a:cubicBezTo>
                  <a:cubicBezTo>
                    <a:pt x="2235" y="1999"/>
                    <a:pt x="2222" y="2060"/>
                    <a:pt x="2227" y="2105"/>
                  </a:cubicBezTo>
                  <a:cubicBezTo>
                    <a:pt x="2179" y="2129"/>
                    <a:pt x="2134" y="2166"/>
                    <a:pt x="2094" y="2209"/>
                  </a:cubicBezTo>
                  <a:cubicBezTo>
                    <a:pt x="2058" y="2140"/>
                    <a:pt x="2000" y="2084"/>
                    <a:pt x="1941" y="2034"/>
                  </a:cubicBezTo>
                  <a:cubicBezTo>
                    <a:pt x="1927" y="2022"/>
                    <a:pt x="1913" y="2017"/>
                    <a:pt x="1900" y="2017"/>
                  </a:cubicBezTo>
                  <a:cubicBezTo>
                    <a:pt x="1852" y="2017"/>
                    <a:pt x="1818" y="2092"/>
                    <a:pt x="1805" y="2137"/>
                  </a:cubicBezTo>
                  <a:cubicBezTo>
                    <a:pt x="1773" y="2080"/>
                    <a:pt x="1738" y="2023"/>
                    <a:pt x="1706" y="1968"/>
                  </a:cubicBezTo>
                  <a:cubicBezTo>
                    <a:pt x="1695" y="1952"/>
                    <a:pt x="1689" y="1934"/>
                    <a:pt x="1672" y="1926"/>
                  </a:cubicBezTo>
                  <a:cubicBezTo>
                    <a:pt x="1666" y="1923"/>
                    <a:pt x="1660" y="1921"/>
                    <a:pt x="1655" y="1921"/>
                  </a:cubicBezTo>
                  <a:cubicBezTo>
                    <a:pt x="1631" y="1921"/>
                    <a:pt x="1615" y="1946"/>
                    <a:pt x="1618" y="1972"/>
                  </a:cubicBezTo>
                  <a:cubicBezTo>
                    <a:pt x="1610" y="2050"/>
                    <a:pt x="1607" y="2128"/>
                    <a:pt x="1614" y="2207"/>
                  </a:cubicBezTo>
                  <a:cubicBezTo>
                    <a:pt x="1555" y="2182"/>
                    <a:pt x="1488" y="2182"/>
                    <a:pt x="1424" y="2176"/>
                  </a:cubicBezTo>
                  <a:cubicBezTo>
                    <a:pt x="1417" y="2174"/>
                    <a:pt x="1409" y="2173"/>
                    <a:pt x="1402" y="2173"/>
                  </a:cubicBezTo>
                  <a:cubicBezTo>
                    <a:pt x="1368" y="2173"/>
                    <a:pt x="1337" y="2189"/>
                    <a:pt x="1348" y="2231"/>
                  </a:cubicBezTo>
                  <a:cubicBezTo>
                    <a:pt x="1358" y="2260"/>
                    <a:pt x="1380" y="2282"/>
                    <a:pt x="1398" y="2305"/>
                  </a:cubicBezTo>
                  <a:cubicBezTo>
                    <a:pt x="1429" y="2344"/>
                    <a:pt x="1462" y="2379"/>
                    <a:pt x="1497" y="2413"/>
                  </a:cubicBezTo>
                  <a:cubicBezTo>
                    <a:pt x="1495" y="2413"/>
                    <a:pt x="1493" y="2414"/>
                    <a:pt x="1492" y="2414"/>
                  </a:cubicBezTo>
                  <a:cubicBezTo>
                    <a:pt x="1402" y="2419"/>
                    <a:pt x="1341" y="2490"/>
                    <a:pt x="1329" y="2575"/>
                  </a:cubicBezTo>
                  <a:cubicBezTo>
                    <a:pt x="1309" y="2569"/>
                    <a:pt x="1289" y="2567"/>
                    <a:pt x="1270" y="2567"/>
                  </a:cubicBezTo>
                  <a:cubicBezTo>
                    <a:pt x="1184" y="2567"/>
                    <a:pt x="1101" y="2616"/>
                    <a:pt x="1045" y="2681"/>
                  </a:cubicBezTo>
                  <a:cubicBezTo>
                    <a:pt x="1008" y="2668"/>
                    <a:pt x="969" y="2662"/>
                    <a:pt x="931" y="2662"/>
                  </a:cubicBezTo>
                  <a:cubicBezTo>
                    <a:pt x="856" y="2662"/>
                    <a:pt x="782" y="2687"/>
                    <a:pt x="722" y="2736"/>
                  </a:cubicBezTo>
                  <a:cubicBezTo>
                    <a:pt x="648" y="2720"/>
                    <a:pt x="571" y="2710"/>
                    <a:pt x="495" y="2710"/>
                  </a:cubicBezTo>
                  <a:cubicBezTo>
                    <a:pt x="414" y="2710"/>
                    <a:pt x="334" y="2721"/>
                    <a:pt x="258" y="2748"/>
                  </a:cubicBezTo>
                  <a:cubicBezTo>
                    <a:pt x="217" y="2763"/>
                    <a:pt x="178" y="2783"/>
                    <a:pt x="140" y="2805"/>
                  </a:cubicBezTo>
                  <a:cubicBezTo>
                    <a:pt x="118" y="2819"/>
                    <a:pt x="95" y="2833"/>
                    <a:pt x="74" y="2848"/>
                  </a:cubicBezTo>
                  <a:cubicBezTo>
                    <a:pt x="67" y="2852"/>
                    <a:pt x="60" y="2856"/>
                    <a:pt x="54" y="2862"/>
                  </a:cubicBezTo>
                  <a:lnTo>
                    <a:pt x="45" y="2862"/>
                  </a:lnTo>
                  <a:cubicBezTo>
                    <a:pt x="23" y="2864"/>
                    <a:pt x="6" y="2883"/>
                    <a:pt x="3" y="2904"/>
                  </a:cubicBezTo>
                  <a:cubicBezTo>
                    <a:pt x="0" y="2925"/>
                    <a:pt x="13" y="2947"/>
                    <a:pt x="33" y="2955"/>
                  </a:cubicBezTo>
                  <a:cubicBezTo>
                    <a:pt x="80" y="2959"/>
                    <a:pt x="128" y="2960"/>
                    <a:pt x="177" y="2960"/>
                  </a:cubicBezTo>
                  <a:cubicBezTo>
                    <a:pt x="241" y="2960"/>
                    <a:pt x="305" y="2958"/>
                    <a:pt x="369" y="2958"/>
                  </a:cubicBezTo>
                  <a:cubicBezTo>
                    <a:pt x="392" y="2958"/>
                    <a:pt x="414" y="2959"/>
                    <a:pt x="437" y="2959"/>
                  </a:cubicBezTo>
                  <a:cubicBezTo>
                    <a:pt x="2477" y="2958"/>
                    <a:pt x="4516" y="2960"/>
                    <a:pt x="6555" y="2956"/>
                  </a:cubicBezTo>
                  <a:cubicBezTo>
                    <a:pt x="6677" y="2955"/>
                    <a:pt x="6658" y="2874"/>
                    <a:pt x="6658" y="2785"/>
                  </a:cubicBezTo>
                  <a:cubicBezTo>
                    <a:pt x="6657" y="2617"/>
                    <a:pt x="6656" y="2451"/>
                    <a:pt x="6656" y="2284"/>
                  </a:cubicBezTo>
                  <a:cubicBezTo>
                    <a:pt x="6650" y="1593"/>
                    <a:pt x="6656" y="903"/>
                    <a:pt x="6627" y="213"/>
                  </a:cubicBezTo>
                  <a:cubicBezTo>
                    <a:pt x="6639" y="204"/>
                    <a:pt x="6637" y="181"/>
                    <a:pt x="6624" y="170"/>
                  </a:cubicBezTo>
                  <a:cubicBezTo>
                    <a:pt x="6589" y="137"/>
                    <a:pt x="6544" y="123"/>
                    <a:pt x="6497" y="123"/>
                  </a:cubicBezTo>
                  <a:cubicBezTo>
                    <a:pt x="6494" y="123"/>
                    <a:pt x="6490" y="123"/>
                    <a:pt x="6487" y="123"/>
                  </a:cubicBezTo>
                  <a:cubicBezTo>
                    <a:pt x="6423" y="125"/>
                    <a:pt x="6357" y="152"/>
                    <a:pt x="6309" y="186"/>
                  </a:cubicBezTo>
                  <a:cubicBezTo>
                    <a:pt x="6295" y="59"/>
                    <a:pt x="6244" y="0"/>
                    <a:pt x="619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6636622" y="4518803"/>
              <a:ext cx="2507937" cy="707850"/>
            </a:xfrm>
            <a:custGeom>
              <a:avLst/>
              <a:gdLst/>
              <a:ahLst/>
              <a:cxnLst/>
              <a:rect l="l" t="t" r="r" b="b"/>
              <a:pathLst>
                <a:path w="5084" h="1435" extrusionOk="0">
                  <a:moveTo>
                    <a:pt x="4783" y="1"/>
                  </a:moveTo>
                  <a:cubicBezTo>
                    <a:pt x="4765" y="1"/>
                    <a:pt x="4749" y="6"/>
                    <a:pt x="4736" y="19"/>
                  </a:cubicBezTo>
                  <a:cubicBezTo>
                    <a:pt x="4693" y="65"/>
                    <a:pt x="4709" y="141"/>
                    <a:pt x="4740" y="195"/>
                  </a:cubicBezTo>
                  <a:cubicBezTo>
                    <a:pt x="4722" y="189"/>
                    <a:pt x="4704" y="186"/>
                    <a:pt x="4685" y="186"/>
                  </a:cubicBezTo>
                  <a:cubicBezTo>
                    <a:pt x="4611" y="186"/>
                    <a:pt x="4537" y="234"/>
                    <a:pt x="4514" y="305"/>
                  </a:cubicBezTo>
                  <a:cubicBezTo>
                    <a:pt x="4507" y="251"/>
                    <a:pt x="4451" y="217"/>
                    <a:pt x="4398" y="217"/>
                  </a:cubicBezTo>
                  <a:cubicBezTo>
                    <a:pt x="4366" y="217"/>
                    <a:pt x="4334" y="230"/>
                    <a:pt x="4316" y="257"/>
                  </a:cubicBezTo>
                  <a:lnTo>
                    <a:pt x="4316" y="257"/>
                  </a:lnTo>
                  <a:cubicBezTo>
                    <a:pt x="4349" y="207"/>
                    <a:pt x="4323" y="127"/>
                    <a:pt x="4266" y="106"/>
                  </a:cubicBezTo>
                  <a:cubicBezTo>
                    <a:pt x="4256" y="102"/>
                    <a:pt x="4246" y="101"/>
                    <a:pt x="4235" y="101"/>
                  </a:cubicBezTo>
                  <a:cubicBezTo>
                    <a:pt x="4185" y="101"/>
                    <a:pt x="4136" y="140"/>
                    <a:pt x="4130" y="190"/>
                  </a:cubicBezTo>
                  <a:cubicBezTo>
                    <a:pt x="4112" y="183"/>
                    <a:pt x="4091" y="179"/>
                    <a:pt x="4071" y="179"/>
                  </a:cubicBezTo>
                  <a:cubicBezTo>
                    <a:pt x="4050" y="179"/>
                    <a:pt x="4028" y="183"/>
                    <a:pt x="4009" y="192"/>
                  </a:cubicBezTo>
                  <a:cubicBezTo>
                    <a:pt x="4002" y="295"/>
                    <a:pt x="4045" y="400"/>
                    <a:pt x="4122" y="469"/>
                  </a:cubicBezTo>
                  <a:cubicBezTo>
                    <a:pt x="4016" y="495"/>
                    <a:pt x="3935" y="600"/>
                    <a:pt x="3937" y="709"/>
                  </a:cubicBezTo>
                  <a:cubicBezTo>
                    <a:pt x="3930" y="708"/>
                    <a:pt x="3923" y="707"/>
                    <a:pt x="3917" y="707"/>
                  </a:cubicBezTo>
                  <a:cubicBezTo>
                    <a:pt x="3836" y="707"/>
                    <a:pt x="3762" y="800"/>
                    <a:pt x="3791" y="878"/>
                  </a:cubicBezTo>
                  <a:cubicBezTo>
                    <a:pt x="3762" y="866"/>
                    <a:pt x="3731" y="861"/>
                    <a:pt x="3699" y="861"/>
                  </a:cubicBezTo>
                  <a:cubicBezTo>
                    <a:pt x="3611" y="861"/>
                    <a:pt x="3522" y="904"/>
                    <a:pt x="3474" y="978"/>
                  </a:cubicBezTo>
                  <a:cubicBezTo>
                    <a:pt x="3448" y="970"/>
                    <a:pt x="3422" y="967"/>
                    <a:pt x="3395" y="967"/>
                  </a:cubicBezTo>
                  <a:cubicBezTo>
                    <a:pt x="3308" y="967"/>
                    <a:pt x="3220" y="1006"/>
                    <a:pt x="3167" y="1074"/>
                  </a:cubicBezTo>
                  <a:cubicBezTo>
                    <a:pt x="3134" y="1066"/>
                    <a:pt x="3099" y="1062"/>
                    <a:pt x="3065" y="1062"/>
                  </a:cubicBezTo>
                  <a:cubicBezTo>
                    <a:pt x="2997" y="1062"/>
                    <a:pt x="2930" y="1078"/>
                    <a:pt x="2870" y="1109"/>
                  </a:cubicBezTo>
                  <a:cubicBezTo>
                    <a:pt x="2872" y="1027"/>
                    <a:pt x="2787" y="966"/>
                    <a:pt x="2708" y="966"/>
                  </a:cubicBezTo>
                  <a:cubicBezTo>
                    <a:pt x="2673" y="966"/>
                    <a:pt x="2639" y="978"/>
                    <a:pt x="2615" y="1004"/>
                  </a:cubicBezTo>
                  <a:cubicBezTo>
                    <a:pt x="2622" y="949"/>
                    <a:pt x="2615" y="887"/>
                    <a:pt x="2574" y="851"/>
                  </a:cubicBezTo>
                  <a:cubicBezTo>
                    <a:pt x="2557" y="836"/>
                    <a:pt x="2534" y="828"/>
                    <a:pt x="2512" y="828"/>
                  </a:cubicBezTo>
                  <a:cubicBezTo>
                    <a:pt x="2478" y="828"/>
                    <a:pt x="2445" y="845"/>
                    <a:pt x="2437" y="877"/>
                  </a:cubicBezTo>
                  <a:cubicBezTo>
                    <a:pt x="2427" y="834"/>
                    <a:pt x="2416" y="790"/>
                    <a:pt x="2406" y="747"/>
                  </a:cubicBezTo>
                  <a:cubicBezTo>
                    <a:pt x="2315" y="756"/>
                    <a:pt x="2230" y="815"/>
                    <a:pt x="2188" y="896"/>
                  </a:cubicBezTo>
                  <a:cubicBezTo>
                    <a:pt x="2183" y="863"/>
                    <a:pt x="2177" y="830"/>
                    <a:pt x="2171" y="797"/>
                  </a:cubicBezTo>
                  <a:cubicBezTo>
                    <a:pt x="2161" y="794"/>
                    <a:pt x="2151" y="793"/>
                    <a:pt x="2141" y="793"/>
                  </a:cubicBezTo>
                  <a:cubicBezTo>
                    <a:pt x="2061" y="793"/>
                    <a:pt x="1986" y="883"/>
                    <a:pt x="2013" y="963"/>
                  </a:cubicBezTo>
                  <a:cubicBezTo>
                    <a:pt x="2003" y="951"/>
                    <a:pt x="1991" y="946"/>
                    <a:pt x="1978" y="946"/>
                  </a:cubicBezTo>
                  <a:cubicBezTo>
                    <a:pt x="1934" y="946"/>
                    <a:pt x="1884" y="1003"/>
                    <a:pt x="1901" y="1053"/>
                  </a:cubicBezTo>
                  <a:cubicBezTo>
                    <a:pt x="1921" y="1117"/>
                    <a:pt x="1993" y="1148"/>
                    <a:pt x="2057" y="1170"/>
                  </a:cubicBezTo>
                  <a:cubicBezTo>
                    <a:pt x="2043" y="1166"/>
                    <a:pt x="2028" y="1164"/>
                    <a:pt x="2014" y="1164"/>
                  </a:cubicBezTo>
                  <a:cubicBezTo>
                    <a:pt x="1953" y="1164"/>
                    <a:pt x="1891" y="1199"/>
                    <a:pt x="1864" y="1254"/>
                  </a:cubicBezTo>
                  <a:cubicBezTo>
                    <a:pt x="1842" y="1246"/>
                    <a:pt x="1819" y="1242"/>
                    <a:pt x="1796" y="1242"/>
                  </a:cubicBezTo>
                  <a:cubicBezTo>
                    <a:pt x="1722" y="1242"/>
                    <a:pt x="1646" y="1282"/>
                    <a:pt x="1610" y="1346"/>
                  </a:cubicBezTo>
                  <a:cubicBezTo>
                    <a:pt x="1620" y="1309"/>
                    <a:pt x="1579" y="1275"/>
                    <a:pt x="1540" y="1275"/>
                  </a:cubicBezTo>
                  <a:cubicBezTo>
                    <a:pt x="1536" y="1275"/>
                    <a:pt x="1532" y="1275"/>
                    <a:pt x="1529" y="1276"/>
                  </a:cubicBezTo>
                  <a:cubicBezTo>
                    <a:pt x="1487" y="1282"/>
                    <a:pt x="1454" y="1316"/>
                    <a:pt x="1426" y="1347"/>
                  </a:cubicBezTo>
                  <a:cubicBezTo>
                    <a:pt x="1406" y="1310"/>
                    <a:pt x="1365" y="1291"/>
                    <a:pt x="1323" y="1291"/>
                  </a:cubicBezTo>
                  <a:cubicBezTo>
                    <a:pt x="1284" y="1291"/>
                    <a:pt x="1244" y="1308"/>
                    <a:pt x="1224" y="1343"/>
                  </a:cubicBezTo>
                  <a:cubicBezTo>
                    <a:pt x="1199" y="1311"/>
                    <a:pt x="1158" y="1296"/>
                    <a:pt x="1118" y="1296"/>
                  </a:cubicBezTo>
                  <a:cubicBezTo>
                    <a:pt x="1063" y="1296"/>
                    <a:pt x="1008" y="1323"/>
                    <a:pt x="986" y="1374"/>
                  </a:cubicBezTo>
                  <a:cubicBezTo>
                    <a:pt x="979" y="1346"/>
                    <a:pt x="974" y="1320"/>
                    <a:pt x="968" y="1293"/>
                  </a:cubicBezTo>
                  <a:cubicBezTo>
                    <a:pt x="905" y="1305"/>
                    <a:pt x="846" y="1339"/>
                    <a:pt x="804" y="1385"/>
                  </a:cubicBezTo>
                  <a:cubicBezTo>
                    <a:pt x="828" y="1355"/>
                    <a:pt x="838" y="1312"/>
                    <a:pt x="827" y="1274"/>
                  </a:cubicBezTo>
                  <a:lnTo>
                    <a:pt x="827" y="1274"/>
                  </a:lnTo>
                  <a:cubicBezTo>
                    <a:pt x="785" y="1290"/>
                    <a:pt x="742" y="1304"/>
                    <a:pt x="700" y="1320"/>
                  </a:cubicBezTo>
                  <a:cubicBezTo>
                    <a:pt x="753" y="1293"/>
                    <a:pt x="717" y="1200"/>
                    <a:pt x="658" y="1191"/>
                  </a:cubicBezTo>
                  <a:cubicBezTo>
                    <a:pt x="652" y="1190"/>
                    <a:pt x="646" y="1190"/>
                    <a:pt x="640" y="1190"/>
                  </a:cubicBezTo>
                  <a:cubicBezTo>
                    <a:pt x="588" y="1190"/>
                    <a:pt x="540" y="1225"/>
                    <a:pt x="498" y="1258"/>
                  </a:cubicBezTo>
                  <a:cubicBezTo>
                    <a:pt x="499" y="1205"/>
                    <a:pt x="484" y="1150"/>
                    <a:pt x="453" y="1106"/>
                  </a:cubicBezTo>
                  <a:cubicBezTo>
                    <a:pt x="398" y="1113"/>
                    <a:pt x="351" y="1167"/>
                    <a:pt x="353" y="1224"/>
                  </a:cubicBezTo>
                  <a:cubicBezTo>
                    <a:pt x="315" y="1188"/>
                    <a:pt x="267" y="1162"/>
                    <a:pt x="217" y="1147"/>
                  </a:cubicBezTo>
                  <a:lnTo>
                    <a:pt x="217" y="1147"/>
                  </a:lnTo>
                  <a:cubicBezTo>
                    <a:pt x="190" y="1218"/>
                    <a:pt x="191" y="1298"/>
                    <a:pt x="219" y="1369"/>
                  </a:cubicBezTo>
                  <a:cubicBezTo>
                    <a:pt x="213" y="1368"/>
                    <a:pt x="207" y="1368"/>
                    <a:pt x="202" y="1368"/>
                  </a:cubicBezTo>
                  <a:cubicBezTo>
                    <a:pt x="130" y="1368"/>
                    <a:pt x="60" y="1392"/>
                    <a:pt x="1" y="1432"/>
                  </a:cubicBezTo>
                  <a:cubicBezTo>
                    <a:pt x="1693" y="1433"/>
                    <a:pt x="3385" y="1432"/>
                    <a:pt x="5076" y="1435"/>
                  </a:cubicBezTo>
                  <a:cubicBezTo>
                    <a:pt x="5078" y="965"/>
                    <a:pt x="5079" y="496"/>
                    <a:pt x="5083" y="25"/>
                  </a:cubicBezTo>
                  <a:lnTo>
                    <a:pt x="5083" y="25"/>
                  </a:lnTo>
                  <a:cubicBezTo>
                    <a:pt x="5049" y="38"/>
                    <a:pt x="5018" y="57"/>
                    <a:pt x="4994" y="82"/>
                  </a:cubicBezTo>
                  <a:cubicBezTo>
                    <a:pt x="4979" y="57"/>
                    <a:pt x="4950" y="45"/>
                    <a:pt x="4922" y="45"/>
                  </a:cubicBezTo>
                  <a:cubicBezTo>
                    <a:pt x="4895" y="45"/>
                    <a:pt x="4869" y="56"/>
                    <a:pt x="4853" y="78"/>
                  </a:cubicBezTo>
                  <a:cubicBezTo>
                    <a:pt x="4874" y="37"/>
                    <a:pt x="4827" y="1"/>
                    <a:pt x="4783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8" name="Google Shape;2168;p36"/>
          <p:cNvGrpSpPr/>
          <p:nvPr/>
        </p:nvGrpSpPr>
        <p:grpSpPr>
          <a:xfrm>
            <a:off x="7493829" y="4905817"/>
            <a:ext cx="269281" cy="237693"/>
            <a:chOff x="-730446" y="5201242"/>
            <a:chExt cx="269281" cy="237693"/>
          </a:xfrm>
        </p:grpSpPr>
        <p:sp>
          <p:nvSpPr>
            <p:cNvPr id="2169" name="Google Shape;2169;p36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36"/>
          <p:cNvGrpSpPr/>
          <p:nvPr/>
        </p:nvGrpSpPr>
        <p:grpSpPr>
          <a:xfrm>
            <a:off x="8699354" y="4603505"/>
            <a:ext cx="269281" cy="237693"/>
            <a:chOff x="-730446" y="5201242"/>
            <a:chExt cx="269281" cy="237693"/>
          </a:xfrm>
        </p:grpSpPr>
        <p:sp>
          <p:nvSpPr>
            <p:cNvPr id="2172" name="Google Shape;2172;p36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36"/>
          <p:cNvGrpSpPr/>
          <p:nvPr/>
        </p:nvGrpSpPr>
        <p:grpSpPr>
          <a:xfrm>
            <a:off x="7992761" y="4401600"/>
            <a:ext cx="317930" cy="285212"/>
            <a:chOff x="12246411" y="-901287"/>
            <a:chExt cx="317930" cy="285212"/>
          </a:xfrm>
        </p:grpSpPr>
        <p:sp>
          <p:nvSpPr>
            <p:cNvPr id="2175" name="Google Shape;2175;p36"/>
            <p:cNvSpPr/>
            <p:nvPr/>
          </p:nvSpPr>
          <p:spPr>
            <a:xfrm>
              <a:off x="12269366" y="-883032"/>
              <a:ext cx="261900" cy="250148"/>
            </a:xfrm>
            <a:custGeom>
              <a:avLst/>
              <a:gdLst/>
              <a:ahLst/>
              <a:cxnLst/>
              <a:rect l="l" t="t" r="r" b="b"/>
              <a:pathLst>
                <a:path w="1449" h="1384" extrusionOk="0">
                  <a:moveTo>
                    <a:pt x="419" y="1"/>
                  </a:moveTo>
                  <a:cubicBezTo>
                    <a:pt x="419" y="1"/>
                    <a:pt x="419" y="1"/>
                    <a:pt x="419" y="1"/>
                  </a:cubicBezTo>
                  <a:lnTo>
                    <a:pt x="419" y="1"/>
                  </a:lnTo>
                  <a:cubicBezTo>
                    <a:pt x="419" y="1"/>
                    <a:pt x="420" y="1"/>
                    <a:pt x="420" y="1"/>
                  </a:cubicBezTo>
                  <a:close/>
                  <a:moveTo>
                    <a:pt x="419" y="1"/>
                  </a:moveTo>
                  <a:cubicBezTo>
                    <a:pt x="322" y="10"/>
                    <a:pt x="336" y="141"/>
                    <a:pt x="343" y="211"/>
                  </a:cubicBezTo>
                  <a:cubicBezTo>
                    <a:pt x="360" y="332"/>
                    <a:pt x="439" y="430"/>
                    <a:pt x="517" y="520"/>
                  </a:cubicBezTo>
                  <a:cubicBezTo>
                    <a:pt x="560" y="529"/>
                    <a:pt x="575" y="592"/>
                    <a:pt x="532" y="612"/>
                  </a:cubicBezTo>
                  <a:cubicBezTo>
                    <a:pt x="523" y="616"/>
                    <a:pt x="514" y="618"/>
                    <a:pt x="505" y="618"/>
                  </a:cubicBezTo>
                  <a:cubicBezTo>
                    <a:pt x="491" y="618"/>
                    <a:pt x="476" y="614"/>
                    <a:pt x="461" y="612"/>
                  </a:cubicBezTo>
                  <a:cubicBezTo>
                    <a:pt x="399" y="602"/>
                    <a:pt x="325" y="589"/>
                    <a:pt x="253" y="589"/>
                  </a:cubicBezTo>
                  <a:cubicBezTo>
                    <a:pt x="151" y="589"/>
                    <a:pt x="55" y="616"/>
                    <a:pt x="14" y="716"/>
                  </a:cubicBezTo>
                  <a:cubicBezTo>
                    <a:pt x="1" y="828"/>
                    <a:pt x="117" y="882"/>
                    <a:pt x="217" y="882"/>
                  </a:cubicBezTo>
                  <a:cubicBezTo>
                    <a:pt x="239" y="882"/>
                    <a:pt x="260" y="880"/>
                    <a:pt x="279" y="875"/>
                  </a:cubicBezTo>
                  <a:cubicBezTo>
                    <a:pt x="322" y="871"/>
                    <a:pt x="392" y="830"/>
                    <a:pt x="441" y="830"/>
                  </a:cubicBezTo>
                  <a:cubicBezTo>
                    <a:pt x="470" y="830"/>
                    <a:pt x="493" y="844"/>
                    <a:pt x="497" y="888"/>
                  </a:cubicBezTo>
                  <a:cubicBezTo>
                    <a:pt x="496" y="915"/>
                    <a:pt x="477" y="934"/>
                    <a:pt x="465" y="955"/>
                  </a:cubicBezTo>
                  <a:cubicBezTo>
                    <a:pt x="424" y="1021"/>
                    <a:pt x="395" y="1083"/>
                    <a:pt x="374" y="1155"/>
                  </a:cubicBezTo>
                  <a:cubicBezTo>
                    <a:pt x="350" y="1233"/>
                    <a:pt x="354" y="1369"/>
                    <a:pt x="456" y="1383"/>
                  </a:cubicBezTo>
                  <a:cubicBezTo>
                    <a:pt x="604" y="1367"/>
                    <a:pt x="678" y="1211"/>
                    <a:pt x="670" y="1074"/>
                  </a:cubicBezTo>
                  <a:cubicBezTo>
                    <a:pt x="675" y="1028"/>
                    <a:pt x="638" y="969"/>
                    <a:pt x="677" y="933"/>
                  </a:cubicBezTo>
                  <a:cubicBezTo>
                    <a:pt x="688" y="923"/>
                    <a:pt x="702" y="918"/>
                    <a:pt x="716" y="918"/>
                  </a:cubicBezTo>
                  <a:cubicBezTo>
                    <a:pt x="724" y="918"/>
                    <a:pt x="732" y="920"/>
                    <a:pt x="739" y="924"/>
                  </a:cubicBezTo>
                  <a:cubicBezTo>
                    <a:pt x="754" y="932"/>
                    <a:pt x="765" y="943"/>
                    <a:pt x="771" y="958"/>
                  </a:cubicBezTo>
                  <a:cubicBezTo>
                    <a:pt x="821" y="1048"/>
                    <a:pt x="864" y="1146"/>
                    <a:pt x="937" y="1222"/>
                  </a:cubicBezTo>
                  <a:cubicBezTo>
                    <a:pt x="973" y="1262"/>
                    <a:pt x="1026" y="1290"/>
                    <a:pt x="1069" y="1290"/>
                  </a:cubicBezTo>
                  <a:cubicBezTo>
                    <a:pt x="1115" y="1290"/>
                    <a:pt x="1150" y="1260"/>
                    <a:pt x="1144" y="1180"/>
                  </a:cubicBezTo>
                  <a:cubicBezTo>
                    <a:pt x="1129" y="1088"/>
                    <a:pt x="1079" y="1006"/>
                    <a:pt x="1024" y="932"/>
                  </a:cubicBezTo>
                  <a:cubicBezTo>
                    <a:pt x="987" y="891"/>
                    <a:pt x="942" y="832"/>
                    <a:pt x="1009" y="794"/>
                  </a:cubicBezTo>
                  <a:cubicBezTo>
                    <a:pt x="1086" y="775"/>
                    <a:pt x="1169" y="781"/>
                    <a:pt x="1246" y="757"/>
                  </a:cubicBezTo>
                  <a:cubicBezTo>
                    <a:pt x="1448" y="699"/>
                    <a:pt x="1430" y="581"/>
                    <a:pt x="1229" y="552"/>
                  </a:cubicBezTo>
                  <a:cubicBezTo>
                    <a:pt x="1208" y="548"/>
                    <a:pt x="1188" y="547"/>
                    <a:pt x="1168" y="547"/>
                  </a:cubicBezTo>
                  <a:cubicBezTo>
                    <a:pt x="1109" y="547"/>
                    <a:pt x="1051" y="560"/>
                    <a:pt x="994" y="563"/>
                  </a:cubicBezTo>
                  <a:cubicBezTo>
                    <a:pt x="971" y="559"/>
                    <a:pt x="955" y="541"/>
                    <a:pt x="949" y="519"/>
                  </a:cubicBezTo>
                  <a:cubicBezTo>
                    <a:pt x="940" y="466"/>
                    <a:pt x="998" y="436"/>
                    <a:pt x="1025" y="397"/>
                  </a:cubicBezTo>
                  <a:cubicBezTo>
                    <a:pt x="1092" y="315"/>
                    <a:pt x="1188" y="229"/>
                    <a:pt x="1184" y="114"/>
                  </a:cubicBezTo>
                  <a:cubicBezTo>
                    <a:pt x="1170" y="67"/>
                    <a:pt x="1141" y="48"/>
                    <a:pt x="1107" y="48"/>
                  </a:cubicBezTo>
                  <a:cubicBezTo>
                    <a:pt x="1029" y="48"/>
                    <a:pt x="921" y="144"/>
                    <a:pt x="887" y="202"/>
                  </a:cubicBezTo>
                  <a:cubicBezTo>
                    <a:pt x="846" y="260"/>
                    <a:pt x="822" y="329"/>
                    <a:pt x="802" y="398"/>
                  </a:cubicBezTo>
                  <a:cubicBezTo>
                    <a:pt x="794" y="430"/>
                    <a:pt x="783" y="469"/>
                    <a:pt x="746" y="477"/>
                  </a:cubicBezTo>
                  <a:cubicBezTo>
                    <a:pt x="742" y="477"/>
                    <a:pt x="738" y="478"/>
                    <a:pt x="735" y="478"/>
                  </a:cubicBezTo>
                  <a:cubicBezTo>
                    <a:pt x="699" y="478"/>
                    <a:pt x="677" y="441"/>
                    <a:pt x="669" y="408"/>
                  </a:cubicBezTo>
                  <a:cubicBezTo>
                    <a:pt x="612" y="265"/>
                    <a:pt x="589" y="54"/>
                    <a:pt x="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12246411" y="-901287"/>
              <a:ext cx="317930" cy="285212"/>
            </a:xfrm>
            <a:custGeom>
              <a:avLst/>
              <a:gdLst/>
              <a:ahLst/>
              <a:cxnLst/>
              <a:rect l="l" t="t" r="r" b="b"/>
              <a:pathLst>
                <a:path w="1759" h="1578" extrusionOk="0">
                  <a:moveTo>
                    <a:pt x="547" y="102"/>
                  </a:moveTo>
                  <a:lnTo>
                    <a:pt x="546" y="103"/>
                  </a:lnTo>
                  <a:cubicBezTo>
                    <a:pt x="716" y="154"/>
                    <a:pt x="739" y="366"/>
                    <a:pt x="796" y="509"/>
                  </a:cubicBezTo>
                  <a:cubicBezTo>
                    <a:pt x="804" y="542"/>
                    <a:pt x="826" y="579"/>
                    <a:pt x="862" y="579"/>
                  </a:cubicBezTo>
                  <a:cubicBezTo>
                    <a:pt x="865" y="579"/>
                    <a:pt x="869" y="578"/>
                    <a:pt x="873" y="578"/>
                  </a:cubicBezTo>
                  <a:cubicBezTo>
                    <a:pt x="910" y="570"/>
                    <a:pt x="921" y="531"/>
                    <a:pt x="929" y="499"/>
                  </a:cubicBezTo>
                  <a:cubicBezTo>
                    <a:pt x="949" y="430"/>
                    <a:pt x="973" y="361"/>
                    <a:pt x="1014" y="303"/>
                  </a:cubicBezTo>
                  <a:cubicBezTo>
                    <a:pt x="1048" y="245"/>
                    <a:pt x="1156" y="149"/>
                    <a:pt x="1234" y="149"/>
                  </a:cubicBezTo>
                  <a:cubicBezTo>
                    <a:pt x="1268" y="149"/>
                    <a:pt x="1297" y="168"/>
                    <a:pt x="1311" y="215"/>
                  </a:cubicBezTo>
                  <a:cubicBezTo>
                    <a:pt x="1315" y="330"/>
                    <a:pt x="1219" y="416"/>
                    <a:pt x="1152" y="498"/>
                  </a:cubicBezTo>
                  <a:cubicBezTo>
                    <a:pt x="1125" y="537"/>
                    <a:pt x="1067" y="567"/>
                    <a:pt x="1076" y="620"/>
                  </a:cubicBezTo>
                  <a:cubicBezTo>
                    <a:pt x="1082" y="642"/>
                    <a:pt x="1098" y="660"/>
                    <a:pt x="1121" y="664"/>
                  </a:cubicBezTo>
                  <a:cubicBezTo>
                    <a:pt x="1178" y="661"/>
                    <a:pt x="1236" y="648"/>
                    <a:pt x="1294" y="648"/>
                  </a:cubicBezTo>
                  <a:cubicBezTo>
                    <a:pt x="1314" y="648"/>
                    <a:pt x="1334" y="649"/>
                    <a:pt x="1355" y="653"/>
                  </a:cubicBezTo>
                  <a:cubicBezTo>
                    <a:pt x="1557" y="682"/>
                    <a:pt x="1575" y="800"/>
                    <a:pt x="1373" y="858"/>
                  </a:cubicBezTo>
                  <a:cubicBezTo>
                    <a:pt x="1296" y="882"/>
                    <a:pt x="1213" y="876"/>
                    <a:pt x="1136" y="895"/>
                  </a:cubicBezTo>
                  <a:cubicBezTo>
                    <a:pt x="1069" y="933"/>
                    <a:pt x="1114" y="993"/>
                    <a:pt x="1151" y="1034"/>
                  </a:cubicBezTo>
                  <a:cubicBezTo>
                    <a:pt x="1206" y="1107"/>
                    <a:pt x="1256" y="1189"/>
                    <a:pt x="1271" y="1281"/>
                  </a:cubicBezTo>
                  <a:cubicBezTo>
                    <a:pt x="1277" y="1361"/>
                    <a:pt x="1242" y="1391"/>
                    <a:pt x="1196" y="1391"/>
                  </a:cubicBezTo>
                  <a:cubicBezTo>
                    <a:pt x="1153" y="1391"/>
                    <a:pt x="1100" y="1363"/>
                    <a:pt x="1064" y="1323"/>
                  </a:cubicBezTo>
                  <a:cubicBezTo>
                    <a:pt x="991" y="1247"/>
                    <a:pt x="948" y="1149"/>
                    <a:pt x="898" y="1059"/>
                  </a:cubicBezTo>
                  <a:cubicBezTo>
                    <a:pt x="892" y="1044"/>
                    <a:pt x="881" y="1033"/>
                    <a:pt x="866" y="1025"/>
                  </a:cubicBezTo>
                  <a:cubicBezTo>
                    <a:pt x="859" y="1021"/>
                    <a:pt x="851" y="1019"/>
                    <a:pt x="843" y="1019"/>
                  </a:cubicBezTo>
                  <a:cubicBezTo>
                    <a:pt x="829" y="1019"/>
                    <a:pt x="815" y="1024"/>
                    <a:pt x="804" y="1034"/>
                  </a:cubicBezTo>
                  <a:cubicBezTo>
                    <a:pt x="765" y="1071"/>
                    <a:pt x="802" y="1129"/>
                    <a:pt x="797" y="1175"/>
                  </a:cubicBezTo>
                  <a:cubicBezTo>
                    <a:pt x="805" y="1312"/>
                    <a:pt x="731" y="1468"/>
                    <a:pt x="583" y="1484"/>
                  </a:cubicBezTo>
                  <a:cubicBezTo>
                    <a:pt x="481" y="1470"/>
                    <a:pt x="477" y="1335"/>
                    <a:pt x="501" y="1256"/>
                  </a:cubicBezTo>
                  <a:cubicBezTo>
                    <a:pt x="522" y="1184"/>
                    <a:pt x="551" y="1122"/>
                    <a:pt x="592" y="1056"/>
                  </a:cubicBezTo>
                  <a:cubicBezTo>
                    <a:pt x="604" y="1035"/>
                    <a:pt x="623" y="1016"/>
                    <a:pt x="624" y="990"/>
                  </a:cubicBezTo>
                  <a:cubicBezTo>
                    <a:pt x="620" y="945"/>
                    <a:pt x="597" y="932"/>
                    <a:pt x="568" y="932"/>
                  </a:cubicBezTo>
                  <a:cubicBezTo>
                    <a:pt x="519" y="932"/>
                    <a:pt x="449" y="972"/>
                    <a:pt x="406" y="976"/>
                  </a:cubicBezTo>
                  <a:cubicBezTo>
                    <a:pt x="387" y="981"/>
                    <a:pt x="366" y="983"/>
                    <a:pt x="344" y="983"/>
                  </a:cubicBezTo>
                  <a:cubicBezTo>
                    <a:pt x="243" y="983"/>
                    <a:pt x="127" y="929"/>
                    <a:pt x="141" y="817"/>
                  </a:cubicBezTo>
                  <a:cubicBezTo>
                    <a:pt x="182" y="717"/>
                    <a:pt x="278" y="690"/>
                    <a:pt x="380" y="690"/>
                  </a:cubicBezTo>
                  <a:cubicBezTo>
                    <a:pt x="452" y="690"/>
                    <a:pt x="526" y="703"/>
                    <a:pt x="588" y="713"/>
                  </a:cubicBezTo>
                  <a:cubicBezTo>
                    <a:pt x="603" y="715"/>
                    <a:pt x="618" y="719"/>
                    <a:pt x="632" y="719"/>
                  </a:cubicBezTo>
                  <a:cubicBezTo>
                    <a:pt x="641" y="719"/>
                    <a:pt x="650" y="717"/>
                    <a:pt x="659" y="713"/>
                  </a:cubicBezTo>
                  <a:cubicBezTo>
                    <a:pt x="702" y="693"/>
                    <a:pt x="688" y="630"/>
                    <a:pt x="644" y="621"/>
                  </a:cubicBezTo>
                  <a:cubicBezTo>
                    <a:pt x="566" y="531"/>
                    <a:pt x="487" y="433"/>
                    <a:pt x="470" y="312"/>
                  </a:cubicBezTo>
                  <a:cubicBezTo>
                    <a:pt x="463" y="242"/>
                    <a:pt x="449" y="110"/>
                    <a:pt x="547" y="102"/>
                  </a:cubicBezTo>
                  <a:close/>
                  <a:moveTo>
                    <a:pt x="550" y="0"/>
                  </a:moveTo>
                  <a:cubicBezTo>
                    <a:pt x="521" y="0"/>
                    <a:pt x="489" y="8"/>
                    <a:pt x="457" y="25"/>
                  </a:cubicBezTo>
                  <a:cubicBezTo>
                    <a:pt x="283" y="165"/>
                    <a:pt x="395" y="460"/>
                    <a:pt x="527" y="592"/>
                  </a:cubicBezTo>
                  <a:cubicBezTo>
                    <a:pt x="468" y="579"/>
                    <a:pt x="405" y="567"/>
                    <a:pt x="344" y="567"/>
                  </a:cubicBezTo>
                  <a:cubicBezTo>
                    <a:pt x="296" y="567"/>
                    <a:pt x="248" y="575"/>
                    <a:pt x="203" y="596"/>
                  </a:cubicBezTo>
                  <a:cubicBezTo>
                    <a:pt x="99" y="640"/>
                    <a:pt x="1" y="736"/>
                    <a:pt x="23" y="858"/>
                  </a:cubicBezTo>
                  <a:cubicBezTo>
                    <a:pt x="46" y="1011"/>
                    <a:pt x="201" y="1086"/>
                    <a:pt x="347" y="1086"/>
                  </a:cubicBezTo>
                  <a:cubicBezTo>
                    <a:pt x="381" y="1086"/>
                    <a:pt x="413" y="1082"/>
                    <a:pt x="444" y="1075"/>
                  </a:cubicBezTo>
                  <a:lnTo>
                    <a:pt x="444" y="1075"/>
                  </a:lnTo>
                  <a:cubicBezTo>
                    <a:pt x="365" y="1228"/>
                    <a:pt x="328" y="1477"/>
                    <a:pt x="514" y="1566"/>
                  </a:cubicBezTo>
                  <a:cubicBezTo>
                    <a:pt x="538" y="1574"/>
                    <a:pt x="561" y="1578"/>
                    <a:pt x="584" y="1578"/>
                  </a:cubicBezTo>
                  <a:cubicBezTo>
                    <a:pt x="736" y="1578"/>
                    <a:pt x="866" y="1418"/>
                    <a:pt x="882" y="1271"/>
                  </a:cubicBezTo>
                  <a:cubicBezTo>
                    <a:pt x="981" y="1429"/>
                    <a:pt x="1096" y="1494"/>
                    <a:pt x="1188" y="1494"/>
                  </a:cubicBezTo>
                  <a:cubicBezTo>
                    <a:pt x="1359" y="1494"/>
                    <a:pt x="1456" y="1271"/>
                    <a:pt x="1245" y="1002"/>
                  </a:cubicBezTo>
                  <a:cubicBezTo>
                    <a:pt x="1710" y="993"/>
                    <a:pt x="1759" y="549"/>
                    <a:pt x="1266" y="549"/>
                  </a:cubicBezTo>
                  <a:cubicBezTo>
                    <a:pt x="1263" y="549"/>
                    <a:pt x="1260" y="549"/>
                    <a:pt x="1257" y="549"/>
                  </a:cubicBezTo>
                  <a:cubicBezTo>
                    <a:pt x="1521" y="250"/>
                    <a:pt x="1406" y="49"/>
                    <a:pt x="1224" y="49"/>
                  </a:cubicBezTo>
                  <a:cubicBezTo>
                    <a:pt x="1102" y="49"/>
                    <a:pt x="948" y="140"/>
                    <a:pt x="861" y="356"/>
                  </a:cubicBezTo>
                  <a:cubicBezTo>
                    <a:pt x="823" y="216"/>
                    <a:pt x="708" y="0"/>
                    <a:pt x="55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7" name="Google Shape;2177;p36"/>
          <p:cNvGrpSpPr/>
          <p:nvPr/>
        </p:nvGrpSpPr>
        <p:grpSpPr>
          <a:xfrm>
            <a:off x="7992746" y="344128"/>
            <a:ext cx="657328" cy="564268"/>
            <a:chOff x="-2348699" y="2530469"/>
            <a:chExt cx="982113" cy="843198"/>
          </a:xfrm>
        </p:grpSpPr>
        <p:sp>
          <p:nvSpPr>
            <p:cNvPr id="2178" name="Google Shape;2178;p36"/>
            <p:cNvSpPr/>
            <p:nvPr/>
          </p:nvSpPr>
          <p:spPr>
            <a:xfrm>
              <a:off x="-2313195" y="3193754"/>
              <a:ext cx="92598" cy="152807"/>
            </a:xfrm>
            <a:custGeom>
              <a:avLst/>
              <a:gdLst/>
              <a:ahLst/>
              <a:cxnLst/>
              <a:rect l="l" t="t" r="r" b="b"/>
              <a:pathLst>
                <a:path w="386" h="637" extrusionOk="0">
                  <a:moveTo>
                    <a:pt x="374" y="1"/>
                  </a:moveTo>
                  <a:lnTo>
                    <a:pt x="374" y="1"/>
                  </a:lnTo>
                  <a:cubicBezTo>
                    <a:pt x="156" y="169"/>
                    <a:pt x="0" y="343"/>
                    <a:pt x="20" y="636"/>
                  </a:cubicBezTo>
                  <a:cubicBezTo>
                    <a:pt x="190" y="463"/>
                    <a:pt x="386" y="261"/>
                    <a:pt x="37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-2335025" y="3169765"/>
              <a:ext cx="168643" cy="203902"/>
            </a:xfrm>
            <a:custGeom>
              <a:avLst/>
              <a:gdLst/>
              <a:ahLst/>
              <a:cxnLst/>
              <a:rect l="l" t="t" r="r" b="b"/>
              <a:pathLst>
                <a:path w="703" h="850" extrusionOk="0">
                  <a:moveTo>
                    <a:pt x="465" y="101"/>
                  </a:moveTo>
                  <a:cubicBezTo>
                    <a:pt x="477" y="361"/>
                    <a:pt x="281" y="563"/>
                    <a:pt x="111" y="736"/>
                  </a:cubicBezTo>
                  <a:cubicBezTo>
                    <a:pt x="91" y="443"/>
                    <a:pt x="247" y="269"/>
                    <a:pt x="465" y="101"/>
                  </a:cubicBezTo>
                  <a:close/>
                  <a:moveTo>
                    <a:pt x="476" y="0"/>
                  </a:moveTo>
                  <a:cubicBezTo>
                    <a:pt x="419" y="0"/>
                    <a:pt x="365" y="63"/>
                    <a:pt x="316" y="88"/>
                  </a:cubicBezTo>
                  <a:cubicBezTo>
                    <a:pt x="191" y="167"/>
                    <a:pt x="75" y="287"/>
                    <a:pt x="40" y="437"/>
                  </a:cubicBezTo>
                  <a:cubicBezTo>
                    <a:pt x="5" y="565"/>
                    <a:pt x="1" y="722"/>
                    <a:pt x="74" y="835"/>
                  </a:cubicBezTo>
                  <a:cubicBezTo>
                    <a:pt x="86" y="846"/>
                    <a:pt x="98" y="850"/>
                    <a:pt x="109" y="850"/>
                  </a:cubicBezTo>
                  <a:cubicBezTo>
                    <a:pt x="151" y="850"/>
                    <a:pt x="189" y="791"/>
                    <a:pt x="223" y="770"/>
                  </a:cubicBezTo>
                  <a:cubicBezTo>
                    <a:pt x="439" y="610"/>
                    <a:pt x="702" y="274"/>
                    <a:pt x="514" y="10"/>
                  </a:cubicBezTo>
                  <a:cubicBezTo>
                    <a:pt x="501" y="3"/>
                    <a:pt x="489" y="0"/>
                    <a:pt x="47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-2311516" y="2564293"/>
              <a:ext cx="136737" cy="175836"/>
            </a:xfrm>
            <a:custGeom>
              <a:avLst/>
              <a:gdLst/>
              <a:ahLst/>
              <a:cxnLst/>
              <a:rect l="l" t="t" r="r" b="b"/>
              <a:pathLst>
                <a:path w="570" h="733" extrusionOk="0">
                  <a:moveTo>
                    <a:pt x="478" y="0"/>
                  </a:moveTo>
                  <a:lnTo>
                    <a:pt x="478" y="0"/>
                  </a:lnTo>
                  <a:cubicBezTo>
                    <a:pt x="159" y="140"/>
                    <a:pt x="0" y="381"/>
                    <a:pt x="36" y="732"/>
                  </a:cubicBezTo>
                  <a:cubicBezTo>
                    <a:pt x="261" y="589"/>
                    <a:pt x="570" y="290"/>
                    <a:pt x="478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-1562096" y="3088924"/>
              <a:ext cx="162406" cy="54214"/>
            </a:xfrm>
            <a:custGeom>
              <a:avLst/>
              <a:gdLst/>
              <a:ahLst/>
              <a:cxnLst/>
              <a:rect l="l" t="t" r="r" b="b"/>
              <a:pathLst>
                <a:path w="677" h="226" extrusionOk="0">
                  <a:moveTo>
                    <a:pt x="460" y="0"/>
                  </a:moveTo>
                  <a:cubicBezTo>
                    <a:pt x="297" y="0"/>
                    <a:pt x="144" y="77"/>
                    <a:pt x="0" y="176"/>
                  </a:cubicBezTo>
                  <a:cubicBezTo>
                    <a:pt x="55" y="212"/>
                    <a:pt x="122" y="226"/>
                    <a:pt x="188" y="226"/>
                  </a:cubicBezTo>
                  <a:cubicBezTo>
                    <a:pt x="193" y="226"/>
                    <a:pt x="198" y="226"/>
                    <a:pt x="203" y="226"/>
                  </a:cubicBezTo>
                  <a:cubicBezTo>
                    <a:pt x="375" y="214"/>
                    <a:pt x="530" y="132"/>
                    <a:pt x="677" y="48"/>
                  </a:cubicBezTo>
                  <a:cubicBezTo>
                    <a:pt x="603" y="15"/>
                    <a:pt x="530" y="0"/>
                    <a:pt x="4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-1624468" y="3056299"/>
              <a:ext cx="257882" cy="115385"/>
            </a:xfrm>
            <a:custGeom>
              <a:avLst/>
              <a:gdLst/>
              <a:ahLst/>
              <a:cxnLst/>
              <a:rect l="l" t="t" r="r" b="b"/>
              <a:pathLst>
                <a:path w="1075" h="481" extrusionOk="0">
                  <a:moveTo>
                    <a:pt x="720" y="136"/>
                  </a:moveTo>
                  <a:cubicBezTo>
                    <a:pt x="790" y="136"/>
                    <a:pt x="863" y="151"/>
                    <a:pt x="937" y="184"/>
                  </a:cubicBezTo>
                  <a:cubicBezTo>
                    <a:pt x="790" y="268"/>
                    <a:pt x="635" y="350"/>
                    <a:pt x="463" y="362"/>
                  </a:cubicBezTo>
                  <a:cubicBezTo>
                    <a:pt x="458" y="362"/>
                    <a:pt x="453" y="362"/>
                    <a:pt x="448" y="362"/>
                  </a:cubicBezTo>
                  <a:cubicBezTo>
                    <a:pt x="382" y="362"/>
                    <a:pt x="315" y="348"/>
                    <a:pt x="260" y="312"/>
                  </a:cubicBezTo>
                  <a:cubicBezTo>
                    <a:pt x="404" y="213"/>
                    <a:pt x="557" y="136"/>
                    <a:pt x="720" y="136"/>
                  </a:cubicBezTo>
                  <a:close/>
                  <a:moveTo>
                    <a:pt x="665" y="1"/>
                  </a:moveTo>
                  <a:cubicBezTo>
                    <a:pt x="631" y="1"/>
                    <a:pt x="596" y="4"/>
                    <a:pt x="563" y="9"/>
                  </a:cubicBezTo>
                  <a:cubicBezTo>
                    <a:pt x="408" y="37"/>
                    <a:pt x="264" y="120"/>
                    <a:pt x="143" y="216"/>
                  </a:cubicBezTo>
                  <a:cubicBezTo>
                    <a:pt x="1" y="388"/>
                    <a:pt x="329" y="469"/>
                    <a:pt x="451" y="478"/>
                  </a:cubicBezTo>
                  <a:cubicBezTo>
                    <a:pt x="471" y="480"/>
                    <a:pt x="491" y="481"/>
                    <a:pt x="511" y="481"/>
                  </a:cubicBezTo>
                  <a:cubicBezTo>
                    <a:pt x="660" y="481"/>
                    <a:pt x="804" y="433"/>
                    <a:pt x="924" y="345"/>
                  </a:cubicBezTo>
                  <a:cubicBezTo>
                    <a:pt x="970" y="304"/>
                    <a:pt x="1074" y="283"/>
                    <a:pt x="1060" y="206"/>
                  </a:cubicBezTo>
                  <a:cubicBezTo>
                    <a:pt x="1066" y="185"/>
                    <a:pt x="1053" y="163"/>
                    <a:pt x="1039" y="147"/>
                  </a:cubicBezTo>
                  <a:cubicBezTo>
                    <a:pt x="946" y="43"/>
                    <a:pt x="803" y="1"/>
                    <a:pt x="66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-2348699" y="2530469"/>
              <a:ext cx="203427" cy="239885"/>
            </a:xfrm>
            <a:custGeom>
              <a:avLst/>
              <a:gdLst/>
              <a:ahLst/>
              <a:cxnLst/>
              <a:rect l="l" t="t" r="r" b="b"/>
              <a:pathLst>
                <a:path w="848" h="1000" extrusionOk="0">
                  <a:moveTo>
                    <a:pt x="633" y="141"/>
                  </a:moveTo>
                  <a:cubicBezTo>
                    <a:pt x="724" y="431"/>
                    <a:pt x="416" y="731"/>
                    <a:pt x="191" y="873"/>
                  </a:cubicBezTo>
                  <a:cubicBezTo>
                    <a:pt x="155" y="522"/>
                    <a:pt x="314" y="281"/>
                    <a:pt x="633" y="141"/>
                  </a:cubicBezTo>
                  <a:close/>
                  <a:moveTo>
                    <a:pt x="642" y="0"/>
                  </a:moveTo>
                  <a:cubicBezTo>
                    <a:pt x="585" y="0"/>
                    <a:pt x="520" y="33"/>
                    <a:pt x="470" y="58"/>
                  </a:cubicBezTo>
                  <a:cubicBezTo>
                    <a:pt x="145" y="197"/>
                    <a:pt x="0" y="616"/>
                    <a:pt x="148" y="931"/>
                  </a:cubicBezTo>
                  <a:cubicBezTo>
                    <a:pt x="147" y="945"/>
                    <a:pt x="149" y="957"/>
                    <a:pt x="157" y="969"/>
                  </a:cubicBezTo>
                  <a:cubicBezTo>
                    <a:pt x="173" y="991"/>
                    <a:pt x="192" y="1000"/>
                    <a:pt x="212" y="1000"/>
                  </a:cubicBezTo>
                  <a:cubicBezTo>
                    <a:pt x="265" y="1000"/>
                    <a:pt x="326" y="942"/>
                    <a:pt x="371" y="920"/>
                  </a:cubicBezTo>
                  <a:cubicBezTo>
                    <a:pt x="666" y="768"/>
                    <a:pt x="848" y="398"/>
                    <a:pt x="747" y="75"/>
                  </a:cubicBezTo>
                  <a:cubicBezTo>
                    <a:pt x="724" y="19"/>
                    <a:pt x="685" y="0"/>
                    <a:pt x="64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-1906580" y="2790505"/>
              <a:ext cx="90199" cy="50376"/>
            </a:xfrm>
            <a:custGeom>
              <a:avLst/>
              <a:gdLst/>
              <a:ahLst/>
              <a:cxnLst/>
              <a:rect l="l" t="t" r="r" b="b"/>
              <a:pathLst>
                <a:path w="376" h="210" extrusionOk="0">
                  <a:moveTo>
                    <a:pt x="342" y="7"/>
                  </a:moveTo>
                  <a:lnTo>
                    <a:pt x="342" y="7"/>
                  </a:lnTo>
                  <a:cubicBezTo>
                    <a:pt x="236" y="10"/>
                    <a:pt x="111" y="0"/>
                    <a:pt x="33" y="74"/>
                  </a:cubicBezTo>
                  <a:lnTo>
                    <a:pt x="32" y="74"/>
                  </a:lnTo>
                  <a:cubicBezTo>
                    <a:pt x="0" y="159"/>
                    <a:pt x="105" y="209"/>
                    <a:pt x="186" y="209"/>
                  </a:cubicBezTo>
                  <a:cubicBezTo>
                    <a:pt x="202" y="209"/>
                    <a:pt x="218" y="207"/>
                    <a:pt x="231" y="203"/>
                  </a:cubicBezTo>
                  <a:cubicBezTo>
                    <a:pt x="278" y="194"/>
                    <a:pt x="323" y="179"/>
                    <a:pt x="366" y="158"/>
                  </a:cubicBezTo>
                  <a:lnTo>
                    <a:pt x="375" y="153"/>
                  </a:lnTo>
                  <a:cubicBezTo>
                    <a:pt x="349" y="111"/>
                    <a:pt x="337" y="58"/>
                    <a:pt x="3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-1891227" y="2697190"/>
              <a:ext cx="101473" cy="68847"/>
            </a:xfrm>
            <a:custGeom>
              <a:avLst/>
              <a:gdLst/>
              <a:ahLst/>
              <a:cxnLst/>
              <a:rect l="l" t="t" r="r" b="b"/>
              <a:pathLst>
                <a:path w="423" h="287" extrusionOk="0">
                  <a:moveTo>
                    <a:pt x="109" y="0"/>
                  </a:moveTo>
                  <a:cubicBezTo>
                    <a:pt x="73" y="0"/>
                    <a:pt x="42" y="14"/>
                    <a:pt x="21" y="48"/>
                  </a:cubicBezTo>
                  <a:cubicBezTo>
                    <a:pt x="0" y="116"/>
                    <a:pt x="63" y="174"/>
                    <a:pt x="115" y="209"/>
                  </a:cubicBezTo>
                  <a:cubicBezTo>
                    <a:pt x="172" y="251"/>
                    <a:pt x="243" y="263"/>
                    <a:pt x="307" y="286"/>
                  </a:cubicBezTo>
                  <a:cubicBezTo>
                    <a:pt x="319" y="264"/>
                    <a:pt x="333" y="243"/>
                    <a:pt x="351" y="225"/>
                  </a:cubicBezTo>
                  <a:cubicBezTo>
                    <a:pt x="373" y="206"/>
                    <a:pt x="397" y="190"/>
                    <a:pt x="423" y="175"/>
                  </a:cubicBezTo>
                  <a:cubicBezTo>
                    <a:pt x="408" y="155"/>
                    <a:pt x="394" y="132"/>
                    <a:pt x="377" y="122"/>
                  </a:cubicBezTo>
                  <a:cubicBezTo>
                    <a:pt x="319" y="81"/>
                    <a:pt x="199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-1810384" y="2946191"/>
              <a:ext cx="960" cy="48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2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-1772721" y="2630022"/>
              <a:ext cx="57813" cy="103630"/>
            </a:xfrm>
            <a:custGeom>
              <a:avLst/>
              <a:gdLst/>
              <a:ahLst/>
              <a:cxnLst/>
              <a:rect l="l" t="t" r="r" b="b"/>
              <a:pathLst>
                <a:path w="241" h="432" extrusionOk="0">
                  <a:moveTo>
                    <a:pt x="141" y="1"/>
                  </a:moveTo>
                  <a:cubicBezTo>
                    <a:pt x="89" y="1"/>
                    <a:pt x="35" y="86"/>
                    <a:pt x="13" y="172"/>
                  </a:cubicBezTo>
                  <a:cubicBezTo>
                    <a:pt x="0" y="253"/>
                    <a:pt x="6" y="340"/>
                    <a:pt x="42" y="415"/>
                  </a:cubicBezTo>
                  <a:cubicBezTo>
                    <a:pt x="54" y="413"/>
                    <a:pt x="65" y="413"/>
                    <a:pt x="77" y="413"/>
                  </a:cubicBezTo>
                  <a:cubicBezTo>
                    <a:pt x="79" y="413"/>
                    <a:pt x="82" y="413"/>
                    <a:pt x="84" y="413"/>
                  </a:cubicBezTo>
                  <a:cubicBezTo>
                    <a:pt x="117" y="413"/>
                    <a:pt x="148" y="419"/>
                    <a:pt x="178" y="432"/>
                  </a:cubicBezTo>
                  <a:cubicBezTo>
                    <a:pt x="181" y="425"/>
                    <a:pt x="185" y="417"/>
                    <a:pt x="188" y="410"/>
                  </a:cubicBezTo>
                  <a:cubicBezTo>
                    <a:pt x="210" y="313"/>
                    <a:pt x="241" y="213"/>
                    <a:pt x="223" y="114"/>
                  </a:cubicBezTo>
                  <a:cubicBezTo>
                    <a:pt x="202" y="32"/>
                    <a:pt x="172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-1711069" y="2690473"/>
              <a:ext cx="99075" cy="76044"/>
            </a:xfrm>
            <a:custGeom>
              <a:avLst/>
              <a:gdLst/>
              <a:ahLst/>
              <a:cxnLst/>
              <a:rect l="l" t="t" r="r" b="b"/>
              <a:pathLst>
                <a:path w="413" h="317" extrusionOk="0">
                  <a:moveTo>
                    <a:pt x="297" y="0"/>
                  </a:moveTo>
                  <a:cubicBezTo>
                    <a:pt x="281" y="0"/>
                    <a:pt x="261" y="3"/>
                    <a:pt x="238" y="11"/>
                  </a:cubicBezTo>
                  <a:cubicBezTo>
                    <a:pt x="133" y="53"/>
                    <a:pt x="54" y="141"/>
                    <a:pt x="0" y="237"/>
                  </a:cubicBezTo>
                  <a:cubicBezTo>
                    <a:pt x="20" y="260"/>
                    <a:pt x="36" y="287"/>
                    <a:pt x="46" y="316"/>
                  </a:cubicBezTo>
                  <a:cubicBezTo>
                    <a:pt x="120" y="283"/>
                    <a:pt x="200" y="255"/>
                    <a:pt x="269" y="210"/>
                  </a:cubicBezTo>
                  <a:cubicBezTo>
                    <a:pt x="371" y="156"/>
                    <a:pt x="412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-1846127" y="2844960"/>
              <a:ext cx="81323" cy="101471"/>
            </a:xfrm>
            <a:custGeom>
              <a:avLst/>
              <a:gdLst/>
              <a:ahLst/>
              <a:cxnLst/>
              <a:rect l="l" t="t" r="r" b="b"/>
              <a:pathLst>
                <a:path w="339" h="423" extrusionOk="0">
                  <a:moveTo>
                    <a:pt x="210" y="0"/>
                  </a:moveTo>
                  <a:cubicBezTo>
                    <a:pt x="199" y="23"/>
                    <a:pt x="182" y="45"/>
                    <a:pt x="175" y="65"/>
                  </a:cubicBezTo>
                  <a:cubicBezTo>
                    <a:pt x="134" y="147"/>
                    <a:pt x="0" y="389"/>
                    <a:pt x="147" y="422"/>
                  </a:cubicBezTo>
                  <a:cubicBezTo>
                    <a:pt x="265" y="383"/>
                    <a:pt x="324" y="244"/>
                    <a:pt x="332" y="127"/>
                  </a:cubicBezTo>
                  <a:cubicBezTo>
                    <a:pt x="339" y="101"/>
                    <a:pt x="332" y="61"/>
                    <a:pt x="330" y="23"/>
                  </a:cubicBezTo>
                  <a:cubicBezTo>
                    <a:pt x="327" y="23"/>
                    <a:pt x="324" y="23"/>
                    <a:pt x="321" y="23"/>
                  </a:cubicBezTo>
                  <a:cubicBezTo>
                    <a:pt x="292" y="23"/>
                    <a:pt x="264" y="19"/>
                    <a:pt x="236" y="10"/>
                  </a:cubicBezTo>
                  <a:cubicBezTo>
                    <a:pt x="227" y="6"/>
                    <a:pt x="219" y="4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-1802227" y="2759080"/>
              <a:ext cx="82282" cy="62130"/>
            </a:xfrm>
            <a:custGeom>
              <a:avLst/>
              <a:gdLst/>
              <a:ahLst/>
              <a:cxnLst/>
              <a:rect l="l" t="t" r="r" b="b"/>
              <a:pathLst>
                <a:path w="343" h="259" extrusionOk="0">
                  <a:moveTo>
                    <a:pt x="199" y="1"/>
                  </a:moveTo>
                  <a:cubicBezTo>
                    <a:pt x="141" y="1"/>
                    <a:pt x="74" y="33"/>
                    <a:pt x="36" y="70"/>
                  </a:cubicBezTo>
                  <a:cubicBezTo>
                    <a:pt x="0" y="163"/>
                    <a:pt x="35" y="259"/>
                    <a:pt x="141" y="259"/>
                  </a:cubicBezTo>
                  <a:cubicBezTo>
                    <a:pt x="145" y="259"/>
                    <a:pt x="148" y="259"/>
                    <a:pt x="152" y="258"/>
                  </a:cubicBezTo>
                  <a:cubicBezTo>
                    <a:pt x="247" y="253"/>
                    <a:pt x="343" y="153"/>
                    <a:pt x="300" y="58"/>
                  </a:cubicBezTo>
                  <a:cubicBezTo>
                    <a:pt x="278" y="17"/>
                    <a:pt x="240" y="1"/>
                    <a:pt x="19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-1709629" y="2790985"/>
              <a:ext cx="95236" cy="57333"/>
            </a:xfrm>
            <a:custGeom>
              <a:avLst/>
              <a:gdLst/>
              <a:ahLst/>
              <a:cxnLst/>
              <a:rect l="l" t="t" r="r" b="b"/>
              <a:pathLst>
                <a:path w="397" h="239" extrusionOk="0">
                  <a:moveTo>
                    <a:pt x="76" y="0"/>
                  </a:moveTo>
                  <a:cubicBezTo>
                    <a:pt x="66" y="0"/>
                    <a:pt x="57" y="1"/>
                    <a:pt x="48" y="1"/>
                  </a:cubicBezTo>
                  <a:cubicBezTo>
                    <a:pt x="42" y="42"/>
                    <a:pt x="25" y="82"/>
                    <a:pt x="1" y="116"/>
                  </a:cubicBezTo>
                  <a:cubicBezTo>
                    <a:pt x="64" y="148"/>
                    <a:pt x="214" y="238"/>
                    <a:pt x="314" y="238"/>
                  </a:cubicBezTo>
                  <a:cubicBezTo>
                    <a:pt x="351" y="238"/>
                    <a:pt x="381" y="226"/>
                    <a:pt x="397" y="193"/>
                  </a:cubicBezTo>
                  <a:cubicBezTo>
                    <a:pt x="365" y="66"/>
                    <a:pt x="20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-1739376" y="2834884"/>
              <a:ext cx="73166" cy="105789"/>
            </a:xfrm>
            <a:custGeom>
              <a:avLst/>
              <a:gdLst/>
              <a:ahLst/>
              <a:cxnLst/>
              <a:rect l="l" t="t" r="r" b="b"/>
              <a:pathLst>
                <a:path w="305" h="441" extrusionOk="0">
                  <a:moveTo>
                    <a:pt x="61" y="0"/>
                  </a:moveTo>
                  <a:cubicBezTo>
                    <a:pt x="42" y="14"/>
                    <a:pt x="22" y="26"/>
                    <a:pt x="1" y="36"/>
                  </a:cubicBezTo>
                  <a:cubicBezTo>
                    <a:pt x="3" y="55"/>
                    <a:pt x="5" y="75"/>
                    <a:pt x="8" y="89"/>
                  </a:cubicBezTo>
                  <a:cubicBezTo>
                    <a:pt x="32" y="191"/>
                    <a:pt x="83" y="441"/>
                    <a:pt x="212" y="441"/>
                  </a:cubicBezTo>
                  <a:cubicBezTo>
                    <a:pt x="229" y="441"/>
                    <a:pt x="247" y="436"/>
                    <a:pt x="268" y="427"/>
                  </a:cubicBezTo>
                  <a:cubicBezTo>
                    <a:pt x="304" y="387"/>
                    <a:pt x="287" y="323"/>
                    <a:pt x="277" y="275"/>
                  </a:cubicBezTo>
                  <a:cubicBezTo>
                    <a:pt x="238" y="161"/>
                    <a:pt x="153" y="73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-1965833" y="2597637"/>
              <a:ext cx="391500" cy="375420"/>
            </a:xfrm>
            <a:custGeom>
              <a:avLst/>
              <a:gdLst/>
              <a:ahLst/>
              <a:cxnLst/>
              <a:rect l="l" t="t" r="r" b="b"/>
              <a:pathLst>
                <a:path w="1632" h="1565" extrusionOk="0">
                  <a:moveTo>
                    <a:pt x="946" y="136"/>
                  </a:moveTo>
                  <a:cubicBezTo>
                    <a:pt x="977" y="136"/>
                    <a:pt x="1007" y="167"/>
                    <a:pt x="1028" y="249"/>
                  </a:cubicBezTo>
                  <a:cubicBezTo>
                    <a:pt x="1045" y="348"/>
                    <a:pt x="1015" y="448"/>
                    <a:pt x="993" y="545"/>
                  </a:cubicBezTo>
                  <a:cubicBezTo>
                    <a:pt x="990" y="552"/>
                    <a:pt x="986" y="560"/>
                    <a:pt x="983" y="567"/>
                  </a:cubicBezTo>
                  <a:cubicBezTo>
                    <a:pt x="953" y="554"/>
                    <a:pt x="922" y="548"/>
                    <a:pt x="889" y="548"/>
                  </a:cubicBezTo>
                  <a:cubicBezTo>
                    <a:pt x="887" y="548"/>
                    <a:pt x="884" y="548"/>
                    <a:pt x="882" y="548"/>
                  </a:cubicBezTo>
                  <a:cubicBezTo>
                    <a:pt x="870" y="548"/>
                    <a:pt x="859" y="548"/>
                    <a:pt x="847" y="550"/>
                  </a:cubicBezTo>
                  <a:cubicBezTo>
                    <a:pt x="811" y="475"/>
                    <a:pt x="805" y="388"/>
                    <a:pt x="818" y="307"/>
                  </a:cubicBezTo>
                  <a:cubicBezTo>
                    <a:pt x="840" y="221"/>
                    <a:pt x="894" y="136"/>
                    <a:pt x="946" y="136"/>
                  </a:cubicBezTo>
                  <a:close/>
                  <a:moveTo>
                    <a:pt x="420" y="415"/>
                  </a:moveTo>
                  <a:cubicBezTo>
                    <a:pt x="510" y="415"/>
                    <a:pt x="630" y="496"/>
                    <a:pt x="688" y="537"/>
                  </a:cubicBezTo>
                  <a:cubicBezTo>
                    <a:pt x="705" y="548"/>
                    <a:pt x="719" y="570"/>
                    <a:pt x="734" y="590"/>
                  </a:cubicBezTo>
                  <a:cubicBezTo>
                    <a:pt x="708" y="605"/>
                    <a:pt x="684" y="621"/>
                    <a:pt x="662" y="640"/>
                  </a:cubicBezTo>
                  <a:cubicBezTo>
                    <a:pt x="644" y="658"/>
                    <a:pt x="630" y="679"/>
                    <a:pt x="618" y="701"/>
                  </a:cubicBezTo>
                  <a:cubicBezTo>
                    <a:pt x="554" y="678"/>
                    <a:pt x="483" y="666"/>
                    <a:pt x="426" y="624"/>
                  </a:cubicBezTo>
                  <a:cubicBezTo>
                    <a:pt x="374" y="589"/>
                    <a:pt x="311" y="531"/>
                    <a:pt x="332" y="463"/>
                  </a:cubicBezTo>
                  <a:cubicBezTo>
                    <a:pt x="353" y="429"/>
                    <a:pt x="384" y="415"/>
                    <a:pt x="420" y="415"/>
                  </a:cubicBezTo>
                  <a:close/>
                  <a:moveTo>
                    <a:pt x="1359" y="387"/>
                  </a:moveTo>
                  <a:cubicBezTo>
                    <a:pt x="1474" y="387"/>
                    <a:pt x="1433" y="543"/>
                    <a:pt x="1331" y="597"/>
                  </a:cubicBezTo>
                  <a:cubicBezTo>
                    <a:pt x="1262" y="642"/>
                    <a:pt x="1182" y="670"/>
                    <a:pt x="1108" y="703"/>
                  </a:cubicBezTo>
                  <a:cubicBezTo>
                    <a:pt x="1098" y="673"/>
                    <a:pt x="1082" y="647"/>
                    <a:pt x="1062" y="624"/>
                  </a:cubicBezTo>
                  <a:cubicBezTo>
                    <a:pt x="1116" y="528"/>
                    <a:pt x="1195" y="440"/>
                    <a:pt x="1300" y="398"/>
                  </a:cubicBezTo>
                  <a:cubicBezTo>
                    <a:pt x="1323" y="390"/>
                    <a:pt x="1343" y="387"/>
                    <a:pt x="1359" y="387"/>
                  </a:cubicBezTo>
                  <a:close/>
                  <a:moveTo>
                    <a:pt x="881" y="674"/>
                  </a:moveTo>
                  <a:cubicBezTo>
                    <a:pt x="922" y="674"/>
                    <a:pt x="959" y="690"/>
                    <a:pt x="982" y="731"/>
                  </a:cubicBezTo>
                  <a:cubicBezTo>
                    <a:pt x="1025" y="826"/>
                    <a:pt x="929" y="926"/>
                    <a:pt x="834" y="931"/>
                  </a:cubicBezTo>
                  <a:cubicBezTo>
                    <a:pt x="830" y="932"/>
                    <a:pt x="827" y="932"/>
                    <a:pt x="823" y="932"/>
                  </a:cubicBezTo>
                  <a:cubicBezTo>
                    <a:pt x="717" y="932"/>
                    <a:pt x="682" y="836"/>
                    <a:pt x="718" y="743"/>
                  </a:cubicBezTo>
                  <a:cubicBezTo>
                    <a:pt x="756" y="706"/>
                    <a:pt x="822" y="674"/>
                    <a:pt x="881" y="674"/>
                  </a:cubicBezTo>
                  <a:close/>
                  <a:moveTo>
                    <a:pt x="589" y="811"/>
                  </a:moveTo>
                  <a:lnTo>
                    <a:pt x="589" y="811"/>
                  </a:lnTo>
                  <a:cubicBezTo>
                    <a:pt x="584" y="862"/>
                    <a:pt x="596" y="915"/>
                    <a:pt x="622" y="957"/>
                  </a:cubicBezTo>
                  <a:cubicBezTo>
                    <a:pt x="619" y="959"/>
                    <a:pt x="616" y="960"/>
                    <a:pt x="613" y="962"/>
                  </a:cubicBezTo>
                  <a:cubicBezTo>
                    <a:pt x="570" y="983"/>
                    <a:pt x="525" y="998"/>
                    <a:pt x="478" y="1007"/>
                  </a:cubicBezTo>
                  <a:cubicBezTo>
                    <a:pt x="465" y="1011"/>
                    <a:pt x="449" y="1013"/>
                    <a:pt x="433" y="1013"/>
                  </a:cubicBezTo>
                  <a:cubicBezTo>
                    <a:pt x="352" y="1013"/>
                    <a:pt x="247" y="963"/>
                    <a:pt x="279" y="878"/>
                  </a:cubicBezTo>
                  <a:lnTo>
                    <a:pt x="280" y="878"/>
                  </a:lnTo>
                  <a:cubicBezTo>
                    <a:pt x="358" y="804"/>
                    <a:pt x="483" y="814"/>
                    <a:pt x="589" y="811"/>
                  </a:cubicBezTo>
                  <a:close/>
                  <a:moveTo>
                    <a:pt x="1144" y="806"/>
                  </a:moveTo>
                  <a:cubicBezTo>
                    <a:pt x="1272" y="806"/>
                    <a:pt x="1433" y="872"/>
                    <a:pt x="1465" y="999"/>
                  </a:cubicBezTo>
                  <a:cubicBezTo>
                    <a:pt x="1449" y="1032"/>
                    <a:pt x="1419" y="1044"/>
                    <a:pt x="1382" y="1044"/>
                  </a:cubicBezTo>
                  <a:cubicBezTo>
                    <a:pt x="1282" y="1044"/>
                    <a:pt x="1132" y="954"/>
                    <a:pt x="1069" y="922"/>
                  </a:cubicBezTo>
                  <a:cubicBezTo>
                    <a:pt x="1093" y="888"/>
                    <a:pt x="1110" y="848"/>
                    <a:pt x="1116" y="807"/>
                  </a:cubicBezTo>
                  <a:cubicBezTo>
                    <a:pt x="1125" y="807"/>
                    <a:pt x="1134" y="806"/>
                    <a:pt x="1144" y="806"/>
                  </a:cubicBezTo>
                  <a:close/>
                  <a:moveTo>
                    <a:pt x="1005" y="989"/>
                  </a:moveTo>
                  <a:cubicBezTo>
                    <a:pt x="1097" y="1062"/>
                    <a:pt x="1182" y="1150"/>
                    <a:pt x="1220" y="1264"/>
                  </a:cubicBezTo>
                  <a:cubicBezTo>
                    <a:pt x="1231" y="1312"/>
                    <a:pt x="1248" y="1376"/>
                    <a:pt x="1212" y="1416"/>
                  </a:cubicBezTo>
                  <a:cubicBezTo>
                    <a:pt x="1191" y="1425"/>
                    <a:pt x="1173" y="1430"/>
                    <a:pt x="1156" y="1430"/>
                  </a:cubicBezTo>
                  <a:cubicBezTo>
                    <a:pt x="1027" y="1430"/>
                    <a:pt x="976" y="1180"/>
                    <a:pt x="952" y="1078"/>
                  </a:cubicBezTo>
                  <a:cubicBezTo>
                    <a:pt x="949" y="1064"/>
                    <a:pt x="947" y="1044"/>
                    <a:pt x="945" y="1025"/>
                  </a:cubicBezTo>
                  <a:cubicBezTo>
                    <a:pt x="966" y="1015"/>
                    <a:pt x="986" y="1003"/>
                    <a:pt x="1005" y="989"/>
                  </a:cubicBezTo>
                  <a:close/>
                  <a:moveTo>
                    <a:pt x="709" y="1032"/>
                  </a:moveTo>
                  <a:cubicBezTo>
                    <a:pt x="718" y="1035"/>
                    <a:pt x="726" y="1038"/>
                    <a:pt x="735" y="1041"/>
                  </a:cubicBezTo>
                  <a:cubicBezTo>
                    <a:pt x="763" y="1050"/>
                    <a:pt x="791" y="1054"/>
                    <a:pt x="820" y="1054"/>
                  </a:cubicBezTo>
                  <a:cubicBezTo>
                    <a:pt x="823" y="1054"/>
                    <a:pt x="826" y="1054"/>
                    <a:pt x="829" y="1054"/>
                  </a:cubicBezTo>
                  <a:cubicBezTo>
                    <a:pt x="831" y="1092"/>
                    <a:pt x="838" y="1132"/>
                    <a:pt x="831" y="1159"/>
                  </a:cubicBezTo>
                  <a:cubicBezTo>
                    <a:pt x="823" y="1275"/>
                    <a:pt x="764" y="1414"/>
                    <a:pt x="646" y="1453"/>
                  </a:cubicBezTo>
                  <a:cubicBezTo>
                    <a:pt x="499" y="1421"/>
                    <a:pt x="633" y="1178"/>
                    <a:pt x="674" y="1096"/>
                  </a:cubicBezTo>
                  <a:cubicBezTo>
                    <a:pt x="681" y="1076"/>
                    <a:pt x="698" y="1054"/>
                    <a:pt x="709" y="1032"/>
                  </a:cubicBezTo>
                  <a:close/>
                  <a:moveTo>
                    <a:pt x="652" y="1453"/>
                  </a:moveTo>
                  <a:cubicBezTo>
                    <a:pt x="652" y="1454"/>
                    <a:pt x="650" y="1454"/>
                    <a:pt x="649" y="1454"/>
                  </a:cubicBezTo>
                  <a:cubicBezTo>
                    <a:pt x="650" y="1454"/>
                    <a:pt x="651" y="1453"/>
                    <a:pt x="652" y="1453"/>
                  </a:cubicBezTo>
                  <a:close/>
                  <a:moveTo>
                    <a:pt x="932" y="0"/>
                  </a:moveTo>
                  <a:cubicBezTo>
                    <a:pt x="912" y="0"/>
                    <a:pt x="891" y="4"/>
                    <a:pt x="868" y="11"/>
                  </a:cubicBezTo>
                  <a:cubicBezTo>
                    <a:pt x="736" y="82"/>
                    <a:pt x="666" y="252"/>
                    <a:pt x="691" y="398"/>
                  </a:cubicBezTo>
                  <a:cubicBezTo>
                    <a:pt x="618" y="336"/>
                    <a:pt x="518" y="287"/>
                    <a:pt x="420" y="287"/>
                  </a:cubicBezTo>
                  <a:cubicBezTo>
                    <a:pt x="383" y="287"/>
                    <a:pt x="346" y="294"/>
                    <a:pt x="310" y="311"/>
                  </a:cubicBezTo>
                  <a:cubicBezTo>
                    <a:pt x="135" y="402"/>
                    <a:pt x="204" y="620"/>
                    <a:pt x="348" y="707"/>
                  </a:cubicBezTo>
                  <a:cubicBezTo>
                    <a:pt x="1" y="796"/>
                    <a:pt x="166" y="1118"/>
                    <a:pt x="427" y="1118"/>
                  </a:cubicBezTo>
                  <a:cubicBezTo>
                    <a:pt x="463" y="1118"/>
                    <a:pt x="500" y="1112"/>
                    <a:pt x="538" y="1098"/>
                  </a:cubicBezTo>
                  <a:lnTo>
                    <a:pt x="538" y="1098"/>
                  </a:lnTo>
                  <a:cubicBezTo>
                    <a:pt x="434" y="1235"/>
                    <a:pt x="407" y="1506"/>
                    <a:pt x="610" y="1562"/>
                  </a:cubicBezTo>
                  <a:cubicBezTo>
                    <a:pt x="621" y="1564"/>
                    <a:pt x="632" y="1564"/>
                    <a:pt x="643" y="1564"/>
                  </a:cubicBezTo>
                  <a:cubicBezTo>
                    <a:pt x="764" y="1564"/>
                    <a:pt x="858" y="1446"/>
                    <a:pt x="901" y="1342"/>
                  </a:cubicBezTo>
                  <a:cubicBezTo>
                    <a:pt x="967" y="1488"/>
                    <a:pt x="1067" y="1549"/>
                    <a:pt x="1155" y="1549"/>
                  </a:cubicBezTo>
                  <a:cubicBezTo>
                    <a:pt x="1304" y="1549"/>
                    <a:pt x="1419" y="1375"/>
                    <a:pt x="1283" y="1141"/>
                  </a:cubicBezTo>
                  <a:lnTo>
                    <a:pt x="1283" y="1141"/>
                  </a:lnTo>
                  <a:cubicBezTo>
                    <a:pt x="1317" y="1149"/>
                    <a:pt x="1347" y="1153"/>
                    <a:pt x="1374" y="1153"/>
                  </a:cubicBezTo>
                  <a:cubicBezTo>
                    <a:pt x="1632" y="1153"/>
                    <a:pt x="1591" y="822"/>
                    <a:pt x="1334" y="738"/>
                  </a:cubicBezTo>
                  <a:cubicBezTo>
                    <a:pt x="1623" y="602"/>
                    <a:pt x="1563" y="289"/>
                    <a:pt x="1349" y="289"/>
                  </a:cubicBezTo>
                  <a:cubicBezTo>
                    <a:pt x="1292" y="289"/>
                    <a:pt x="1223" y="312"/>
                    <a:pt x="1147" y="367"/>
                  </a:cubicBezTo>
                  <a:cubicBezTo>
                    <a:pt x="1182" y="218"/>
                    <a:pt x="1095" y="0"/>
                    <a:pt x="93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36"/>
          <p:cNvGrpSpPr/>
          <p:nvPr/>
        </p:nvGrpSpPr>
        <p:grpSpPr>
          <a:xfrm>
            <a:off x="5268176" y="209510"/>
            <a:ext cx="202284" cy="178555"/>
            <a:chOff x="-730446" y="5201242"/>
            <a:chExt cx="269281" cy="237693"/>
          </a:xfrm>
        </p:grpSpPr>
        <p:sp>
          <p:nvSpPr>
            <p:cNvPr id="2195" name="Google Shape;2195;p36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36"/>
          <p:cNvGrpSpPr/>
          <p:nvPr/>
        </p:nvGrpSpPr>
        <p:grpSpPr>
          <a:xfrm>
            <a:off x="1899340" y="301569"/>
            <a:ext cx="129052" cy="118748"/>
            <a:chOff x="10843290" y="-69506"/>
            <a:chExt cx="129052" cy="118748"/>
          </a:xfrm>
        </p:grpSpPr>
        <p:sp>
          <p:nvSpPr>
            <p:cNvPr id="2198" name="Google Shape;2198;p36"/>
            <p:cNvSpPr/>
            <p:nvPr/>
          </p:nvSpPr>
          <p:spPr>
            <a:xfrm>
              <a:off x="10865341" y="-49443"/>
              <a:ext cx="92361" cy="77900"/>
            </a:xfrm>
            <a:custGeom>
              <a:avLst/>
              <a:gdLst/>
              <a:ahLst/>
              <a:cxnLst/>
              <a:rect l="l" t="t" r="r" b="b"/>
              <a:pathLst>
                <a:path w="511" h="431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235"/>
                    <a:pt x="277" y="384"/>
                    <a:pt x="510" y="430"/>
                  </a:cubicBezTo>
                  <a:cubicBezTo>
                    <a:pt x="474" y="144"/>
                    <a:pt x="259" y="41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10843290" y="-69506"/>
              <a:ext cx="129052" cy="118748"/>
            </a:xfrm>
            <a:custGeom>
              <a:avLst/>
              <a:gdLst/>
              <a:ahLst/>
              <a:cxnLst/>
              <a:rect l="l" t="t" r="r" b="b"/>
              <a:pathLst>
                <a:path w="714" h="657" extrusionOk="0">
                  <a:moveTo>
                    <a:pt x="123" y="112"/>
                  </a:moveTo>
                  <a:lnTo>
                    <a:pt x="123" y="112"/>
                  </a:lnTo>
                  <a:cubicBezTo>
                    <a:pt x="381" y="152"/>
                    <a:pt x="596" y="255"/>
                    <a:pt x="632" y="541"/>
                  </a:cubicBezTo>
                  <a:cubicBezTo>
                    <a:pt x="399" y="495"/>
                    <a:pt x="194" y="346"/>
                    <a:pt x="123" y="112"/>
                  </a:cubicBezTo>
                  <a:close/>
                  <a:moveTo>
                    <a:pt x="64" y="0"/>
                  </a:moveTo>
                  <a:cubicBezTo>
                    <a:pt x="31" y="0"/>
                    <a:pt x="1" y="29"/>
                    <a:pt x="10" y="70"/>
                  </a:cubicBezTo>
                  <a:cubicBezTo>
                    <a:pt x="30" y="126"/>
                    <a:pt x="65" y="176"/>
                    <a:pt x="89" y="231"/>
                  </a:cubicBezTo>
                  <a:cubicBezTo>
                    <a:pt x="197" y="468"/>
                    <a:pt x="339" y="624"/>
                    <a:pt x="609" y="654"/>
                  </a:cubicBezTo>
                  <a:cubicBezTo>
                    <a:pt x="616" y="656"/>
                    <a:pt x="624" y="657"/>
                    <a:pt x="631" y="657"/>
                  </a:cubicBezTo>
                  <a:cubicBezTo>
                    <a:pt x="663" y="657"/>
                    <a:pt x="693" y="639"/>
                    <a:pt x="695" y="603"/>
                  </a:cubicBezTo>
                  <a:cubicBezTo>
                    <a:pt x="701" y="527"/>
                    <a:pt x="713" y="449"/>
                    <a:pt x="686" y="374"/>
                  </a:cubicBezTo>
                  <a:cubicBezTo>
                    <a:pt x="603" y="109"/>
                    <a:pt x="295" y="153"/>
                    <a:pt x="105" y="15"/>
                  </a:cubicBezTo>
                  <a:cubicBezTo>
                    <a:pt x="92" y="5"/>
                    <a:pt x="78" y="0"/>
                    <a:pt x="6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1"/>
          <p:cNvSpPr/>
          <p:nvPr/>
        </p:nvSpPr>
        <p:spPr>
          <a:xfrm>
            <a:off x="-47404" y="-1265200"/>
            <a:ext cx="9249092" cy="7250649"/>
          </a:xfrm>
          <a:custGeom>
            <a:avLst/>
            <a:gdLst/>
            <a:ahLst/>
            <a:cxnLst/>
            <a:rect l="l" t="t" r="r" b="b"/>
            <a:pathLst>
              <a:path w="26757" h="21651" extrusionOk="0">
                <a:moveTo>
                  <a:pt x="26467" y="1"/>
                </a:moveTo>
                <a:cubicBezTo>
                  <a:pt x="26299" y="1"/>
                  <a:pt x="26132" y="16"/>
                  <a:pt x="25968" y="48"/>
                </a:cubicBezTo>
                <a:cubicBezTo>
                  <a:pt x="24809" y="272"/>
                  <a:pt x="24056" y="1352"/>
                  <a:pt x="24128" y="2510"/>
                </a:cubicBezTo>
                <a:cubicBezTo>
                  <a:pt x="24135" y="2608"/>
                  <a:pt x="24153" y="2706"/>
                  <a:pt x="24172" y="2802"/>
                </a:cubicBezTo>
                <a:cubicBezTo>
                  <a:pt x="24176" y="2860"/>
                  <a:pt x="24212" y="2938"/>
                  <a:pt x="24215" y="3003"/>
                </a:cubicBezTo>
                <a:cubicBezTo>
                  <a:pt x="24399" y="3014"/>
                  <a:pt x="24579" y="3056"/>
                  <a:pt x="24748" y="3137"/>
                </a:cubicBezTo>
                <a:cubicBezTo>
                  <a:pt x="24885" y="2857"/>
                  <a:pt x="25082" y="2607"/>
                  <a:pt x="25343" y="2433"/>
                </a:cubicBezTo>
                <a:cubicBezTo>
                  <a:pt x="25449" y="2362"/>
                  <a:pt x="25826" y="2149"/>
                  <a:pt x="26007" y="2149"/>
                </a:cubicBezTo>
                <a:cubicBezTo>
                  <a:pt x="26037" y="2149"/>
                  <a:pt x="26061" y="2155"/>
                  <a:pt x="26078" y="2168"/>
                </a:cubicBezTo>
                <a:cubicBezTo>
                  <a:pt x="26096" y="2192"/>
                  <a:pt x="26077" y="2225"/>
                  <a:pt x="26050" y="2225"/>
                </a:cubicBezTo>
                <a:cubicBezTo>
                  <a:pt x="26046" y="2225"/>
                  <a:pt x="26042" y="2224"/>
                  <a:pt x="26038" y="2223"/>
                </a:cubicBezTo>
                <a:cubicBezTo>
                  <a:pt x="25445" y="2438"/>
                  <a:pt x="24967" y="2915"/>
                  <a:pt x="24807" y="3532"/>
                </a:cubicBezTo>
                <a:cubicBezTo>
                  <a:pt x="24773" y="3654"/>
                  <a:pt x="24747" y="3779"/>
                  <a:pt x="24718" y="3902"/>
                </a:cubicBezTo>
                <a:cubicBezTo>
                  <a:pt x="24703" y="3965"/>
                  <a:pt x="24685" y="4057"/>
                  <a:pt x="24607" y="4057"/>
                </a:cubicBezTo>
                <a:cubicBezTo>
                  <a:pt x="24602" y="4057"/>
                  <a:pt x="24597" y="4057"/>
                  <a:pt x="24592" y="4056"/>
                </a:cubicBezTo>
                <a:cubicBezTo>
                  <a:pt x="24419" y="4039"/>
                  <a:pt x="24587" y="3640"/>
                  <a:pt x="24601" y="3529"/>
                </a:cubicBezTo>
                <a:cubicBezTo>
                  <a:pt x="24627" y="3437"/>
                  <a:pt x="24658" y="3345"/>
                  <a:pt x="24695" y="3257"/>
                </a:cubicBezTo>
                <a:cubicBezTo>
                  <a:pt x="24650" y="3248"/>
                  <a:pt x="24605" y="3233"/>
                  <a:pt x="24561" y="3231"/>
                </a:cubicBezTo>
                <a:cubicBezTo>
                  <a:pt x="24431" y="3208"/>
                  <a:pt x="24298" y="3196"/>
                  <a:pt x="24163" y="3196"/>
                </a:cubicBezTo>
                <a:cubicBezTo>
                  <a:pt x="23638" y="3196"/>
                  <a:pt x="23103" y="3375"/>
                  <a:pt x="22743" y="3759"/>
                </a:cubicBezTo>
                <a:cubicBezTo>
                  <a:pt x="22638" y="3886"/>
                  <a:pt x="22571" y="4039"/>
                  <a:pt x="22488" y="4181"/>
                </a:cubicBezTo>
                <a:cubicBezTo>
                  <a:pt x="22487" y="4182"/>
                  <a:pt x="22486" y="4185"/>
                  <a:pt x="22485" y="4187"/>
                </a:cubicBezTo>
                <a:cubicBezTo>
                  <a:pt x="22484" y="4200"/>
                  <a:pt x="22480" y="4216"/>
                  <a:pt x="22473" y="4234"/>
                </a:cubicBezTo>
                <a:cubicBezTo>
                  <a:pt x="22448" y="4269"/>
                  <a:pt x="22401" y="4280"/>
                  <a:pt x="22363" y="4294"/>
                </a:cubicBezTo>
                <a:cubicBezTo>
                  <a:pt x="22256" y="4332"/>
                  <a:pt x="22153" y="4379"/>
                  <a:pt x="22052" y="4429"/>
                </a:cubicBezTo>
                <a:cubicBezTo>
                  <a:pt x="21616" y="4657"/>
                  <a:pt x="21238" y="4986"/>
                  <a:pt x="20963" y="5391"/>
                </a:cubicBezTo>
                <a:cubicBezTo>
                  <a:pt x="20733" y="5730"/>
                  <a:pt x="20578" y="6120"/>
                  <a:pt x="20559" y="6532"/>
                </a:cubicBezTo>
                <a:cubicBezTo>
                  <a:pt x="20543" y="6784"/>
                  <a:pt x="20571" y="7015"/>
                  <a:pt x="20625" y="7256"/>
                </a:cubicBezTo>
                <a:cubicBezTo>
                  <a:pt x="20642" y="7344"/>
                  <a:pt x="20695" y="7488"/>
                  <a:pt x="20568" y="7513"/>
                </a:cubicBezTo>
                <a:cubicBezTo>
                  <a:pt x="20484" y="7511"/>
                  <a:pt x="20402" y="7505"/>
                  <a:pt x="20321" y="7505"/>
                </a:cubicBezTo>
                <a:cubicBezTo>
                  <a:pt x="20245" y="7505"/>
                  <a:pt x="20170" y="7510"/>
                  <a:pt x="20093" y="7528"/>
                </a:cubicBezTo>
                <a:cubicBezTo>
                  <a:pt x="19750" y="7596"/>
                  <a:pt x="19457" y="7816"/>
                  <a:pt x="19266" y="8104"/>
                </a:cubicBezTo>
                <a:cubicBezTo>
                  <a:pt x="19192" y="8211"/>
                  <a:pt x="19143" y="8331"/>
                  <a:pt x="19084" y="8446"/>
                </a:cubicBezTo>
                <a:cubicBezTo>
                  <a:pt x="19068" y="8477"/>
                  <a:pt x="19033" y="8494"/>
                  <a:pt x="18999" y="8494"/>
                </a:cubicBezTo>
                <a:cubicBezTo>
                  <a:pt x="18986" y="8494"/>
                  <a:pt x="18973" y="8492"/>
                  <a:pt x="18961" y="8487"/>
                </a:cubicBezTo>
                <a:cubicBezTo>
                  <a:pt x="18956" y="8485"/>
                  <a:pt x="18951" y="8482"/>
                  <a:pt x="18946" y="8479"/>
                </a:cubicBezTo>
                <a:lnTo>
                  <a:pt x="18945" y="8479"/>
                </a:lnTo>
                <a:cubicBezTo>
                  <a:pt x="18919" y="8469"/>
                  <a:pt x="18893" y="8455"/>
                  <a:pt x="18873" y="8446"/>
                </a:cubicBezTo>
                <a:cubicBezTo>
                  <a:pt x="18580" y="8321"/>
                  <a:pt x="18263" y="8266"/>
                  <a:pt x="17945" y="8266"/>
                </a:cubicBezTo>
                <a:cubicBezTo>
                  <a:pt x="17644" y="8266"/>
                  <a:pt x="17342" y="8316"/>
                  <a:pt x="17058" y="8404"/>
                </a:cubicBezTo>
                <a:cubicBezTo>
                  <a:pt x="16553" y="8573"/>
                  <a:pt x="16145" y="8924"/>
                  <a:pt x="15742" y="9258"/>
                </a:cubicBezTo>
                <a:cubicBezTo>
                  <a:pt x="15674" y="9320"/>
                  <a:pt x="15602" y="9344"/>
                  <a:pt x="15528" y="9344"/>
                </a:cubicBezTo>
                <a:cubicBezTo>
                  <a:pt x="15347" y="9344"/>
                  <a:pt x="15156" y="9201"/>
                  <a:pt x="14996" y="9127"/>
                </a:cubicBezTo>
                <a:cubicBezTo>
                  <a:pt x="14738" y="8998"/>
                  <a:pt x="14475" y="8900"/>
                  <a:pt x="14193" y="8861"/>
                </a:cubicBezTo>
                <a:cubicBezTo>
                  <a:pt x="14122" y="8853"/>
                  <a:pt x="14051" y="8850"/>
                  <a:pt x="13981" y="8850"/>
                </a:cubicBezTo>
                <a:cubicBezTo>
                  <a:pt x="13065" y="8850"/>
                  <a:pt x="12200" y="9446"/>
                  <a:pt x="11773" y="10244"/>
                </a:cubicBezTo>
                <a:cubicBezTo>
                  <a:pt x="11715" y="10357"/>
                  <a:pt x="11671" y="10486"/>
                  <a:pt x="11629" y="10604"/>
                </a:cubicBezTo>
                <a:cubicBezTo>
                  <a:pt x="11605" y="10651"/>
                  <a:pt x="11595" y="10727"/>
                  <a:pt x="11572" y="10784"/>
                </a:cubicBezTo>
                <a:cubicBezTo>
                  <a:pt x="11819" y="10854"/>
                  <a:pt x="12035" y="11005"/>
                  <a:pt x="12170" y="11262"/>
                </a:cubicBezTo>
                <a:cubicBezTo>
                  <a:pt x="12190" y="11303"/>
                  <a:pt x="12258" y="11429"/>
                  <a:pt x="12185" y="11443"/>
                </a:cubicBezTo>
                <a:cubicBezTo>
                  <a:pt x="12171" y="11443"/>
                  <a:pt x="12158" y="11432"/>
                  <a:pt x="12155" y="11418"/>
                </a:cubicBezTo>
                <a:cubicBezTo>
                  <a:pt x="12079" y="11290"/>
                  <a:pt x="11963" y="11192"/>
                  <a:pt x="11844" y="11105"/>
                </a:cubicBezTo>
                <a:cubicBezTo>
                  <a:pt x="11670" y="10982"/>
                  <a:pt x="11467" y="10933"/>
                  <a:pt x="11259" y="10933"/>
                </a:cubicBezTo>
                <a:cubicBezTo>
                  <a:pt x="11024" y="10933"/>
                  <a:pt x="10783" y="10996"/>
                  <a:pt x="10573" y="11087"/>
                </a:cubicBezTo>
                <a:cubicBezTo>
                  <a:pt x="10212" y="11266"/>
                  <a:pt x="9975" y="11607"/>
                  <a:pt x="9765" y="11938"/>
                </a:cubicBezTo>
                <a:cubicBezTo>
                  <a:pt x="9722" y="12027"/>
                  <a:pt x="9624" y="12045"/>
                  <a:pt x="9533" y="12045"/>
                </a:cubicBezTo>
                <a:cubicBezTo>
                  <a:pt x="9521" y="12045"/>
                  <a:pt x="9509" y="12045"/>
                  <a:pt x="9498" y="12044"/>
                </a:cubicBezTo>
                <a:cubicBezTo>
                  <a:pt x="9484" y="12044"/>
                  <a:pt x="9469" y="12044"/>
                  <a:pt x="9455" y="12044"/>
                </a:cubicBezTo>
                <a:cubicBezTo>
                  <a:pt x="9376" y="12044"/>
                  <a:pt x="9296" y="12049"/>
                  <a:pt x="9217" y="12065"/>
                </a:cubicBezTo>
                <a:cubicBezTo>
                  <a:pt x="8928" y="12129"/>
                  <a:pt x="8682" y="12310"/>
                  <a:pt x="8474" y="12513"/>
                </a:cubicBezTo>
                <a:cubicBezTo>
                  <a:pt x="8097" y="12885"/>
                  <a:pt x="7924" y="13418"/>
                  <a:pt x="7902" y="13937"/>
                </a:cubicBezTo>
                <a:cubicBezTo>
                  <a:pt x="7896" y="14027"/>
                  <a:pt x="7895" y="14117"/>
                  <a:pt x="7895" y="14208"/>
                </a:cubicBezTo>
                <a:cubicBezTo>
                  <a:pt x="7892" y="14268"/>
                  <a:pt x="7911" y="14361"/>
                  <a:pt x="7830" y="14374"/>
                </a:cubicBezTo>
                <a:cubicBezTo>
                  <a:pt x="7826" y="14374"/>
                  <a:pt x="7823" y="14375"/>
                  <a:pt x="7820" y="14375"/>
                </a:cubicBezTo>
                <a:cubicBezTo>
                  <a:pt x="7789" y="14375"/>
                  <a:pt x="7760" y="14353"/>
                  <a:pt x="7751" y="14321"/>
                </a:cubicBezTo>
                <a:cubicBezTo>
                  <a:pt x="7709" y="14075"/>
                  <a:pt x="7707" y="13831"/>
                  <a:pt x="7739" y="13597"/>
                </a:cubicBezTo>
                <a:lnTo>
                  <a:pt x="7739" y="13597"/>
                </a:lnTo>
                <a:cubicBezTo>
                  <a:pt x="7590" y="13599"/>
                  <a:pt x="7436" y="13620"/>
                  <a:pt x="7300" y="13673"/>
                </a:cubicBezTo>
                <a:cubicBezTo>
                  <a:pt x="7301" y="13673"/>
                  <a:pt x="7302" y="13672"/>
                  <a:pt x="7304" y="13672"/>
                </a:cubicBezTo>
                <a:cubicBezTo>
                  <a:pt x="7304" y="13672"/>
                  <a:pt x="7304" y="13672"/>
                  <a:pt x="7304" y="13672"/>
                </a:cubicBezTo>
                <a:lnTo>
                  <a:pt x="7304" y="13672"/>
                </a:lnTo>
                <a:cubicBezTo>
                  <a:pt x="6776" y="13881"/>
                  <a:pt x="6361" y="14400"/>
                  <a:pt x="6352" y="14977"/>
                </a:cubicBezTo>
                <a:cubicBezTo>
                  <a:pt x="6339" y="15157"/>
                  <a:pt x="6375" y="15334"/>
                  <a:pt x="6412" y="15509"/>
                </a:cubicBezTo>
                <a:cubicBezTo>
                  <a:pt x="6607" y="15381"/>
                  <a:pt x="6833" y="15311"/>
                  <a:pt x="7080" y="15311"/>
                </a:cubicBezTo>
                <a:cubicBezTo>
                  <a:pt x="7225" y="15311"/>
                  <a:pt x="7377" y="15335"/>
                  <a:pt x="7534" y="15386"/>
                </a:cubicBezTo>
                <a:cubicBezTo>
                  <a:pt x="7589" y="15408"/>
                  <a:pt x="7766" y="15467"/>
                  <a:pt x="7684" y="15544"/>
                </a:cubicBezTo>
                <a:cubicBezTo>
                  <a:pt x="7677" y="15547"/>
                  <a:pt x="7669" y="15549"/>
                  <a:pt x="7662" y="15549"/>
                </a:cubicBezTo>
                <a:cubicBezTo>
                  <a:pt x="7631" y="15549"/>
                  <a:pt x="7599" y="15524"/>
                  <a:pt x="7567" y="15524"/>
                </a:cubicBezTo>
                <a:cubicBezTo>
                  <a:pt x="7442" y="15501"/>
                  <a:pt x="7325" y="15490"/>
                  <a:pt x="7215" y="15490"/>
                </a:cubicBezTo>
                <a:cubicBezTo>
                  <a:pt x="6452" y="15490"/>
                  <a:pt x="6049" y="16029"/>
                  <a:pt x="5886" y="16829"/>
                </a:cubicBezTo>
                <a:cubicBezTo>
                  <a:pt x="5869" y="16910"/>
                  <a:pt x="5854" y="16991"/>
                  <a:pt x="5838" y="17071"/>
                </a:cubicBezTo>
                <a:cubicBezTo>
                  <a:pt x="5838" y="17073"/>
                  <a:pt x="5837" y="17074"/>
                  <a:pt x="5837" y="17076"/>
                </a:cubicBezTo>
                <a:cubicBezTo>
                  <a:pt x="6161" y="17091"/>
                  <a:pt x="6482" y="17201"/>
                  <a:pt x="6736" y="17399"/>
                </a:cubicBezTo>
                <a:cubicBezTo>
                  <a:pt x="6806" y="17463"/>
                  <a:pt x="6753" y="17547"/>
                  <a:pt x="6680" y="17547"/>
                </a:cubicBezTo>
                <a:cubicBezTo>
                  <a:pt x="6662" y="17547"/>
                  <a:pt x="6642" y="17542"/>
                  <a:pt x="6623" y="17530"/>
                </a:cubicBezTo>
                <a:cubicBezTo>
                  <a:pt x="6309" y="17372"/>
                  <a:pt x="5993" y="17275"/>
                  <a:pt x="5674" y="17275"/>
                </a:cubicBezTo>
                <a:cubicBezTo>
                  <a:pt x="5435" y="17275"/>
                  <a:pt x="5193" y="17330"/>
                  <a:pt x="4949" y="17453"/>
                </a:cubicBezTo>
                <a:cubicBezTo>
                  <a:pt x="4870" y="17495"/>
                  <a:pt x="4794" y="17542"/>
                  <a:pt x="4721" y="17591"/>
                </a:cubicBezTo>
                <a:cubicBezTo>
                  <a:pt x="4716" y="17597"/>
                  <a:pt x="4708" y="17599"/>
                  <a:pt x="4701" y="17599"/>
                </a:cubicBezTo>
                <a:cubicBezTo>
                  <a:pt x="4692" y="17599"/>
                  <a:pt x="4682" y="17595"/>
                  <a:pt x="4677" y="17588"/>
                </a:cubicBezTo>
                <a:cubicBezTo>
                  <a:pt x="4666" y="17574"/>
                  <a:pt x="4670" y="17554"/>
                  <a:pt x="4684" y="17546"/>
                </a:cubicBezTo>
                <a:cubicBezTo>
                  <a:pt x="4732" y="17490"/>
                  <a:pt x="4781" y="17434"/>
                  <a:pt x="4838" y="17388"/>
                </a:cubicBezTo>
                <a:cubicBezTo>
                  <a:pt x="5064" y="17203"/>
                  <a:pt x="5346" y="17101"/>
                  <a:pt x="5636" y="17079"/>
                </a:cubicBezTo>
                <a:cubicBezTo>
                  <a:pt x="5640" y="17037"/>
                  <a:pt x="5648" y="16994"/>
                  <a:pt x="5650" y="16962"/>
                </a:cubicBezTo>
                <a:cubicBezTo>
                  <a:pt x="5683" y="16729"/>
                  <a:pt x="5737" y="16499"/>
                  <a:pt x="5828" y="16280"/>
                </a:cubicBezTo>
                <a:cubicBezTo>
                  <a:pt x="5881" y="16137"/>
                  <a:pt x="5949" y="16006"/>
                  <a:pt x="6029" y="15889"/>
                </a:cubicBezTo>
                <a:cubicBezTo>
                  <a:pt x="6006" y="15873"/>
                  <a:pt x="5981" y="15857"/>
                  <a:pt x="5956" y="15843"/>
                </a:cubicBezTo>
                <a:cubicBezTo>
                  <a:pt x="5822" y="15786"/>
                  <a:pt x="5677" y="15761"/>
                  <a:pt x="5530" y="15761"/>
                </a:cubicBezTo>
                <a:cubicBezTo>
                  <a:pt x="5159" y="15761"/>
                  <a:pt x="4774" y="15923"/>
                  <a:pt x="4510" y="16159"/>
                </a:cubicBezTo>
                <a:cubicBezTo>
                  <a:pt x="4414" y="16245"/>
                  <a:pt x="4309" y="16352"/>
                  <a:pt x="4237" y="16454"/>
                </a:cubicBezTo>
                <a:cubicBezTo>
                  <a:pt x="4190" y="16515"/>
                  <a:pt x="4129" y="16638"/>
                  <a:pt x="4046" y="16638"/>
                </a:cubicBezTo>
                <a:cubicBezTo>
                  <a:pt x="4032" y="16638"/>
                  <a:pt x="4018" y="16635"/>
                  <a:pt x="4003" y="16628"/>
                </a:cubicBezTo>
                <a:cubicBezTo>
                  <a:pt x="3865" y="16529"/>
                  <a:pt x="4122" y="16248"/>
                  <a:pt x="4236" y="16129"/>
                </a:cubicBezTo>
                <a:cubicBezTo>
                  <a:pt x="3898" y="15764"/>
                  <a:pt x="3427" y="15481"/>
                  <a:pt x="2925" y="15481"/>
                </a:cubicBezTo>
                <a:cubicBezTo>
                  <a:pt x="2875" y="15481"/>
                  <a:pt x="2825" y="15483"/>
                  <a:pt x="2775" y="15489"/>
                </a:cubicBezTo>
                <a:cubicBezTo>
                  <a:pt x="2702" y="15494"/>
                  <a:pt x="2631" y="15503"/>
                  <a:pt x="2559" y="15512"/>
                </a:cubicBezTo>
                <a:cubicBezTo>
                  <a:pt x="2561" y="15718"/>
                  <a:pt x="2535" y="15924"/>
                  <a:pt x="2485" y="16124"/>
                </a:cubicBezTo>
                <a:cubicBezTo>
                  <a:pt x="2453" y="16233"/>
                  <a:pt x="2424" y="16348"/>
                  <a:pt x="2370" y="16450"/>
                </a:cubicBezTo>
                <a:cubicBezTo>
                  <a:pt x="2441" y="16483"/>
                  <a:pt x="2509" y="16520"/>
                  <a:pt x="2574" y="16563"/>
                </a:cubicBezTo>
                <a:cubicBezTo>
                  <a:pt x="2673" y="16628"/>
                  <a:pt x="3106" y="16982"/>
                  <a:pt x="2957" y="17095"/>
                </a:cubicBezTo>
                <a:cubicBezTo>
                  <a:pt x="2942" y="17107"/>
                  <a:pt x="2922" y="17113"/>
                  <a:pt x="2903" y="17113"/>
                </a:cubicBezTo>
                <a:cubicBezTo>
                  <a:pt x="2880" y="17113"/>
                  <a:pt x="2857" y="17105"/>
                  <a:pt x="2841" y="17088"/>
                </a:cubicBezTo>
                <a:cubicBezTo>
                  <a:pt x="2430" y="16615"/>
                  <a:pt x="2057" y="16474"/>
                  <a:pt x="1442" y="16424"/>
                </a:cubicBezTo>
                <a:cubicBezTo>
                  <a:pt x="1395" y="16412"/>
                  <a:pt x="1329" y="16432"/>
                  <a:pt x="1298" y="16391"/>
                </a:cubicBezTo>
                <a:cubicBezTo>
                  <a:pt x="1283" y="16338"/>
                  <a:pt x="1359" y="16332"/>
                  <a:pt x="1394" y="16321"/>
                </a:cubicBezTo>
                <a:cubicBezTo>
                  <a:pt x="1483" y="16308"/>
                  <a:pt x="1573" y="16301"/>
                  <a:pt x="1664" y="16301"/>
                </a:cubicBezTo>
                <a:cubicBezTo>
                  <a:pt x="1869" y="16301"/>
                  <a:pt x="2074" y="16336"/>
                  <a:pt x="2266" y="16407"/>
                </a:cubicBezTo>
                <a:cubicBezTo>
                  <a:pt x="2347" y="16092"/>
                  <a:pt x="2393" y="15764"/>
                  <a:pt x="2374" y="15439"/>
                </a:cubicBezTo>
                <a:cubicBezTo>
                  <a:pt x="2341" y="14498"/>
                  <a:pt x="1581" y="13905"/>
                  <a:pt x="714" y="13725"/>
                </a:cubicBezTo>
                <a:cubicBezTo>
                  <a:pt x="564" y="13695"/>
                  <a:pt x="412" y="13675"/>
                  <a:pt x="260" y="13675"/>
                </a:cubicBezTo>
                <a:cubicBezTo>
                  <a:pt x="225" y="13675"/>
                  <a:pt x="190" y="13676"/>
                  <a:pt x="155" y="13678"/>
                </a:cubicBezTo>
                <a:cubicBezTo>
                  <a:pt x="151" y="13678"/>
                  <a:pt x="147" y="13678"/>
                  <a:pt x="142" y="13678"/>
                </a:cubicBezTo>
                <a:cubicBezTo>
                  <a:pt x="119" y="13678"/>
                  <a:pt x="92" y="13682"/>
                  <a:pt x="66" y="13687"/>
                </a:cubicBezTo>
                <a:cubicBezTo>
                  <a:pt x="45" y="13691"/>
                  <a:pt x="24" y="13694"/>
                  <a:pt x="3" y="13696"/>
                </a:cubicBezTo>
                <a:cubicBezTo>
                  <a:pt x="4" y="13717"/>
                  <a:pt x="2" y="13739"/>
                  <a:pt x="3" y="13760"/>
                </a:cubicBezTo>
                <a:cubicBezTo>
                  <a:pt x="10" y="14178"/>
                  <a:pt x="14" y="14597"/>
                  <a:pt x="17" y="15016"/>
                </a:cubicBezTo>
                <a:cubicBezTo>
                  <a:pt x="32" y="17226"/>
                  <a:pt x="1" y="19438"/>
                  <a:pt x="25" y="21649"/>
                </a:cubicBezTo>
                <a:cubicBezTo>
                  <a:pt x="3309" y="21650"/>
                  <a:pt x="6593" y="21650"/>
                  <a:pt x="9877" y="21650"/>
                </a:cubicBezTo>
                <a:cubicBezTo>
                  <a:pt x="13469" y="21650"/>
                  <a:pt x="17062" y="21650"/>
                  <a:pt x="20654" y="21650"/>
                </a:cubicBezTo>
                <a:cubicBezTo>
                  <a:pt x="22668" y="21650"/>
                  <a:pt x="24682" y="21650"/>
                  <a:pt x="26696" y="21650"/>
                </a:cubicBezTo>
                <a:cubicBezTo>
                  <a:pt x="26717" y="15705"/>
                  <a:pt x="26664" y="9759"/>
                  <a:pt x="26707" y="3813"/>
                </a:cubicBezTo>
                <a:cubicBezTo>
                  <a:pt x="26716" y="2581"/>
                  <a:pt x="26728" y="1348"/>
                  <a:pt x="26747" y="116"/>
                </a:cubicBezTo>
                <a:cubicBezTo>
                  <a:pt x="26753" y="84"/>
                  <a:pt x="26753" y="50"/>
                  <a:pt x="26757" y="18"/>
                </a:cubicBezTo>
                <a:cubicBezTo>
                  <a:pt x="26757" y="17"/>
                  <a:pt x="26756" y="17"/>
                  <a:pt x="26756" y="17"/>
                </a:cubicBezTo>
                <a:cubicBezTo>
                  <a:pt x="26722" y="13"/>
                  <a:pt x="26689" y="11"/>
                  <a:pt x="26656" y="7"/>
                </a:cubicBezTo>
                <a:cubicBezTo>
                  <a:pt x="26593" y="3"/>
                  <a:pt x="26530" y="1"/>
                  <a:pt x="264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41"/>
          <p:cNvSpPr/>
          <p:nvPr/>
        </p:nvSpPr>
        <p:spPr>
          <a:xfrm>
            <a:off x="-40417" y="11730"/>
            <a:ext cx="9235265" cy="5973723"/>
          </a:xfrm>
          <a:custGeom>
            <a:avLst/>
            <a:gdLst/>
            <a:ahLst/>
            <a:cxnLst/>
            <a:rect l="l" t="t" r="r" b="b"/>
            <a:pathLst>
              <a:path w="26717" h="17838" extrusionOk="0">
                <a:moveTo>
                  <a:pt x="26707" y="1"/>
                </a:moveTo>
                <a:lnTo>
                  <a:pt x="26707" y="1"/>
                </a:lnTo>
                <a:cubicBezTo>
                  <a:pt x="26631" y="36"/>
                  <a:pt x="26549" y="63"/>
                  <a:pt x="26468" y="91"/>
                </a:cubicBezTo>
                <a:cubicBezTo>
                  <a:pt x="25553" y="403"/>
                  <a:pt x="24611" y="1033"/>
                  <a:pt x="24475" y="1990"/>
                </a:cubicBezTo>
                <a:cubicBezTo>
                  <a:pt x="24454" y="2138"/>
                  <a:pt x="24419" y="2330"/>
                  <a:pt x="24271" y="2350"/>
                </a:cubicBezTo>
                <a:cubicBezTo>
                  <a:pt x="24263" y="2351"/>
                  <a:pt x="24255" y="2352"/>
                  <a:pt x="24248" y="2352"/>
                </a:cubicBezTo>
                <a:cubicBezTo>
                  <a:pt x="24099" y="2352"/>
                  <a:pt x="24027" y="2146"/>
                  <a:pt x="24025" y="1989"/>
                </a:cubicBezTo>
                <a:cubicBezTo>
                  <a:pt x="24023" y="1749"/>
                  <a:pt x="24055" y="1509"/>
                  <a:pt x="24123" y="1279"/>
                </a:cubicBezTo>
                <a:lnTo>
                  <a:pt x="24123" y="1279"/>
                </a:lnTo>
                <a:cubicBezTo>
                  <a:pt x="23723" y="1549"/>
                  <a:pt x="23314" y="1827"/>
                  <a:pt x="23033" y="2220"/>
                </a:cubicBezTo>
                <a:cubicBezTo>
                  <a:pt x="22753" y="2613"/>
                  <a:pt x="22626" y="3152"/>
                  <a:pt x="22839" y="3584"/>
                </a:cubicBezTo>
                <a:cubicBezTo>
                  <a:pt x="22433" y="3658"/>
                  <a:pt x="22134" y="4098"/>
                  <a:pt x="22215" y="4502"/>
                </a:cubicBezTo>
                <a:cubicBezTo>
                  <a:pt x="21689" y="4561"/>
                  <a:pt x="21157" y="4688"/>
                  <a:pt x="20718" y="4984"/>
                </a:cubicBezTo>
                <a:cubicBezTo>
                  <a:pt x="20279" y="5279"/>
                  <a:pt x="19944" y="5767"/>
                  <a:pt x="19941" y="6296"/>
                </a:cubicBezTo>
                <a:cubicBezTo>
                  <a:pt x="19226" y="6499"/>
                  <a:pt x="18593" y="6981"/>
                  <a:pt x="18210" y="7619"/>
                </a:cubicBezTo>
                <a:cubicBezTo>
                  <a:pt x="18162" y="7155"/>
                  <a:pt x="18372" y="6671"/>
                  <a:pt x="18746" y="6391"/>
                </a:cubicBezTo>
                <a:cubicBezTo>
                  <a:pt x="18296" y="6116"/>
                  <a:pt x="17760" y="5980"/>
                  <a:pt x="17223" y="5980"/>
                </a:cubicBezTo>
                <a:cubicBezTo>
                  <a:pt x="16485" y="5980"/>
                  <a:pt x="15745" y="6236"/>
                  <a:pt x="15222" y="6738"/>
                </a:cubicBezTo>
                <a:cubicBezTo>
                  <a:pt x="15029" y="6636"/>
                  <a:pt x="14811" y="6586"/>
                  <a:pt x="14593" y="6586"/>
                </a:cubicBezTo>
                <a:cubicBezTo>
                  <a:pt x="14276" y="6586"/>
                  <a:pt x="13959" y="6691"/>
                  <a:pt x="13714" y="6892"/>
                </a:cubicBezTo>
                <a:cubicBezTo>
                  <a:pt x="13572" y="7007"/>
                  <a:pt x="13451" y="7160"/>
                  <a:pt x="13417" y="7339"/>
                </a:cubicBezTo>
                <a:cubicBezTo>
                  <a:pt x="13385" y="7519"/>
                  <a:pt x="13458" y="7726"/>
                  <a:pt x="13622" y="7807"/>
                </a:cubicBezTo>
                <a:cubicBezTo>
                  <a:pt x="13729" y="7859"/>
                  <a:pt x="13854" y="7853"/>
                  <a:pt x="13973" y="7859"/>
                </a:cubicBezTo>
                <a:cubicBezTo>
                  <a:pt x="14529" y="7890"/>
                  <a:pt x="15055" y="8245"/>
                  <a:pt x="15289" y="8749"/>
                </a:cubicBezTo>
                <a:cubicBezTo>
                  <a:pt x="14931" y="8634"/>
                  <a:pt x="14554" y="8576"/>
                  <a:pt x="14177" y="8576"/>
                </a:cubicBezTo>
                <a:cubicBezTo>
                  <a:pt x="13907" y="8576"/>
                  <a:pt x="13637" y="8606"/>
                  <a:pt x="13373" y="8666"/>
                </a:cubicBezTo>
                <a:cubicBezTo>
                  <a:pt x="13172" y="8712"/>
                  <a:pt x="12972" y="8776"/>
                  <a:pt x="12767" y="8776"/>
                </a:cubicBezTo>
                <a:cubicBezTo>
                  <a:pt x="12748" y="8776"/>
                  <a:pt x="12729" y="8775"/>
                  <a:pt x="12710" y="8774"/>
                </a:cubicBezTo>
                <a:cubicBezTo>
                  <a:pt x="12555" y="8766"/>
                  <a:pt x="12406" y="8716"/>
                  <a:pt x="12254" y="8689"/>
                </a:cubicBezTo>
                <a:cubicBezTo>
                  <a:pt x="12167" y="8674"/>
                  <a:pt x="12080" y="8667"/>
                  <a:pt x="11993" y="8667"/>
                </a:cubicBezTo>
                <a:cubicBezTo>
                  <a:pt x="11427" y="8667"/>
                  <a:pt x="10863" y="8975"/>
                  <a:pt x="10574" y="9465"/>
                </a:cubicBezTo>
                <a:cubicBezTo>
                  <a:pt x="9609" y="9547"/>
                  <a:pt x="8782" y="10441"/>
                  <a:pt x="8773" y="11410"/>
                </a:cubicBezTo>
                <a:cubicBezTo>
                  <a:pt x="8796" y="11409"/>
                  <a:pt x="8819" y="11408"/>
                  <a:pt x="8843" y="11408"/>
                </a:cubicBezTo>
                <a:cubicBezTo>
                  <a:pt x="9277" y="11408"/>
                  <a:pt x="9699" y="11666"/>
                  <a:pt x="9905" y="12049"/>
                </a:cubicBezTo>
                <a:cubicBezTo>
                  <a:pt x="9744" y="12020"/>
                  <a:pt x="9581" y="12005"/>
                  <a:pt x="9418" y="12005"/>
                </a:cubicBezTo>
                <a:cubicBezTo>
                  <a:pt x="8826" y="12005"/>
                  <a:pt x="8234" y="12194"/>
                  <a:pt x="7756" y="12544"/>
                </a:cubicBezTo>
                <a:cubicBezTo>
                  <a:pt x="7452" y="12767"/>
                  <a:pt x="7176" y="13094"/>
                  <a:pt x="7184" y="13472"/>
                </a:cubicBezTo>
                <a:cubicBezTo>
                  <a:pt x="7354" y="13410"/>
                  <a:pt x="7535" y="13380"/>
                  <a:pt x="7716" y="13380"/>
                </a:cubicBezTo>
                <a:cubicBezTo>
                  <a:pt x="8125" y="13380"/>
                  <a:pt x="8535" y="13533"/>
                  <a:pt x="8833" y="13814"/>
                </a:cubicBezTo>
                <a:cubicBezTo>
                  <a:pt x="8480" y="13818"/>
                  <a:pt x="8108" y="13827"/>
                  <a:pt x="7808" y="14011"/>
                </a:cubicBezTo>
                <a:cubicBezTo>
                  <a:pt x="7507" y="14196"/>
                  <a:pt x="7326" y="14621"/>
                  <a:pt x="7524" y="14912"/>
                </a:cubicBezTo>
                <a:cubicBezTo>
                  <a:pt x="6958" y="14774"/>
                  <a:pt x="6381" y="14653"/>
                  <a:pt x="5798" y="14653"/>
                </a:cubicBezTo>
                <a:cubicBezTo>
                  <a:pt x="5770" y="14653"/>
                  <a:pt x="5742" y="14653"/>
                  <a:pt x="5713" y="14654"/>
                </a:cubicBezTo>
                <a:cubicBezTo>
                  <a:pt x="5102" y="14666"/>
                  <a:pt x="4478" y="14829"/>
                  <a:pt x="3999" y="15208"/>
                </a:cubicBezTo>
                <a:cubicBezTo>
                  <a:pt x="3963" y="14874"/>
                  <a:pt x="4118" y="14527"/>
                  <a:pt x="4389" y="14328"/>
                </a:cubicBezTo>
                <a:cubicBezTo>
                  <a:pt x="4331" y="14305"/>
                  <a:pt x="4271" y="14296"/>
                  <a:pt x="4211" y="14296"/>
                </a:cubicBezTo>
                <a:cubicBezTo>
                  <a:pt x="4001" y="14296"/>
                  <a:pt x="3779" y="14405"/>
                  <a:pt x="3561" y="14405"/>
                </a:cubicBezTo>
                <a:cubicBezTo>
                  <a:pt x="3546" y="14405"/>
                  <a:pt x="3532" y="14405"/>
                  <a:pt x="3517" y="14404"/>
                </a:cubicBezTo>
                <a:cubicBezTo>
                  <a:pt x="3389" y="14394"/>
                  <a:pt x="3266" y="14342"/>
                  <a:pt x="3139" y="14323"/>
                </a:cubicBezTo>
                <a:cubicBezTo>
                  <a:pt x="3103" y="14317"/>
                  <a:pt x="3066" y="14315"/>
                  <a:pt x="3030" y="14315"/>
                </a:cubicBezTo>
                <a:cubicBezTo>
                  <a:pt x="2807" y="14315"/>
                  <a:pt x="2584" y="14417"/>
                  <a:pt x="2444" y="14590"/>
                </a:cubicBezTo>
                <a:cubicBezTo>
                  <a:pt x="2251" y="13518"/>
                  <a:pt x="1218" y="12666"/>
                  <a:pt x="132" y="12666"/>
                </a:cubicBezTo>
                <a:cubicBezTo>
                  <a:pt x="107" y="12666"/>
                  <a:pt x="82" y="12667"/>
                  <a:pt x="56" y="12668"/>
                </a:cubicBezTo>
                <a:cubicBezTo>
                  <a:pt x="331" y="12342"/>
                  <a:pt x="731" y="12125"/>
                  <a:pt x="1153" y="12070"/>
                </a:cubicBezTo>
                <a:cubicBezTo>
                  <a:pt x="928" y="11631"/>
                  <a:pt x="495" y="11316"/>
                  <a:pt x="17" y="11203"/>
                </a:cubicBezTo>
                <a:lnTo>
                  <a:pt x="17" y="11203"/>
                </a:lnTo>
                <a:cubicBezTo>
                  <a:pt x="32" y="13413"/>
                  <a:pt x="1" y="15625"/>
                  <a:pt x="25" y="17836"/>
                </a:cubicBezTo>
                <a:cubicBezTo>
                  <a:pt x="3309" y="17837"/>
                  <a:pt x="6593" y="17837"/>
                  <a:pt x="9877" y="17837"/>
                </a:cubicBezTo>
                <a:cubicBezTo>
                  <a:pt x="13469" y="17837"/>
                  <a:pt x="17062" y="17837"/>
                  <a:pt x="20654" y="17837"/>
                </a:cubicBezTo>
                <a:cubicBezTo>
                  <a:pt x="22668" y="17837"/>
                  <a:pt x="24682" y="17837"/>
                  <a:pt x="26696" y="17837"/>
                </a:cubicBezTo>
                <a:cubicBezTo>
                  <a:pt x="26717" y="11892"/>
                  <a:pt x="26664" y="5946"/>
                  <a:pt x="26707" y="1"/>
                </a:cubicBezTo>
                <a:close/>
              </a:path>
            </a:pathLst>
          </a:custGeom>
          <a:solidFill>
            <a:srgbClr val="66E0F7">
              <a:alpha val="2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8" name="Google Shape;2468;p41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2469" name="Google Shape;2469;p41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8" name="Google Shape;2488;p41"/>
          <p:cNvGrpSpPr/>
          <p:nvPr/>
        </p:nvGrpSpPr>
        <p:grpSpPr>
          <a:xfrm>
            <a:off x="7191196" y="-168974"/>
            <a:ext cx="2060474" cy="2195412"/>
            <a:chOff x="4932941" y="4698851"/>
            <a:chExt cx="719464" cy="766554"/>
          </a:xfrm>
        </p:grpSpPr>
        <p:sp>
          <p:nvSpPr>
            <p:cNvPr id="2489" name="Google Shape;2489;p41"/>
            <p:cNvSpPr/>
            <p:nvPr/>
          </p:nvSpPr>
          <p:spPr>
            <a:xfrm>
              <a:off x="5544771" y="5268465"/>
              <a:ext cx="49966" cy="164913"/>
            </a:xfrm>
            <a:custGeom>
              <a:avLst/>
              <a:gdLst/>
              <a:ahLst/>
              <a:cxnLst/>
              <a:rect l="l" t="t" r="r" b="b"/>
              <a:pathLst>
                <a:path w="1025" h="338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934" y="268"/>
                    <a:pt x="781" y="514"/>
                    <a:pt x="716" y="789"/>
                  </a:cubicBezTo>
                  <a:cubicBezTo>
                    <a:pt x="496" y="1659"/>
                    <a:pt x="397" y="2565"/>
                    <a:pt x="1" y="3382"/>
                  </a:cubicBezTo>
                  <a:cubicBezTo>
                    <a:pt x="473" y="3089"/>
                    <a:pt x="746" y="2546"/>
                    <a:pt x="855" y="2014"/>
                  </a:cubicBezTo>
                  <a:cubicBezTo>
                    <a:pt x="976" y="1352"/>
                    <a:pt x="914" y="666"/>
                    <a:pt x="102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5484665" y="5264663"/>
              <a:ext cx="102516" cy="104368"/>
            </a:xfrm>
            <a:custGeom>
              <a:avLst/>
              <a:gdLst/>
              <a:ahLst/>
              <a:cxnLst/>
              <a:rect l="l" t="t" r="r" b="b"/>
              <a:pathLst>
                <a:path w="2103" h="2141" extrusionOk="0">
                  <a:moveTo>
                    <a:pt x="2102" y="1"/>
                  </a:moveTo>
                  <a:lnTo>
                    <a:pt x="2102" y="1"/>
                  </a:lnTo>
                  <a:cubicBezTo>
                    <a:pt x="1351" y="1037"/>
                    <a:pt x="714" y="743"/>
                    <a:pt x="1" y="2140"/>
                  </a:cubicBezTo>
                  <a:cubicBezTo>
                    <a:pt x="30" y="2123"/>
                    <a:pt x="59" y="2106"/>
                    <a:pt x="90" y="2089"/>
                  </a:cubicBezTo>
                  <a:cubicBezTo>
                    <a:pt x="153" y="2050"/>
                    <a:pt x="217" y="2011"/>
                    <a:pt x="281" y="1973"/>
                  </a:cubicBezTo>
                  <a:cubicBezTo>
                    <a:pt x="639" y="1755"/>
                    <a:pt x="1008" y="1538"/>
                    <a:pt x="1306" y="1240"/>
                  </a:cubicBezTo>
                  <a:cubicBezTo>
                    <a:pt x="1648" y="883"/>
                    <a:pt x="1950" y="475"/>
                    <a:pt x="2102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5537118" y="5198025"/>
              <a:ext cx="72098" cy="76972"/>
            </a:xfrm>
            <a:custGeom>
              <a:avLst/>
              <a:gdLst/>
              <a:ahLst/>
              <a:cxnLst/>
              <a:rect l="l" t="t" r="r" b="b"/>
              <a:pathLst>
                <a:path w="1479" h="1579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1251" y="256"/>
                    <a:pt x="953" y="444"/>
                    <a:pt x="708" y="686"/>
                  </a:cubicBezTo>
                  <a:cubicBezTo>
                    <a:pt x="427" y="946"/>
                    <a:pt x="210" y="1261"/>
                    <a:pt x="0" y="1579"/>
                  </a:cubicBezTo>
                  <a:cubicBezTo>
                    <a:pt x="377" y="1437"/>
                    <a:pt x="722" y="1208"/>
                    <a:pt x="1009" y="927"/>
                  </a:cubicBezTo>
                  <a:cubicBezTo>
                    <a:pt x="1151" y="767"/>
                    <a:pt x="1262" y="586"/>
                    <a:pt x="1357" y="396"/>
                  </a:cubicBezTo>
                  <a:cubicBezTo>
                    <a:pt x="1398" y="264"/>
                    <a:pt x="1438" y="132"/>
                    <a:pt x="147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5467701" y="5339734"/>
              <a:ext cx="87063" cy="116945"/>
            </a:xfrm>
            <a:custGeom>
              <a:avLst/>
              <a:gdLst/>
              <a:ahLst/>
              <a:cxnLst/>
              <a:rect l="l" t="t" r="r" b="b"/>
              <a:pathLst>
                <a:path w="1786" h="2399" extrusionOk="0">
                  <a:moveTo>
                    <a:pt x="1785" y="0"/>
                  </a:moveTo>
                  <a:lnTo>
                    <a:pt x="1785" y="0"/>
                  </a:lnTo>
                  <a:cubicBezTo>
                    <a:pt x="951" y="879"/>
                    <a:pt x="490" y="1218"/>
                    <a:pt x="1" y="2398"/>
                  </a:cubicBezTo>
                  <a:cubicBezTo>
                    <a:pt x="301" y="2353"/>
                    <a:pt x="552" y="2137"/>
                    <a:pt x="754" y="1922"/>
                  </a:cubicBezTo>
                  <a:cubicBezTo>
                    <a:pt x="1240" y="1373"/>
                    <a:pt x="1438" y="636"/>
                    <a:pt x="178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5611409" y="5200999"/>
              <a:ext cx="16672" cy="100420"/>
            </a:xfrm>
            <a:custGeom>
              <a:avLst/>
              <a:gdLst/>
              <a:ahLst/>
              <a:cxnLst/>
              <a:rect l="l" t="t" r="r" b="b"/>
              <a:pathLst>
                <a:path w="342" h="2060" extrusionOk="0">
                  <a:moveTo>
                    <a:pt x="101" y="0"/>
                  </a:moveTo>
                  <a:cubicBezTo>
                    <a:pt x="79" y="85"/>
                    <a:pt x="55" y="170"/>
                    <a:pt x="33" y="255"/>
                  </a:cubicBezTo>
                  <a:cubicBezTo>
                    <a:pt x="32" y="257"/>
                    <a:pt x="31" y="260"/>
                    <a:pt x="31" y="263"/>
                  </a:cubicBezTo>
                  <a:cubicBezTo>
                    <a:pt x="23" y="291"/>
                    <a:pt x="16" y="318"/>
                    <a:pt x="8" y="347"/>
                  </a:cubicBezTo>
                  <a:cubicBezTo>
                    <a:pt x="18" y="359"/>
                    <a:pt x="24" y="376"/>
                    <a:pt x="23" y="393"/>
                  </a:cubicBezTo>
                  <a:cubicBezTo>
                    <a:pt x="18" y="511"/>
                    <a:pt x="16" y="627"/>
                    <a:pt x="11" y="745"/>
                  </a:cubicBezTo>
                  <a:cubicBezTo>
                    <a:pt x="0" y="916"/>
                    <a:pt x="8" y="1085"/>
                    <a:pt x="31" y="1253"/>
                  </a:cubicBezTo>
                  <a:cubicBezTo>
                    <a:pt x="67" y="1527"/>
                    <a:pt x="145" y="1797"/>
                    <a:pt x="246" y="2060"/>
                  </a:cubicBezTo>
                  <a:cubicBezTo>
                    <a:pt x="256" y="1996"/>
                    <a:pt x="268" y="1933"/>
                    <a:pt x="277" y="1869"/>
                  </a:cubicBezTo>
                  <a:cubicBezTo>
                    <a:pt x="289" y="1799"/>
                    <a:pt x="299" y="1730"/>
                    <a:pt x="308" y="1660"/>
                  </a:cubicBezTo>
                  <a:cubicBezTo>
                    <a:pt x="342" y="1380"/>
                    <a:pt x="339" y="1098"/>
                    <a:pt x="289" y="820"/>
                  </a:cubicBezTo>
                  <a:cubicBezTo>
                    <a:pt x="236" y="544"/>
                    <a:pt x="142" y="278"/>
                    <a:pt x="10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5457074" y="5141478"/>
              <a:ext cx="180317" cy="323927"/>
            </a:xfrm>
            <a:custGeom>
              <a:avLst/>
              <a:gdLst/>
              <a:ahLst/>
              <a:cxnLst/>
              <a:rect l="l" t="t" r="r" b="b"/>
              <a:pathLst>
                <a:path w="3699" h="6645" extrusionOk="0">
                  <a:moveTo>
                    <a:pt x="3121" y="1160"/>
                  </a:moveTo>
                  <a:lnTo>
                    <a:pt x="3121" y="1160"/>
                  </a:lnTo>
                  <a:cubicBezTo>
                    <a:pt x="3080" y="1292"/>
                    <a:pt x="3040" y="1424"/>
                    <a:pt x="2999" y="1556"/>
                  </a:cubicBezTo>
                  <a:cubicBezTo>
                    <a:pt x="2904" y="1746"/>
                    <a:pt x="2793" y="1927"/>
                    <a:pt x="2651" y="2087"/>
                  </a:cubicBezTo>
                  <a:cubicBezTo>
                    <a:pt x="2364" y="2368"/>
                    <a:pt x="2019" y="2597"/>
                    <a:pt x="1642" y="2739"/>
                  </a:cubicBezTo>
                  <a:cubicBezTo>
                    <a:pt x="1852" y="2421"/>
                    <a:pt x="2069" y="2106"/>
                    <a:pt x="2350" y="1847"/>
                  </a:cubicBezTo>
                  <a:cubicBezTo>
                    <a:pt x="2595" y="1604"/>
                    <a:pt x="2893" y="1416"/>
                    <a:pt x="3121" y="1160"/>
                  </a:cubicBezTo>
                  <a:close/>
                  <a:moveTo>
                    <a:pt x="3267" y="1221"/>
                  </a:moveTo>
                  <a:cubicBezTo>
                    <a:pt x="3308" y="1499"/>
                    <a:pt x="3402" y="1765"/>
                    <a:pt x="3455" y="2041"/>
                  </a:cubicBezTo>
                  <a:cubicBezTo>
                    <a:pt x="3505" y="2319"/>
                    <a:pt x="3508" y="2601"/>
                    <a:pt x="3474" y="2881"/>
                  </a:cubicBezTo>
                  <a:cubicBezTo>
                    <a:pt x="3465" y="2951"/>
                    <a:pt x="3455" y="3020"/>
                    <a:pt x="3443" y="3090"/>
                  </a:cubicBezTo>
                  <a:cubicBezTo>
                    <a:pt x="3434" y="3154"/>
                    <a:pt x="3422" y="3217"/>
                    <a:pt x="3412" y="3281"/>
                  </a:cubicBezTo>
                  <a:cubicBezTo>
                    <a:pt x="3311" y="3018"/>
                    <a:pt x="3233" y="2748"/>
                    <a:pt x="3197" y="2474"/>
                  </a:cubicBezTo>
                  <a:cubicBezTo>
                    <a:pt x="3174" y="2306"/>
                    <a:pt x="3166" y="2137"/>
                    <a:pt x="3177" y="1966"/>
                  </a:cubicBezTo>
                  <a:cubicBezTo>
                    <a:pt x="3182" y="1848"/>
                    <a:pt x="3184" y="1732"/>
                    <a:pt x="3189" y="1614"/>
                  </a:cubicBezTo>
                  <a:cubicBezTo>
                    <a:pt x="3190" y="1597"/>
                    <a:pt x="3184" y="1580"/>
                    <a:pt x="3174" y="1568"/>
                  </a:cubicBezTo>
                  <a:cubicBezTo>
                    <a:pt x="3182" y="1539"/>
                    <a:pt x="3189" y="1512"/>
                    <a:pt x="3197" y="1484"/>
                  </a:cubicBezTo>
                  <a:cubicBezTo>
                    <a:pt x="3197" y="1481"/>
                    <a:pt x="3198" y="1478"/>
                    <a:pt x="3199" y="1476"/>
                  </a:cubicBezTo>
                  <a:cubicBezTo>
                    <a:pt x="3221" y="1391"/>
                    <a:pt x="3245" y="1306"/>
                    <a:pt x="3267" y="1221"/>
                  </a:cubicBezTo>
                  <a:close/>
                  <a:moveTo>
                    <a:pt x="2668" y="2528"/>
                  </a:moveTo>
                  <a:lnTo>
                    <a:pt x="2668" y="2528"/>
                  </a:lnTo>
                  <a:cubicBezTo>
                    <a:pt x="2516" y="3002"/>
                    <a:pt x="2214" y="3410"/>
                    <a:pt x="1872" y="3767"/>
                  </a:cubicBezTo>
                  <a:cubicBezTo>
                    <a:pt x="1574" y="4065"/>
                    <a:pt x="1205" y="4282"/>
                    <a:pt x="847" y="4500"/>
                  </a:cubicBezTo>
                  <a:cubicBezTo>
                    <a:pt x="783" y="4538"/>
                    <a:pt x="719" y="4577"/>
                    <a:pt x="656" y="4616"/>
                  </a:cubicBezTo>
                  <a:cubicBezTo>
                    <a:pt x="625" y="4633"/>
                    <a:pt x="596" y="4650"/>
                    <a:pt x="567" y="4667"/>
                  </a:cubicBezTo>
                  <a:cubicBezTo>
                    <a:pt x="1280" y="3270"/>
                    <a:pt x="1917" y="3564"/>
                    <a:pt x="2668" y="2528"/>
                  </a:cubicBezTo>
                  <a:close/>
                  <a:moveTo>
                    <a:pt x="2823" y="2605"/>
                  </a:moveTo>
                  <a:cubicBezTo>
                    <a:pt x="2712" y="3271"/>
                    <a:pt x="2775" y="3957"/>
                    <a:pt x="2654" y="4619"/>
                  </a:cubicBezTo>
                  <a:cubicBezTo>
                    <a:pt x="2545" y="5151"/>
                    <a:pt x="2272" y="5694"/>
                    <a:pt x="1800" y="5987"/>
                  </a:cubicBezTo>
                  <a:cubicBezTo>
                    <a:pt x="2196" y="5170"/>
                    <a:pt x="2295" y="4264"/>
                    <a:pt x="2515" y="3394"/>
                  </a:cubicBezTo>
                  <a:cubicBezTo>
                    <a:pt x="2580" y="3119"/>
                    <a:pt x="2733" y="2873"/>
                    <a:pt x="2823" y="2605"/>
                  </a:cubicBezTo>
                  <a:close/>
                  <a:moveTo>
                    <a:pt x="2003" y="4067"/>
                  </a:moveTo>
                  <a:lnTo>
                    <a:pt x="2003" y="4067"/>
                  </a:lnTo>
                  <a:cubicBezTo>
                    <a:pt x="1656" y="4703"/>
                    <a:pt x="1458" y="5440"/>
                    <a:pt x="972" y="5989"/>
                  </a:cubicBezTo>
                  <a:cubicBezTo>
                    <a:pt x="770" y="6204"/>
                    <a:pt x="519" y="6420"/>
                    <a:pt x="219" y="6465"/>
                  </a:cubicBezTo>
                  <a:cubicBezTo>
                    <a:pt x="708" y="5285"/>
                    <a:pt x="1169" y="4946"/>
                    <a:pt x="2003" y="4067"/>
                  </a:cubicBezTo>
                  <a:close/>
                  <a:moveTo>
                    <a:pt x="3478" y="1"/>
                  </a:moveTo>
                  <a:cubicBezTo>
                    <a:pt x="3434" y="1"/>
                    <a:pt x="3432" y="40"/>
                    <a:pt x="3429" y="75"/>
                  </a:cubicBezTo>
                  <a:cubicBezTo>
                    <a:pt x="3358" y="356"/>
                    <a:pt x="3279" y="633"/>
                    <a:pt x="3197" y="909"/>
                  </a:cubicBezTo>
                  <a:cubicBezTo>
                    <a:pt x="3196" y="911"/>
                    <a:pt x="3195" y="913"/>
                    <a:pt x="3195" y="916"/>
                  </a:cubicBezTo>
                  <a:cubicBezTo>
                    <a:pt x="3041" y="1104"/>
                    <a:pt x="2835" y="1247"/>
                    <a:pt x="2638" y="1387"/>
                  </a:cubicBezTo>
                  <a:cubicBezTo>
                    <a:pt x="2397" y="1558"/>
                    <a:pt x="2167" y="1747"/>
                    <a:pt x="1967" y="1966"/>
                  </a:cubicBezTo>
                  <a:cubicBezTo>
                    <a:pt x="1770" y="2179"/>
                    <a:pt x="1609" y="2423"/>
                    <a:pt x="1450" y="2666"/>
                  </a:cubicBezTo>
                  <a:cubicBezTo>
                    <a:pt x="1343" y="2809"/>
                    <a:pt x="1390" y="2958"/>
                    <a:pt x="1543" y="2958"/>
                  </a:cubicBezTo>
                  <a:cubicBezTo>
                    <a:pt x="1567" y="2958"/>
                    <a:pt x="1595" y="2954"/>
                    <a:pt x="1624" y="2946"/>
                  </a:cubicBezTo>
                  <a:cubicBezTo>
                    <a:pt x="2093" y="2802"/>
                    <a:pt x="2519" y="2504"/>
                    <a:pt x="2806" y="2104"/>
                  </a:cubicBezTo>
                  <a:lnTo>
                    <a:pt x="2806" y="2104"/>
                  </a:lnTo>
                  <a:cubicBezTo>
                    <a:pt x="2701" y="2299"/>
                    <a:pt x="2555" y="2468"/>
                    <a:pt x="2407" y="2640"/>
                  </a:cubicBezTo>
                  <a:cubicBezTo>
                    <a:pt x="2162" y="2932"/>
                    <a:pt x="1822" y="3113"/>
                    <a:pt x="1508" y="3319"/>
                  </a:cubicBezTo>
                  <a:cubicBezTo>
                    <a:pt x="972" y="3625"/>
                    <a:pt x="608" y="4138"/>
                    <a:pt x="339" y="4682"/>
                  </a:cubicBezTo>
                  <a:cubicBezTo>
                    <a:pt x="280" y="4773"/>
                    <a:pt x="264" y="4924"/>
                    <a:pt x="410" y="4924"/>
                  </a:cubicBezTo>
                  <a:cubicBezTo>
                    <a:pt x="411" y="4924"/>
                    <a:pt x="412" y="4923"/>
                    <a:pt x="413" y="4923"/>
                  </a:cubicBezTo>
                  <a:cubicBezTo>
                    <a:pt x="521" y="4904"/>
                    <a:pt x="614" y="4832"/>
                    <a:pt x="709" y="4781"/>
                  </a:cubicBezTo>
                  <a:cubicBezTo>
                    <a:pt x="1075" y="4571"/>
                    <a:pt x="1451" y="4369"/>
                    <a:pt x="1768" y="4087"/>
                  </a:cubicBezTo>
                  <a:lnTo>
                    <a:pt x="1768" y="4087"/>
                  </a:lnTo>
                  <a:cubicBezTo>
                    <a:pt x="1380" y="4489"/>
                    <a:pt x="948" y="4851"/>
                    <a:pt x="621" y="5308"/>
                  </a:cubicBezTo>
                  <a:cubicBezTo>
                    <a:pt x="394" y="5615"/>
                    <a:pt x="225" y="5957"/>
                    <a:pt x="71" y="6304"/>
                  </a:cubicBezTo>
                  <a:cubicBezTo>
                    <a:pt x="44" y="6369"/>
                    <a:pt x="6" y="6434"/>
                    <a:pt x="4" y="6506"/>
                  </a:cubicBezTo>
                  <a:cubicBezTo>
                    <a:pt x="0" y="6597"/>
                    <a:pt x="80" y="6644"/>
                    <a:pt x="160" y="6644"/>
                  </a:cubicBezTo>
                  <a:cubicBezTo>
                    <a:pt x="180" y="6644"/>
                    <a:pt x="199" y="6641"/>
                    <a:pt x="218" y="6636"/>
                  </a:cubicBezTo>
                  <a:cubicBezTo>
                    <a:pt x="661" y="6513"/>
                    <a:pt x="1019" y="6165"/>
                    <a:pt x="1307" y="5819"/>
                  </a:cubicBezTo>
                  <a:cubicBezTo>
                    <a:pt x="1767" y="5211"/>
                    <a:pt x="1968" y="4460"/>
                    <a:pt x="2272" y="3770"/>
                  </a:cubicBezTo>
                  <a:lnTo>
                    <a:pt x="2272" y="3770"/>
                  </a:lnTo>
                  <a:cubicBezTo>
                    <a:pt x="2137" y="4275"/>
                    <a:pt x="2054" y="4807"/>
                    <a:pt x="1884" y="5299"/>
                  </a:cubicBezTo>
                  <a:cubicBezTo>
                    <a:pt x="1826" y="5470"/>
                    <a:pt x="1761" y="5632"/>
                    <a:pt x="1697" y="5799"/>
                  </a:cubicBezTo>
                  <a:cubicBezTo>
                    <a:pt x="1666" y="5891"/>
                    <a:pt x="1605" y="5987"/>
                    <a:pt x="1631" y="6086"/>
                  </a:cubicBezTo>
                  <a:cubicBezTo>
                    <a:pt x="1657" y="6140"/>
                    <a:pt x="1696" y="6161"/>
                    <a:pt x="1742" y="6161"/>
                  </a:cubicBezTo>
                  <a:cubicBezTo>
                    <a:pt x="1864" y="6161"/>
                    <a:pt x="2030" y="6011"/>
                    <a:pt x="2104" y="5949"/>
                  </a:cubicBezTo>
                  <a:cubicBezTo>
                    <a:pt x="2425" y="5668"/>
                    <a:pt x="2657" y="5286"/>
                    <a:pt x="2783" y="4879"/>
                  </a:cubicBezTo>
                  <a:cubicBezTo>
                    <a:pt x="3039" y="4069"/>
                    <a:pt x="2854" y="3208"/>
                    <a:pt x="2973" y="2380"/>
                  </a:cubicBezTo>
                  <a:cubicBezTo>
                    <a:pt x="2979" y="2265"/>
                    <a:pt x="3000" y="2154"/>
                    <a:pt x="3030" y="2045"/>
                  </a:cubicBezTo>
                  <a:cubicBezTo>
                    <a:pt x="3052" y="2360"/>
                    <a:pt x="3123" y="2669"/>
                    <a:pt x="3196" y="2978"/>
                  </a:cubicBezTo>
                  <a:cubicBezTo>
                    <a:pt x="3223" y="3091"/>
                    <a:pt x="3249" y="3202"/>
                    <a:pt x="3274" y="3314"/>
                  </a:cubicBezTo>
                  <a:cubicBezTo>
                    <a:pt x="3312" y="3411"/>
                    <a:pt x="3307" y="3664"/>
                    <a:pt x="3434" y="3664"/>
                  </a:cubicBezTo>
                  <a:cubicBezTo>
                    <a:pt x="3450" y="3664"/>
                    <a:pt x="3467" y="3660"/>
                    <a:pt x="3488" y="3652"/>
                  </a:cubicBezTo>
                  <a:cubicBezTo>
                    <a:pt x="3523" y="3632"/>
                    <a:pt x="3538" y="3592"/>
                    <a:pt x="3547" y="3555"/>
                  </a:cubicBezTo>
                  <a:cubicBezTo>
                    <a:pt x="3587" y="3394"/>
                    <a:pt x="3611" y="3231"/>
                    <a:pt x="3641" y="3070"/>
                  </a:cubicBezTo>
                  <a:cubicBezTo>
                    <a:pt x="3688" y="2776"/>
                    <a:pt x="3699" y="2475"/>
                    <a:pt x="3661" y="2179"/>
                  </a:cubicBezTo>
                  <a:cubicBezTo>
                    <a:pt x="3624" y="1889"/>
                    <a:pt x="3516" y="1616"/>
                    <a:pt x="3439" y="1337"/>
                  </a:cubicBezTo>
                  <a:cubicBezTo>
                    <a:pt x="3409" y="1232"/>
                    <a:pt x="3385" y="1127"/>
                    <a:pt x="3360" y="1020"/>
                  </a:cubicBezTo>
                  <a:cubicBezTo>
                    <a:pt x="3357" y="1001"/>
                    <a:pt x="3349" y="977"/>
                    <a:pt x="3335" y="962"/>
                  </a:cubicBezTo>
                  <a:cubicBezTo>
                    <a:pt x="3355" y="884"/>
                    <a:pt x="3375" y="805"/>
                    <a:pt x="3393" y="725"/>
                  </a:cubicBezTo>
                  <a:cubicBezTo>
                    <a:pt x="3400" y="717"/>
                    <a:pt x="3402" y="706"/>
                    <a:pt x="3400" y="697"/>
                  </a:cubicBezTo>
                  <a:cubicBezTo>
                    <a:pt x="3441" y="519"/>
                    <a:pt x="3476" y="341"/>
                    <a:pt x="3502" y="161"/>
                  </a:cubicBezTo>
                  <a:cubicBezTo>
                    <a:pt x="3500" y="107"/>
                    <a:pt x="3552" y="21"/>
                    <a:pt x="3481" y="1"/>
                  </a:cubicBezTo>
                  <a:cubicBezTo>
                    <a:pt x="3480" y="1"/>
                    <a:pt x="3479" y="1"/>
                    <a:pt x="3478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5274905" y="4974079"/>
              <a:ext cx="134153" cy="68685"/>
            </a:xfrm>
            <a:custGeom>
              <a:avLst/>
              <a:gdLst/>
              <a:ahLst/>
              <a:cxnLst/>
              <a:rect l="l" t="t" r="r" b="b"/>
              <a:pathLst>
                <a:path w="2752" h="1409" extrusionOk="0">
                  <a:moveTo>
                    <a:pt x="2751" y="0"/>
                  </a:moveTo>
                  <a:cubicBezTo>
                    <a:pt x="2722" y="21"/>
                    <a:pt x="2683" y="34"/>
                    <a:pt x="2654" y="36"/>
                  </a:cubicBezTo>
                  <a:cubicBezTo>
                    <a:pt x="2566" y="52"/>
                    <a:pt x="2477" y="58"/>
                    <a:pt x="2389" y="58"/>
                  </a:cubicBezTo>
                  <a:cubicBezTo>
                    <a:pt x="2206" y="58"/>
                    <a:pt x="2023" y="34"/>
                    <a:pt x="1840" y="34"/>
                  </a:cubicBezTo>
                  <a:cubicBezTo>
                    <a:pt x="1823" y="34"/>
                    <a:pt x="1807" y="34"/>
                    <a:pt x="1790" y="35"/>
                  </a:cubicBezTo>
                  <a:cubicBezTo>
                    <a:pt x="964" y="45"/>
                    <a:pt x="464" y="828"/>
                    <a:pt x="0" y="1409"/>
                  </a:cubicBezTo>
                  <a:cubicBezTo>
                    <a:pt x="325" y="1335"/>
                    <a:pt x="660" y="1311"/>
                    <a:pt x="980" y="1217"/>
                  </a:cubicBezTo>
                  <a:cubicBezTo>
                    <a:pt x="1339" y="1109"/>
                    <a:pt x="1675" y="939"/>
                    <a:pt x="1997" y="752"/>
                  </a:cubicBezTo>
                  <a:cubicBezTo>
                    <a:pt x="2157" y="653"/>
                    <a:pt x="2323" y="562"/>
                    <a:pt x="2456" y="430"/>
                  </a:cubicBezTo>
                  <a:cubicBezTo>
                    <a:pt x="2565" y="314"/>
                    <a:pt x="2649" y="179"/>
                    <a:pt x="2742" y="48"/>
                  </a:cubicBezTo>
                  <a:cubicBezTo>
                    <a:pt x="2745" y="33"/>
                    <a:pt x="2748" y="17"/>
                    <a:pt x="275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5206853" y="5108183"/>
              <a:ext cx="78581" cy="21888"/>
            </a:xfrm>
            <a:custGeom>
              <a:avLst/>
              <a:gdLst/>
              <a:ahLst/>
              <a:cxnLst/>
              <a:rect l="l" t="t" r="r" b="b"/>
              <a:pathLst>
                <a:path w="1612" h="449" extrusionOk="0">
                  <a:moveTo>
                    <a:pt x="773" y="1"/>
                  </a:moveTo>
                  <a:cubicBezTo>
                    <a:pt x="491" y="1"/>
                    <a:pt x="226" y="113"/>
                    <a:pt x="1" y="276"/>
                  </a:cubicBezTo>
                  <a:cubicBezTo>
                    <a:pt x="234" y="386"/>
                    <a:pt x="493" y="448"/>
                    <a:pt x="753" y="448"/>
                  </a:cubicBezTo>
                  <a:cubicBezTo>
                    <a:pt x="773" y="448"/>
                    <a:pt x="793" y="448"/>
                    <a:pt x="813" y="447"/>
                  </a:cubicBezTo>
                  <a:cubicBezTo>
                    <a:pt x="1080" y="430"/>
                    <a:pt x="1346" y="386"/>
                    <a:pt x="1612" y="356"/>
                  </a:cubicBezTo>
                  <a:cubicBezTo>
                    <a:pt x="1602" y="351"/>
                    <a:pt x="1592" y="346"/>
                    <a:pt x="1581" y="341"/>
                  </a:cubicBezTo>
                  <a:cubicBezTo>
                    <a:pt x="1422" y="256"/>
                    <a:pt x="1233" y="173"/>
                    <a:pt x="1067" y="82"/>
                  </a:cubicBezTo>
                  <a:cubicBezTo>
                    <a:pt x="1029" y="65"/>
                    <a:pt x="991" y="34"/>
                    <a:pt x="970" y="1"/>
                  </a:cubicBezTo>
                  <a:lnTo>
                    <a:pt x="796" y="1"/>
                  </a:lnTo>
                  <a:cubicBezTo>
                    <a:pt x="788" y="1"/>
                    <a:pt x="780" y="1"/>
                    <a:pt x="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5264619" y="5108573"/>
              <a:ext cx="56450" cy="51770"/>
            </a:xfrm>
            <a:custGeom>
              <a:avLst/>
              <a:gdLst/>
              <a:ahLst/>
              <a:cxnLst/>
              <a:rect l="l" t="t" r="r" b="b"/>
              <a:pathLst>
                <a:path w="1158" h="1062" extrusionOk="0">
                  <a:moveTo>
                    <a:pt x="60" y="1"/>
                  </a:moveTo>
                  <a:cubicBezTo>
                    <a:pt x="40" y="1"/>
                    <a:pt x="20" y="1"/>
                    <a:pt x="0" y="1"/>
                  </a:cubicBezTo>
                  <a:cubicBezTo>
                    <a:pt x="128" y="79"/>
                    <a:pt x="283" y="100"/>
                    <a:pt x="420" y="158"/>
                  </a:cubicBezTo>
                  <a:cubicBezTo>
                    <a:pt x="830" y="286"/>
                    <a:pt x="967" y="723"/>
                    <a:pt x="1158" y="1061"/>
                  </a:cubicBezTo>
                  <a:cubicBezTo>
                    <a:pt x="1148" y="829"/>
                    <a:pt x="1067" y="602"/>
                    <a:pt x="984" y="387"/>
                  </a:cubicBezTo>
                  <a:cubicBezTo>
                    <a:pt x="945" y="295"/>
                    <a:pt x="901" y="204"/>
                    <a:pt x="859" y="111"/>
                  </a:cubicBezTo>
                  <a:cubicBezTo>
                    <a:pt x="849" y="90"/>
                    <a:pt x="849" y="64"/>
                    <a:pt x="857" y="43"/>
                  </a:cubicBezTo>
                  <a:cubicBezTo>
                    <a:pt x="592" y="43"/>
                    <a:pt x="326" y="1"/>
                    <a:pt x="6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5350463" y="5027506"/>
              <a:ext cx="39339" cy="134397"/>
            </a:xfrm>
            <a:custGeom>
              <a:avLst/>
              <a:gdLst/>
              <a:ahLst/>
              <a:cxnLst/>
              <a:rect l="l" t="t" r="r" b="b"/>
              <a:pathLst>
                <a:path w="807" h="2757" extrusionOk="0">
                  <a:moveTo>
                    <a:pt x="754" y="1"/>
                  </a:moveTo>
                  <a:cubicBezTo>
                    <a:pt x="639" y="177"/>
                    <a:pt x="512" y="349"/>
                    <a:pt x="376" y="516"/>
                  </a:cubicBezTo>
                  <a:cubicBezTo>
                    <a:pt x="369" y="526"/>
                    <a:pt x="364" y="535"/>
                    <a:pt x="358" y="546"/>
                  </a:cubicBezTo>
                  <a:cubicBezTo>
                    <a:pt x="286" y="680"/>
                    <a:pt x="232" y="827"/>
                    <a:pt x="187" y="974"/>
                  </a:cubicBezTo>
                  <a:cubicBezTo>
                    <a:pt x="1" y="1557"/>
                    <a:pt x="30" y="2192"/>
                    <a:pt x="277" y="2757"/>
                  </a:cubicBezTo>
                  <a:cubicBezTo>
                    <a:pt x="381" y="2144"/>
                    <a:pt x="707" y="1592"/>
                    <a:pt x="786" y="974"/>
                  </a:cubicBezTo>
                  <a:cubicBezTo>
                    <a:pt x="806" y="798"/>
                    <a:pt x="805" y="620"/>
                    <a:pt x="791" y="444"/>
                  </a:cubicBezTo>
                  <a:cubicBezTo>
                    <a:pt x="778" y="298"/>
                    <a:pt x="752" y="148"/>
                    <a:pt x="75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5147186" y="4939468"/>
              <a:ext cx="117140" cy="23935"/>
            </a:xfrm>
            <a:custGeom>
              <a:avLst/>
              <a:gdLst/>
              <a:ahLst/>
              <a:cxnLst/>
              <a:rect l="l" t="t" r="r" b="b"/>
              <a:pathLst>
                <a:path w="2403" h="491" extrusionOk="0">
                  <a:moveTo>
                    <a:pt x="884" y="1"/>
                  </a:moveTo>
                  <a:cubicBezTo>
                    <a:pt x="589" y="1"/>
                    <a:pt x="290" y="49"/>
                    <a:pt x="1" y="82"/>
                  </a:cubicBezTo>
                  <a:cubicBezTo>
                    <a:pt x="388" y="312"/>
                    <a:pt x="812" y="490"/>
                    <a:pt x="1269" y="490"/>
                  </a:cubicBezTo>
                  <a:cubicBezTo>
                    <a:pt x="1279" y="490"/>
                    <a:pt x="1290" y="490"/>
                    <a:pt x="1300" y="489"/>
                  </a:cubicBezTo>
                  <a:cubicBezTo>
                    <a:pt x="1332" y="490"/>
                    <a:pt x="1363" y="490"/>
                    <a:pt x="1394" y="490"/>
                  </a:cubicBezTo>
                  <a:cubicBezTo>
                    <a:pt x="1603" y="490"/>
                    <a:pt x="1813" y="476"/>
                    <a:pt x="2021" y="457"/>
                  </a:cubicBezTo>
                  <a:cubicBezTo>
                    <a:pt x="2022" y="457"/>
                    <a:pt x="2023" y="457"/>
                    <a:pt x="2025" y="457"/>
                  </a:cubicBezTo>
                  <a:cubicBezTo>
                    <a:pt x="2161" y="457"/>
                    <a:pt x="2280" y="405"/>
                    <a:pt x="2403" y="351"/>
                  </a:cubicBezTo>
                  <a:cubicBezTo>
                    <a:pt x="2093" y="350"/>
                    <a:pt x="1806" y="230"/>
                    <a:pt x="1528" y="106"/>
                  </a:cubicBezTo>
                  <a:cubicBezTo>
                    <a:pt x="1320" y="27"/>
                    <a:pt x="1103" y="1"/>
                    <a:pt x="88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5146065" y="4973786"/>
              <a:ext cx="83602" cy="42459"/>
            </a:xfrm>
            <a:custGeom>
              <a:avLst/>
              <a:gdLst/>
              <a:ahLst/>
              <a:cxnLst/>
              <a:rect l="l" t="t" r="r" b="b"/>
              <a:pathLst>
                <a:path w="1715" h="871" extrusionOk="0">
                  <a:moveTo>
                    <a:pt x="1715" y="1"/>
                  </a:moveTo>
                  <a:lnTo>
                    <a:pt x="1715" y="1"/>
                  </a:lnTo>
                  <a:cubicBezTo>
                    <a:pt x="1094" y="160"/>
                    <a:pt x="423" y="348"/>
                    <a:pt x="1" y="870"/>
                  </a:cubicBezTo>
                  <a:cubicBezTo>
                    <a:pt x="109" y="852"/>
                    <a:pt x="217" y="835"/>
                    <a:pt x="325" y="817"/>
                  </a:cubicBezTo>
                  <a:cubicBezTo>
                    <a:pt x="396" y="806"/>
                    <a:pt x="465" y="796"/>
                    <a:pt x="535" y="782"/>
                  </a:cubicBezTo>
                  <a:cubicBezTo>
                    <a:pt x="1091" y="707"/>
                    <a:pt x="1341" y="361"/>
                    <a:pt x="171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5305128" y="5144744"/>
              <a:ext cx="18232" cy="63615"/>
            </a:xfrm>
            <a:custGeom>
              <a:avLst/>
              <a:gdLst/>
              <a:ahLst/>
              <a:cxnLst/>
              <a:rect l="l" t="t" r="r" b="b"/>
              <a:pathLst>
                <a:path w="374" h="1305" extrusionOk="0">
                  <a:moveTo>
                    <a:pt x="43" y="1"/>
                  </a:moveTo>
                  <a:cubicBezTo>
                    <a:pt x="42" y="10"/>
                    <a:pt x="41" y="19"/>
                    <a:pt x="40" y="27"/>
                  </a:cubicBezTo>
                  <a:cubicBezTo>
                    <a:pt x="0" y="470"/>
                    <a:pt x="79" y="918"/>
                    <a:pt x="311" y="1304"/>
                  </a:cubicBezTo>
                  <a:cubicBezTo>
                    <a:pt x="374" y="1037"/>
                    <a:pt x="327" y="758"/>
                    <a:pt x="271" y="496"/>
                  </a:cubicBezTo>
                  <a:cubicBezTo>
                    <a:pt x="269" y="487"/>
                    <a:pt x="269" y="479"/>
                    <a:pt x="270" y="470"/>
                  </a:cubicBezTo>
                  <a:cubicBezTo>
                    <a:pt x="248" y="413"/>
                    <a:pt x="236" y="352"/>
                    <a:pt x="209" y="296"/>
                  </a:cubicBezTo>
                  <a:cubicBezTo>
                    <a:pt x="164" y="192"/>
                    <a:pt x="108" y="93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5275392" y="5136067"/>
              <a:ext cx="26909" cy="74925"/>
            </a:xfrm>
            <a:custGeom>
              <a:avLst/>
              <a:gdLst/>
              <a:ahLst/>
              <a:cxnLst/>
              <a:rect l="l" t="t" r="r" b="b"/>
              <a:pathLst>
                <a:path w="552" h="1537" extrusionOk="0">
                  <a:moveTo>
                    <a:pt x="502" y="0"/>
                  </a:moveTo>
                  <a:cubicBezTo>
                    <a:pt x="451" y="136"/>
                    <a:pt x="334" y="250"/>
                    <a:pt x="277" y="380"/>
                  </a:cubicBezTo>
                  <a:cubicBezTo>
                    <a:pt x="136" y="751"/>
                    <a:pt x="27" y="1136"/>
                    <a:pt x="1" y="1537"/>
                  </a:cubicBezTo>
                  <a:cubicBezTo>
                    <a:pt x="296" y="1204"/>
                    <a:pt x="411" y="749"/>
                    <a:pt x="518" y="328"/>
                  </a:cubicBezTo>
                  <a:cubicBezTo>
                    <a:pt x="528" y="278"/>
                    <a:pt x="523" y="135"/>
                    <a:pt x="551" y="53"/>
                  </a:cubicBezTo>
                  <a:cubicBezTo>
                    <a:pt x="536" y="35"/>
                    <a:pt x="519" y="17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5292503" y="5178721"/>
              <a:ext cx="14429" cy="43239"/>
            </a:xfrm>
            <a:custGeom>
              <a:avLst/>
              <a:gdLst/>
              <a:ahLst/>
              <a:cxnLst/>
              <a:rect l="l" t="t" r="r" b="b"/>
              <a:pathLst>
                <a:path w="296" h="887" extrusionOk="0">
                  <a:moveTo>
                    <a:pt x="186" y="0"/>
                  </a:moveTo>
                  <a:cubicBezTo>
                    <a:pt x="152" y="104"/>
                    <a:pt x="100" y="250"/>
                    <a:pt x="32" y="392"/>
                  </a:cubicBezTo>
                  <a:cubicBezTo>
                    <a:pt x="1" y="561"/>
                    <a:pt x="71" y="725"/>
                    <a:pt x="117" y="887"/>
                  </a:cubicBezTo>
                  <a:cubicBezTo>
                    <a:pt x="216" y="755"/>
                    <a:pt x="266" y="595"/>
                    <a:pt x="296" y="434"/>
                  </a:cubicBezTo>
                  <a:cubicBezTo>
                    <a:pt x="236" y="264"/>
                    <a:pt x="197" y="86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5210022" y="5135433"/>
              <a:ext cx="54061" cy="20913"/>
            </a:xfrm>
            <a:custGeom>
              <a:avLst/>
              <a:gdLst/>
              <a:ahLst/>
              <a:cxnLst/>
              <a:rect l="l" t="t" r="r" b="b"/>
              <a:pathLst>
                <a:path w="1109" h="429" extrusionOk="0">
                  <a:moveTo>
                    <a:pt x="1109" y="1"/>
                  </a:moveTo>
                  <a:lnTo>
                    <a:pt x="1109" y="1"/>
                  </a:lnTo>
                  <a:cubicBezTo>
                    <a:pt x="1011" y="6"/>
                    <a:pt x="913" y="9"/>
                    <a:pt x="815" y="9"/>
                  </a:cubicBezTo>
                  <a:cubicBezTo>
                    <a:pt x="734" y="9"/>
                    <a:pt x="654" y="7"/>
                    <a:pt x="574" y="2"/>
                  </a:cubicBezTo>
                  <a:cubicBezTo>
                    <a:pt x="350" y="66"/>
                    <a:pt x="173" y="239"/>
                    <a:pt x="1" y="390"/>
                  </a:cubicBezTo>
                  <a:cubicBezTo>
                    <a:pt x="77" y="419"/>
                    <a:pt x="155" y="429"/>
                    <a:pt x="234" y="429"/>
                  </a:cubicBezTo>
                  <a:cubicBezTo>
                    <a:pt x="381" y="429"/>
                    <a:pt x="530" y="393"/>
                    <a:pt x="675" y="374"/>
                  </a:cubicBezTo>
                  <a:lnTo>
                    <a:pt x="680" y="374"/>
                  </a:lnTo>
                  <a:cubicBezTo>
                    <a:pt x="804" y="230"/>
                    <a:pt x="949" y="105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5224841" y="4950973"/>
              <a:ext cx="72049" cy="83553"/>
            </a:xfrm>
            <a:custGeom>
              <a:avLst/>
              <a:gdLst/>
              <a:ahLst/>
              <a:cxnLst/>
              <a:rect l="l" t="t" r="r" b="b"/>
              <a:pathLst>
                <a:path w="1478" h="1714" extrusionOk="0">
                  <a:moveTo>
                    <a:pt x="1478" y="0"/>
                  </a:moveTo>
                  <a:lnTo>
                    <a:pt x="1478" y="0"/>
                  </a:lnTo>
                  <a:cubicBezTo>
                    <a:pt x="1138" y="161"/>
                    <a:pt x="882" y="452"/>
                    <a:pt x="610" y="706"/>
                  </a:cubicBezTo>
                  <a:cubicBezTo>
                    <a:pt x="339" y="994"/>
                    <a:pt x="109" y="1330"/>
                    <a:pt x="0" y="1713"/>
                  </a:cubicBezTo>
                  <a:cubicBezTo>
                    <a:pt x="409" y="1359"/>
                    <a:pt x="865" y="1047"/>
                    <a:pt x="1163" y="580"/>
                  </a:cubicBezTo>
                  <a:cubicBezTo>
                    <a:pt x="1278" y="393"/>
                    <a:pt x="1356" y="184"/>
                    <a:pt x="1478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5236930" y="5128901"/>
              <a:ext cx="55718" cy="49284"/>
            </a:xfrm>
            <a:custGeom>
              <a:avLst/>
              <a:gdLst/>
              <a:ahLst/>
              <a:cxnLst/>
              <a:rect l="l" t="t" r="r" b="b"/>
              <a:pathLst>
                <a:path w="1143" h="1011" extrusionOk="0">
                  <a:moveTo>
                    <a:pt x="1112" y="0"/>
                  </a:moveTo>
                  <a:cubicBezTo>
                    <a:pt x="1111" y="19"/>
                    <a:pt x="1103" y="38"/>
                    <a:pt x="1084" y="51"/>
                  </a:cubicBezTo>
                  <a:cubicBezTo>
                    <a:pt x="612" y="204"/>
                    <a:pt x="211" y="561"/>
                    <a:pt x="0" y="1011"/>
                  </a:cubicBezTo>
                  <a:cubicBezTo>
                    <a:pt x="401" y="923"/>
                    <a:pt x="736" y="644"/>
                    <a:pt x="988" y="328"/>
                  </a:cubicBezTo>
                  <a:cubicBezTo>
                    <a:pt x="1014" y="276"/>
                    <a:pt x="1073" y="115"/>
                    <a:pt x="1143" y="21"/>
                  </a:cubicBezTo>
                  <a:cubicBezTo>
                    <a:pt x="1132" y="14"/>
                    <a:pt x="1123" y="7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5249751" y="5164487"/>
              <a:ext cx="27932" cy="38364"/>
            </a:xfrm>
            <a:custGeom>
              <a:avLst/>
              <a:gdLst/>
              <a:ahLst/>
              <a:cxnLst/>
              <a:rect l="l" t="t" r="r" b="b"/>
              <a:pathLst>
                <a:path w="573" h="787" extrusionOk="0">
                  <a:moveTo>
                    <a:pt x="572" y="0"/>
                  </a:moveTo>
                  <a:lnTo>
                    <a:pt x="572" y="0"/>
                  </a:lnTo>
                  <a:cubicBezTo>
                    <a:pt x="520" y="51"/>
                    <a:pt x="348" y="170"/>
                    <a:pt x="161" y="271"/>
                  </a:cubicBezTo>
                  <a:cubicBezTo>
                    <a:pt x="55" y="418"/>
                    <a:pt x="29" y="611"/>
                    <a:pt x="1" y="787"/>
                  </a:cubicBezTo>
                  <a:cubicBezTo>
                    <a:pt x="169" y="700"/>
                    <a:pt x="313" y="571"/>
                    <a:pt x="445" y="436"/>
                  </a:cubicBezTo>
                  <a:cubicBezTo>
                    <a:pt x="446" y="435"/>
                    <a:pt x="447" y="435"/>
                    <a:pt x="447" y="434"/>
                  </a:cubicBezTo>
                  <a:cubicBezTo>
                    <a:pt x="482" y="288"/>
                    <a:pt x="525" y="143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5194374" y="4754471"/>
              <a:ext cx="76046" cy="71220"/>
            </a:xfrm>
            <a:custGeom>
              <a:avLst/>
              <a:gdLst/>
              <a:ahLst/>
              <a:cxnLst/>
              <a:rect l="l" t="t" r="r" b="b"/>
              <a:pathLst>
                <a:path w="1560" h="1461" extrusionOk="0">
                  <a:moveTo>
                    <a:pt x="1560" y="0"/>
                  </a:moveTo>
                  <a:cubicBezTo>
                    <a:pt x="1370" y="0"/>
                    <a:pt x="1180" y="10"/>
                    <a:pt x="992" y="26"/>
                  </a:cubicBezTo>
                  <a:cubicBezTo>
                    <a:pt x="915" y="33"/>
                    <a:pt x="838" y="41"/>
                    <a:pt x="763" y="51"/>
                  </a:cubicBezTo>
                  <a:cubicBezTo>
                    <a:pt x="709" y="105"/>
                    <a:pt x="657" y="162"/>
                    <a:pt x="607" y="220"/>
                  </a:cubicBezTo>
                  <a:cubicBezTo>
                    <a:pt x="301" y="576"/>
                    <a:pt x="86" y="977"/>
                    <a:pt x="0" y="1460"/>
                  </a:cubicBezTo>
                  <a:cubicBezTo>
                    <a:pt x="399" y="1053"/>
                    <a:pt x="771" y="573"/>
                    <a:pt x="1230" y="220"/>
                  </a:cubicBezTo>
                  <a:cubicBezTo>
                    <a:pt x="1335" y="139"/>
                    <a:pt x="1444" y="65"/>
                    <a:pt x="15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5400186" y="4758907"/>
              <a:ext cx="242860" cy="561912"/>
            </a:xfrm>
            <a:custGeom>
              <a:avLst/>
              <a:gdLst/>
              <a:ahLst/>
              <a:cxnLst/>
              <a:rect l="l" t="t" r="r" b="b"/>
              <a:pathLst>
                <a:path w="4982" h="11527" extrusionOk="0">
                  <a:moveTo>
                    <a:pt x="4667" y="1"/>
                  </a:moveTo>
                  <a:lnTo>
                    <a:pt x="4603" y="20"/>
                  </a:lnTo>
                  <a:cubicBezTo>
                    <a:pt x="4518" y="111"/>
                    <a:pt x="4439" y="204"/>
                    <a:pt x="4364" y="303"/>
                  </a:cubicBezTo>
                  <a:cubicBezTo>
                    <a:pt x="4232" y="474"/>
                    <a:pt x="4114" y="656"/>
                    <a:pt x="4004" y="843"/>
                  </a:cubicBezTo>
                  <a:cubicBezTo>
                    <a:pt x="3559" y="1634"/>
                    <a:pt x="3173" y="2457"/>
                    <a:pt x="2837" y="3302"/>
                  </a:cubicBezTo>
                  <a:cubicBezTo>
                    <a:pt x="3104" y="3917"/>
                    <a:pt x="3246" y="4584"/>
                    <a:pt x="3391" y="5237"/>
                  </a:cubicBezTo>
                  <a:cubicBezTo>
                    <a:pt x="3468" y="5615"/>
                    <a:pt x="3538" y="5994"/>
                    <a:pt x="3591" y="6375"/>
                  </a:cubicBezTo>
                  <a:cubicBezTo>
                    <a:pt x="3607" y="6506"/>
                    <a:pt x="3623" y="6639"/>
                    <a:pt x="3630" y="6771"/>
                  </a:cubicBezTo>
                  <a:cubicBezTo>
                    <a:pt x="3632" y="6784"/>
                    <a:pt x="3622" y="6795"/>
                    <a:pt x="3608" y="6796"/>
                  </a:cubicBezTo>
                  <a:cubicBezTo>
                    <a:pt x="3608" y="6796"/>
                    <a:pt x="3607" y="6796"/>
                    <a:pt x="3607" y="6796"/>
                  </a:cubicBezTo>
                  <a:cubicBezTo>
                    <a:pt x="3595" y="6796"/>
                    <a:pt x="3583" y="6787"/>
                    <a:pt x="3583" y="6774"/>
                  </a:cubicBezTo>
                  <a:cubicBezTo>
                    <a:pt x="3582" y="6674"/>
                    <a:pt x="3567" y="6575"/>
                    <a:pt x="3555" y="6477"/>
                  </a:cubicBezTo>
                  <a:cubicBezTo>
                    <a:pt x="3482" y="5976"/>
                    <a:pt x="3373" y="5480"/>
                    <a:pt x="3244" y="4991"/>
                  </a:cubicBezTo>
                  <a:cubicBezTo>
                    <a:pt x="3115" y="4489"/>
                    <a:pt x="2910" y="4011"/>
                    <a:pt x="2752" y="3518"/>
                  </a:cubicBezTo>
                  <a:cubicBezTo>
                    <a:pt x="2448" y="4307"/>
                    <a:pt x="2186" y="5112"/>
                    <a:pt x="1962" y="5925"/>
                  </a:cubicBezTo>
                  <a:cubicBezTo>
                    <a:pt x="1938" y="6009"/>
                    <a:pt x="1915" y="6093"/>
                    <a:pt x="1893" y="6179"/>
                  </a:cubicBezTo>
                  <a:cubicBezTo>
                    <a:pt x="1910" y="6179"/>
                    <a:pt x="1927" y="6184"/>
                    <a:pt x="1941" y="6196"/>
                  </a:cubicBezTo>
                  <a:cubicBezTo>
                    <a:pt x="1973" y="6232"/>
                    <a:pt x="1973" y="6286"/>
                    <a:pt x="1986" y="6332"/>
                  </a:cubicBezTo>
                  <a:cubicBezTo>
                    <a:pt x="2077" y="6838"/>
                    <a:pt x="2129" y="7351"/>
                    <a:pt x="2217" y="7858"/>
                  </a:cubicBezTo>
                  <a:cubicBezTo>
                    <a:pt x="2262" y="8112"/>
                    <a:pt x="2322" y="8365"/>
                    <a:pt x="2368" y="8620"/>
                  </a:cubicBezTo>
                  <a:cubicBezTo>
                    <a:pt x="2370" y="8632"/>
                    <a:pt x="2362" y="8644"/>
                    <a:pt x="2350" y="8646"/>
                  </a:cubicBezTo>
                  <a:cubicBezTo>
                    <a:pt x="2348" y="8646"/>
                    <a:pt x="2347" y="8646"/>
                    <a:pt x="2345" y="8646"/>
                  </a:cubicBezTo>
                  <a:cubicBezTo>
                    <a:pt x="2335" y="8646"/>
                    <a:pt x="2325" y="8639"/>
                    <a:pt x="2324" y="8629"/>
                  </a:cubicBezTo>
                  <a:cubicBezTo>
                    <a:pt x="2300" y="8472"/>
                    <a:pt x="2260" y="8318"/>
                    <a:pt x="2223" y="8164"/>
                  </a:cubicBezTo>
                  <a:cubicBezTo>
                    <a:pt x="2094" y="7598"/>
                    <a:pt x="1943" y="7034"/>
                    <a:pt x="1844" y="6460"/>
                  </a:cubicBezTo>
                  <a:cubicBezTo>
                    <a:pt x="1841" y="6442"/>
                    <a:pt x="1838" y="6424"/>
                    <a:pt x="1835" y="6405"/>
                  </a:cubicBezTo>
                  <a:lnTo>
                    <a:pt x="1814" y="6487"/>
                  </a:lnTo>
                  <a:cubicBezTo>
                    <a:pt x="1832" y="6509"/>
                    <a:pt x="1835" y="6541"/>
                    <a:pt x="1819" y="6565"/>
                  </a:cubicBezTo>
                  <a:cubicBezTo>
                    <a:pt x="1807" y="6583"/>
                    <a:pt x="1796" y="6601"/>
                    <a:pt x="1784" y="6618"/>
                  </a:cubicBezTo>
                  <a:cubicBezTo>
                    <a:pt x="1484" y="7880"/>
                    <a:pt x="1295" y="9170"/>
                    <a:pt x="1103" y="10450"/>
                  </a:cubicBezTo>
                  <a:cubicBezTo>
                    <a:pt x="1082" y="10483"/>
                    <a:pt x="1065" y="10499"/>
                    <a:pt x="1051" y="10499"/>
                  </a:cubicBezTo>
                  <a:cubicBezTo>
                    <a:pt x="907" y="10499"/>
                    <a:pt x="1167" y="8772"/>
                    <a:pt x="1183" y="8646"/>
                  </a:cubicBezTo>
                  <a:cubicBezTo>
                    <a:pt x="1264" y="8096"/>
                    <a:pt x="1362" y="7548"/>
                    <a:pt x="1477" y="7005"/>
                  </a:cubicBezTo>
                  <a:lnTo>
                    <a:pt x="1477" y="7005"/>
                  </a:lnTo>
                  <a:cubicBezTo>
                    <a:pt x="1301" y="7212"/>
                    <a:pt x="1121" y="7417"/>
                    <a:pt x="936" y="7616"/>
                  </a:cubicBezTo>
                  <a:cubicBezTo>
                    <a:pt x="811" y="7755"/>
                    <a:pt x="683" y="7891"/>
                    <a:pt x="553" y="8024"/>
                  </a:cubicBezTo>
                  <a:cubicBezTo>
                    <a:pt x="547" y="8031"/>
                    <a:pt x="541" y="8034"/>
                    <a:pt x="534" y="8034"/>
                  </a:cubicBezTo>
                  <a:cubicBezTo>
                    <a:pt x="513" y="8034"/>
                    <a:pt x="493" y="8006"/>
                    <a:pt x="511" y="7985"/>
                  </a:cubicBezTo>
                  <a:cubicBezTo>
                    <a:pt x="589" y="7906"/>
                    <a:pt x="663" y="7822"/>
                    <a:pt x="737" y="7739"/>
                  </a:cubicBezTo>
                  <a:cubicBezTo>
                    <a:pt x="802" y="7663"/>
                    <a:pt x="865" y="7586"/>
                    <a:pt x="927" y="7507"/>
                  </a:cubicBezTo>
                  <a:cubicBezTo>
                    <a:pt x="1032" y="7373"/>
                    <a:pt x="1133" y="7236"/>
                    <a:pt x="1235" y="7100"/>
                  </a:cubicBezTo>
                  <a:cubicBezTo>
                    <a:pt x="1342" y="6961"/>
                    <a:pt x="1441" y="6817"/>
                    <a:pt x="1549" y="6680"/>
                  </a:cubicBezTo>
                  <a:cubicBezTo>
                    <a:pt x="1777" y="5677"/>
                    <a:pt x="2068" y="4688"/>
                    <a:pt x="2433" y="3726"/>
                  </a:cubicBezTo>
                  <a:lnTo>
                    <a:pt x="2433" y="3726"/>
                  </a:lnTo>
                  <a:cubicBezTo>
                    <a:pt x="2203" y="3932"/>
                    <a:pt x="1973" y="4134"/>
                    <a:pt x="1771" y="4372"/>
                  </a:cubicBezTo>
                  <a:cubicBezTo>
                    <a:pt x="1677" y="4477"/>
                    <a:pt x="1587" y="4587"/>
                    <a:pt x="1500" y="4700"/>
                  </a:cubicBezTo>
                  <a:cubicBezTo>
                    <a:pt x="1309" y="4943"/>
                    <a:pt x="1134" y="5201"/>
                    <a:pt x="966" y="5461"/>
                  </a:cubicBezTo>
                  <a:cubicBezTo>
                    <a:pt x="959" y="5471"/>
                    <a:pt x="948" y="5476"/>
                    <a:pt x="937" y="5476"/>
                  </a:cubicBezTo>
                  <a:cubicBezTo>
                    <a:pt x="929" y="5476"/>
                    <a:pt x="921" y="5473"/>
                    <a:pt x="914" y="5467"/>
                  </a:cubicBezTo>
                  <a:cubicBezTo>
                    <a:pt x="900" y="5455"/>
                    <a:pt x="899" y="5432"/>
                    <a:pt x="911" y="5418"/>
                  </a:cubicBezTo>
                  <a:cubicBezTo>
                    <a:pt x="944" y="5379"/>
                    <a:pt x="969" y="5333"/>
                    <a:pt x="995" y="5291"/>
                  </a:cubicBezTo>
                  <a:cubicBezTo>
                    <a:pt x="1153" y="5023"/>
                    <a:pt x="1320" y="4759"/>
                    <a:pt x="1503" y="4505"/>
                  </a:cubicBezTo>
                  <a:cubicBezTo>
                    <a:pt x="1801" y="4096"/>
                    <a:pt x="2142" y="3719"/>
                    <a:pt x="2552" y="3420"/>
                  </a:cubicBezTo>
                  <a:cubicBezTo>
                    <a:pt x="2563" y="3391"/>
                    <a:pt x="2575" y="3362"/>
                    <a:pt x="2588" y="3332"/>
                  </a:cubicBezTo>
                  <a:cubicBezTo>
                    <a:pt x="2983" y="2372"/>
                    <a:pt x="3393" y="1407"/>
                    <a:pt x="3982" y="549"/>
                  </a:cubicBezTo>
                  <a:cubicBezTo>
                    <a:pt x="4033" y="472"/>
                    <a:pt x="4150" y="315"/>
                    <a:pt x="4280" y="173"/>
                  </a:cubicBezTo>
                  <a:cubicBezTo>
                    <a:pt x="4293" y="157"/>
                    <a:pt x="4307" y="143"/>
                    <a:pt x="4321" y="129"/>
                  </a:cubicBezTo>
                  <a:cubicBezTo>
                    <a:pt x="4330" y="119"/>
                    <a:pt x="4339" y="110"/>
                    <a:pt x="4349" y="100"/>
                  </a:cubicBezTo>
                  <a:lnTo>
                    <a:pt x="4349" y="100"/>
                  </a:lnTo>
                  <a:cubicBezTo>
                    <a:pt x="4318" y="110"/>
                    <a:pt x="4289" y="119"/>
                    <a:pt x="4260" y="129"/>
                  </a:cubicBezTo>
                  <a:cubicBezTo>
                    <a:pt x="3204" y="473"/>
                    <a:pt x="1993" y="986"/>
                    <a:pt x="1543" y="2006"/>
                  </a:cubicBezTo>
                  <a:cubicBezTo>
                    <a:pt x="1390" y="2307"/>
                    <a:pt x="1477" y="2661"/>
                    <a:pt x="1374" y="2972"/>
                  </a:cubicBezTo>
                  <a:cubicBezTo>
                    <a:pt x="1206" y="3234"/>
                    <a:pt x="942" y="3398"/>
                    <a:pt x="757" y="3655"/>
                  </a:cubicBezTo>
                  <a:cubicBezTo>
                    <a:pt x="248" y="4323"/>
                    <a:pt x="291" y="4859"/>
                    <a:pt x="570" y="5613"/>
                  </a:cubicBezTo>
                  <a:cubicBezTo>
                    <a:pt x="611" y="5732"/>
                    <a:pt x="658" y="5855"/>
                    <a:pt x="598" y="5977"/>
                  </a:cubicBezTo>
                  <a:cubicBezTo>
                    <a:pt x="489" y="6228"/>
                    <a:pt x="352" y="6468"/>
                    <a:pt x="263" y="6728"/>
                  </a:cubicBezTo>
                  <a:cubicBezTo>
                    <a:pt x="1" y="7424"/>
                    <a:pt x="296" y="8007"/>
                    <a:pt x="483" y="8666"/>
                  </a:cubicBezTo>
                  <a:cubicBezTo>
                    <a:pt x="505" y="8887"/>
                    <a:pt x="428" y="9108"/>
                    <a:pt x="410" y="9329"/>
                  </a:cubicBezTo>
                  <a:cubicBezTo>
                    <a:pt x="358" y="9737"/>
                    <a:pt x="312" y="10182"/>
                    <a:pt x="376" y="10602"/>
                  </a:cubicBezTo>
                  <a:cubicBezTo>
                    <a:pt x="425" y="10904"/>
                    <a:pt x="494" y="11246"/>
                    <a:pt x="750" y="11443"/>
                  </a:cubicBezTo>
                  <a:cubicBezTo>
                    <a:pt x="817" y="11502"/>
                    <a:pt x="885" y="11526"/>
                    <a:pt x="952" y="11526"/>
                  </a:cubicBezTo>
                  <a:cubicBezTo>
                    <a:pt x="1020" y="11526"/>
                    <a:pt x="1088" y="11500"/>
                    <a:pt x="1151" y="11461"/>
                  </a:cubicBezTo>
                  <a:cubicBezTo>
                    <a:pt x="1214" y="11420"/>
                    <a:pt x="1272" y="11366"/>
                    <a:pt x="1325" y="11312"/>
                  </a:cubicBezTo>
                  <a:cubicBezTo>
                    <a:pt x="1676" y="10928"/>
                    <a:pt x="1818" y="10408"/>
                    <a:pt x="2019" y="9940"/>
                  </a:cubicBezTo>
                  <a:cubicBezTo>
                    <a:pt x="2100" y="9740"/>
                    <a:pt x="2179" y="9539"/>
                    <a:pt x="2241" y="9333"/>
                  </a:cubicBezTo>
                  <a:cubicBezTo>
                    <a:pt x="2256" y="9290"/>
                    <a:pt x="2292" y="9271"/>
                    <a:pt x="2329" y="9271"/>
                  </a:cubicBezTo>
                  <a:cubicBezTo>
                    <a:pt x="2376" y="9271"/>
                    <a:pt x="2424" y="9304"/>
                    <a:pt x="2425" y="9361"/>
                  </a:cubicBezTo>
                  <a:cubicBezTo>
                    <a:pt x="2893" y="9300"/>
                    <a:pt x="3383" y="9009"/>
                    <a:pt x="3559" y="8552"/>
                  </a:cubicBezTo>
                  <a:cubicBezTo>
                    <a:pt x="3753" y="8133"/>
                    <a:pt x="3664" y="7661"/>
                    <a:pt x="3767" y="7228"/>
                  </a:cubicBezTo>
                  <a:cubicBezTo>
                    <a:pt x="3870" y="7045"/>
                    <a:pt x="4042" y="6911"/>
                    <a:pt x="4164" y="6739"/>
                  </a:cubicBezTo>
                  <a:cubicBezTo>
                    <a:pt x="4235" y="6648"/>
                    <a:pt x="4304" y="6550"/>
                    <a:pt x="4364" y="6449"/>
                  </a:cubicBezTo>
                  <a:cubicBezTo>
                    <a:pt x="4420" y="6351"/>
                    <a:pt x="4469" y="6248"/>
                    <a:pt x="4502" y="6142"/>
                  </a:cubicBezTo>
                  <a:cubicBezTo>
                    <a:pt x="4745" y="5381"/>
                    <a:pt x="4712" y="4568"/>
                    <a:pt x="4656" y="3782"/>
                  </a:cubicBezTo>
                  <a:cubicBezTo>
                    <a:pt x="4641" y="3550"/>
                    <a:pt x="4831" y="3372"/>
                    <a:pt x="4877" y="3152"/>
                  </a:cubicBezTo>
                  <a:cubicBezTo>
                    <a:pt x="4981" y="2534"/>
                    <a:pt x="4895" y="1888"/>
                    <a:pt x="4822" y="1269"/>
                  </a:cubicBezTo>
                  <a:cubicBezTo>
                    <a:pt x="4812" y="1092"/>
                    <a:pt x="4654" y="352"/>
                    <a:pt x="466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5123641" y="4764806"/>
              <a:ext cx="66248" cy="77362"/>
            </a:xfrm>
            <a:custGeom>
              <a:avLst/>
              <a:gdLst/>
              <a:ahLst/>
              <a:cxnLst/>
              <a:rect l="l" t="t" r="r" b="b"/>
              <a:pathLst>
                <a:path w="1359" h="1587" extrusionOk="0">
                  <a:moveTo>
                    <a:pt x="1359" y="0"/>
                  </a:moveTo>
                  <a:cubicBezTo>
                    <a:pt x="1349" y="2"/>
                    <a:pt x="1341" y="6"/>
                    <a:pt x="1331" y="8"/>
                  </a:cubicBezTo>
                  <a:cubicBezTo>
                    <a:pt x="1138" y="56"/>
                    <a:pt x="947" y="111"/>
                    <a:pt x="756" y="169"/>
                  </a:cubicBezTo>
                  <a:cubicBezTo>
                    <a:pt x="655" y="287"/>
                    <a:pt x="551" y="400"/>
                    <a:pt x="472" y="536"/>
                  </a:cubicBezTo>
                  <a:cubicBezTo>
                    <a:pt x="269" y="863"/>
                    <a:pt x="143" y="1230"/>
                    <a:pt x="1" y="1586"/>
                  </a:cubicBezTo>
                  <a:cubicBezTo>
                    <a:pt x="307" y="1325"/>
                    <a:pt x="560" y="990"/>
                    <a:pt x="763" y="637"/>
                  </a:cubicBezTo>
                  <a:cubicBezTo>
                    <a:pt x="904" y="364"/>
                    <a:pt x="1107" y="160"/>
                    <a:pt x="1348" y="8"/>
                  </a:cubicBezTo>
                  <a:cubicBezTo>
                    <a:pt x="1351" y="6"/>
                    <a:pt x="1355" y="2"/>
                    <a:pt x="135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5044475" y="4785426"/>
              <a:ext cx="78922" cy="98421"/>
            </a:xfrm>
            <a:custGeom>
              <a:avLst/>
              <a:gdLst/>
              <a:ahLst/>
              <a:cxnLst/>
              <a:rect l="l" t="t" r="r" b="b"/>
              <a:pathLst>
                <a:path w="1619" h="2019" extrusionOk="0">
                  <a:moveTo>
                    <a:pt x="1618" y="1"/>
                  </a:moveTo>
                  <a:lnTo>
                    <a:pt x="1618" y="1"/>
                  </a:lnTo>
                  <a:cubicBezTo>
                    <a:pt x="1472" y="56"/>
                    <a:pt x="1329" y="119"/>
                    <a:pt x="1188" y="187"/>
                  </a:cubicBezTo>
                  <a:cubicBezTo>
                    <a:pt x="601" y="643"/>
                    <a:pt x="137" y="1282"/>
                    <a:pt x="1" y="2018"/>
                  </a:cubicBezTo>
                  <a:cubicBezTo>
                    <a:pt x="705" y="1494"/>
                    <a:pt x="932" y="540"/>
                    <a:pt x="161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4973840" y="4828324"/>
              <a:ext cx="69855" cy="84528"/>
            </a:xfrm>
            <a:custGeom>
              <a:avLst/>
              <a:gdLst/>
              <a:ahLst/>
              <a:cxnLst/>
              <a:rect l="l" t="t" r="r" b="b"/>
              <a:pathLst>
                <a:path w="1433" h="1734" extrusionOk="0">
                  <a:moveTo>
                    <a:pt x="1432" y="1"/>
                  </a:moveTo>
                  <a:lnTo>
                    <a:pt x="1432" y="1"/>
                  </a:lnTo>
                  <a:cubicBezTo>
                    <a:pt x="1113" y="190"/>
                    <a:pt x="834" y="464"/>
                    <a:pt x="587" y="741"/>
                  </a:cubicBezTo>
                  <a:cubicBezTo>
                    <a:pt x="334" y="1035"/>
                    <a:pt x="163" y="1381"/>
                    <a:pt x="0" y="1734"/>
                  </a:cubicBezTo>
                  <a:cubicBezTo>
                    <a:pt x="868" y="1442"/>
                    <a:pt x="936" y="632"/>
                    <a:pt x="1432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4953805" y="4814626"/>
              <a:ext cx="94375" cy="25300"/>
            </a:xfrm>
            <a:custGeom>
              <a:avLst/>
              <a:gdLst/>
              <a:ahLst/>
              <a:cxnLst/>
              <a:rect l="l" t="t" r="r" b="b"/>
              <a:pathLst>
                <a:path w="1936" h="519" extrusionOk="0">
                  <a:moveTo>
                    <a:pt x="1935" y="0"/>
                  </a:moveTo>
                  <a:lnTo>
                    <a:pt x="1935" y="0"/>
                  </a:lnTo>
                  <a:cubicBezTo>
                    <a:pt x="1665" y="69"/>
                    <a:pt x="1381" y="47"/>
                    <a:pt x="1107" y="97"/>
                  </a:cubicBezTo>
                  <a:cubicBezTo>
                    <a:pt x="730" y="158"/>
                    <a:pt x="306" y="246"/>
                    <a:pt x="1" y="497"/>
                  </a:cubicBezTo>
                  <a:cubicBezTo>
                    <a:pt x="104" y="512"/>
                    <a:pt x="208" y="518"/>
                    <a:pt x="311" y="518"/>
                  </a:cubicBezTo>
                  <a:cubicBezTo>
                    <a:pt x="886" y="518"/>
                    <a:pt x="1446" y="303"/>
                    <a:pt x="193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5023806" y="4769973"/>
              <a:ext cx="89500" cy="16672"/>
            </a:xfrm>
            <a:custGeom>
              <a:avLst/>
              <a:gdLst/>
              <a:ahLst/>
              <a:cxnLst/>
              <a:rect l="l" t="t" r="r" b="b"/>
              <a:pathLst>
                <a:path w="1836" h="342" extrusionOk="0">
                  <a:moveTo>
                    <a:pt x="981" y="1"/>
                  </a:moveTo>
                  <a:cubicBezTo>
                    <a:pt x="671" y="1"/>
                    <a:pt x="365" y="67"/>
                    <a:pt x="1" y="175"/>
                  </a:cubicBezTo>
                  <a:cubicBezTo>
                    <a:pt x="300" y="249"/>
                    <a:pt x="607" y="328"/>
                    <a:pt x="920" y="340"/>
                  </a:cubicBezTo>
                  <a:cubicBezTo>
                    <a:pt x="949" y="341"/>
                    <a:pt x="978" y="342"/>
                    <a:pt x="1006" y="342"/>
                  </a:cubicBezTo>
                  <a:cubicBezTo>
                    <a:pt x="1291" y="342"/>
                    <a:pt x="1574" y="277"/>
                    <a:pt x="1836" y="165"/>
                  </a:cubicBezTo>
                  <a:cubicBezTo>
                    <a:pt x="1522" y="51"/>
                    <a:pt x="1250" y="1"/>
                    <a:pt x="98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5127346" y="4735704"/>
              <a:ext cx="452816" cy="148095"/>
            </a:xfrm>
            <a:custGeom>
              <a:avLst/>
              <a:gdLst/>
              <a:ahLst/>
              <a:cxnLst/>
              <a:rect l="l" t="t" r="r" b="b"/>
              <a:pathLst>
                <a:path w="9289" h="3038" extrusionOk="0">
                  <a:moveTo>
                    <a:pt x="6749" y="0"/>
                  </a:moveTo>
                  <a:cubicBezTo>
                    <a:pt x="6487" y="0"/>
                    <a:pt x="6223" y="31"/>
                    <a:pt x="5965" y="97"/>
                  </a:cubicBezTo>
                  <a:cubicBezTo>
                    <a:pt x="5523" y="191"/>
                    <a:pt x="5124" y="375"/>
                    <a:pt x="4747" y="605"/>
                  </a:cubicBezTo>
                  <a:cubicBezTo>
                    <a:pt x="4172" y="955"/>
                    <a:pt x="3651" y="1411"/>
                    <a:pt x="3114" y="1809"/>
                  </a:cubicBezTo>
                  <a:cubicBezTo>
                    <a:pt x="2204" y="2456"/>
                    <a:pt x="1119" y="2902"/>
                    <a:pt x="0" y="2982"/>
                  </a:cubicBezTo>
                  <a:cubicBezTo>
                    <a:pt x="261" y="3020"/>
                    <a:pt x="526" y="3038"/>
                    <a:pt x="791" y="3038"/>
                  </a:cubicBezTo>
                  <a:cubicBezTo>
                    <a:pt x="1661" y="3038"/>
                    <a:pt x="2539" y="2841"/>
                    <a:pt x="3334" y="2499"/>
                  </a:cubicBezTo>
                  <a:cubicBezTo>
                    <a:pt x="4003" y="2199"/>
                    <a:pt x="4592" y="1737"/>
                    <a:pt x="5280" y="1473"/>
                  </a:cubicBezTo>
                  <a:cubicBezTo>
                    <a:pt x="5679" y="1313"/>
                    <a:pt x="6101" y="1219"/>
                    <a:pt x="6523" y="1142"/>
                  </a:cubicBezTo>
                  <a:cubicBezTo>
                    <a:pt x="7158" y="1023"/>
                    <a:pt x="7780" y="837"/>
                    <a:pt x="8421" y="740"/>
                  </a:cubicBezTo>
                  <a:cubicBezTo>
                    <a:pt x="8561" y="722"/>
                    <a:pt x="8705" y="693"/>
                    <a:pt x="8848" y="693"/>
                  </a:cubicBezTo>
                  <a:cubicBezTo>
                    <a:pt x="8892" y="693"/>
                    <a:pt x="8935" y="696"/>
                    <a:pt x="8979" y="702"/>
                  </a:cubicBezTo>
                  <a:cubicBezTo>
                    <a:pt x="9063" y="669"/>
                    <a:pt x="9148" y="636"/>
                    <a:pt x="9232" y="605"/>
                  </a:cubicBezTo>
                  <a:cubicBezTo>
                    <a:pt x="9243" y="600"/>
                    <a:pt x="9255" y="596"/>
                    <a:pt x="9266" y="592"/>
                  </a:cubicBezTo>
                  <a:cubicBezTo>
                    <a:pt x="9271" y="590"/>
                    <a:pt x="9278" y="587"/>
                    <a:pt x="9288" y="583"/>
                  </a:cubicBezTo>
                  <a:lnTo>
                    <a:pt x="9288" y="583"/>
                  </a:lnTo>
                  <a:cubicBezTo>
                    <a:pt x="9284" y="583"/>
                    <a:pt x="9280" y="583"/>
                    <a:pt x="9275" y="583"/>
                  </a:cubicBezTo>
                  <a:cubicBezTo>
                    <a:pt x="9192" y="583"/>
                    <a:pt x="9109" y="573"/>
                    <a:pt x="9027" y="556"/>
                  </a:cubicBezTo>
                  <a:cubicBezTo>
                    <a:pt x="8730" y="496"/>
                    <a:pt x="8447" y="381"/>
                    <a:pt x="8161" y="279"/>
                  </a:cubicBezTo>
                  <a:cubicBezTo>
                    <a:pt x="7711" y="103"/>
                    <a:pt x="7231" y="0"/>
                    <a:pt x="674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5109748" y="4735801"/>
              <a:ext cx="89842" cy="22229"/>
            </a:xfrm>
            <a:custGeom>
              <a:avLst/>
              <a:gdLst/>
              <a:ahLst/>
              <a:cxnLst/>
              <a:rect l="l" t="t" r="r" b="b"/>
              <a:pathLst>
                <a:path w="1843" h="456" extrusionOk="0">
                  <a:moveTo>
                    <a:pt x="748" y="1"/>
                  </a:moveTo>
                  <a:cubicBezTo>
                    <a:pt x="559" y="1"/>
                    <a:pt x="332" y="37"/>
                    <a:pt x="0" y="116"/>
                  </a:cubicBezTo>
                  <a:cubicBezTo>
                    <a:pt x="332" y="252"/>
                    <a:pt x="661" y="417"/>
                    <a:pt x="1023" y="451"/>
                  </a:cubicBezTo>
                  <a:cubicBezTo>
                    <a:pt x="1072" y="454"/>
                    <a:pt x="1122" y="456"/>
                    <a:pt x="1171" y="456"/>
                  </a:cubicBezTo>
                  <a:cubicBezTo>
                    <a:pt x="1234" y="456"/>
                    <a:pt x="1296" y="453"/>
                    <a:pt x="1358" y="449"/>
                  </a:cubicBezTo>
                  <a:cubicBezTo>
                    <a:pt x="1519" y="405"/>
                    <a:pt x="1681" y="365"/>
                    <a:pt x="1842" y="331"/>
                  </a:cubicBezTo>
                  <a:cubicBezTo>
                    <a:pt x="1319" y="124"/>
                    <a:pt x="1097" y="1"/>
                    <a:pt x="74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5139630" y="4777236"/>
              <a:ext cx="408894" cy="145024"/>
            </a:xfrm>
            <a:custGeom>
              <a:avLst/>
              <a:gdLst/>
              <a:ahLst/>
              <a:cxnLst/>
              <a:rect l="l" t="t" r="r" b="b"/>
              <a:pathLst>
                <a:path w="8388" h="2975" extrusionOk="0">
                  <a:moveTo>
                    <a:pt x="8387" y="1"/>
                  </a:moveTo>
                  <a:lnTo>
                    <a:pt x="8387" y="1"/>
                  </a:lnTo>
                  <a:cubicBezTo>
                    <a:pt x="7839" y="108"/>
                    <a:pt x="7299" y="253"/>
                    <a:pt x="6755" y="382"/>
                  </a:cubicBezTo>
                  <a:cubicBezTo>
                    <a:pt x="6169" y="512"/>
                    <a:pt x="5568" y="577"/>
                    <a:pt x="5010" y="819"/>
                  </a:cubicBezTo>
                  <a:cubicBezTo>
                    <a:pt x="4441" y="1056"/>
                    <a:pt x="3944" y="1429"/>
                    <a:pt x="3400" y="1715"/>
                  </a:cubicBezTo>
                  <a:cubicBezTo>
                    <a:pt x="2926" y="1958"/>
                    <a:pt x="2415" y="2127"/>
                    <a:pt x="1893" y="2234"/>
                  </a:cubicBezTo>
                  <a:cubicBezTo>
                    <a:pt x="1516" y="2312"/>
                    <a:pt x="1129" y="2356"/>
                    <a:pt x="743" y="2356"/>
                  </a:cubicBezTo>
                  <a:cubicBezTo>
                    <a:pt x="494" y="2356"/>
                    <a:pt x="246" y="2338"/>
                    <a:pt x="0" y="2299"/>
                  </a:cubicBezTo>
                  <a:lnTo>
                    <a:pt x="0" y="2299"/>
                  </a:lnTo>
                  <a:cubicBezTo>
                    <a:pt x="278" y="2439"/>
                    <a:pt x="548" y="2600"/>
                    <a:pt x="841" y="2703"/>
                  </a:cubicBezTo>
                  <a:cubicBezTo>
                    <a:pt x="1271" y="2877"/>
                    <a:pt x="1694" y="2975"/>
                    <a:pt x="2110" y="2975"/>
                  </a:cubicBezTo>
                  <a:cubicBezTo>
                    <a:pt x="2600" y="2975"/>
                    <a:pt x="3080" y="2839"/>
                    <a:pt x="3549" y="2534"/>
                  </a:cubicBezTo>
                  <a:cubicBezTo>
                    <a:pt x="4089" y="2193"/>
                    <a:pt x="4570" y="1724"/>
                    <a:pt x="5199" y="1548"/>
                  </a:cubicBezTo>
                  <a:cubicBezTo>
                    <a:pt x="5332" y="1508"/>
                    <a:pt x="5465" y="1495"/>
                    <a:pt x="5599" y="1495"/>
                  </a:cubicBezTo>
                  <a:cubicBezTo>
                    <a:pt x="5867" y="1495"/>
                    <a:pt x="6137" y="1548"/>
                    <a:pt x="6407" y="1548"/>
                  </a:cubicBezTo>
                  <a:cubicBezTo>
                    <a:pt x="6488" y="1548"/>
                    <a:pt x="6570" y="1543"/>
                    <a:pt x="6651" y="1531"/>
                  </a:cubicBezTo>
                  <a:cubicBezTo>
                    <a:pt x="6669" y="1528"/>
                    <a:pt x="6687" y="1524"/>
                    <a:pt x="6705" y="1521"/>
                  </a:cubicBezTo>
                  <a:cubicBezTo>
                    <a:pt x="6898" y="1067"/>
                    <a:pt x="7268" y="691"/>
                    <a:pt x="7669" y="411"/>
                  </a:cubicBezTo>
                  <a:cubicBezTo>
                    <a:pt x="7897" y="254"/>
                    <a:pt x="8138" y="119"/>
                    <a:pt x="838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5194813" y="4709770"/>
              <a:ext cx="81116" cy="34903"/>
            </a:xfrm>
            <a:custGeom>
              <a:avLst/>
              <a:gdLst/>
              <a:ahLst/>
              <a:cxnLst/>
              <a:rect l="l" t="t" r="r" b="b"/>
              <a:pathLst>
                <a:path w="1664" h="716" extrusionOk="0">
                  <a:moveTo>
                    <a:pt x="199" y="0"/>
                  </a:moveTo>
                  <a:cubicBezTo>
                    <a:pt x="133" y="0"/>
                    <a:pt x="67" y="4"/>
                    <a:pt x="1" y="11"/>
                  </a:cubicBezTo>
                  <a:cubicBezTo>
                    <a:pt x="251" y="183"/>
                    <a:pt x="501" y="362"/>
                    <a:pt x="780" y="484"/>
                  </a:cubicBezTo>
                  <a:cubicBezTo>
                    <a:pt x="1013" y="591"/>
                    <a:pt x="1256" y="654"/>
                    <a:pt x="1502" y="713"/>
                  </a:cubicBezTo>
                  <a:cubicBezTo>
                    <a:pt x="1556" y="713"/>
                    <a:pt x="1610" y="714"/>
                    <a:pt x="1663" y="715"/>
                  </a:cubicBezTo>
                  <a:cubicBezTo>
                    <a:pt x="1304" y="260"/>
                    <a:pt x="773" y="0"/>
                    <a:pt x="19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4932941" y="4698851"/>
              <a:ext cx="719464" cy="632109"/>
            </a:xfrm>
            <a:custGeom>
              <a:avLst/>
              <a:gdLst/>
              <a:ahLst/>
              <a:cxnLst/>
              <a:rect l="l" t="t" r="r" b="b"/>
              <a:pathLst>
                <a:path w="14759" h="12967" extrusionOk="0">
                  <a:moveTo>
                    <a:pt x="5571" y="224"/>
                  </a:moveTo>
                  <a:cubicBezTo>
                    <a:pt x="6145" y="224"/>
                    <a:pt x="6676" y="484"/>
                    <a:pt x="7035" y="939"/>
                  </a:cubicBezTo>
                  <a:cubicBezTo>
                    <a:pt x="6982" y="938"/>
                    <a:pt x="6928" y="937"/>
                    <a:pt x="6875" y="937"/>
                  </a:cubicBezTo>
                  <a:cubicBezTo>
                    <a:pt x="6628" y="878"/>
                    <a:pt x="6385" y="816"/>
                    <a:pt x="6153" y="708"/>
                  </a:cubicBezTo>
                  <a:cubicBezTo>
                    <a:pt x="5873" y="586"/>
                    <a:pt x="5624" y="407"/>
                    <a:pt x="5373" y="235"/>
                  </a:cubicBezTo>
                  <a:cubicBezTo>
                    <a:pt x="5439" y="228"/>
                    <a:pt x="5505" y="224"/>
                    <a:pt x="5571" y="224"/>
                  </a:cubicBezTo>
                  <a:close/>
                  <a:moveTo>
                    <a:pt x="4375" y="759"/>
                  </a:moveTo>
                  <a:cubicBezTo>
                    <a:pt x="4724" y="759"/>
                    <a:pt x="4946" y="882"/>
                    <a:pt x="5469" y="1089"/>
                  </a:cubicBezTo>
                  <a:cubicBezTo>
                    <a:pt x="5308" y="1123"/>
                    <a:pt x="5146" y="1163"/>
                    <a:pt x="4985" y="1207"/>
                  </a:cubicBezTo>
                  <a:cubicBezTo>
                    <a:pt x="4923" y="1211"/>
                    <a:pt x="4861" y="1214"/>
                    <a:pt x="4798" y="1214"/>
                  </a:cubicBezTo>
                  <a:cubicBezTo>
                    <a:pt x="4749" y="1214"/>
                    <a:pt x="4699" y="1212"/>
                    <a:pt x="4650" y="1209"/>
                  </a:cubicBezTo>
                  <a:cubicBezTo>
                    <a:pt x="4288" y="1175"/>
                    <a:pt x="3959" y="1010"/>
                    <a:pt x="3627" y="874"/>
                  </a:cubicBezTo>
                  <a:cubicBezTo>
                    <a:pt x="3959" y="795"/>
                    <a:pt x="4186" y="759"/>
                    <a:pt x="4375" y="759"/>
                  </a:cubicBezTo>
                  <a:close/>
                  <a:moveTo>
                    <a:pt x="2845" y="1460"/>
                  </a:moveTo>
                  <a:cubicBezTo>
                    <a:pt x="3114" y="1460"/>
                    <a:pt x="3386" y="1510"/>
                    <a:pt x="3700" y="1624"/>
                  </a:cubicBezTo>
                  <a:cubicBezTo>
                    <a:pt x="3439" y="1737"/>
                    <a:pt x="3156" y="1801"/>
                    <a:pt x="2871" y="1801"/>
                  </a:cubicBezTo>
                  <a:cubicBezTo>
                    <a:pt x="2842" y="1801"/>
                    <a:pt x="2813" y="1800"/>
                    <a:pt x="2784" y="1799"/>
                  </a:cubicBezTo>
                  <a:cubicBezTo>
                    <a:pt x="2471" y="1787"/>
                    <a:pt x="2164" y="1708"/>
                    <a:pt x="1865" y="1634"/>
                  </a:cubicBezTo>
                  <a:cubicBezTo>
                    <a:pt x="2229" y="1526"/>
                    <a:pt x="2535" y="1460"/>
                    <a:pt x="2845" y="1460"/>
                  </a:cubicBezTo>
                  <a:close/>
                  <a:moveTo>
                    <a:pt x="6923" y="1141"/>
                  </a:moveTo>
                  <a:cubicBezTo>
                    <a:pt x="6807" y="1206"/>
                    <a:pt x="6698" y="1280"/>
                    <a:pt x="6594" y="1361"/>
                  </a:cubicBezTo>
                  <a:cubicBezTo>
                    <a:pt x="6134" y="1714"/>
                    <a:pt x="5762" y="2194"/>
                    <a:pt x="5364" y="2601"/>
                  </a:cubicBezTo>
                  <a:cubicBezTo>
                    <a:pt x="5449" y="2118"/>
                    <a:pt x="5664" y="1717"/>
                    <a:pt x="5971" y="1361"/>
                  </a:cubicBezTo>
                  <a:cubicBezTo>
                    <a:pt x="6021" y="1303"/>
                    <a:pt x="6072" y="1246"/>
                    <a:pt x="6126" y="1192"/>
                  </a:cubicBezTo>
                  <a:cubicBezTo>
                    <a:pt x="6202" y="1182"/>
                    <a:pt x="6278" y="1174"/>
                    <a:pt x="6355" y="1167"/>
                  </a:cubicBezTo>
                  <a:cubicBezTo>
                    <a:pt x="6543" y="1151"/>
                    <a:pt x="6734" y="1141"/>
                    <a:pt x="6923" y="1141"/>
                  </a:cubicBezTo>
                  <a:close/>
                  <a:moveTo>
                    <a:pt x="2363" y="2375"/>
                  </a:moveTo>
                  <a:lnTo>
                    <a:pt x="2363" y="2375"/>
                  </a:lnTo>
                  <a:cubicBezTo>
                    <a:pt x="1874" y="2678"/>
                    <a:pt x="1314" y="2893"/>
                    <a:pt x="738" y="2893"/>
                  </a:cubicBezTo>
                  <a:cubicBezTo>
                    <a:pt x="635" y="2893"/>
                    <a:pt x="531" y="2887"/>
                    <a:pt x="428" y="2872"/>
                  </a:cubicBezTo>
                  <a:cubicBezTo>
                    <a:pt x="734" y="2621"/>
                    <a:pt x="1158" y="2533"/>
                    <a:pt x="1535" y="2472"/>
                  </a:cubicBezTo>
                  <a:cubicBezTo>
                    <a:pt x="1809" y="2422"/>
                    <a:pt x="2093" y="2444"/>
                    <a:pt x="2363" y="2375"/>
                  </a:cubicBezTo>
                  <a:close/>
                  <a:moveTo>
                    <a:pt x="5271" y="1353"/>
                  </a:moveTo>
                  <a:cubicBezTo>
                    <a:pt x="5267" y="1355"/>
                    <a:pt x="5263" y="1359"/>
                    <a:pt x="5260" y="1361"/>
                  </a:cubicBezTo>
                  <a:cubicBezTo>
                    <a:pt x="5019" y="1513"/>
                    <a:pt x="4815" y="1717"/>
                    <a:pt x="4675" y="1990"/>
                  </a:cubicBezTo>
                  <a:cubicBezTo>
                    <a:pt x="4472" y="2343"/>
                    <a:pt x="4219" y="2678"/>
                    <a:pt x="3913" y="2939"/>
                  </a:cubicBezTo>
                  <a:cubicBezTo>
                    <a:pt x="4055" y="2583"/>
                    <a:pt x="4180" y="2216"/>
                    <a:pt x="4384" y="1889"/>
                  </a:cubicBezTo>
                  <a:cubicBezTo>
                    <a:pt x="4463" y="1753"/>
                    <a:pt x="4567" y="1640"/>
                    <a:pt x="4668" y="1522"/>
                  </a:cubicBezTo>
                  <a:cubicBezTo>
                    <a:pt x="4859" y="1464"/>
                    <a:pt x="5050" y="1409"/>
                    <a:pt x="5243" y="1361"/>
                  </a:cubicBezTo>
                  <a:cubicBezTo>
                    <a:pt x="5253" y="1359"/>
                    <a:pt x="5261" y="1355"/>
                    <a:pt x="5271" y="1353"/>
                  </a:cubicBezTo>
                  <a:close/>
                  <a:moveTo>
                    <a:pt x="10737" y="756"/>
                  </a:moveTo>
                  <a:cubicBezTo>
                    <a:pt x="11219" y="756"/>
                    <a:pt x="11699" y="859"/>
                    <a:pt x="12149" y="1035"/>
                  </a:cubicBezTo>
                  <a:cubicBezTo>
                    <a:pt x="12435" y="1137"/>
                    <a:pt x="12718" y="1252"/>
                    <a:pt x="13015" y="1312"/>
                  </a:cubicBezTo>
                  <a:cubicBezTo>
                    <a:pt x="13097" y="1329"/>
                    <a:pt x="13179" y="1339"/>
                    <a:pt x="13263" y="1339"/>
                  </a:cubicBezTo>
                  <a:cubicBezTo>
                    <a:pt x="13268" y="1339"/>
                    <a:pt x="13272" y="1339"/>
                    <a:pt x="13276" y="1339"/>
                  </a:cubicBezTo>
                  <a:lnTo>
                    <a:pt x="13276" y="1339"/>
                  </a:lnTo>
                  <a:cubicBezTo>
                    <a:pt x="13266" y="1343"/>
                    <a:pt x="13259" y="1346"/>
                    <a:pt x="13254" y="1348"/>
                  </a:cubicBezTo>
                  <a:cubicBezTo>
                    <a:pt x="13243" y="1352"/>
                    <a:pt x="13231" y="1356"/>
                    <a:pt x="13220" y="1361"/>
                  </a:cubicBezTo>
                  <a:cubicBezTo>
                    <a:pt x="13136" y="1392"/>
                    <a:pt x="13051" y="1425"/>
                    <a:pt x="12967" y="1458"/>
                  </a:cubicBezTo>
                  <a:cubicBezTo>
                    <a:pt x="12923" y="1452"/>
                    <a:pt x="12880" y="1449"/>
                    <a:pt x="12836" y="1449"/>
                  </a:cubicBezTo>
                  <a:cubicBezTo>
                    <a:pt x="12693" y="1449"/>
                    <a:pt x="12549" y="1478"/>
                    <a:pt x="12409" y="1496"/>
                  </a:cubicBezTo>
                  <a:cubicBezTo>
                    <a:pt x="11768" y="1593"/>
                    <a:pt x="11146" y="1779"/>
                    <a:pt x="10511" y="1898"/>
                  </a:cubicBezTo>
                  <a:cubicBezTo>
                    <a:pt x="10089" y="1975"/>
                    <a:pt x="9667" y="2069"/>
                    <a:pt x="9268" y="2229"/>
                  </a:cubicBezTo>
                  <a:cubicBezTo>
                    <a:pt x="8580" y="2493"/>
                    <a:pt x="7991" y="2955"/>
                    <a:pt x="7322" y="3255"/>
                  </a:cubicBezTo>
                  <a:cubicBezTo>
                    <a:pt x="6527" y="3597"/>
                    <a:pt x="5649" y="3794"/>
                    <a:pt x="4779" y="3794"/>
                  </a:cubicBezTo>
                  <a:cubicBezTo>
                    <a:pt x="4514" y="3794"/>
                    <a:pt x="4249" y="3776"/>
                    <a:pt x="3988" y="3738"/>
                  </a:cubicBezTo>
                  <a:cubicBezTo>
                    <a:pt x="5107" y="3658"/>
                    <a:pt x="6192" y="3212"/>
                    <a:pt x="7102" y="2565"/>
                  </a:cubicBezTo>
                  <a:cubicBezTo>
                    <a:pt x="7640" y="2167"/>
                    <a:pt x="8160" y="1711"/>
                    <a:pt x="8735" y="1361"/>
                  </a:cubicBezTo>
                  <a:cubicBezTo>
                    <a:pt x="9112" y="1131"/>
                    <a:pt x="9511" y="947"/>
                    <a:pt x="9953" y="853"/>
                  </a:cubicBezTo>
                  <a:cubicBezTo>
                    <a:pt x="10211" y="787"/>
                    <a:pt x="10475" y="756"/>
                    <a:pt x="10737" y="756"/>
                  </a:cubicBezTo>
                  <a:close/>
                  <a:moveTo>
                    <a:pt x="3906" y="1777"/>
                  </a:moveTo>
                  <a:cubicBezTo>
                    <a:pt x="3220" y="2316"/>
                    <a:pt x="2993" y="3270"/>
                    <a:pt x="2289" y="3794"/>
                  </a:cubicBezTo>
                  <a:cubicBezTo>
                    <a:pt x="2425" y="3058"/>
                    <a:pt x="2889" y="2419"/>
                    <a:pt x="3476" y="1963"/>
                  </a:cubicBezTo>
                  <a:cubicBezTo>
                    <a:pt x="3617" y="1895"/>
                    <a:pt x="3760" y="1832"/>
                    <a:pt x="3906" y="1777"/>
                  </a:cubicBezTo>
                  <a:close/>
                  <a:moveTo>
                    <a:pt x="2271" y="2657"/>
                  </a:moveTo>
                  <a:cubicBezTo>
                    <a:pt x="1775" y="3288"/>
                    <a:pt x="1707" y="4097"/>
                    <a:pt x="839" y="4390"/>
                  </a:cubicBezTo>
                  <a:cubicBezTo>
                    <a:pt x="1002" y="4037"/>
                    <a:pt x="1173" y="3691"/>
                    <a:pt x="1426" y="3397"/>
                  </a:cubicBezTo>
                  <a:cubicBezTo>
                    <a:pt x="1674" y="3120"/>
                    <a:pt x="1952" y="2846"/>
                    <a:pt x="2271" y="2657"/>
                  </a:cubicBezTo>
                  <a:close/>
                  <a:moveTo>
                    <a:pt x="12627" y="1609"/>
                  </a:moveTo>
                  <a:cubicBezTo>
                    <a:pt x="12378" y="1727"/>
                    <a:pt x="12137" y="1863"/>
                    <a:pt x="11909" y="2019"/>
                  </a:cubicBezTo>
                  <a:cubicBezTo>
                    <a:pt x="11508" y="2299"/>
                    <a:pt x="11138" y="2675"/>
                    <a:pt x="10945" y="3129"/>
                  </a:cubicBezTo>
                  <a:cubicBezTo>
                    <a:pt x="10927" y="3132"/>
                    <a:pt x="10909" y="3137"/>
                    <a:pt x="10891" y="3139"/>
                  </a:cubicBezTo>
                  <a:cubicBezTo>
                    <a:pt x="10810" y="3151"/>
                    <a:pt x="10728" y="3156"/>
                    <a:pt x="10647" y="3156"/>
                  </a:cubicBezTo>
                  <a:cubicBezTo>
                    <a:pt x="10377" y="3156"/>
                    <a:pt x="10107" y="3103"/>
                    <a:pt x="9839" y="3103"/>
                  </a:cubicBezTo>
                  <a:cubicBezTo>
                    <a:pt x="9705" y="3103"/>
                    <a:pt x="9572" y="3116"/>
                    <a:pt x="9439" y="3156"/>
                  </a:cubicBezTo>
                  <a:cubicBezTo>
                    <a:pt x="8810" y="3332"/>
                    <a:pt x="8329" y="3801"/>
                    <a:pt x="7789" y="4143"/>
                  </a:cubicBezTo>
                  <a:cubicBezTo>
                    <a:pt x="7320" y="4448"/>
                    <a:pt x="6840" y="4583"/>
                    <a:pt x="6351" y="4583"/>
                  </a:cubicBezTo>
                  <a:cubicBezTo>
                    <a:pt x="5935" y="4583"/>
                    <a:pt x="5511" y="4485"/>
                    <a:pt x="5081" y="4311"/>
                  </a:cubicBezTo>
                  <a:cubicBezTo>
                    <a:pt x="4789" y="4208"/>
                    <a:pt x="4519" y="4047"/>
                    <a:pt x="4240" y="3907"/>
                  </a:cubicBezTo>
                  <a:lnTo>
                    <a:pt x="4240" y="3907"/>
                  </a:lnTo>
                  <a:cubicBezTo>
                    <a:pt x="4486" y="3946"/>
                    <a:pt x="4734" y="3964"/>
                    <a:pt x="4983" y="3964"/>
                  </a:cubicBezTo>
                  <a:cubicBezTo>
                    <a:pt x="5369" y="3964"/>
                    <a:pt x="5756" y="3920"/>
                    <a:pt x="6133" y="3842"/>
                  </a:cubicBezTo>
                  <a:cubicBezTo>
                    <a:pt x="6655" y="3735"/>
                    <a:pt x="7166" y="3566"/>
                    <a:pt x="7640" y="3323"/>
                  </a:cubicBezTo>
                  <a:cubicBezTo>
                    <a:pt x="8184" y="3037"/>
                    <a:pt x="8681" y="2664"/>
                    <a:pt x="9250" y="2428"/>
                  </a:cubicBezTo>
                  <a:cubicBezTo>
                    <a:pt x="9808" y="2185"/>
                    <a:pt x="10409" y="2120"/>
                    <a:pt x="10995" y="1990"/>
                  </a:cubicBezTo>
                  <a:cubicBezTo>
                    <a:pt x="11539" y="1861"/>
                    <a:pt x="12079" y="1716"/>
                    <a:pt x="12627" y="1609"/>
                  </a:cubicBezTo>
                  <a:close/>
                  <a:moveTo>
                    <a:pt x="5278" y="4937"/>
                  </a:moveTo>
                  <a:cubicBezTo>
                    <a:pt x="5497" y="4937"/>
                    <a:pt x="5715" y="4963"/>
                    <a:pt x="5923" y="5042"/>
                  </a:cubicBezTo>
                  <a:cubicBezTo>
                    <a:pt x="6201" y="5166"/>
                    <a:pt x="6488" y="5286"/>
                    <a:pt x="6798" y="5287"/>
                  </a:cubicBezTo>
                  <a:cubicBezTo>
                    <a:pt x="6675" y="5341"/>
                    <a:pt x="6556" y="5393"/>
                    <a:pt x="6420" y="5393"/>
                  </a:cubicBezTo>
                  <a:cubicBezTo>
                    <a:pt x="6418" y="5393"/>
                    <a:pt x="6417" y="5393"/>
                    <a:pt x="6416" y="5393"/>
                  </a:cubicBezTo>
                  <a:cubicBezTo>
                    <a:pt x="6208" y="5412"/>
                    <a:pt x="5998" y="5426"/>
                    <a:pt x="5789" y="5426"/>
                  </a:cubicBezTo>
                  <a:cubicBezTo>
                    <a:pt x="5758" y="5426"/>
                    <a:pt x="5727" y="5426"/>
                    <a:pt x="5695" y="5425"/>
                  </a:cubicBezTo>
                  <a:cubicBezTo>
                    <a:pt x="5686" y="5426"/>
                    <a:pt x="5677" y="5426"/>
                    <a:pt x="5667" y="5426"/>
                  </a:cubicBezTo>
                  <a:cubicBezTo>
                    <a:pt x="5209" y="5426"/>
                    <a:pt x="4784" y="5249"/>
                    <a:pt x="4396" y="5017"/>
                  </a:cubicBezTo>
                  <a:cubicBezTo>
                    <a:pt x="4684" y="4984"/>
                    <a:pt x="4983" y="4937"/>
                    <a:pt x="5278" y="4937"/>
                  </a:cubicBezTo>
                  <a:close/>
                  <a:moveTo>
                    <a:pt x="6087" y="5641"/>
                  </a:moveTo>
                  <a:cubicBezTo>
                    <a:pt x="5713" y="6001"/>
                    <a:pt x="5463" y="6347"/>
                    <a:pt x="4907" y="6422"/>
                  </a:cubicBezTo>
                  <a:cubicBezTo>
                    <a:pt x="4837" y="6436"/>
                    <a:pt x="4768" y="6446"/>
                    <a:pt x="4697" y="6457"/>
                  </a:cubicBezTo>
                  <a:cubicBezTo>
                    <a:pt x="4589" y="6475"/>
                    <a:pt x="4481" y="6492"/>
                    <a:pt x="4373" y="6510"/>
                  </a:cubicBezTo>
                  <a:cubicBezTo>
                    <a:pt x="4795" y="5988"/>
                    <a:pt x="5466" y="5800"/>
                    <a:pt x="6087" y="5641"/>
                  </a:cubicBezTo>
                  <a:close/>
                  <a:moveTo>
                    <a:pt x="7466" y="5172"/>
                  </a:moveTo>
                  <a:lnTo>
                    <a:pt x="7466" y="5172"/>
                  </a:lnTo>
                  <a:cubicBezTo>
                    <a:pt x="7344" y="5356"/>
                    <a:pt x="7266" y="5565"/>
                    <a:pt x="7151" y="5752"/>
                  </a:cubicBezTo>
                  <a:cubicBezTo>
                    <a:pt x="6853" y="6219"/>
                    <a:pt x="6397" y="6531"/>
                    <a:pt x="5988" y="6885"/>
                  </a:cubicBezTo>
                  <a:cubicBezTo>
                    <a:pt x="6097" y="6502"/>
                    <a:pt x="6327" y="6166"/>
                    <a:pt x="6598" y="5878"/>
                  </a:cubicBezTo>
                  <a:cubicBezTo>
                    <a:pt x="6872" y="5624"/>
                    <a:pt x="7126" y="5333"/>
                    <a:pt x="7466" y="5172"/>
                  </a:cubicBezTo>
                  <a:close/>
                  <a:moveTo>
                    <a:pt x="9766" y="5646"/>
                  </a:moveTo>
                  <a:lnTo>
                    <a:pt x="9766" y="5646"/>
                  </a:lnTo>
                  <a:cubicBezTo>
                    <a:pt x="9763" y="5662"/>
                    <a:pt x="9760" y="5679"/>
                    <a:pt x="9757" y="5694"/>
                  </a:cubicBezTo>
                  <a:cubicBezTo>
                    <a:pt x="9664" y="5825"/>
                    <a:pt x="9580" y="5960"/>
                    <a:pt x="9471" y="6076"/>
                  </a:cubicBezTo>
                  <a:cubicBezTo>
                    <a:pt x="9338" y="6208"/>
                    <a:pt x="9172" y="6299"/>
                    <a:pt x="9012" y="6398"/>
                  </a:cubicBezTo>
                  <a:cubicBezTo>
                    <a:pt x="8690" y="6585"/>
                    <a:pt x="8354" y="6755"/>
                    <a:pt x="7995" y="6863"/>
                  </a:cubicBezTo>
                  <a:cubicBezTo>
                    <a:pt x="7675" y="6957"/>
                    <a:pt x="7340" y="6981"/>
                    <a:pt x="7015" y="7055"/>
                  </a:cubicBezTo>
                  <a:cubicBezTo>
                    <a:pt x="7479" y="6474"/>
                    <a:pt x="7979" y="5692"/>
                    <a:pt x="8805" y="5681"/>
                  </a:cubicBezTo>
                  <a:cubicBezTo>
                    <a:pt x="8822" y="5680"/>
                    <a:pt x="8838" y="5680"/>
                    <a:pt x="8855" y="5680"/>
                  </a:cubicBezTo>
                  <a:cubicBezTo>
                    <a:pt x="9038" y="5680"/>
                    <a:pt x="9221" y="5704"/>
                    <a:pt x="9404" y="5704"/>
                  </a:cubicBezTo>
                  <a:cubicBezTo>
                    <a:pt x="9492" y="5704"/>
                    <a:pt x="9581" y="5698"/>
                    <a:pt x="9669" y="5682"/>
                  </a:cubicBezTo>
                  <a:cubicBezTo>
                    <a:pt x="9698" y="5680"/>
                    <a:pt x="9737" y="5666"/>
                    <a:pt x="9766" y="5646"/>
                  </a:cubicBezTo>
                  <a:close/>
                  <a:moveTo>
                    <a:pt x="6392" y="8398"/>
                  </a:moveTo>
                  <a:cubicBezTo>
                    <a:pt x="6399" y="8398"/>
                    <a:pt x="6407" y="8398"/>
                    <a:pt x="6415" y="8398"/>
                  </a:cubicBezTo>
                  <a:lnTo>
                    <a:pt x="6589" y="8398"/>
                  </a:lnTo>
                  <a:cubicBezTo>
                    <a:pt x="6610" y="8433"/>
                    <a:pt x="6648" y="8462"/>
                    <a:pt x="6686" y="8479"/>
                  </a:cubicBezTo>
                  <a:cubicBezTo>
                    <a:pt x="6850" y="8570"/>
                    <a:pt x="7041" y="8653"/>
                    <a:pt x="7200" y="8738"/>
                  </a:cubicBezTo>
                  <a:cubicBezTo>
                    <a:pt x="7211" y="8743"/>
                    <a:pt x="7221" y="8748"/>
                    <a:pt x="7231" y="8753"/>
                  </a:cubicBezTo>
                  <a:cubicBezTo>
                    <a:pt x="6965" y="8783"/>
                    <a:pt x="6699" y="8827"/>
                    <a:pt x="6432" y="8844"/>
                  </a:cubicBezTo>
                  <a:cubicBezTo>
                    <a:pt x="6412" y="8845"/>
                    <a:pt x="6392" y="8845"/>
                    <a:pt x="6372" y="8845"/>
                  </a:cubicBezTo>
                  <a:cubicBezTo>
                    <a:pt x="6112" y="8845"/>
                    <a:pt x="5853" y="8783"/>
                    <a:pt x="5620" y="8673"/>
                  </a:cubicBezTo>
                  <a:cubicBezTo>
                    <a:pt x="5845" y="8510"/>
                    <a:pt x="6110" y="8398"/>
                    <a:pt x="6392" y="8398"/>
                  </a:cubicBezTo>
                  <a:close/>
                  <a:moveTo>
                    <a:pt x="6793" y="8957"/>
                  </a:moveTo>
                  <a:cubicBezTo>
                    <a:pt x="6633" y="9061"/>
                    <a:pt x="6488" y="9186"/>
                    <a:pt x="6364" y="9330"/>
                  </a:cubicBezTo>
                  <a:lnTo>
                    <a:pt x="6359" y="9330"/>
                  </a:lnTo>
                  <a:cubicBezTo>
                    <a:pt x="6214" y="9349"/>
                    <a:pt x="6065" y="9385"/>
                    <a:pt x="5918" y="9385"/>
                  </a:cubicBezTo>
                  <a:cubicBezTo>
                    <a:pt x="5839" y="9385"/>
                    <a:pt x="5761" y="9375"/>
                    <a:pt x="5685" y="9346"/>
                  </a:cubicBezTo>
                  <a:cubicBezTo>
                    <a:pt x="5857" y="9195"/>
                    <a:pt x="6034" y="9022"/>
                    <a:pt x="6258" y="8958"/>
                  </a:cubicBezTo>
                  <a:cubicBezTo>
                    <a:pt x="6338" y="8963"/>
                    <a:pt x="6418" y="8965"/>
                    <a:pt x="6499" y="8965"/>
                  </a:cubicBezTo>
                  <a:cubicBezTo>
                    <a:pt x="6597" y="8965"/>
                    <a:pt x="6695" y="8962"/>
                    <a:pt x="6793" y="8957"/>
                  </a:cubicBezTo>
                  <a:close/>
                  <a:moveTo>
                    <a:pt x="6864" y="8406"/>
                  </a:moveTo>
                  <a:cubicBezTo>
                    <a:pt x="7130" y="8406"/>
                    <a:pt x="7396" y="8448"/>
                    <a:pt x="7661" y="8448"/>
                  </a:cubicBezTo>
                  <a:cubicBezTo>
                    <a:pt x="7653" y="8469"/>
                    <a:pt x="7653" y="8495"/>
                    <a:pt x="7663" y="8517"/>
                  </a:cubicBezTo>
                  <a:cubicBezTo>
                    <a:pt x="7705" y="8609"/>
                    <a:pt x="7749" y="8700"/>
                    <a:pt x="7788" y="8792"/>
                  </a:cubicBezTo>
                  <a:cubicBezTo>
                    <a:pt x="7871" y="9007"/>
                    <a:pt x="7952" y="9234"/>
                    <a:pt x="7962" y="9466"/>
                  </a:cubicBezTo>
                  <a:cubicBezTo>
                    <a:pt x="7771" y="9128"/>
                    <a:pt x="7634" y="8691"/>
                    <a:pt x="7224" y="8563"/>
                  </a:cubicBezTo>
                  <a:cubicBezTo>
                    <a:pt x="7087" y="8505"/>
                    <a:pt x="6932" y="8484"/>
                    <a:pt x="6804" y="8406"/>
                  </a:cubicBezTo>
                  <a:cubicBezTo>
                    <a:pt x="6824" y="8406"/>
                    <a:pt x="6844" y="8406"/>
                    <a:pt x="6864" y="8406"/>
                  </a:cubicBezTo>
                  <a:close/>
                  <a:moveTo>
                    <a:pt x="9319" y="6743"/>
                  </a:moveTo>
                  <a:cubicBezTo>
                    <a:pt x="9317" y="6891"/>
                    <a:pt x="9343" y="7040"/>
                    <a:pt x="9356" y="7186"/>
                  </a:cubicBezTo>
                  <a:cubicBezTo>
                    <a:pt x="9370" y="7362"/>
                    <a:pt x="9371" y="7540"/>
                    <a:pt x="9351" y="7716"/>
                  </a:cubicBezTo>
                  <a:cubicBezTo>
                    <a:pt x="9272" y="8334"/>
                    <a:pt x="8946" y="8886"/>
                    <a:pt x="8842" y="9499"/>
                  </a:cubicBezTo>
                  <a:cubicBezTo>
                    <a:pt x="8595" y="8935"/>
                    <a:pt x="8566" y="8299"/>
                    <a:pt x="8752" y="7716"/>
                  </a:cubicBezTo>
                  <a:cubicBezTo>
                    <a:pt x="8797" y="7569"/>
                    <a:pt x="8851" y="7423"/>
                    <a:pt x="8923" y="7288"/>
                  </a:cubicBezTo>
                  <a:cubicBezTo>
                    <a:pt x="8929" y="7278"/>
                    <a:pt x="8934" y="7268"/>
                    <a:pt x="8941" y="7258"/>
                  </a:cubicBezTo>
                  <a:cubicBezTo>
                    <a:pt x="9077" y="7092"/>
                    <a:pt x="9204" y="6919"/>
                    <a:pt x="9319" y="6743"/>
                  </a:cubicBezTo>
                  <a:close/>
                  <a:moveTo>
                    <a:pt x="7348" y="8822"/>
                  </a:moveTo>
                  <a:cubicBezTo>
                    <a:pt x="7359" y="8829"/>
                    <a:pt x="7368" y="8836"/>
                    <a:pt x="7379" y="8843"/>
                  </a:cubicBezTo>
                  <a:cubicBezTo>
                    <a:pt x="7309" y="8937"/>
                    <a:pt x="7250" y="9098"/>
                    <a:pt x="7224" y="9150"/>
                  </a:cubicBezTo>
                  <a:cubicBezTo>
                    <a:pt x="6972" y="9466"/>
                    <a:pt x="6637" y="9745"/>
                    <a:pt x="6236" y="9833"/>
                  </a:cubicBezTo>
                  <a:cubicBezTo>
                    <a:pt x="6447" y="9383"/>
                    <a:pt x="6848" y="9026"/>
                    <a:pt x="7320" y="8873"/>
                  </a:cubicBezTo>
                  <a:cubicBezTo>
                    <a:pt x="7339" y="8860"/>
                    <a:pt x="7347" y="8841"/>
                    <a:pt x="7348" y="8822"/>
                  </a:cubicBezTo>
                  <a:close/>
                  <a:moveTo>
                    <a:pt x="7071" y="9553"/>
                  </a:moveTo>
                  <a:lnTo>
                    <a:pt x="7071" y="9553"/>
                  </a:lnTo>
                  <a:cubicBezTo>
                    <a:pt x="7024" y="9695"/>
                    <a:pt x="6981" y="9840"/>
                    <a:pt x="6946" y="9986"/>
                  </a:cubicBezTo>
                  <a:cubicBezTo>
                    <a:pt x="6946" y="9987"/>
                    <a:pt x="6945" y="9988"/>
                    <a:pt x="6944" y="9989"/>
                  </a:cubicBezTo>
                  <a:cubicBezTo>
                    <a:pt x="6812" y="10123"/>
                    <a:pt x="6668" y="10252"/>
                    <a:pt x="6500" y="10339"/>
                  </a:cubicBezTo>
                  <a:cubicBezTo>
                    <a:pt x="6528" y="10163"/>
                    <a:pt x="6554" y="9970"/>
                    <a:pt x="6660" y="9823"/>
                  </a:cubicBezTo>
                  <a:cubicBezTo>
                    <a:pt x="6847" y="9722"/>
                    <a:pt x="7019" y="9603"/>
                    <a:pt x="7071" y="9553"/>
                  </a:cubicBezTo>
                  <a:close/>
                  <a:moveTo>
                    <a:pt x="7678" y="9148"/>
                  </a:moveTo>
                  <a:cubicBezTo>
                    <a:pt x="7743" y="9240"/>
                    <a:pt x="7799" y="9339"/>
                    <a:pt x="7844" y="9443"/>
                  </a:cubicBezTo>
                  <a:cubicBezTo>
                    <a:pt x="7871" y="9499"/>
                    <a:pt x="7883" y="9560"/>
                    <a:pt x="7905" y="9617"/>
                  </a:cubicBezTo>
                  <a:cubicBezTo>
                    <a:pt x="7904" y="9626"/>
                    <a:pt x="7904" y="9634"/>
                    <a:pt x="7906" y="9643"/>
                  </a:cubicBezTo>
                  <a:cubicBezTo>
                    <a:pt x="7962" y="9905"/>
                    <a:pt x="8009" y="10184"/>
                    <a:pt x="7946" y="10451"/>
                  </a:cubicBezTo>
                  <a:cubicBezTo>
                    <a:pt x="7714" y="10065"/>
                    <a:pt x="7635" y="9617"/>
                    <a:pt x="7675" y="9174"/>
                  </a:cubicBezTo>
                  <a:cubicBezTo>
                    <a:pt x="7676" y="9166"/>
                    <a:pt x="7677" y="9157"/>
                    <a:pt x="7678" y="9148"/>
                  </a:cubicBezTo>
                  <a:close/>
                  <a:moveTo>
                    <a:pt x="7527" y="8969"/>
                  </a:moveTo>
                  <a:cubicBezTo>
                    <a:pt x="7544" y="8986"/>
                    <a:pt x="7561" y="9004"/>
                    <a:pt x="7576" y="9022"/>
                  </a:cubicBezTo>
                  <a:cubicBezTo>
                    <a:pt x="7548" y="9104"/>
                    <a:pt x="7553" y="9247"/>
                    <a:pt x="7543" y="9297"/>
                  </a:cubicBezTo>
                  <a:cubicBezTo>
                    <a:pt x="7436" y="9719"/>
                    <a:pt x="7321" y="10173"/>
                    <a:pt x="7026" y="10506"/>
                  </a:cubicBezTo>
                  <a:cubicBezTo>
                    <a:pt x="7052" y="10105"/>
                    <a:pt x="7161" y="9720"/>
                    <a:pt x="7302" y="9349"/>
                  </a:cubicBezTo>
                  <a:cubicBezTo>
                    <a:pt x="7359" y="9220"/>
                    <a:pt x="7476" y="9105"/>
                    <a:pt x="7527" y="8969"/>
                  </a:cubicBezTo>
                  <a:close/>
                  <a:moveTo>
                    <a:pt x="7562" y="9844"/>
                  </a:moveTo>
                  <a:cubicBezTo>
                    <a:pt x="7573" y="9930"/>
                    <a:pt x="7612" y="10108"/>
                    <a:pt x="7672" y="10278"/>
                  </a:cubicBezTo>
                  <a:cubicBezTo>
                    <a:pt x="7642" y="10439"/>
                    <a:pt x="7592" y="10599"/>
                    <a:pt x="7493" y="10731"/>
                  </a:cubicBezTo>
                  <a:cubicBezTo>
                    <a:pt x="7447" y="10569"/>
                    <a:pt x="7377" y="10405"/>
                    <a:pt x="7408" y="10236"/>
                  </a:cubicBezTo>
                  <a:cubicBezTo>
                    <a:pt x="7476" y="10094"/>
                    <a:pt x="7528" y="9948"/>
                    <a:pt x="7562" y="9844"/>
                  </a:cubicBezTo>
                  <a:close/>
                  <a:moveTo>
                    <a:pt x="14252" y="1233"/>
                  </a:moveTo>
                  <a:lnTo>
                    <a:pt x="14252" y="1233"/>
                  </a:lnTo>
                  <a:cubicBezTo>
                    <a:pt x="14239" y="1584"/>
                    <a:pt x="14397" y="2325"/>
                    <a:pt x="14407" y="2502"/>
                  </a:cubicBezTo>
                  <a:cubicBezTo>
                    <a:pt x="14480" y="3120"/>
                    <a:pt x="14566" y="3767"/>
                    <a:pt x="14461" y="4384"/>
                  </a:cubicBezTo>
                  <a:cubicBezTo>
                    <a:pt x="14416" y="4605"/>
                    <a:pt x="14226" y="4782"/>
                    <a:pt x="14240" y="5015"/>
                  </a:cubicBezTo>
                  <a:cubicBezTo>
                    <a:pt x="14296" y="5801"/>
                    <a:pt x="14330" y="6613"/>
                    <a:pt x="14087" y="7374"/>
                  </a:cubicBezTo>
                  <a:cubicBezTo>
                    <a:pt x="14053" y="7481"/>
                    <a:pt x="14004" y="7583"/>
                    <a:pt x="13949" y="7681"/>
                  </a:cubicBezTo>
                  <a:cubicBezTo>
                    <a:pt x="13889" y="7783"/>
                    <a:pt x="13820" y="7881"/>
                    <a:pt x="13749" y="7972"/>
                  </a:cubicBezTo>
                  <a:cubicBezTo>
                    <a:pt x="13627" y="8143"/>
                    <a:pt x="13454" y="8278"/>
                    <a:pt x="13352" y="8461"/>
                  </a:cubicBezTo>
                  <a:cubicBezTo>
                    <a:pt x="13249" y="8893"/>
                    <a:pt x="13338" y="9365"/>
                    <a:pt x="13144" y="9785"/>
                  </a:cubicBezTo>
                  <a:cubicBezTo>
                    <a:pt x="12968" y="10241"/>
                    <a:pt x="12478" y="10532"/>
                    <a:pt x="12009" y="10593"/>
                  </a:cubicBezTo>
                  <a:cubicBezTo>
                    <a:pt x="12009" y="10536"/>
                    <a:pt x="11961" y="10503"/>
                    <a:pt x="11913" y="10503"/>
                  </a:cubicBezTo>
                  <a:cubicBezTo>
                    <a:pt x="11877" y="10503"/>
                    <a:pt x="11840" y="10522"/>
                    <a:pt x="11826" y="10565"/>
                  </a:cubicBezTo>
                  <a:cubicBezTo>
                    <a:pt x="11764" y="10772"/>
                    <a:pt x="11684" y="10972"/>
                    <a:pt x="11604" y="11173"/>
                  </a:cubicBezTo>
                  <a:cubicBezTo>
                    <a:pt x="11402" y="11641"/>
                    <a:pt x="11261" y="12160"/>
                    <a:pt x="10910" y="12545"/>
                  </a:cubicBezTo>
                  <a:cubicBezTo>
                    <a:pt x="10805" y="12654"/>
                    <a:pt x="10673" y="12759"/>
                    <a:pt x="10535" y="12759"/>
                  </a:cubicBezTo>
                  <a:cubicBezTo>
                    <a:pt x="10469" y="12759"/>
                    <a:pt x="10402" y="12735"/>
                    <a:pt x="10335" y="12676"/>
                  </a:cubicBezTo>
                  <a:cubicBezTo>
                    <a:pt x="10079" y="12479"/>
                    <a:pt x="10009" y="12136"/>
                    <a:pt x="9959" y="11835"/>
                  </a:cubicBezTo>
                  <a:cubicBezTo>
                    <a:pt x="9896" y="11415"/>
                    <a:pt x="9943" y="10970"/>
                    <a:pt x="9994" y="10561"/>
                  </a:cubicBezTo>
                  <a:cubicBezTo>
                    <a:pt x="10012" y="10340"/>
                    <a:pt x="10089" y="10120"/>
                    <a:pt x="10068" y="9899"/>
                  </a:cubicBezTo>
                  <a:cubicBezTo>
                    <a:pt x="9881" y="9240"/>
                    <a:pt x="9585" y="8656"/>
                    <a:pt x="9847" y="7961"/>
                  </a:cubicBezTo>
                  <a:cubicBezTo>
                    <a:pt x="9936" y="7702"/>
                    <a:pt x="10073" y="7460"/>
                    <a:pt x="10183" y="7209"/>
                  </a:cubicBezTo>
                  <a:cubicBezTo>
                    <a:pt x="10243" y="7088"/>
                    <a:pt x="10195" y="6964"/>
                    <a:pt x="10155" y="6845"/>
                  </a:cubicBezTo>
                  <a:cubicBezTo>
                    <a:pt x="9875" y="6091"/>
                    <a:pt x="9833" y="5555"/>
                    <a:pt x="10342" y="4887"/>
                  </a:cubicBezTo>
                  <a:cubicBezTo>
                    <a:pt x="10528" y="4630"/>
                    <a:pt x="10791" y="4465"/>
                    <a:pt x="10959" y="4204"/>
                  </a:cubicBezTo>
                  <a:cubicBezTo>
                    <a:pt x="11063" y="3893"/>
                    <a:pt x="10975" y="3539"/>
                    <a:pt x="11128" y="3237"/>
                  </a:cubicBezTo>
                  <a:cubicBezTo>
                    <a:pt x="11578" y="2217"/>
                    <a:pt x="12789" y="1704"/>
                    <a:pt x="13845" y="1361"/>
                  </a:cubicBezTo>
                  <a:cubicBezTo>
                    <a:pt x="13874" y="1350"/>
                    <a:pt x="13904" y="1341"/>
                    <a:pt x="13934" y="1331"/>
                  </a:cubicBezTo>
                  <a:lnTo>
                    <a:pt x="13934" y="1331"/>
                  </a:lnTo>
                  <a:cubicBezTo>
                    <a:pt x="13924" y="1341"/>
                    <a:pt x="13915" y="1350"/>
                    <a:pt x="13906" y="1361"/>
                  </a:cubicBezTo>
                  <a:cubicBezTo>
                    <a:pt x="13761" y="1513"/>
                    <a:pt x="13624" y="1696"/>
                    <a:pt x="13567" y="1780"/>
                  </a:cubicBezTo>
                  <a:cubicBezTo>
                    <a:pt x="12979" y="2639"/>
                    <a:pt x="12568" y="3604"/>
                    <a:pt x="12173" y="4563"/>
                  </a:cubicBezTo>
                  <a:cubicBezTo>
                    <a:pt x="12161" y="4593"/>
                    <a:pt x="12148" y="4622"/>
                    <a:pt x="12137" y="4652"/>
                  </a:cubicBezTo>
                  <a:cubicBezTo>
                    <a:pt x="11474" y="5135"/>
                    <a:pt x="10992" y="5821"/>
                    <a:pt x="10580" y="6522"/>
                  </a:cubicBezTo>
                  <a:cubicBezTo>
                    <a:pt x="10554" y="6565"/>
                    <a:pt x="10529" y="6610"/>
                    <a:pt x="10496" y="6649"/>
                  </a:cubicBezTo>
                  <a:cubicBezTo>
                    <a:pt x="10484" y="6664"/>
                    <a:pt x="10485" y="6687"/>
                    <a:pt x="10498" y="6699"/>
                  </a:cubicBezTo>
                  <a:cubicBezTo>
                    <a:pt x="10505" y="6705"/>
                    <a:pt x="10513" y="6708"/>
                    <a:pt x="10522" y="6708"/>
                  </a:cubicBezTo>
                  <a:cubicBezTo>
                    <a:pt x="10533" y="6708"/>
                    <a:pt x="10544" y="6703"/>
                    <a:pt x="10551" y="6693"/>
                  </a:cubicBezTo>
                  <a:cubicBezTo>
                    <a:pt x="10797" y="6314"/>
                    <a:pt x="11056" y="5941"/>
                    <a:pt x="11356" y="5603"/>
                  </a:cubicBezTo>
                  <a:cubicBezTo>
                    <a:pt x="11558" y="5366"/>
                    <a:pt x="11788" y="5163"/>
                    <a:pt x="12018" y="4958"/>
                  </a:cubicBezTo>
                  <a:lnTo>
                    <a:pt x="12018" y="4958"/>
                  </a:lnTo>
                  <a:cubicBezTo>
                    <a:pt x="11653" y="5920"/>
                    <a:pt x="11362" y="6909"/>
                    <a:pt x="11135" y="7912"/>
                  </a:cubicBezTo>
                  <a:cubicBezTo>
                    <a:pt x="11026" y="8048"/>
                    <a:pt x="10927" y="8193"/>
                    <a:pt x="10820" y="8332"/>
                  </a:cubicBezTo>
                  <a:cubicBezTo>
                    <a:pt x="10658" y="8548"/>
                    <a:pt x="10499" y="8767"/>
                    <a:pt x="10322" y="8970"/>
                  </a:cubicBezTo>
                  <a:cubicBezTo>
                    <a:pt x="10248" y="9054"/>
                    <a:pt x="10174" y="9137"/>
                    <a:pt x="10096" y="9218"/>
                  </a:cubicBezTo>
                  <a:cubicBezTo>
                    <a:pt x="10078" y="9238"/>
                    <a:pt x="10098" y="9266"/>
                    <a:pt x="10119" y="9266"/>
                  </a:cubicBezTo>
                  <a:cubicBezTo>
                    <a:pt x="10126" y="9266"/>
                    <a:pt x="10133" y="9263"/>
                    <a:pt x="10139" y="9256"/>
                  </a:cubicBezTo>
                  <a:cubicBezTo>
                    <a:pt x="10458" y="8927"/>
                    <a:pt x="10765" y="8586"/>
                    <a:pt x="11062" y="8237"/>
                  </a:cubicBezTo>
                  <a:lnTo>
                    <a:pt x="11062" y="8237"/>
                  </a:lnTo>
                  <a:cubicBezTo>
                    <a:pt x="10947" y="8780"/>
                    <a:pt x="10849" y="9328"/>
                    <a:pt x="10768" y="9878"/>
                  </a:cubicBezTo>
                  <a:cubicBezTo>
                    <a:pt x="10752" y="10004"/>
                    <a:pt x="10492" y="11731"/>
                    <a:pt x="10637" y="11731"/>
                  </a:cubicBezTo>
                  <a:cubicBezTo>
                    <a:pt x="10650" y="11731"/>
                    <a:pt x="10667" y="11715"/>
                    <a:pt x="10688" y="11682"/>
                  </a:cubicBezTo>
                  <a:cubicBezTo>
                    <a:pt x="10880" y="10402"/>
                    <a:pt x="11069" y="9111"/>
                    <a:pt x="11369" y="7850"/>
                  </a:cubicBezTo>
                  <a:cubicBezTo>
                    <a:pt x="11381" y="7832"/>
                    <a:pt x="11392" y="7815"/>
                    <a:pt x="11404" y="7797"/>
                  </a:cubicBezTo>
                  <a:cubicBezTo>
                    <a:pt x="11420" y="7773"/>
                    <a:pt x="11418" y="7741"/>
                    <a:pt x="11401" y="7719"/>
                  </a:cubicBezTo>
                  <a:lnTo>
                    <a:pt x="11420" y="7637"/>
                  </a:lnTo>
                  <a:cubicBezTo>
                    <a:pt x="11424" y="7656"/>
                    <a:pt x="11427" y="7674"/>
                    <a:pt x="11429" y="7692"/>
                  </a:cubicBezTo>
                  <a:cubicBezTo>
                    <a:pt x="11529" y="8267"/>
                    <a:pt x="11679" y="8829"/>
                    <a:pt x="11809" y="9396"/>
                  </a:cubicBezTo>
                  <a:cubicBezTo>
                    <a:pt x="11845" y="9550"/>
                    <a:pt x="11885" y="9704"/>
                    <a:pt x="11909" y="9861"/>
                  </a:cubicBezTo>
                  <a:cubicBezTo>
                    <a:pt x="11910" y="9872"/>
                    <a:pt x="11921" y="9879"/>
                    <a:pt x="11931" y="9879"/>
                  </a:cubicBezTo>
                  <a:cubicBezTo>
                    <a:pt x="11932" y="9879"/>
                    <a:pt x="11934" y="9879"/>
                    <a:pt x="11935" y="9879"/>
                  </a:cubicBezTo>
                  <a:cubicBezTo>
                    <a:pt x="11947" y="9876"/>
                    <a:pt x="11955" y="9864"/>
                    <a:pt x="11953" y="9853"/>
                  </a:cubicBezTo>
                  <a:cubicBezTo>
                    <a:pt x="11907" y="9597"/>
                    <a:pt x="11848" y="9344"/>
                    <a:pt x="11803" y="9090"/>
                  </a:cubicBezTo>
                  <a:cubicBezTo>
                    <a:pt x="11714" y="8583"/>
                    <a:pt x="11662" y="8070"/>
                    <a:pt x="11571" y="7564"/>
                  </a:cubicBezTo>
                  <a:cubicBezTo>
                    <a:pt x="11559" y="7519"/>
                    <a:pt x="11559" y="7464"/>
                    <a:pt x="11526" y="7428"/>
                  </a:cubicBezTo>
                  <a:cubicBezTo>
                    <a:pt x="11512" y="7416"/>
                    <a:pt x="11495" y="7411"/>
                    <a:pt x="11478" y="7411"/>
                  </a:cubicBezTo>
                  <a:cubicBezTo>
                    <a:pt x="11500" y="7325"/>
                    <a:pt x="11522" y="7241"/>
                    <a:pt x="11547" y="7157"/>
                  </a:cubicBezTo>
                  <a:cubicBezTo>
                    <a:pt x="11771" y="6344"/>
                    <a:pt x="12033" y="5539"/>
                    <a:pt x="12337" y="4750"/>
                  </a:cubicBezTo>
                  <a:cubicBezTo>
                    <a:pt x="12495" y="5243"/>
                    <a:pt x="12700" y="5722"/>
                    <a:pt x="12829" y="6223"/>
                  </a:cubicBezTo>
                  <a:cubicBezTo>
                    <a:pt x="12958" y="6712"/>
                    <a:pt x="13066" y="7208"/>
                    <a:pt x="13140" y="7709"/>
                  </a:cubicBezTo>
                  <a:cubicBezTo>
                    <a:pt x="13152" y="7808"/>
                    <a:pt x="13167" y="7906"/>
                    <a:pt x="13168" y="8006"/>
                  </a:cubicBezTo>
                  <a:cubicBezTo>
                    <a:pt x="13168" y="8020"/>
                    <a:pt x="13181" y="8029"/>
                    <a:pt x="13193" y="8029"/>
                  </a:cubicBezTo>
                  <a:cubicBezTo>
                    <a:pt x="13206" y="8028"/>
                    <a:pt x="13217" y="8017"/>
                    <a:pt x="13215" y="8003"/>
                  </a:cubicBezTo>
                  <a:cubicBezTo>
                    <a:pt x="13208" y="7871"/>
                    <a:pt x="13192" y="7738"/>
                    <a:pt x="13176" y="7607"/>
                  </a:cubicBezTo>
                  <a:cubicBezTo>
                    <a:pt x="13123" y="7226"/>
                    <a:pt x="13053" y="6847"/>
                    <a:pt x="12976" y="6469"/>
                  </a:cubicBezTo>
                  <a:cubicBezTo>
                    <a:pt x="12831" y="5816"/>
                    <a:pt x="12689" y="5150"/>
                    <a:pt x="12421" y="4534"/>
                  </a:cubicBezTo>
                  <a:cubicBezTo>
                    <a:pt x="12758" y="3689"/>
                    <a:pt x="13144" y="2866"/>
                    <a:pt x="13589" y="2076"/>
                  </a:cubicBezTo>
                  <a:cubicBezTo>
                    <a:pt x="13698" y="1888"/>
                    <a:pt x="13816" y="1706"/>
                    <a:pt x="13949" y="1535"/>
                  </a:cubicBezTo>
                  <a:cubicBezTo>
                    <a:pt x="14023" y="1437"/>
                    <a:pt x="14103" y="1343"/>
                    <a:pt x="14187" y="1252"/>
                  </a:cubicBezTo>
                  <a:cubicBezTo>
                    <a:pt x="14209" y="1246"/>
                    <a:pt x="14230" y="1239"/>
                    <a:pt x="14252" y="1233"/>
                  </a:cubicBezTo>
                  <a:close/>
                  <a:moveTo>
                    <a:pt x="5490" y="30"/>
                  </a:moveTo>
                  <a:cubicBezTo>
                    <a:pt x="5485" y="30"/>
                    <a:pt x="5480" y="30"/>
                    <a:pt x="5475" y="30"/>
                  </a:cubicBezTo>
                  <a:cubicBezTo>
                    <a:pt x="5344" y="48"/>
                    <a:pt x="5074" y="0"/>
                    <a:pt x="5048" y="173"/>
                  </a:cubicBezTo>
                  <a:cubicBezTo>
                    <a:pt x="5045" y="248"/>
                    <a:pt x="5113" y="291"/>
                    <a:pt x="5168" y="328"/>
                  </a:cubicBezTo>
                  <a:cubicBezTo>
                    <a:pt x="5229" y="369"/>
                    <a:pt x="5290" y="410"/>
                    <a:pt x="5351" y="451"/>
                  </a:cubicBezTo>
                  <a:cubicBezTo>
                    <a:pt x="5645" y="667"/>
                    <a:pt x="5965" y="841"/>
                    <a:pt x="6305" y="959"/>
                  </a:cubicBezTo>
                  <a:cubicBezTo>
                    <a:pt x="6063" y="982"/>
                    <a:pt x="5822" y="1017"/>
                    <a:pt x="5584" y="1064"/>
                  </a:cubicBezTo>
                  <a:cubicBezTo>
                    <a:pt x="5585" y="1063"/>
                    <a:pt x="5585" y="1062"/>
                    <a:pt x="5585" y="1061"/>
                  </a:cubicBezTo>
                  <a:cubicBezTo>
                    <a:pt x="5605" y="965"/>
                    <a:pt x="5469" y="963"/>
                    <a:pt x="5410" y="924"/>
                  </a:cubicBezTo>
                  <a:cubicBezTo>
                    <a:pt x="5040" y="708"/>
                    <a:pt x="4706" y="570"/>
                    <a:pt x="4313" y="570"/>
                  </a:cubicBezTo>
                  <a:cubicBezTo>
                    <a:pt x="4202" y="570"/>
                    <a:pt x="4086" y="581"/>
                    <a:pt x="3963" y="604"/>
                  </a:cubicBezTo>
                  <a:cubicBezTo>
                    <a:pt x="3814" y="625"/>
                    <a:pt x="3666" y="653"/>
                    <a:pt x="3520" y="688"/>
                  </a:cubicBezTo>
                  <a:cubicBezTo>
                    <a:pt x="3430" y="715"/>
                    <a:pt x="3306" y="725"/>
                    <a:pt x="3268" y="827"/>
                  </a:cubicBezTo>
                  <a:cubicBezTo>
                    <a:pt x="3231" y="976"/>
                    <a:pt x="3424" y="1010"/>
                    <a:pt x="3525" y="1059"/>
                  </a:cubicBezTo>
                  <a:cubicBezTo>
                    <a:pt x="3811" y="1177"/>
                    <a:pt x="4104" y="1309"/>
                    <a:pt x="4410" y="1360"/>
                  </a:cubicBezTo>
                  <a:cubicBezTo>
                    <a:pt x="4425" y="1363"/>
                    <a:pt x="4440" y="1365"/>
                    <a:pt x="4455" y="1367"/>
                  </a:cubicBezTo>
                  <a:cubicBezTo>
                    <a:pt x="4287" y="1422"/>
                    <a:pt x="4119" y="1480"/>
                    <a:pt x="3954" y="1540"/>
                  </a:cubicBezTo>
                  <a:cubicBezTo>
                    <a:pt x="3946" y="1518"/>
                    <a:pt x="3930" y="1499"/>
                    <a:pt x="3899" y="1488"/>
                  </a:cubicBezTo>
                  <a:cubicBezTo>
                    <a:pt x="3780" y="1453"/>
                    <a:pt x="3668" y="1404"/>
                    <a:pt x="3554" y="1360"/>
                  </a:cubicBezTo>
                  <a:cubicBezTo>
                    <a:pt x="3464" y="1325"/>
                    <a:pt x="3374" y="1295"/>
                    <a:pt x="3279" y="1278"/>
                  </a:cubicBezTo>
                  <a:cubicBezTo>
                    <a:pt x="3153" y="1250"/>
                    <a:pt x="3025" y="1238"/>
                    <a:pt x="2897" y="1238"/>
                  </a:cubicBezTo>
                  <a:cubicBezTo>
                    <a:pt x="2689" y="1238"/>
                    <a:pt x="2481" y="1269"/>
                    <a:pt x="2279" y="1312"/>
                  </a:cubicBezTo>
                  <a:cubicBezTo>
                    <a:pt x="2213" y="1327"/>
                    <a:pt x="2146" y="1343"/>
                    <a:pt x="2080" y="1360"/>
                  </a:cubicBezTo>
                  <a:cubicBezTo>
                    <a:pt x="1982" y="1385"/>
                    <a:pt x="1885" y="1412"/>
                    <a:pt x="1789" y="1443"/>
                  </a:cubicBezTo>
                  <a:cubicBezTo>
                    <a:pt x="1685" y="1485"/>
                    <a:pt x="1527" y="1501"/>
                    <a:pt x="1496" y="1629"/>
                  </a:cubicBezTo>
                  <a:cubicBezTo>
                    <a:pt x="1481" y="1717"/>
                    <a:pt x="1563" y="1775"/>
                    <a:pt x="1642" y="1784"/>
                  </a:cubicBezTo>
                  <a:cubicBezTo>
                    <a:pt x="2006" y="1869"/>
                    <a:pt x="2376" y="1964"/>
                    <a:pt x="2751" y="1964"/>
                  </a:cubicBezTo>
                  <a:cubicBezTo>
                    <a:pt x="2841" y="1964"/>
                    <a:pt x="2931" y="1958"/>
                    <a:pt x="3021" y="1946"/>
                  </a:cubicBezTo>
                  <a:cubicBezTo>
                    <a:pt x="3041" y="1943"/>
                    <a:pt x="3061" y="1939"/>
                    <a:pt x="3081" y="1936"/>
                  </a:cubicBezTo>
                  <a:lnTo>
                    <a:pt x="3081" y="1936"/>
                  </a:lnTo>
                  <a:cubicBezTo>
                    <a:pt x="2931" y="2018"/>
                    <a:pt x="2785" y="2106"/>
                    <a:pt x="2641" y="2199"/>
                  </a:cubicBezTo>
                  <a:cubicBezTo>
                    <a:pt x="2131" y="2249"/>
                    <a:pt x="1611" y="2220"/>
                    <a:pt x="1120" y="2390"/>
                  </a:cubicBezTo>
                  <a:cubicBezTo>
                    <a:pt x="929" y="2456"/>
                    <a:pt x="0" y="2747"/>
                    <a:pt x="242" y="3017"/>
                  </a:cubicBezTo>
                  <a:cubicBezTo>
                    <a:pt x="304" y="3066"/>
                    <a:pt x="384" y="3068"/>
                    <a:pt x="464" y="3068"/>
                  </a:cubicBezTo>
                  <a:cubicBezTo>
                    <a:pt x="472" y="3068"/>
                    <a:pt x="481" y="3068"/>
                    <a:pt x="490" y="3068"/>
                  </a:cubicBezTo>
                  <a:cubicBezTo>
                    <a:pt x="519" y="3068"/>
                    <a:pt x="548" y="3069"/>
                    <a:pt x="576" y="3072"/>
                  </a:cubicBezTo>
                  <a:cubicBezTo>
                    <a:pt x="625" y="3074"/>
                    <a:pt x="674" y="3076"/>
                    <a:pt x="722" y="3076"/>
                  </a:cubicBezTo>
                  <a:cubicBezTo>
                    <a:pt x="1067" y="3076"/>
                    <a:pt x="1408" y="3009"/>
                    <a:pt x="1732" y="2891"/>
                  </a:cubicBezTo>
                  <a:lnTo>
                    <a:pt x="1732" y="2891"/>
                  </a:lnTo>
                  <a:cubicBezTo>
                    <a:pt x="1449" y="3123"/>
                    <a:pt x="1190" y="3391"/>
                    <a:pt x="990" y="3699"/>
                  </a:cubicBezTo>
                  <a:cubicBezTo>
                    <a:pt x="848" y="3917"/>
                    <a:pt x="723" y="4147"/>
                    <a:pt x="615" y="4385"/>
                  </a:cubicBezTo>
                  <a:cubicBezTo>
                    <a:pt x="550" y="4517"/>
                    <a:pt x="608" y="4619"/>
                    <a:pt x="720" y="4619"/>
                  </a:cubicBezTo>
                  <a:cubicBezTo>
                    <a:pt x="750" y="4619"/>
                    <a:pt x="782" y="4612"/>
                    <a:pt x="817" y="4597"/>
                  </a:cubicBezTo>
                  <a:cubicBezTo>
                    <a:pt x="2034" y="4108"/>
                    <a:pt x="1909" y="3316"/>
                    <a:pt x="2590" y="2470"/>
                  </a:cubicBezTo>
                  <a:cubicBezTo>
                    <a:pt x="2711" y="2391"/>
                    <a:pt x="2833" y="2314"/>
                    <a:pt x="2958" y="2241"/>
                  </a:cubicBezTo>
                  <a:lnTo>
                    <a:pt x="2958" y="2241"/>
                  </a:lnTo>
                  <a:cubicBezTo>
                    <a:pt x="2644" y="2538"/>
                    <a:pt x="2386" y="2893"/>
                    <a:pt x="2215" y="3287"/>
                  </a:cubicBezTo>
                  <a:cubicBezTo>
                    <a:pt x="2149" y="3501"/>
                    <a:pt x="2054" y="3728"/>
                    <a:pt x="2069" y="3956"/>
                  </a:cubicBezTo>
                  <a:cubicBezTo>
                    <a:pt x="2090" y="4026"/>
                    <a:pt x="2135" y="4051"/>
                    <a:pt x="2187" y="4051"/>
                  </a:cubicBezTo>
                  <a:cubicBezTo>
                    <a:pt x="2246" y="4051"/>
                    <a:pt x="2314" y="4017"/>
                    <a:pt x="2361" y="3976"/>
                  </a:cubicBezTo>
                  <a:cubicBezTo>
                    <a:pt x="2752" y="3679"/>
                    <a:pt x="3044" y="3273"/>
                    <a:pt x="3304" y="2862"/>
                  </a:cubicBezTo>
                  <a:cubicBezTo>
                    <a:pt x="3618" y="2314"/>
                    <a:pt x="3742" y="1950"/>
                    <a:pt x="4265" y="1653"/>
                  </a:cubicBezTo>
                  <a:cubicBezTo>
                    <a:pt x="4313" y="1637"/>
                    <a:pt x="4360" y="1620"/>
                    <a:pt x="4408" y="1604"/>
                  </a:cubicBezTo>
                  <a:lnTo>
                    <a:pt x="4408" y="1604"/>
                  </a:lnTo>
                  <a:cubicBezTo>
                    <a:pt x="4181" y="1857"/>
                    <a:pt x="4025" y="2164"/>
                    <a:pt x="3892" y="2475"/>
                  </a:cubicBezTo>
                  <a:cubicBezTo>
                    <a:pt x="3834" y="2610"/>
                    <a:pt x="3780" y="2746"/>
                    <a:pt x="3729" y="2884"/>
                  </a:cubicBezTo>
                  <a:cubicBezTo>
                    <a:pt x="3701" y="2965"/>
                    <a:pt x="3649" y="3072"/>
                    <a:pt x="3721" y="3143"/>
                  </a:cubicBezTo>
                  <a:cubicBezTo>
                    <a:pt x="3747" y="3165"/>
                    <a:pt x="3777" y="3174"/>
                    <a:pt x="3810" y="3174"/>
                  </a:cubicBezTo>
                  <a:cubicBezTo>
                    <a:pt x="4020" y="3174"/>
                    <a:pt x="4328" y="2769"/>
                    <a:pt x="4448" y="2656"/>
                  </a:cubicBezTo>
                  <a:cubicBezTo>
                    <a:pt x="4903" y="2127"/>
                    <a:pt x="4982" y="1666"/>
                    <a:pt x="5514" y="1361"/>
                  </a:cubicBezTo>
                  <a:cubicBezTo>
                    <a:pt x="5582" y="1322"/>
                    <a:pt x="5657" y="1285"/>
                    <a:pt x="5741" y="1251"/>
                  </a:cubicBezTo>
                  <a:cubicBezTo>
                    <a:pt x="5795" y="1241"/>
                    <a:pt x="5848" y="1231"/>
                    <a:pt x="5902" y="1223"/>
                  </a:cubicBezTo>
                  <a:lnTo>
                    <a:pt x="5902" y="1223"/>
                  </a:lnTo>
                  <a:cubicBezTo>
                    <a:pt x="5856" y="1267"/>
                    <a:pt x="5812" y="1312"/>
                    <a:pt x="5769" y="1361"/>
                  </a:cubicBezTo>
                  <a:cubicBezTo>
                    <a:pt x="5462" y="1703"/>
                    <a:pt x="5257" y="2130"/>
                    <a:pt x="5166" y="2582"/>
                  </a:cubicBezTo>
                  <a:cubicBezTo>
                    <a:pt x="5148" y="2681"/>
                    <a:pt x="5093" y="2813"/>
                    <a:pt x="5177" y="2894"/>
                  </a:cubicBezTo>
                  <a:cubicBezTo>
                    <a:pt x="5198" y="2912"/>
                    <a:pt x="5220" y="2920"/>
                    <a:pt x="5245" y="2920"/>
                  </a:cubicBezTo>
                  <a:cubicBezTo>
                    <a:pt x="5420" y="2920"/>
                    <a:pt x="5685" y="2524"/>
                    <a:pt x="5794" y="2431"/>
                  </a:cubicBezTo>
                  <a:cubicBezTo>
                    <a:pt x="6113" y="2091"/>
                    <a:pt x="6411" y="1711"/>
                    <a:pt x="6777" y="1421"/>
                  </a:cubicBezTo>
                  <a:cubicBezTo>
                    <a:pt x="6804" y="1400"/>
                    <a:pt x="6832" y="1380"/>
                    <a:pt x="6859" y="1361"/>
                  </a:cubicBezTo>
                  <a:cubicBezTo>
                    <a:pt x="6942" y="1303"/>
                    <a:pt x="7029" y="1254"/>
                    <a:pt x="7115" y="1203"/>
                  </a:cubicBezTo>
                  <a:cubicBezTo>
                    <a:pt x="7151" y="1189"/>
                    <a:pt x="7177" y="1171"/>
                    <a:pt x="7193" y="1147"/>
                  </a:cubicBezTo>
                  <a:cubicBezTo>
                    <a:pt x="7565" y="1167"/>
                    <a:pt x="7932" y="1230"/>
                    <a:pt x="8283" y="1361"/>
                  </a:cubicBezTo>
                  <a:cubicBezTo>
                    <a:pt x="8295" y="1365"/>
                    <a:pt x="8306" y="1369"/>
                    <a:pt x="8318" y="1373"/>
                  </a:cubicBezTo>
                  <a:cubicBezTo>
                    <a:pt x="7928" y="1642"/>
                    <a:pt x="7559" y="1945"/>
                    <a:pt x="7187" y="2233"/>
                  </a:cubicBezTo>
                  <a:cubicBezTo>
                    <a:pt x="6193" y="3012"/>
                    <a:pt x="4967" y="3497"/>
                    <a:pt x="3718" y="3643"/>
                  </a:cubicBezTo>
                  <a:cubicBezTo>
                    <a:pt x="3679" y="3649"/>
                    <a:pt x="3627" y="3655"/>
                    <a:pt x="3608" y="3696"/>
                  </a:cubicBezTo>
                  <a:cubicBezTo>
                    <a:pt x="3596" y="3725"/>
                    <a:pt x="3615" y="3756"/>
                    <a:pt x="3645" y="3768"/>
                  </a:cubicBezTo>
                  <a:cubicBezTo>
                    <a:pt x="3674" y="3777"/>
                    <a:pt x="3704" y="3786"/>
                    <a:pt x="3733" y="3794"/>
                  </a:cubicBezTo>
                  <a:cubicBezTo>
                    <a:pt x="4554" y="4268"/>
                    <a:pt x="5415" y="4796"/>
                    <a:pt x="6389" y="4796"/>
                  </a:cubicBezTo>
                  <a:cubicBezTo>
                    <a:pt x="6410" y="4796"/>
                    <a:pt x="6431" y="4796"/>
                    <a:pt x="6451" y="4795"/>
                  </a:cubicBezTo>
                  <a:cubicBezTo>
                    <a:pt x="7027" y="4779"/>
                    <a:pt x="7579" y="4557"/>
                    <a:pt x="8052" y="4235"/>
                  </a:cubicBezTo>
                  <a:cubicBezTo>
                    <a:pt x="8309" y="4065"/>
                    <a:pt x="8556" y="3871"/>
                    <a:pt x="8818" y="3704"/>
                  </a:cubicBezTo>
                  <a:lnTo>
                    <a:pt x="8818" y="3704"/>
                  </a:lnTo>
                  <a:cubicBezTo>
                    <a:pt x="8693" y="3859"/>
                    <a:pt x="8565" y="4013"/>
                    <a:pt x="8425" y="4157"/>
                  </a:cubicBezTo>
                  <a:cubicBezTo>
                    <a:pt x="8035" y="4557"/>
                    <a:pt x="7586" y="4902"/>
                    <a:pt x="7085" y="5153"/>
                  </a:cubicBezTo>
                  <a:cubicBezTo>
                    <a:pt x="7038" y="5161"/>
                    <a:pt x="6992" y="5165"/>
                    <a:pt x="6947" y="5165"/>
                  </a:cubicBezTo>
                  <a:cubicBezTo>
                    <a:pt x="6585" y="5165"/>
                    <a:pt x="6262" y="4936"/>
                    <a:pt x="5919" y="4838"/>
                  </a:cubicBezTo>
                  <a:cubicBezTo>
                    <a:pt x="5751" y="4792"/>
                    <a:pt x="5579" y="4777"/>
                    <a:pt x="5406" y="4777"/>
                  </a:cubicBezTo>
                  <a:cubicBezTo>
                    <a:pt x="5233" y="4777"/>
                    <a:pt x="5059" y="4792"/>
                    <a:pt x="4888" y="4806"/>
                  </a:cubicBezTo>
                  <a:cubicBezTo>
                    <a:pt x="4634" y="4837"/>
                    <a:pt x="4372" y="4834"/>
                    <a:pt x="4124" y="4893"/>
                  </a:cubicBezTo>
                  <a:cubicBezTo>
                    <a:pt x="3989" y="4978"/>
                    <a:pt x="4103" y="5096"/>
                    <a:pt x="4209" y="5137"/>
                  </a:cubicBezTo>
                  <a:cubicBezTo>
                    <a:pt x="4645" y="5385"/>
                    <a:pt x="5114" y="5608"/>
                    <a:pt x="5626" y="5608"/>
                  </a:cubicBezTo>
                  <a:cubicBezTo>
                    <a:pt x="5636" y="5608"/>
                    <a:pt x="5647" y="5608"/>
                    <a:pt x="5657" y="5608"/>
                  </a:cubicBezTo>
                  <a:lnTo>
                    <a:pt x="5657" y="5608"/>
                  </a:lnTo>
                  <a:cubicBezTo>
                    <a:pt x="5174" y="5655"/>
                    <a:pt x="4732" y="5890"/>
                    <a:pt x="4396" y="6235"/>
                  </a:cubicBezTo>
                  <a:cubicBezTo>
                    <a:pt x="4296" y="6351"/>
                    <a:pt x="4154" y="6450"/>
                    <a:pt x="4095" y="6593"/>
                  </a:cubicBezTo>
                  <a:cubicBezTo>
                    <a:pt x="4082" y="6703"/>
                    <a:pt x="4162" y="6733"/>
                    <a:pt x="4249" y="6733"/>
                  </a:cubicBezTo>
                  <a:cubicBezTo>
                    <a:pt x="4293" y="6733"/>
                    <a:pt x="4339" y="6725"/>
                    <a:pt x="4376" y="6716"/>
                  </a:cubicBezTo>
                  <a:cubicBezTo>
                    <a:pt x="4776" y="6642"/>
                    <a:pt x="5210" y="6618"/>
                    <a:pt x="5553" y="6377"/>
                  </a:cubicBezTo>
                  <a:cubicBezTo>
                    <a:pt x="5859" y="6184"/>
                    <a:pt x="6014" y="5825"/>
                    <a:pt x="6315" y="5629"/>
                  </a:cubicBezTo>
                  <a:cubicBezTo>
                    <a:pt x="6479" y="5546"/>
                    <a:pt x="6659" y="5504"/>
                    <a:pt x="6833" y="5445"/>
                  </a:cubicBezTo>
                  <a:lnTo>
                    <a:pt x="6833" y="5445"/>
                  </a:lnTo>
                  <a:cubicBezTo>
                    <a:pt x="6500" y="5706"/>
                    <a:pt x="6198" y="6013"/>
                    <a:pt x="5983" y="6380"/>
                  </a:cubicBezTo>
                  <a:cubicBezTo>
                    <a:pt x="5914" y="6489"/>
                    <a:pt x="5586" y="7178"/>
                    <a:pt x="5836" y="7178"/>
                  </a:cubicBezTo>
                  <a:cubicBezTo>
                    <a:pt x="5855" y="7178"/>
                    <a:pt x="5877" y="7174"/>
                    <a:pt x="5902" y="7166"/>
                  </a:cubicBezTo>
                  <a:cubicBezTo>
                    <a:pt x="6035" y="7068"/>
                    <a:pt x="6143" y="6936"/>
                    <a:pt x="6271" y="6830"/>
                  </a:cubicBezTo>
                  <a:cubicBezTo>
                    <a:pt x="6632" y="6523"/>
                    <a:pt x="7025" y="6237"/>
                    <a:pt x="7309" y="5852"/>
                  </a:cubicBezTo>
                  <a:cubicBezTo>
                    <a:pt x="7495" y="5600"/>
                    <a:pt x="7582" y="5288"/>
                    <a:pt x="7771" y="5038"/>
                  </a:cubicBezTo>
                  <a:cubicBezTo>
                    <a:pt x="7878" y="4868"/>
                    <a:pt x="8057" y="4771"/>
                    <a:pt x="8198" y="4630"/>
                  </a:cubicBezTo>
                  <a:cubicBezTo>
                    <a:pt x="8498" y="4350"/>
                    <a:pt x="8758" y="4023"/>
                    <a:pt x="8960" y="3665"/>
                  </a:cubicBezTo>
                  <a:cubicBezTo>
                    <a:pt x="8971" y="3641"/>
                    <a:pt x="8985" y="3618"/>
                    <a:pt x="8998" y="3594"/>
                  </a:cubicBezTo>
                  <a:cubicBezTo>
                    <a:pt x="9155" y="3503"/>
                    <a:pt x="9319" y="3427"/>
                    <a:pt x="9494" y="3372"/>
                  </a:cubicBezTo>
                  <a:cubicBezTo>
                    <a:pt x="9618" y="3331"/>
                    <a:pt x="9744" y="3318"/>
                    <a:pt x="9870" y="3318"/>
                  </a:cubicBezTo>
                  <a:cubicBezTo>
                    <a:pt x="10091" y="3318"/>
                    <a:pt x="10313" y="3358"/>
                    <a:pt x="10535" y="3358"/>
                  </a:cubicBezTo>
                  <a:cubicBezTo>
                    <a:pt x="10545" y="3358"/>
                    <a:pt x="10555" y="3358"/>
                    <a:pt x="10566" y="3357"/>
                  </a:cubicBezTo>
                  <a:cubicBezTo>
                    <a:pt x="10669" y="3354"/>
                    <a:pt x="10779" y="3342"/>
                    <a:pt x="10880" y="3309"/>
                  </a:cubicBezTo>
                  <a:lnTo>
                    <a:pt x="10880" y="3309"/>
                  </a:lnTo>
                  <a:cubicBezTo>
                    <a:pt x="10862" y="3368"/>
                    <a:pt x="10847" y="3428"/>
                    <a:pt x="10835" y="3489"/>
                  </a:cubicBezTo>
                  <a:cubicBezTo>
                    <a:pt x="10812" y="3643"/>
                    <a:pt x="10806" y="3800"/>
                    <a:pt x="10806" y="3955"/>
                  </a:cubicBezTo>
                  <a:cubicBezTo>
                    <a:pt x="10817" y="4063"/>
                    <a:pt x="10843" y="4161"/>
                    <a:pt x="10757" y="4247"/>
                  </a:cubicBezTo>
                  <a:cubicBezTo>
                    <a:pt x="10569" y="4458"/>
                    <a:pt x="10343" y="4631"/>
                    <a:pt x="10165" y="4853"/>
                  </a:cubicBezTo>
                  <a:cubicBezTo>
                    <a:pt x="10000" y="5048"/>
                    <a:pt x="9883" y="5279"/>
                    <a:pt x="9800" y="5520"/>
                  </a:cubicBezTo>
                  <a:cubicBezTo>
                    <a:pt x="9798" y="5528"/>
                    <a:pt x="9795" y="5538"/>
                    <a:pt x="9792" y="5546"/>
                  </a:cubicBezTo>
                  <a:cubicBezTo>
                    <a:pt x="9787" y="5541"/>
                    <a:pt x="9780" y="5535"/>
                    <a:pt x="9771" y="5529"/>
                  </a:cubicBezTo>
                  <a:cubicBezTo>
                    <a:pt x="9642" y="5493"/>
                    <a:pt x="9499" y="5511"/>
                    <a:pt x="9365" y="5491"/>
                  </a:cubicBezTo>
                  <a:cubicBezTo>
                    <a:pt x="9213" y="5479"/>
                    <a:pt x="9059" y="5467"/>
                    <a:pt x="8905" y="5467"/>
                  </a:cubicBezTo>
                  <a:cubicBezTo>
                    <a:pt x="8760" y="5467"/>
                    <a:pt x="8615" y="5478"/>
                    <a:pt x="8472" y="5513"/>
                  </a:cubicBezTo>
                  <a:cubicBezTo>
                    <a:pt x="7869" y="5678"/>
                    <a:pt x="7457" y="6188"/>
                    <a:pt x="7094" y="6667"/>
                  </a:cubicBezTo>
                  <a:cubicBezTo>
                    <a:pt x="7004" y="6785"/>
                    <a:pt x="6912" y="6902"/>
                    <a:pt x="6825" y="7023"/>
                  </a:cubicBezTo>
                  <a:cubicBezTo>
                    <a:pt x="6796" y="7067"/>
                    <a:pt x="6756" y="7111"/>
                    <a:pt x="6751" y="7166"/>
                  </a:cubicBezTo>
                  <a:cubicBezTo>
                    <a:pt x="6748" y="7234"/>
                    <a:pt x="6805" y="7268"/>
                    <a:pt x="6863" y="7268"/>
                  </a:cubicBezTo>
                  <a:cubicBezTo>
                    <a:pt x="6882" y="7268"/>
                    <a:pt x="6900" y="7265"/>
                    <a:pt x="6917" y="7258"/>
                  </a:cubicBezTo>
                  <a:cubicBezTo>
                    <a:pt x="7271" y="7175"/>
                    <a:pt x="7635" y="7146"/>
                    <a:pt x="7987" y="7058"/>
                  </a:cubicBezTo>
                  <a:cubicBezTo>
                    <a:pt x="8277" y="6982"/>
                    <a:pt x="8554" y="6864"/>
                    <a:pt x="8817" y="6724"/>
                  </a:cubicBezTo>
                  <a:cubicBezTo>
                    <a:pt x="9011" y="6613"/>
                    <a:pt x="9214" y="6506"/>
                    <a:pt x="9388" y="6367"/>
                  </a:cubicBezTo>
                  <a:lnTo>
                    <a:pt x="9388" y="6367"/>
                  </a:lnTo>
                  <a:cubicBezTo>
                    <a:pt x="9183" y="6681"/>
                    <a:pt x="8940" y="6972"/>
                    <a:pt x="8698" y="7257"/>
                  </a:cubicBezTo>
                  <a:cubicBezTo>
                    <a:pt x="8377" y="7641"/>
                    <a:pt x="7995" y="7947"/>
                    <a:pt x="7639" y="8292"/>
                  </a:cubicBezTo>
                  <a:cubicBezTo>
                    <a:pt x="7617" y="8312"/>
                    <a:pt x="7589" y="8317"/>
                    <a:pt x="7559" y="8317"/>
                  </a:cubicBezTo>
                  <a:cubicBezTo>
                    <a:pt x="7521" y="8317"/>
                    <a:pt x="7481" y="8309"/>
                    <a:pt x="7446" y="8309"/>
                  </a:cubicBezTo>
                  <a:cubicBezTo>
                    <a:pt x="7248" y="8293"/>
                    <a:pt x="7040" y="8234"/>
                    <a:pt x="6839" y="8234"/>
                  </a:cubicBezTo>
                  <a:cubicBezTo>
                    <a:pt x="6764" y="8234"/>
                    <a:pt x="6690" y="8242"/>
                    <a:pt x="6617" y="8263"/>
                  </a:cubicBezTo>
                  <a:cubicBezTo>
                    <a:pt x="6609" y="8270"/>
                    <a:pt x="6602" y="8277"/>
                    <a:pt x="6595" y="8283"/>
                  </a:cubicBezTo>
                  <a:cubicBezTo>
                    <a:pt x="6583" y="8281"/>
                    <a:pt x="6571" y="8278"/>
                    <a:pt x="6560" y="8275"/>
                  </a:cubicBezTo>
                  <a:cubicBezTo>
                    <a:pt x="6479" y="8261"/>
                    <a:pt x="6397" y="8254"/>
                    <a:pt x="6315" y="8254"/>
                  </a:cubicBezTo>
                  <a:cubicBezTo>
                    <a:pt x="6118" y="8254"/>
                    <a:pt x="5922" y="8296"/>
                    <a:pt x="5747" y="8389"/>
                  </a:cubicBezTo>
                  <a:cubicBezTo>
                    <a:pt x="5633" y="8464"/>
                    <a:pt x="5398" y="8530"/>
                    <a:pt x="5399" y="8689"/>
                  </a:cubicBezTo>
                  <a:cubicBezTo>
                    <a:pt x="5428" y="8857"/>
                    <a:pt x="5726" y="8866"/>
                    <a:pt x="5861" y="8905"/>
                  </a:cubicBezTo>
                  <a:cubicBezTo>
                    <a:pt x="5906" y="8915"/>
                    <a:pt x="5952" y="8923"/>
                    <a:pt x="5999" y="8929"/>
                  </a:cubicBezTo>
                  <a:cubicBezTo>
                    <a:pt x="5969" y="8941"/>
                    <a:pt x="5947" y="8951"/>
                    <a:pt x="5936" y="8959"/>
                  </a:cubicBezTo>
                  <a:cubicBezTo>
                    <a:pt x="5811" y="9022"/>
                    <a:pt x="5699" y="9106"/>
                    <a:pt x="5589" y="9190"/>
                  </a:cubicBezTo>
                  <a:cubicBezTo>
                    <a:pt x="5526" y="9237"/>
                    <a:pt x="5429" y="9298"/>
                    <a:pt x="5461" y="9390"/>
                  </a:cubicBezTo>
                  <a:cubicBezTo>
                    <a:pt x="5497" y="9495"/>
                    <a:pt x="5744" y="9524"/>
                    <a:pt x="5948" y="9524"/>
                  </a:cubicBezTo>
                  <a:cubicBezTo>
                    <a:pt x="6053" y="9524"/>
                    <a:pt x="6146" y="9517"/>
                    <a:pt x="6195" y="9507"/>
                  </a:cubicBezTo>
                  <a:cubicBezTo>
                    <a:pt x="6206" y="9504"/>
                    <a:pt x="6219" y="9501"/>
                    <a:pt x="6234" y="9497"/>
                  </a:cubicBezTo>
                  <a:lnTo>
                    <a:pt x="6234" y="9497"/>
                  </a:lnTo>
                  <a:cubicBezTo>
                    <a:pt x="6170" y="9589"/>
                    <a:pt x="6115" y="9688"/>
                    <a:pt x="6071" y="9792"/>
                  </a:cubicBezTo>
                  <a:cubicBezTo>
                    <a:pt x="6050" y="9931"/>
                    <a:pt x="6109" y="9983"/>
                    <a:pt x="6208" y="9983"/>
                  </a:cubicBezTo>
                  <a:cubicBezTo>
                    <a:pt x="6282" y="9983"/>
                    <a:pt x="6378" y="9954"/>
                    <a:pt x="6480" y="9910"/>
                  </a:cubicBezTo>
                  <a:lnTo>
                    <a:pt x="6480" y="9910"/>
                  </a:lnTo>
                  <a:cubicBezTo>
                    <a:pt x="6411" y="10023"/>
                    <a:pt x="6366" y="10149"/>
                    <a:pt x="6332" y="10276"/>
                  </a:cubicBezTo>
                  <a:cubicBezTo>
                    <a:pt x="6282" y="10391"/>
                    <a:pt x="6314" y="10526"/>
                    <a:pt x="6428" y="10526"/>
                  </a:cubicBezTo>
                  <a:cubicBezTo>
                    <a:pt x="6450" y="10526"/>
                    <a:pt x="6474" y="10522"/>
                    <a:pt x="6501" y="10511"/>
                  </a:cubicBezTo>
                  <a:cubicBezTo>
                    <a:pt x="6656" y="10434"/>
                    <a:pt x="6794" y="10318"/>
                    <a:pt x="6905" y="10182"/>
                  </a:cubicBezTo>
                  <a:lnTo>
                    <a:pt x="6905" y="10182"/>
                  </a:lnTo>
                  <a:cubicBezTo>
                    <a:pt x="6889" y="10271"/>
                    <a:pt x="6877" y="10359"/>
                    <a:pt x="6867" y="10448"/>
                  </a:cubicBezTo>
                  <a:cubicBezTo>
                    <a:pt x="6844" y="10558"/>
                    <a:pt x="6854" y="10704"/>
                    <a:pt x="6992" y="10704"/>
                  </a:cubicBezTo>
                  <a:cubicBezTo>
                    <a:pt x="6997" y="10704"/>
                    <a:pt x="7003" y="10704"/>
                    <a:pt x="7009" y="10703"/>
                  </a:cubicBezTo>
                  <a:cubicBezTo>
                    <a:pt x="7106" y="10673"/>
                    <a:pt x="7193" y="10589"/>
                    <a:pt x="7269" y="10481"/>
                  </a:cubicBezTo>
                  <a:lnTo>
                    <a:pt x="7269" y="10481"/>
                  </a:lnTo>
                  <a:cubicBezTo>
                    <a:pt x="7266" y="10624"/>
                    <a:pt x="7295" y="10768"/>
                    <a:pt x="7336" y="10903"/>
                  </a:cubicBezTo>
                  <a:cubicBezTo>
                    <a:pt x="7363" y="10957"/>
                    <a:pt x="7402" y="10979"/>
                    <a:pt x="7442" y="10979"/>
                  </a:cubicBezTo>
                  <a:cubicBezTo>
                    <a:pt x="7500" y="10979"/>
                    <a:pt x="7560" y="10932"/>
                    <a:pt x="7590" y="10865"/>
                  </a:cubicBezTo>
                  <a:cubicBezTo>
                    <a:pt x="7657" y="10740"/>
                    <a:pt x="7721" y="10608"/>
                    <a:pt x="7751" y="10468"/>
                  </a:cubicBezTo>
                  <a:cubicBezTo>
                    <a:pt x="7807" y="10583"/>
                    <a:pt x="7875" y="10668"/>
                    <a:pt x="7948" y="10678"/>
                  </a:cubicBezTo>
                  <a:cubicBezTo>
                    <a:pt x="7950" y="10678"/>
                    <a:pt x="7951" y="10678"/>
                    <a:pt x="7953" y="10678"/>
                  </a:cubicBezTo>
                  <a:cubicBezTo>
                    <a:pt x="8099" y="10678"/>
                    <a:pt x="8125" y="10488"/>
                    <a:pt x="8150" y="10377"/>
                  </a:cubicBezTo>
                  <a:cubicBezTo>
                    <a:pt x="8181" y="10199"/>
                    <a:pt x="8179" y="10016"/>
                    <a:pt x="8147" y="9839"/>
                  </a:cubicBezTo>
                  <a:cubicBezTo>
                    <a:pt x="8133" y="9798"/>
                    <a:pt x="8120" y="9724"/>
                    <a:pt x="8097" y="9660"/>
                  </a:cubicBezTo>
                  <a:cubicBezTo>
                    <a:pt x="8313" y="9384"/>
                    <a:pt x="7969" y="8631"/>
                    <a:pt x="7764" y="8409"/>
                  </a:cubicBezTo>
                  <a:cubicBezTo>
                    <a:pt x="8069" y="8168"/>
                    <a:pt x="8386" y="7878"/>
                    <a:pt x="8680" y="7558"/>
                  </a:cubicBezTo>
                  <a:lnTo>
                    <a:pt x="8680" y="7558"/>
                  </a:lnTo>
                  <a:cubicBezTo>
                    <a:pt x="8396" y="8115"/>
                    <a:pt x="8391" y="8831"/>
                    <a:pt x="8597" y="9406"/>
                  </a:cubicBezTo>
                  <a:cubicBezTo>
                    <a:pt x="8644" y="9537"/>
                    <a:pt x="8694" y="9669"/>
                    <a:pt x="8753" y="9796"/>
                  </a:cubicBezTo>
                  <a:cubicBezTo>
                    <a:pt x="8775" y="9849"/>
                    <a:pt x="8818" y="9900"/>
                    <a:pt x="8876" y="9900"/>
                  </a:cubicBezTo>
                  <a:cubicBezTo>
                    <a:pt x="8885" y="9900"/>
                    <a:pt x="8894" y="9899"/>
                    <a:pt x="8903" y="9897"/>
                  </a:cubicBezTo>
                  <a:cubicBezTo>
                    <a:pt x="8980" y="9881"/>
                    <a:pt x="8993" y="9794"/>
                    <a:pt x="8997" y="9728"/>
                  </a:cubicBezTo>
                  <a:cubicBezTo>
                    <a:pt x="9007" y="9630"/>
                    <a:pt x="9016" y="9532"/>
                    <a:pt x="9033" y="9436"/>
                  </a:cubicBezTo>
                  <a:cubicBezTo>
                    <a:pt x="9108" y="8977"/>
                    <a:pt x="9296" y="8549"/>
                    <a:pt x="9427" y="8106"/>
                  </a:cubicBezTo>
                  <a:cubicBezTo>
                    <a:pt x="9544" y="7727"/>
                    <a:pt x="9576" y="7321"/>
                    <a:pt x="9509" y="6930"/>
                  </a:cubicBezTo>
                  <a:cubicBezTo>
                    <a:pt x="9478" y="6786"/>
                    <a:pt x="9456" y="6645"/>
                    <a:pt x="9463" y="6505"/>
                  </a:cubicBezTo>
                  <a:cubicBezTo>
                    <a:pt x="9569" y="6318"/>
                    <a:pt x="9658" y="6129"/>
                    <a:pt x="9726" y="5938"/>
                  </a:cubicBezTo>
                  <a:cubicBezTo>
                    <a:pt x="9729" y="5933"/>
                    <a:pt x="9733" y="5928"/>
                    <a:pt x="9735" y="5921"/>
                  </a:cubicBezTo>
                  <a:lnTo>
                    <a:pt x="9735" y="5921"/>
                  </a:lnTo>
                  <a:cubicBezTo>
                    <a:pt x="9729" y="6272"/>
                    <a:pt x="9838" y="6633"/>
                    <a:pt x="9958" y="6953"/>
                  </a:cubicBezTo>
                  <a:cubicBezTo>
                    <a:pt x="9978" y="7002"/>
                    <a:pt x="10030" y="7047"/>
                    <a:pt x="10027" y="7103"/>
                  </a:cubicBezTo>
                  <a:cubicBezTo>
                    <a:pt x="9995" y="7252"/>
                    <a:pt x="9905" y="7382"/>
                    <a:pt x="9845" y="7521"/>
                  </a:cubicBezTo>
                  <a:cubicBezTo>
                    <a:pt x="9453" y="8262"/>
                    <a:pt x="9468" y="8862"/>
                    <a:pt x="9753" y="9636"/>
                  </a:cubicBezTo>
                  <a:cubicBezTo>
                    <a:pt x="9785" y="9746"/>
                    <a:pt x="9830" y="9852"/>
                    <a:pt x="9876" y="9956"/>
                  </a:cubicBezTo>
                  <a:cubicBezTo>
                    <a:pt x="9885" y="10110"/>
                    <a:pt x="9836" y="10262"/>
                    <a:pt x="9818" y="10415"/>
                  </a:cubicBezTo>
                  <a:cubicBezTo>
                    <a:pt x="9764" y="10781"/>
                    <a:pt x="9706" y="11151"/>
                    <a:pt x="9719" y="11523"/>
                  </a:cubicBezTo>
                  <a:cubicBezTo>
                    <a:pt x="9739" y="12076"/>
                    <a:pt x="9891" y="12967"/>
                    <a:pt x="10590" y="12967"/>
                  </a:cubicBezTo>
                  <a:cubicBezTo>
                    <a:pt x="10595" y="12967"/>
                    <a:pt x="10599" y="12967"/>
                    <a:pt x="10604" y="12967"/>
                  </a:cubicBezTo>
                  <a:cubicBezTo>
                    <a:pt x="11232" y="12794"/>
                    <a:pt x="11458" y="12044"/>
                    <a:pt x="11694" y="11508"/>
                  </a:cubicBezTo>
                  <a:cubicBezTo>
                    <a:pt x="11790" y="11255"/>
                    <a:pt x="11904" y="11004"/>
                    <a:pt x="11974" y="10741"/>
                  </a:cubicBezTo>
                  <a:cubicBezTo>
                    <a:pt x="12002" y="10746"/>
                    <a:pt x="12030" y="10747"/>
                    <a:pt x="12058" y="10747"/>
                  </a:cubicBezTo>
                  <a:cubicBezTo>
                    <a:pt x="12077" y="10747"/>
                    <a:pt x="12097" y="10747"/>
                    <a:pt x="12116" y="10746"/>
                  </a:cubicBezTo>
                  <a:cubicBezTo>
                    <a:pt x="12708" y="10709"/>
                    <a:pt x="13225" y="10281"/>
                    <a:pt x="13354" y="9698"/>
                  </a:cubicBezTo>
                  <a:cubicBezTo>
                    <a:pt x="13460" y="9335"/>
                    <a:pt x="13420" y="8945"/>
                    <a:pt x="13520" y="8582"/>
                  </a:cubicBezTo>
                  <a:cubicBezTo>
                    <a:pt x="13686" y="8400"/>
                    <a:pt x="13829" y="8235"/>
                    <a:pt x="13948" y="8067"/>
                  </a:cubicBezTo>
                  <a:cubicBezTo>
                    <a:pt x="14184" y="7735"/>
                    <a:pt x="14326" y="7392"/>
                    <a:pt x="14367" y="6886"/>
                  </a:cubicBezTo>
                  <a:cubicBezTo>
                    <a:pt x="14451" y="6273"/>
                    <a:pt x="14341" y="5654"/>
                    <a:pt x="14384" y="5040"/>
                  </a:cubicBezTo>
                  <a:cubicBezTo>
                    <a:pt x="14388" y="4942"/>
                    <a:pt x="14460" y="4875"/>
                    <a:pt x="14505" y="4794"/>
                  </a:cubicBezTo>
                  <a:cubicBezTo>
                    <a:pt x="14577" y="4663"/>
                    <a:pt x="14639" y="4523"/>
                    <a:pt x="14670" y="4376"/>
                  </a:cubicBezTo>
                  <a:cubicBezTo>
                    <a:pt x="14758" y="3771"/>
                    <a:pt x="14691" y="3153"/>
                    <a:pt x="14611" y="2551"/>
                  </a:cubicBezTo>
                  <a:cubicBezTo>
                    <a:pt x="14543" y="2093"/>
                    <a:pt x="14459" y="1639"/>
                    <a:pt x="14378" y="1184"/>
                  </a:cubicBezTo>
                  <a:cubicBezTo>
                    <a:pt x="14372" y="1146"/>
                    <a:pt x="14370" y="1104"/>
                    <a:pt x="14350" y="1072"/>
                  </a:cubicBezTo>
                  <a:cubicBezTo>
                    <a:pt x="14344" y="1058"/>
                    <a:pt x="14332" y="1048"/>
                    <a:pt x="14317" y="1048"/>
                  </a:cubicBezTo>
                  <a:cubicBezTo>
                    <a:pt x="14314" y="1048"/>
                    <a:pt x="14312" y="1048"/>
                    <a:pt x="14309" y="1049"/>
                  </a:cubicBezTo>
                  <a:cubicBezTo>
                    <a:pt x="14292" y="1057"/>
                    <a:pt x="14279" y="1075"/>
                    <a:pt x="14270" y="1102"/>
                  </a:cubicBezTo>
                  <a:cubicBezTo>
                    <a:pt x="14261" y="1102"/>
                    <a:pt x="14252" y="1101"/>
                    <a:pt x="14242" y="1101"/>
                  </a:cubicBezTo>
                  <a:cubicBezTo>
                    <a:pt x="14124" y="1101"/>
                    <a:pt x="13926" y="1145"/>
                    <a:pt x="13737" y="1196"/>
                  </a:cubicBezTo>
                  <a:cubicBezTo>
                    <a:pt x="13737" y="1193"/>
                    <a:pt x="13737" y="1189"/>
                    <a:pt x="13736" y="1185"/>
                  </a:cubicBezTo>
                  <a:cubicBezTo>
                    <a:pt x="13726" y="1151"/>
                    <a:pt x="13701" y="1139"/>
                    <a:pt x="13668" y="1139"/>
                  </a:cubicBezTo>
                  <a:cubicBezTo>
                    <a:pt x="13605" y="1139"/>
                    <a:pt x="13517" y="1182"/>
                    <a:pt x="13470" y="1182"/>
                  </a:cubicBezTo>
                  <a:cubicBezTo>
                    <a:pt x="13444" y="1187"/>
                    <a:pt x="13418" y="1189"/>
                    <a:pt x="13392" y="1189"/>
                  </a:cubicBezTo>
                  <a:cubicBezTo>
                    <a:pt x="13262" y="1189"/>
                    <a:pt x="13135" y="1135"/>
                    <a:pt x="13012" y="1101"/>
                  </a:cubicBezTo>
                  <a:cubicBezTo>
                    <a:pt x="12445" y="915"/>
                    <a:pt x="11902" y="645"/>
                    <a:pt x="11304" y="567"/>
                  </a:cubicBezTo>
                  <a:cubicBezTo>
                    <a:pt x="11135" y="541"/>
                    <a:pt x="10964" y="529"/>
                    <a:pt x="10794" y="529"/>
                  </a:cubicBezTo>
                  <a:cubicBezTo>
                    <a:pt x="10195" y="529"/>
                    <a:pt x="9596" y="680"/>
                    <a:pt x="9055" y="935"/>
                  </a:cubicBezTo>
                  <a:cubicBezTo>
                    <a:pt x="8831" y="1045"/>
                    <a:pt x="8618" y="1172"/>
                    <a:pt x="8412" y="1309"/>
                  </a:cubicBezTo>
                  <a:cubicBezTo>
                    <a:pt x="8394" y="1288"/>
                    <a:pt x="8370" y="1273"/>
                    <a:pt x="8348" y="1258"/>
                  </a:cubicBezTo>
                  <a:cubicBezTo>
                    <a:pt x="7990" y="1046"/>
                    <a:pt x="7582" y="967"/>
                    <a:pt x="7171" y="945"/>
                  </a:cubicBezTo>
                  <a:cubicBezTo>
                    <a:pt x="7167" y="907"/>
                    <a:pt x="7132" y="861"/>
                    <a:pt x="7108" y="832"/>
                  </a:cubicBezTo>
                  <a:cubicBezTo>
                    <a:pt x="6956" y="634"/>
                    <a:pt x="6774" y="457"/>
                    <a:pt x="6566" y="318"/>
                  </a:cubicBezTo>
                  <a:cubicBezTo>
                    <a:pt x="6252" y="105"/>
                    <a:pt x="5864" y="30"/>
                    <a:pt x="5490" y="3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5400186" y="4763733"/>
              <a:ext cx="212003" cy="557086"/>
            </a:xfrm>
            <a:custGeom>
              <a:avLst/>
              <a:gdLst/>
              <a:ahLst/>
              <a:cxnLst/>
              <a:rect l="l" t="t" r="r" b="b"/>
              <a:pathLst>
                <a:path w="4349" h="11428" extrusionOk="0">
                  <a:moveTo>
                    <a:pt x="4349" y="0"/>
                  </a:moveTo>
                  <a:lnTo>
                    <a:pt x="4349" y="0"/>
                  </a:lnTo>
                  <a:cubicBezTo>
                    <a:pt x="4318" y="10"/>
                    <a:pt x="4290" y="20"/>
                    <a:pt x="4260" y="30"/>
                  </a:cubicBezTo>
                  <a:cubicBezTo>
                    <a:pt x="3204" y="373"/>
                    <a:pt x="1993" y="886"/>
                    <a:pt x="1543" y="1906"/>
                  </a:cubicBezTo>
                  <a:cubicBezTo>
                    <a:pt x="1390" y="2208"/>
                    <a:pt x="1478" y="2562"/>
                    <a:pt x="1374" y="2873"/>
                  </a:cubicBezTo>
                  <a:cubicBezTo>
                    <a:pt x="1206" y="3134"/>
                    <a:pt x="943" y="3299"/>
                    <a:pt x="758" y="3555"/>
                  </a:cubicBezTo>
                  <a:cubicBezTo>
                    <a:pt x="248" y="4223"/>
                    <a:pt x="291" y="4759"/>
                    <a:pt x="570" y="5514"/>
                  </a:cubicBezTo>
                  <a:cubicBezTo>
                    <a:pt x="611" y="5632"/>
                    <a:pt x="659" y="5756"/>
                    <a:pt x="599" y="5877"/>
                  </a:cubicBezTo>
                  <a:cubicBezTo>
                    <a:pt x="489" y="6129"/>
                    <a:pt x="352" y="6369"/>
                    <a:pt x="263" y="6629"/>
                  </a:cubicBezTo>
                  <a:cubicBezTo>
                    <a:pt x="1" y="7324"/>
                    <a:pt x="297" y="7908"/>
                    <a:pt x="484" y="8567"/>
                  </a:cubicBezTo>
                  <a:cubicBezTo>
                    <a:pt x="505" y="8788"/>
                    <a:pt x="428" y="9009"/>
                    <a:pt x="410" y="9230"/>
                  </a:cubicBezTo>
                  <a:cubicBezTo>
                    <a:pt x="358" y="9638"/>
                    <a:pt x="312" y="10083"/>
                    <a:pt x="376" y="10503"/>
                  </a:cubicBezTo>
                  <a:cubicBezTo>
                    <a:pt x="425" y="10805"/>
                    <a:pt x="494" y="11147"/>
                    <a:pt x="750" y="11344"/>
                  </a:cubicBezTo>
                  <a:cubicBezTo>
                    <a:pt x="817" y="11403"/>
                    <a:pt x="885" y="11427"/>
                    <a:pt x="952" y="11427"/>
                  </a:cubicBezTo>
                  <a:cubicBezTo>
                    <a:pt x="1020" y="11427"/>
                    <a:pt x="1088" y="11401"/>
                    <a:pt x="1151" y="11362"/>
                  </a:cubicBezTo>
                  <a:cubicBezTo>
                    <a:pt x="891" y="10908"/>
                    <a:pt x="722" y="10421"/>
                    <a:pt x="773" y="9908"/>
                  </a:cubicBezTo>
                  <a:cubicBezTo>
                    <a:pt x="827" y="9352"/>
                    <a:pt x="1141" y="8828"/>
                    <a:pt x="1091" y="8273"/>
                  </a:cubicBezTo>
                  <a:cubicBezTo>
                    <a:pt x="1070" y="8045"/>
                    <a:pt x="989" y="7828"/>
                    <a:pt x="950" y="7604"/>
                  </a:cubicBezTo>
                  <a:cubicBezTo>
                    <a:pt x="945" y="7575"/>
                    <a:pt x="941" y="7546"/>
                    <a:pt x="936" y="7517"/>
                  </a:cubicBezTo>
                  <a:cubicBezTo>
                    <a:pt x="812" y="7655"/>
                    <a:pt x="684" y="7791"/>
                    <a:pt x="554" y="7924"/>
                  </a:cubicBezTo>
                  <a:cubicBezTo>
                    <a:pt x="548" y="7931"/>
                    <a:pt x="541" y="7934"/>
                    <a:pt x="534" y="7934"/>
                  </a:cubicBezTo>
                  <a:cubicBezTo>
                    <a:pt x="513" y="7934"/>
                    <a:pt x="493" y="7906"/>
                    <a:pt x="512" y="7886"/>
                  </a:cubicBezTo>
                  <a:cubicBezTo>
                    <a:pt x="590" y="7806"/>
                    <a:pt x="664" y="7723"/>
                    <a:pt x="737" y="7639"/>
                  </a:cubicBezTo>
                  <a:cubicBezTo>
                    <a:pt x="803" y="7564"/>
                    <a:pt x="866" y="7486"/>
                    <a:pt x="928" y="7407"/>
                  </a:cubicBezTo>
                  <a:cubicBezTo>
                    <a:pt x="908" y="7099"/>
                    <a:pt x="967" y="6786"/>
                    <a:pt x="1099" y="6508"/>
                  </a:cubicBezTo>
                  <a:cubicBezTo>
                    <a:pt x="1265" y="6159"/>
                    <a:pt x="1545" y="5851"/>
                    <a:pt x="1583" y="5468"/>
                  </a:cubicBezTo>
                  <a:cubicBezTo>
                    <a:pt x="1607" y="5245"/>
                    <a:pt x="1543" y="5022"/>
                    <a:pt x="1515" y="4799"/>
                  </a:cubicBezTo>
                  <a:cubicBezTo>
                    <a:pt x="1507" y="4733"/>
                    <a:pt x="1503" y="4667"/>
                    <a:pt x="1500" y="4600"/>
                  </a:cubicBezTo>
                  <a:cubicBezTo>
                    <a:pt x="1309" y="4844"/>
                    <a:pt x="1135" y="5102"/>
                    <a:pt x="967" y="5361"/>
                  </a:cubicBezTo>
                  <a:cubicBezTo>
                    <a:pt x="960" y="5371"/>
                    <a:pt x="949" y="5377"/>
                    <a:pt x="938" y="5377"/>
                  </a:cubicBezTo>
                  <a:cubicBezTo>
                    <a:pt x="929" y="5377"/>
                    <a:pt x="921" y="5374"/>
                    <a:pt x="914" y="5367"/>
                  </a:cubicBezTo>
                  <a:cubicBezTo>
                    <a:pt x="900" y="5355"/>
                    <a:pt x="899" y="5333"/>
                    <a:pt x="911" y="5318"/>
                  </a:cubicBezTo>
                  <a:cubicBezTo>
                    <a:pt x="944" y="5279"/>
                    <a:pt x="969" y="5234"/>
                    <a:pt x="995" y="5191"/>
                  </a:cubicBezTo>
                  <a:cubicBezTo>
                    <a:pt x="1153" y="4924"/>
                    <a:pt x="1320" y="4658"/>
                    <a:pt x="1504" y="4405"/>
                  </a:cubicBezTo>
                  <a:cubicBezTo>
                    <a:pt x="1531" y="3956"/>
                    <a:pt x="1701" y="3514"/>
                    <a:pt x="1988" y="3165"/>
                  </a:cubicBezTo>
                  <a:cubicBezTo>
                    <a:pt x="2119" y="3005"/>
                    <a:pt x="2273" y="2863"/>
                    <a:pt x="2390" y="2692"/>
                  </a:cubicBezTo>
                  <a:cubicBezTo>
                    <a:pt x="2593" y="2396"/>
                    <a:pt x="2665" y="2032"/>
                    <a:pt x="2806" y="1702"/>
                  </a:cubicBezTo>
                  <a:cubicBezTo>
                    <a:pt x="3098" y="1016"/>
                    <a:pt x="3659" y="505"/>
                    <a:pt x="4280" y="73"/>
                  </a:cubicBezTo>
                  <a:cubicBezTo>
                    <a:pt x="4294" y="58"/>
                    <a:pt x="4307" y="43"/>
                    <a:pt x="4321" y="30"/>
                  </a:cubicBezTo>
                  <a:cubicBezTo>
                    <a:pt x="4330" y="20"/>
                    <a:pt x="4339" y="10"/>
                    <a:pt x="434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1" name="Google Shape;2521;p41"/>
          <p:cNvGrpSpPr/>
          <p:nvPr/>
        </p:nvGrpSpPr>
        <p:grpSpPr>
          <a:xfrm>
            <a:off x="7290256" y="874920"/>
            <a:ext cx="236778" cy="195091"/>
            <a:chOff x="11669474" y="-1035760"/>
            <a:chExt cx="202254" cy="166645"/>
          </a:xfrm>
        </p:grpSpPr>
        <p:sp>
          <p:nvSpPr>
            <p:cNvPr id="2522" name="Google Shape;2522;p41"/>
            <p:cNvSpPr/>
            <p:nvPr/>
          </p:nvSpPr>
          <p:spPr>
            <a:xfrm>
              <a:off x="11693694" y="-1017867"/>
              <a:ext cx="147669" cy="132123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339" y="0"/>
                  </a:moveTo>
                  <a:cubicBezTo>
                    <a:pt x="328" y="0"/>
                    <a:pt x="316" y="5"/>
                    <a:pt x="305" y="16"/>
                  </a:cubicBezTo>
                  <a:cubicBezTo>
                    <a:pt x="261" y="85"/>
                    <a:pt x="288" y="183"/>
                    <a:pt x="342" y="240"/>
                  </a:cubicBezTo>
                  <a:cubicBezTo>
                    <a:pt x="342" y="240"/>
                    <a:pt x="343" y="241"/>
                    <a:pt x="344" y="241"/>
                  </a:cubicBezTo>
                  <a:cubicBezTo>
                    <a:pt x="355" y="243"/>
                    <a:pt x="367" y="250"/>
                    <a:pt x="373" y="261"/>
                  </a:cubicBezTo>
                  <a:cubicBezTo>
                    <a:pt x="390" y="263"/>
                    <a:pt x="402" y="282"/>
                    <a:pt x="398" y="297"/>
                  </a:cubicBezTo>
                  <a:cubicBezTo>
                    <a:pt x="395" y="312"/>
                    <a:pt x="382" y="323"/>
                    <a:pt x="368" y="323"/>
                  </a:cubicBezTo>
                  <a:cubicBezTo>
                    <a:pt x="367" y="323"/>
                    <a:pt x="366" y="323"/>
                    <a:pt x="366" y="323"/>
                  </a:cubicBezTo>
                  <a:cubicBezTo>
                    <a:pt x="358" y="331"/>
                    <a:pt x="347" y="336"/>
                    <a:pt x="336" y="336"/>
                  </a:cubicBezTo>
                  <a:cubicBezTo>
                    <a:pt x="334" y="336"/>
                    <a:pt x="332" y="335"/>
                    <a:pt x="330" y="335"/>
                  </a:cubicBezTo>
                  <a:cubicBezTo>
                    <a:pt x="279" y="329"/>
                    <a:pt x="235" y="323"/>
                    <a:pt x="183" y="322"/>
                  </a:cubicBezTo>
                  <a:cubicBezTo>
                    <a:pt x="181" y="321"/>
                    <a:pt x="178" y="321"/>
                    <a:pt x="176" y="321"/>
                  </a:cubicBezTo>
                  <a:cubicBezTo>
                    <a:pt x="101" y="321"/>
                    <a:pt x="0" y="381"/>
                    <a:pt x="60" y="462"/>
                  </a:cubicBezTo>
                  <a:cubicBezTo>
                    <a:pt x="81" y="491"/>
                    <a:pt x="108" y="515"/>
                    <a:pt x="145" y="519"/>
                  </a:cubicBezTo>
                  <a:cubicBezTo>
                    <a:pt x="151" y="520"/>
                    <a:pt x="157" y="520"/>
                    <a:pt x="162" y="520"/>
                  </a:cubicBezTo>
                  <a:cubicBezTo>
                    <a:pt x="172" y="520"/>
                    <a:pt x="181" y="519"/>
                    <a:pt x="190" y="518"/>
                  </a:cubicBezTo>
                  <a:cubicBezTo>
                    <a:pt x="199" y="517"/>
                    <a:pt x="208" y="516"/>
                    <a:pt x="218" y="516"/>
                  </a:cubicBezTo>
                  <a:lnTo>
                    <a:pt x="227" y="516"/>
                  </a:lnTo>
                  <a:cubicBezTo>
                    <a:pt x="348" y="554"/>
                    <a:pt x="145" y="721"/>
                    <a:pt x="315" y="730"/>
                  </a:cubicBezTo>
                  <a:cubicBezTo>
                    <a:pt x="522" y="713"/>
                    <a:pt x="404" y="511"/>
                    <a:pt x="522" y="500"/>
                  </a:cubicBezTo>
                  <a:cubicBezTo>
                    <a:pt x="560" y="500"/>
                    <a:pt x="588" y="531"/>
                    <a:pt x="620" y="546"/>
                  </a:cubicBezTo>
                  <a:cubicBezTo>
                    <a:pt x="651" y="563"/>
                    <a:pt x="695" y="582"/>
                    <a:pt x="734" y="582"/>
                  </a:cubicBezTo>
                  <a:cubicBezTo>
                    <a:pt x="757" y="582"/>
                    <a:pt x="779" y="575"/>
                    <a:pt x="795" y="556"/>
                  </a:cubicBezTo>
                  <a:cubicBezTo>
                    <a:pt x="814" y="507"/>
                    <a:pt x="778" y="454"/>
                    <a:pt x="741" y="426"/>
                  </a:cubicBezTo>
                  <a:cubicBezTo>
                    <a:pt x="692" y="400"/>
                    <a:pt x="639" y="372"/>
                    <a:pt x="675" y="309"/>
                  </a:cubicBezTo>
                  <a:cubicBezTo>
                    <a:pt x="715" y="261"/>
                    <a:pt x="773" y="225"/>
                    <a:pt x="795" y="166"/>
                  </a:cubicBezTo>
                  <a:cubicBezTo>
                    <a:pt x="816" y="119"/>
                    <a:pt x="794" y="58"/>
                    <a:pt x="737" y="58"/>
                  </a:cubicBezTo>
                  <a:cubicBezTo>
                    <a:pt x="737" y="58"/>
                    <a:pt x="736" y="58"/>
                    <a:pt x="736" y="58"/>
                  </a:cubicBezTo>
                  <a:cubicBezTo>
                    <a:pt x="661" y="65"/>
                    <a:pt x="611" y="134"/>
                    <a:pt x="574" y="192"/>
                  </a:cubicBezTo>
                  <a:cubicBezTo>
                    <a:pt x="557" y="214"/>
                    <a:pt x="542" y="223"/>
                    <a:pt x="528" y="223"/>
                  </a:cubicBezTo>
                  <a:cubicBezTo>
                    <a:pt x="482" y="223"/>
                    <a:pt x="455" y="116"/>
                    <a:pt x="429" y="78"/>
                  </a:cubicBezTo>
                  <a:cubicBezTo>
                    <a:pt x="412" y="47"/>
                    <a:pt x="376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11669474" y="-1035760"/>
              <a:ext cx="202254" cy="166645"/>
            </a:xfrm>
            <a:custGeom>
              <a:avLst/>
              <a:gdLst/>
              <a:ahLst/>
              <a:cxnLst/>
              <a:rect l="l" t="t" r="r" b="b"/>
              <a:pathLst>
                <a:path w="1119" h="922" extrusionOk="0">
                  <a:moveTo>
                    <a:pt x="473" y="99"/>
                  </a:moveTo>
                  <a:cubicBezTo>
                    <a:pt x="510" y="99"/>
                    <a:pt x="546" y="146"/>
                    <a:pt x="563" y="177"/>
                  </a:cubicBezTo>
                  <a:cubicBezTo>
                    <a:pt x="588" y="215"/>
                    <a:pt x="615" y="322"/>
                    <a:pt x="662" y="322"/>
                  </a:cubicBezTo>
                  <a:cubicBezTo>
                    <a:pt x="676" y="322"/>
                    <a:pt x="691" y="313"/>
                    <a:pt x="708" y="291"/>
                  </a:cubicBezTo>
                  <a:cubicBezTo>
                    <a:pt x="745" y="233"/>
                    <a:pt x="795" y="164"/>
                    <a:pt x="870" y="157"/>
                  </a:cubicBezTo>
                  <a:cubicBezTo>
                    <a:pt x="870" y="157"/>
                    <a:pt x="871" y="157"/>
                    <a:pt x="871" y="157"/>
                  </a:cubicBezTo>
                  <a:cubicBezTo>
                    <a:pt x="928" y="157"/>
                    <a:pt x="950" y="218"/>
                    <a:pt x="929" y="265"/>
                  </a:cubicBezTo>
                  <a:cubicBezTo>
                    <a:pt x="907" y="324"/>
                    <a:pt x="849" y="360"/>
                    <a:pt x="809" y="409"/>
                  </a:cubicBezTo>
                  <a:cubicBezTo>
                    <a:pt x="773" y="471"/>
                    <a:pt x="826" y="500"/>
                    <a:pt x="875" y="525"/>
                  </a:cubicBezTo>
                  <a:cubicBezTo>
                    <a:pt x="912" y="554"/>
                    <a:pt x="948" y="606"/>
                    <a:pt x="929" y="655"/>
                  </a:cubicBezTo>
                  <a:cubicBezTo>
                    <a:pt x="913" y="674"/>
                    <a:pt x="891" y="681"/>
                    <a:pt x="868" y="681"/>
                  </a:cubicBezTo>
                  <a:cubicBezTo>
                    <a:pt x="829" y="681"/>
                    <a:pt x="785" y="662"/>
                    <a:pt x="754" y="645"/>
                  </a:cubicBezTo>
                  <a:cubicBezTo>
                    <a:pt x="723" y="630"/>
                    <a:pt x="695" y="600"/>
                    <a:pt x="658" y="600"/>
                  </a:cubicBezTo>
                  <a:cubicBezTo>
                    <a:pt x="658" y="600"/>
                    <a:pt x="657" y="600"/>
                    <a:pt x="656" y="600"/>
                  </a:cubicBezTo>
                  <a:cubicBezTo>
                    <a:pt x="538" y="610"/>
                    <a:pt x="656" y="812"/>
                    <a:pt x="449" y="830"/>
                  </a:cubicBezTo>
                  <a:cubicBezTo>
                    <a:pt x="279" y="821"/>
                    <a:pt x="482" y="653"/>
                    <a:pt x="361" y="615"/>
                  </a:cubicBezTo>
                  <a:lnTo>
                    <a:pt x="351" y="615"/>
                  </a:lnTo>
                  <a:cubicBezTo>
                    <a:pt x="342" y="615"/>
                    <a:pt x="333" y="616"/>
                    <a:pt x="324" y="617"/>
                  </a:cubicBezTo>
                  <a:cubicBezTo>
                    <a:pt x="315" y="618"/>
                    <a:pt x="305" y="620"/>
                    <a:pt x="296" y="620"/>
                  </a:cubicBezTo>
                  <a:cubicBezTo>
                    <a:pt x="290" y="620"/>
                    <a:pt x="285" y="619"/>
                    <a:pt x="279" y="618"/>
                  </a:cubicBezTo>
                  <a:cubicBezTo>
                    <a:pt x="242" y="614"/>
                    <a:pt x="215" y="591"/>
                    <a:pt x="194" y="561"/>
                  </a:cubicBezTo>
                  <a:cubicBezTo>
                    <a:pt x="134" y="479"/>
                    <a:pt x="236" y="420"/>
                    <a:pt x="311" y="420"/>
                  </a:cubicBezTo>
                  <a:cubicBezTo>
                    <a:pt x="313" y="420"/>
                    <a:pt x="315" y="420"/>
                    <a:pt x="317" y="421"/>
                  </a:cubicBezTo>
                  <a:cubicBezTo>
                    <a:pt x="369" y="422"/>
                    <a:pt x="413" y="428"/>
                    <a:pt x="464" y="435"/>
                  </a:cubicBezTo>
                  <a:cubicBezTo>
                    <a:pt x="465" y="435"/>
                    <a:pt x="466" y="435"/>
                    <a:pt x="468" y="435"/>
                  </a:cubicBezTo>
                  <a:cubicBezTo>
                    <a:pt x="480" y="435"/>
                    <a:pt x="491" y="430"/>
                    <a:pt x="500" y="422"/>
                  </a:cubicBezTo>
                  <a:cubicBezTo>
                    <a:pt x="500" y="422"/>
                    <a:pt x="501" y="422"/>
                    <a:pt x="502" y="422"/>
                  </a:cubicBezTo>
                  <a:cubicBezTo>
                    <a:pt x="516" y="422"/>
                    <a:pt x="529" y="411"/>
                    <a:pt x="532" y="397"/>
                  </a:cubicBezTo>
                  <a:cubicBezTo>
                    <a:pt x="536" y="381"/>
                    <a:pt x="524" y="362"/>
                    <a:pt x="507" y="360"/>
                  </a:cubicBezTo>
                  <a:cubicBezTo>
                    <a:pt x="500" y="350"/>
                    <a:pt x="489" y="343"/>
                    <a:pt x="477" y="340"/>
                  </a:cubicBezTo>
                  <a:lnTo>
                    <a:pt x="476" y="340"/>
                  </a:lnTo>
                  <a:cubicBezTo>
                    <a:pt x="422" y="283"/>
                    <a:pt x="395" y="184"/>
                    <a:pt x="439" y="115"/>
                  </a:cubicBezTo>
                  <a:cubicBezTo>
                    <a:pt x="450" y="104"/>
                    <a:pt x="462" y="99"/>
                    <a:pt x="473" y="99"/>
                  </a:cubicBezTo>
                  <a:close/>
                  <a:moveTo>
                    <a:pt x="477" y="1"/>
                  </a:moveTo>
                  <a:cubicBezTo>
                    <a:pt x="368" y="1"/>
                    <a:pt x="283" y="140"/>
                    <a:pt x="385" y="325"/>
                  </a:cubicBezTo>
                  <a:cubicBezTo>
                    <a:pt x="367" y="322"/>
                    <a:pt x="350" y="321"/>
                    <a:pt x="334" y="321"/>
                  </a:cubicBezTo>
                  <a:cubicBezTo>
                    <a:pt x="68" y="321"/>
                    <a:pt x="1" y="623"/>
                    <a:pt x="287" y="704"/>
                  </a:cubicBezTo>
                  <a:cubicBezTo>
                    <a:pt x="242" y="806"/>
                    <a:pt x="312" y="909"/>
                    <a:pt x="419" y="919"/>
                  </a:cubicBezTo>
                  <a:cubicBezTo>
                    <a:pt x="429" y="920"/>
                    <a:pt x="439" y="922"/>
                    <a:pt x="449" y="922"/>
                  </a:cubicBezTo>
                  <a:cubicBezTo>
                    <a:pt x="558" y="922"/>
                    <a:pt x="651" y="836"/>
                    <a:pt x="677" y="731"/>
                  </a:cubicBezTo>
                  <a:cubicBezTo>
                    <a:pt x="738" y="769"/>
                    <a:pt x="796" y="785"/>
                    <a:pt x="847" y="785"/>
                  </a:cubicBezTo>
                  <a:cubicBezTo>
                    <a:pt x="1010" y="785"/>
                    <a:pt x="1098" y="621"/>
                    <a:pt x="932" y="448"/>
                  </a:cubicBezTo>
                  <a:cubicBezTo>
                    <a:pt x="1118" y="278"/>
                    <a:pt x="1021" y="68"/>
                    <a:pt x="865" y="68"/>
                  </a:cubicBezTo>
                  <a:cubicBezTo>
                    <a:pt x="804" y="68"/>
                    <a:pt x="733" y="101"/>
                    <a:pt x="668" y="182"/>
                  </a:cubicBezTo>
                  <a:cubicBezTo>
                    <a:pt x="620" y="54"/>
                    <a:pt x="544" y="1"/>
                    <a:pt x="47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41"/>
          <p:cNvGrpSpPr/>
          <p:nvPr/>
        </p:nvGrpSpPr>
        <p:grpSpPr>
          <a:xfrm>
            <a:off x="6545579" y="672734"/>
            <a:ext cx="299115" cy="298822"/>
            <a:chOff x="-479396" y="5584934"/>
            <a:chExt cx="299115" cy="298822"/>
          </a:xfrm>
        </p:grpSpPr>
        <p:sp>
          <p:nvSpPr>
            <p:cNvPr id="2525" name="Google Shape;2525;p41"/>
            <p:cNvSpPr/>
            <p:nvPr/>
          </p:nvSpPr>
          <p:spPr>
            <a:xfrm>
              <a:off x="-424458" y="5657665"/>
              <a:ext cx="92230" cy="71074"/>
            </a:xfrm>
            <a:custGeom>
              <a:avLst/>
              <a:gdLst/>
              <a:ahLst/>
              <a:cxnLst/>
              <a:rect l="l" t="t" r="r" b="b"/>
              <a:pathLst>
                <a:path w="1892" h="1458" extrusionOk="0">
                  <a:moveTo>
                    <a:pt x="350" y="1"/>
                  </a:moveTo>
                  <a:cubicBezTo>
                    <a:pt x="217" y="1"/>
                    <a:pt x="98" y="43"/>
                    <a:pt x="19" y="154"/>
                  </a:cubicBezTo>
                  <a:cubicBezTo>
                    <a:pt x="0" y="473"/>
                    <a:pt x="263" y="771"/>
                    <a:pt x="484" y="974"/>
                  </a:cubicBezTo>
                  <a:cubicBezTo>
                    <a:pt x="697" y="1148"/>
                    <a:pt x="934" y="1273"/>
                    <a:pt x="1187" y="1373"/>
                  </a:cubicBezTo>
                  <a:cubicBezTo>
                    <a:pt x="1284" y="1404"/>
                    <a:pt x="1448" y="1407"/>
                    <a:pt x="1557" y="1458"/>
                  </a:cubicBezTo>
                  <a:cubicBezTo>
                    <a:pt x="1629" y="1313"/>
                    <a:pt x="1749" y="1189"/>
                    <a:pt x="1892" y="1105"/>
                  </a:cubicBezTo>
                  <a:cubicBezTo>
                    <a:pt x="1881" y="1093"/>
                    <a:pt x="1873" y="1082"/>
                    <a:pt x="1867" y="1070"/>
                  </a:cubicBezTo>
                  <a:cubicBezTo>
                    <a:pt x="1818" y="998"/>
                    <a:pt x="1764" y="931"/>
                    <a:pt x="1706" y="864"/>
                  </a:cubicBezTo>
                  <a:cubicBezTo>
                    <a:pt x="1493" y="626"/>
                    <a:pt x="1295" y="425"/>
                    <a:pt x="1044" y="250"/>
                  </a:cubicBezTo>
                  <a:cubicBezTo>
                    <a:pt x="877" y="141"/>
                    <a:pt x="591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-291621" y="5658835"/>
              <a:ext cx="92766" cy="65127"/>
            </a:xfrm>
            <a:custGeom>
              <a:avLst/>
              <a:gdLst/>
              <a:ahLst/>
              <a:cxnLst/>
              <a:rect l="l" t="t" r="r" b="b"/>
              <a:pathLst>
                <a:path w="1903" h="1336" extrusionOk="0">
                  <a:moveTo>
                    <a:pt x="1378" y="0"/>
                  </a:moveTo>
                  <a:cubicBezTo>
                    <a:pt x="889" y="0"/>
                    <a:pt x="239" y="737"/>
                    <a:pt x="1" y="1105"/>
                  </a:cubicBezTo>
                  <a:cubicBezTo>
                    <a:pt x="80" y="1169"/>
                    <a:pt x="136" y="1248"/>
                    <a:pt x="175" y="1335"/>
                  </a:cubicBezTo>
                  <a:cubicBezTo>
                    <a:pt x="445" y="1234"/>
                    <a:pt x="709" y="1118"/>
                    <a:pt x="969" y="994"/>
                  </a:cubicBezTo>
                  <a:cubicBezTo>
                    <a:pt x="1291" y="838"/>
                    <a:pt x="1903" y="417"/>
                    <a:pt x="1543" y="33"/>
                  </a:cubicBezTo>
                  <a:cubicBezTo>
                    <a:pt x="1491" y="11"/>
                    <a:pt x="1436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-330034" y="5600874"/>
              <a:ext cx="48991" cy="105441"/>
            </a:xfrm>
            <a:custGeom>
              <a:avLst/>
              <a:gdLst/>
              <a:ahLst/>
              <a:cxnLst/>
              <a:rect l="l" t="t" r="r" b="b"/>
              <a:pathLst>
                <a:path w="1005" h="2163" extrusionOk="0">
                  <a:moveTo>
                    <a:pt x="517" y="0"/>
                  </a:moveTo>
                  <a:cubicBezTo>
                    <a:pt x="233" y="0"/>
                    <a:pt x="10" y="685"/>
                    <a:pt x="19" y="955"/>
                  </a:cubicBezTo>
                  <a:cubicBezTo>
                    <a:pt x="0" y="1360"/>
                    <a:pt x="74" y="1780"/>
                    <a:pt x="245" y="2148"/>
                  </a:cubicBezTo>
                  <a:cubicBezTo>
                    <a:pt x="247" y="2151"/>
                    <a:pt x="248" y="2155"/>
                    <a:pt x="249" y="2159"/>
                  </a:cubicBezTo>
                  <a:cubicBezTo>
                    <a:pt x="294" y="2151"/>
                    <a:pt x="338" y="2146"/>
                    <a:pt x="383" y="2146"/>
                  </a:cubicBezTo>
                  <a:cubicBezTo>
                    <a:pt x="434" y="2146"/>
                    <a:pt x="484" y="2152"/>
                    <a:pt x="534" y="2163"/>
                  </a:cubicBezTo>
                  <a:cubicBezTo>
                    <a:pt x="545" y="2129"/>
                    <a:pt x="563" y="2099"/>
                    <a:pt x="581" y="2068"/>
                  </a:cubicBezTo>
                  <a:cubicBezTo>
                    <a:pt x="897" y="1519"/>
                    <a:pt x="1004" y="786"/>
                    <a:pt x="769" y="191"/>
                  </a:cubicBezTo>
                  <a:cubicBezTo>
                    <a:pt x="683" y="56"/>
                    <a:pt x="597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-448296" y="5736929"/>
              <a:ext cx="98519" cy="36463"/>
            </a:xfrm>
            <a:custGeom>
              <a:avLst/>
              <a:gdLst/>
              <a:ahLst/>
              <a:cxnLst/>
              <a:rect l="l" t="t" r="r" b="b"/>
              <a:pathLst>
                <a:path w="2021" h="748" extrusionOk="0">
                  <a:moveTo>
                    <a:pt x="991" y="1"/>
                  </a:moveTo>
                  <a:cubicBezTo>
                    <a:pt x="954" y="1"/>
                    <a:pt x="917" y="2"/>
                    <a:pt x="880" y="4"/>
                  </a:cubicBezTo>
                  <a:cubicBezTo>
                    <a:pt x="614" y="15"/>
                    <a:pt x="1" y="172"/>
                    <a:pt x="248" y="534"/>
                  </a:cubicBezTo>
                  <a:cubicBezTo>
                    <a:pt x="418" y="696"/>
                    <a:pt x="648" y="748"/>
                    <a:pt x="881" y="748"/>
                  </a:cubicBezTo>
                  <a:cubicBezTo>
                    <a:pt x="1019" y="748"/>
                    <a:pt x="1158" y="730"/>
                    <a:pt x="1285" y="706"/>
                  </a:cubicBezTo>
                  <a:cubicBezTo>
                    <a:pt x="1546" y="659"/>
                    <a:pt x="1790" y="548"/>
                    <a:pt x="2021" y="439"/>
                  </a:cubicBezTo>
                  <a:cubicBezTo>
                    <a:pt x="1984" y="343"/>
                    <a:pt x="1965" y="240"/>
                    <a:pt x="1968" y="140"/>
                  </a:cubicBezTo>
                  <a:cubicBezTo>
                    <a:pt x="1903" y="135"/>
                    <a:pt x="1834" y="115"/>
                    <a:pt x="1780" y="101"/>
                  </a:cubicBezTo>
                  <a:cubicBezTo>
                    <a:pt x="1518" y="56"/>
                    <a:pt x="1257" y="1"/>
                    <a:pt x="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9" name="Google Shape;2529;p41"/>
            <p:cNvGrpSpPr/>
            <p:nvPr/>
          </p:nvGrpSpPr>
          <p:grpSpPr>
            <a:xfrm>
              <a:off x="-479396" y="5584934"/>
              <a:ext cx="299115" cy="298822"/>
              <a:chOff x="-479396" y="5584934"/>
              <a:chExt cx="299115" cy="298822"/>
            </a:xfrm>
          </p:grpSpPr>
          <p:sp>
            <p:nvSpPr>
              <p:cNvPr id="2530" name="Google Shape;2530;p41"/>
              <p:cNvSpPr/>
              <p:nvPr/>
            </p:nvSpPr>
            <p:spPr>
              <a:xfrm>
                <a:off x="-385996" y="5770759"/>
                <a:ext cx="61909" cy="9101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867" extrusionOk="0">
                    <a:moveTo>
                      <a:pt x="895" y="0"/>
                    </a:moveTo>
                    <a:cubicBezTo>
                      <a:pt x="875" y="20"/>
                      <a:pt x="855" y="39"/>
                      <a:pt x="838" y="59"/>
                    </a:cubicBezTo>
                    <a:cubicBezTo>
                      <a:pt x="635" y="286"/>
                      <a:pt x="447" y="500"/>
                      <a:pt x="274" y="748"/>
                    </a:cubicBezTo>
                    <a:cubicBezTo>
                      <a:pt x="132" y="965"/>
                      <a:pt x="0" y="1223"/>
                      <a:pt x="49" y="1489"/>
                    </a:cubicBezTo>
                    <a:cubicBezTo>
                      <a:pt x="86" y="1709"/>
                      <a:pt x="282" y="1866"/>
                      <a:pt x="488" y="1866"/>
                    </a:cubicBezTo>
                    <a:cubicBezTo>
                      <a:pt x="560" y="1866"/>
                      <a:pt x="633" y="1848"/>
                      <a:pt x="701" y="1806"/>
                    </a:cubicBezTo>
                    <a:cubicBezTo>
                      <a:pt x="1109" y="1586"/>
                      <a:pt x="1228" y="1069"/>
                      <a:pt x="1257" y="646"/>
                    </a:cubicBezTo>
                    <a:cubicBezTo>
                      <a:pt x="1265" y="531"/>
                      <a:pt x="1270" y="415"/>
                      <a:pt x="1263" y="299"/>
                    </a:cubicBezTo>
                    <a:cubicBezTo>
                      <a:pt x="1256" y="274"/>
                      <a:pt x="1256" y="248"/>
                      <a:pt x="1261" y="223"/>
                    </a:cubicBezTo>
                    <a:cubicBezTo>
                      <a:pt x="1254" y="222"/>
                      <a:pt x="1246" y="220"/>
                      <a:pt x="1237" y="219"/>
                    </a:cubicBezTo>
                    <a:cubicBezTo>
                      <a:pt x="1103" y="182"/>
                      <a:pt x="985" y="103"/>
                      <a:pt x="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1"/>
              <p:cNvSpPr/>
              <p:nvPr/>
            </p:nvSpPr>
            <p:spPr>
              <a:xfrm>
                <a:off x="-282944" y="5738293"/>
                <a:ext cx="82725" cy="54987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128" extrusionOk="0">
                    <a:moveTo>
                      <a:pt x="257" y="0"/>
                    </a:moveTo>
                    <a:cubicBezTo>
                      <a:pt x="194" y="0"/>
                      <a:pt x="132" y="2"/>
                      <a:pt x="73" y="5"/>
                    </a:cubicBezTo>
                    <a:cubicBezTo>
                      <a:pt x="69" y="7"/>
                      <a:pt x="63" y="8"/>
                      <a:pt x="59" y="9"/>
                    </a:cubicBezTo>
                    <a:cubicBezTo>
                      <a:pt x="60" y="119"/>
                      <a:pt x="39" y="232"/>
                      <a:pt x="0" y="339"/>
                    </a:cubicBezTo>
                    <a:cubicBezTo>
                      <a:pt x="41" y="369"/>
                      <a:pt x="78" y="411"/>
                      <a:pt x="102" y="458"/>
                    </a:cubicBezTo>
                    <a:cubicBezTo>
                      <a:pt x="419" y="774"/>
                      <a:pt x="803" y="1128"/>
                      <a:pt x="1273" y="1128"/>
                    </a:cubicBezTo>
                    <a:cubicBezTo>
                      <a:pt x="1283" y="1128"/>
                      <a:pt x="1292" y="1128"/>
                      <a:pt x="1302" y="1127"/>
                    </a:cubicBezTo>
                    <a:cubicBezTo>
                      <a:pt x="1507" y="1116"/>
                      <a:pt x="1697" y="1003"/>
                      <a:pt x="1659" y="772"/>
                    </a:cubicBezTo>
                    <a:cubicBezTo>
                      <a:pt x="1537" y="150"/>
                      <a:pt x="826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1"/>
              <p:cNvSpPr/>
              <p:nvPr/>
            </p:nvSpPr>
            <p:spPr>
              <a:xfrm>
                <a:off x="-346511" y="5718161"/>
                <a:ext cx="61909" cy="4952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16" extrusionOk="0">
                    <a:moveTo>
                      <a:pt x="667" y="1"/>
                    </a:moveTo>
                    <a:cubicBezTo>
                      <a:pt x="651" y="1"/>
                      <a:pt x="636" y="1"/>
                      <a:pt x="620" y="3"/>
                    </a:cubicBezTo>
                    <a:cubicBezTo>
                      <a:pt x="13" y="17"/>
                      <a:pt x="1" y="993"/>
                      <a:pt x="604" y="1015"/>
                    </a:cubicBezTo>
                    <a:cubicBezTo>
                      <a:pt x="1163" y="988"/>
                      <a:pt x="1270" y="1"/>
                      <a:pt x="667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1"/>
              <p:cNvSpPr/>
              <p:nvPr/>
            </p:nvSpPr>
            <p:spPr>
              <a:xfrm>
                <a:off x="-310340" y="5768176"/>
                <a:ext cx="59813" cy="9978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47" extrusionOk="0">
                    <a:moveTo>
                      <a:pt x="410" y="1"/>
                    </a:moveTo>
                    <a:cubicBezTo>
                      <a:pt x="305" y="133"/>
                      <a:pt x="165" y="234"/>
                      <a:pt x="0" y="272"/>
                    </a:cubicBezTo>
                    <a:cubicBezTo>
                      <a:pt x="8" y="299"/>
                      <a:pt x="11" y="327"/>
                      <a:pt x="7" y="356"/>
                    </a:cubicBezTo>
                    <a:cubicBezTo>
                      <a:pt x="18" y="471"/>
                      <a:pt x="37" y="587"/>
                      <a:pt x="54" y="702"/>
                    </a:cubicBezTo>
                    <a:cubicBezTo>
                      <a:pt x="117" y="1122"/>
                      <a:pt x="213" y="1887"/>
                      <a:pt x="667" y="2047"/>
                    </a:cubicBezTo>
                    <a:cubicBezTo>
                      <a:pt x="1226" y="1749"/>
                      <a:pt x="813" y="807"/>
                      <a:pt x="624" y="371"/>
                    </a:cubicBezTo>
                    <a:cubicBezTo>
                      <a:pt x="554" y="235"/>
                      <a:pt x="490" y="115"/>
                      <a:pt x="4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1"/>
              <p:cNvSpPr/>
              <p:nvPr/>
            </p:nvSpPr>
            <p:spPr>
              <a:xfrm>
                <a:off x="-479396" y="5584934"/>
                <a:ext cx="299115" cy="298822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130" extrusionOk="0">
                    <a:moveTo>
                      <a:pt x="3582" y="327"/>
                    </a:moveTo>
                    <a:cubicBezTo>
                      <a:pt x="3662" y="327"/>
                      <a:pt x="3748" y="382"/>
                      <a:pt x="3834" y="517"/>
                    </a:cubicBezTo>
                    <a:cubicBezTo>
                      <a:pt x="4068" y="1113"/>
                      <a:pt x="3961" y="1846"/>
                      <a:pt x="3645" y="2395"/>
                    </a:cubicBezTo>
                    <a:cubicBezTo>
                      <a:pt x="3627" y="2426"/>
                      <a:pt x="3609" y="2456"/>
                      <a:pt x="3598" y="2490"/>
                    </a:cubicBezTo>
                    <a:cubicBezTo>
                      <a:pt x="3548" y="2479"/>
                      <a:pt x="3498" y="2473"/>
                      <a:pt x="3447" y="2473"/>
                    </a:cubicBezTo>
                    <a:cubicBezTo>
                      <a:pt x="3402" y="2473"/>
                      <a:pt x="3358" y="2478"/>
                      <a:pt x="3313" y="2486"/>
                    </a:cubicBezTo>
                    <a:cubicBezTo>
                      <a:pt x="3312" y="2482"/>
                      <a:pt x="3311" y="2478"/>
                      <a:pt x="3310" y="2475"/>
                    </a:cubicBezTo>
                    <a:cubicBezTo>
                      <a:pt x="3138" y="2107"/>
                      <a:pt x="3064" y="1686"/>
                      <a:pt x="3083" y="1282"/>
                    </a:cubicBezTo>
                    <a:cubicBezTo>
                      <a:pt x="3074" y="1012"/>
                      <a:pt x="3298" y="327"/>
                      <a:pt x="3582" y="327"/>
                    </a:cubicBezTo>
                    <a:close/>
                    <a:moveTo>
                      <a:pt x="5230" y="1516"/>
                    </a:moveTo>
                    <a:cubicBezTo>
                      <a:pt x="5288" y="1516"/>
                      <a:pt x="5343" y="1527"/>
                      <a:pt x="5395" y="1549"/>
                    </a:cubicBezTo>
                    <a:cubicBezTo>
                      <a:pt x="5755" y="1933"/>
                      <a:pt x="5143" y="2354"/>
                      <a:pt x="4821" y="2510"/>
                    </a:cubicBezTo>
                    <a:cubicBezTo>
                      <a:pt x="4561" y="2634"/>
                      <a:pt x="4297" y="2750"/>
                      <a:pt x="4027" y="2851"/>
                    </a:cubicBezTo>
                    <a:cubicBezTo>
                      <a:pt x="3988" y="2764"/>
                      <a:pt x="3932" y="2685"/>
                      <a:pt x="3853" y="2621"/>
                    </a:cubicBezTo>
                    <a:cubicBezTo>
                      <a:pt x="4091" y="2253"/>
                      <a:pt x="4741" y="1516"/>
                      <a:pt x="5230" y="1516"/>
                    </a:cubicBezTo>
                    <a:close/>
                    <a:moveTo>
                      <a:pt x="1476" y="1492"/>
                    </a:moveTo>
                    <a:cubicBezTo>
                      <a:pt x="1718" y="1492"/>
                      <a:pt x="2005" y="1633"/>
                      <a:pt x="2171" y="1742"/>
                    </a:cubicBezTo>
                    <a:cubicBezTo>
                      <a:pt x="2422" y="1917"/>
                      <a:pt x="2620" y="2118"/>
                      <a:pt x="2833" y="2356"/>
                    </a:cubicBezTo>
                    <a:cubicBezTo>
                      <a:pt x="2891" y="2423"/>
                      <a:pt x="2945" y="2490"/>
                      <a:pt x="2994" y="2562"/>
                    </a:cubicBezTo>
                    <a:cubicBezTo>
                      <a:pt x="3000" y="2574"/>
                      <a:pt x="3008" y="2585"/>
                      <a:pt x="3019" y="2597"/>
                    </a:cubicBezTo>
                    <a:cubicBezTo>
                      <a:pt x="2877" y="2681"/>
                      <a:pt x="2756" y="2805"/>
                      <a:pt x="2684" y="2949"/>
                    </a:cubicBezTo>
                    <a:cubicBezTo>
                      <a:pt x="2575" y="2899"/>
                      <a:pt x="2412" y="2896"/>
                      <a:pt x="2314" y="2865"/>
                    </a:cubicBezTo>
                    <a:cubicBezTo>
                      <a:pt x="2061" y="2764"/>
                      <a:pt x="1824" y="2640"/>
                      <a:pt x="1611" y="2465"/>
                    </a:cubicBezTo>
                    <a:cubicBezTo>
                      <a:pt x="1390" y="2262"/>
                      <a:pt x="1127" y="1965"/>
                      <a:pt x="1146" y="1645"/>
                    </a:cubicBezTo>
                    <a:cubicBezTo>
                      <a:pt x="1225" y="1534"/>
                      <a:pt x="1344" y="1492"/>
                      <a:pt x="1476" y="1492"/>
                    </a:cubicBezTo>
                    <a:close/>
                    <a:moveTo>
                      <a:pt x="3393" y="2734"/>
                    </a:moveTo>
                    <a:cubicBezTo>
                      <a:pt x="3996" y="2734"/>
                      <a:pt x="3889" y="3721"/>
                      <a:pt x="3330" y="3748"/>
                    </a:cubicBezTo>
                    <a:cubicBezTo>
                      <a:pt x="2727" y="3726"/>
                      <a:pt x="2739" y="2750"/>
                      <a:pt x="3346" y="2736"/>
                    </a:cubicBezTo>
                    <a:cubicBezTo>
                      <a:pt x="3362" y="2734"/>
                      <a:pt x="3377" y="2734"/>
                      <a:pt x="3393" y="2734"/>
                    </a:cubicBezTo>
                    <a:close/>
                    <a:moveTo>
                      <a:pt x="1628" y="3119"/>
                    </a:moveTo>
                    <a:cubicBezTo>
                      <a:pt x="1894" y="3119"/>
                      <a:pt x="2156" y="3174"/>
                      <a:pt x="2417" y="3219"/>
                    </a:cubicBezTo>
                    <a:cubicBezTo>
                      <a:pt x="2472" y="3233"/>
                      <a:pt x="2541" y="3253"/>
                      <a:pt x="2606" y="3258"/>
                    </a:cubicBezTo>
                    <a:cubicBezTo>
                      <a:pt x="2603" y="3358"/>
                      <a:pt x="2622" y="3461"/>
                      <a:pt x="2658" y="3557"/>
                    </a:cubicBezTo>
                    <a:cubicBezTo>
                      <a:pt x="2426" y="3666"/>
                      <a:pt x="2184" y="3777"/>
                      <a:pt x="1923" y="3824"/>
                    </a:cubicBezTo>
                    <a:cubicBezTo>
                      <a:pt x="1796" y="3848"/>
                      <a:pt x="1657" y="3866"/>
                      <a:pt x="1519" y="3866"/>
                    </a:cubicBezTo>
                    <a:cubicBezTo>
                      <a:pt x="1286" y="3866"/>
                      <a:pt x="1055" y="3814"/>
                      <a:pt x="885" y="3652"/>
                    </a:cubicBezTo>
                    <a:cubicBezTo>
                      <a:pt x="639" y="3290"/>
                      <a:pt x="1252" y="3133"/>
                      <a:pt x="1517" y="3122"/>
                    </a:cubicBezTo>
                    <a:cubicBezTo>
                      <a:pt x="1554" y="3120"/>
                      <a:pt x="1591" y="3119"/>
                      <a:pt x="1628" y="3119"/>
                    </a:cubicBezTo>
                    <a:close/>
                    <a:moveTo>
                      <a:pt x="4287" y="3146"/>
                    </a:moveTo>
                    <a:cubicBezTo>
                      <a:pt x="4856" y="3146"/>
                      <a:pt x="5567" y="3296"/>
                      <a:pt x="5689" y="3918"/>
                    </a:cubicBezTo>
                    <a:cubicBezTo>
                      <a:pt x="5728" y="4149"/>
                      <a:pt x="5538" y="4262"/>
                      <a:pt x="5332" y="4273"/>
                    </a:cubicBezTo>
                    <a:cubicBezTo>
                      <a:pt x="5322" y="4274"/>
                      <a:pt x="5313" y="4274"/>
                      <a:pt x="5303" y="4274"/>
                    </a:cubicBezTo>
                    <a:cubicBezTo>
                      <a:pt x="4833" y="4274"/>
                      <a:pt x="4449" y="3920"/>
                      <a:pt x="4132" y="3604"/>
                    </a:cubicBezTo>
                    <a:cubicBezTo>
                      <a:pt x="4108" y="3557"/>
                      <a:pt x="4071" y="3515"/>
                      <a:pt x="4030" y="3485"/>
                    </a:cubicBezTo>
                    <a:cubicBezTo>
                      <a:pt x="4069" y="3378"/>
                      <a:pt x="4090" y="3265"/>
                      <a:pt x="4089" y="3155"/>
                    </a:cubicBezTo>
                    <a:cubicBezTo>
                      <a:pt x="4093" y="3154"/>
                      <a:pt x="4099" y="3153"/>
                      <a:pt x="4103" y="3151"/>
                    </a:cubicBezTo>
                    <a:cubicBezTo>
                      <a:pt x="4162" y="3148"/>
                      <a:pt x="4224" y="3146"/>
                      <a:pt x="4287" y="3146"/>
                    </a:cubicBezTo>
                    <a:close/>
                    <a:moveTo>
                      <a:pt x="2811" y="3812"/>
                    </a:moveTo>
                    <a:cubicBezTo>
                      <a:pt x="2901" y="3915"/>
                      <a:pt x="3019" y="3994"/>
                      <a:pt x="3153" y="4031"/>
                    </a:cubicBezTo>
                    <a:cubicBezTo>
                      <a:pt x="3162" y="4032"/>
                      <a:pt x="3169" y="4034"/>
                      <a:pt x="3177" y="4035"/>
                    </a:cubicBezTo>
                    <a:cubicBezTo>
                      <a:pt x="3172" y="4060"/>
                      <a:pt x="3172" y="4086"/>
                      <a:pt x="3177" y="4111"/>
                    </a:cubicBezTo>
                    <a:cubicBezTo>
                      <a:pt x="3186" y="4227"/>
                      <a:pt x="3181" y="4343"/>
                      <a:pt x="3173" y="4458"/>
                    </a:cubicBezTo>
                    <a:cubicBezTo>
                      <a:pt x="3144" y="4881"/>
                      <a:pt x="3025" y="5398"/>
                      <a:pt x="2617" y="5618"/>
                    </a:cubicBezTo>
                    <a:cubicBezTo>
                      <a:pt x="2549" y="5660"/>
                      <a:pt x="2476" y="5678"/>
                      <a:pt x="2404" y="5678"/>
                    </a:cubicBezTo>
                    <a:cubicBezTo>
                      <a:pt x="2198" y="5678"/>
                      <a:pt x="2002" y="5521"/>
                      <a:pt x="1965" y="5301"/>
                    </a:cubicBezTo>
                    <a:cubicBezTo>
                      <a:pt x="1916" y="5035"/>
                      <a:pt x="2048" y="4777"/>
                      <a:pt x="2190" y="4560"/>
                    </a:cubicBezTo>
                    <a:cubicBezTo>
                      <a:pt x="2363" y="4312"/>
                      <a:pt x="2551" y="4098"/>
                      <a:pt x="2754" y="3871"/>
                    </a:cubicBezTo>
                    <a:cubicBezTo>
                      <a:pt x="2771" y="3851"/>
                      <a:pt x="2791" y="3832"/>
                      <a:pt x="2811" y="3812"/>
                    </a:cubicBezTo>
                    <a:close/>
                    <a:moveTo>
                      <a:pt x="3878" y="3760"/>
                    </a:moveTo>
                    <a:cubicBezTo>
                      <a:pt x="3958" y="3874"/>
                      <a:pt x="4022" y="3994"/>
                      <a:pt x="4092" y="4130"/>
                    </a:cubicBezTo>
                    <a:cubicBezTo>
                      <a:pt x="4281" y="4566"/>
                      <a:pt x="4694" y="5508"/>
                      <a:pt x="4135" y="5806"/>
                    </a:cubicBezTo>
                    <a:cubicBezTo>
                      <a:pt x="3681" y="5646"/>
                      <a:pt x="3585" y="4881"/>
                      <a:pt x="3522" y="4461"/>
                    </a:cubicBezTo>
                    <a:cubicBezTo>
                      <a:pt x="3505" y="4346"/>
                      <a:pt x="3486" y="4230"/>
                      <a:pt x="3475" y="4115"/>
                    </a:cubicBezTo>
                    <a:cubicBezTo>
                      <a:pt x="3479" y="4086"/>
                      <a:pt x="3477" y="4058"/>
                      <a:pt x="3468" y="4031"/>
                    </a:cubicBezTo>
                    <a:cubicBezTo>
                      <a:pt x="3633" y="3993"/>
                      <a:pt x="3773" y="3892"/>
                      <a:pt x="3878" y="3760"/>
                    </a:cubicBezTo>
                    <a:close/>
                    <a:moveTo>
                      <a:pt x="3594" y="0"/>
                    </a:moveTo>
                    <a:cubicBezTo>
                      <a:pt x="3119" y="0"/>
                      <a:pt x="2604" y="648"/>
                      <a:pt x="2800" y="1820"/>
                    </a:cubicBezTo>
                    <a:cubicBezTo>
                      <a:pt x="2379" y="1360"/>
                      <a:pt x="1895" y="1166"/>
                      <a:pt x="1513" y="1166"/>
                    </a:cubicBezTo>
                    <a:cubicBezTo>
                      <a:pt x="784" y="1166"/>
                      <a:pt x="424" y="1873"/>
                      <a:pt x="1561" y="2795"/>
                    </a:cubicBezTo>
                    <a:cubicBezTo>
                      <a:pt x="1" y="2928"/>
                      <a:pt x="308" y="4179"/>
                      <a:pt x="1528" y="4179"/>
                    </a:cubicBezTo>
                    <a:cubicBezTo>
                      <a:pt x="1706" y="4179"/>
                      <a:pt x="1904" y="4152"/>
                      <a:pt x="2118" y="4092"/>
                    </a:cubicBezTo>
                    <a:lnTo>
                      <a:pt x="2118" y="4092"/>
                    </a:lnTo>
                    <a:cubicBezTo>
                      <a:pt x="1174" y="5076"/>
                      <a:pt x="1721" y="6013"/>
                      <a:pt x="2391" y="6013"/>
                    </a:cubicBezTo>
                    <a:cubicBezTo>
                      <a:pt x="2731" y="6013"/>
                      <a:pt x="3103" y="5770"/>
                      <a:pt x="3326" y="5168"/>
                    </a:cubicBezTo>
                    <a:cubicBezTo>
                      <a:pt x="3442" y="5547"/>
                      <a:pt x="3638" y="6024"/>
                      <a:pt x="4064" y="6124"/>
                    </a:cubicBezTo>
                    <a:cubicBezTo>
                      <a:pt x="4085" y="6128"/>
                      <a:pt x="4107" y="6129"/>
                      <a:pt x="4128" y="6129"/>
                    </a:cubicBezTo>
                    <a:cubicBezTo>
                      <a:pt x="4276" y="6129"/>
                      <a:pt x="4419" y="6044"/>
                      <a:pt x="4516" y="5934"/>
                    </a:cubicBezTo>
                    <a:cubicBezTo>
                      <a:pt x="4885" y="5479"/>
                      <a:pt x="4725" y="4844"/>
                      <a:pt x="4528" y="4348"/>
                    </a:cubicBezTo>
                    <a:lnTo>
                      <a:pt x="4528" y="4348"/>
                    </a:lnTo>
                    <a:cubicBezTo>
                      <a:pt x="4749" y="4491"/>
                      <a:pt x="5026" y="4596"/>
                      <a:pt x="5294" y="4596"/>
                    </a:cubicBezTo>
                    <a:cubicBezTo>
                      <a:pt x="5464" y="4596"/>
                      <a:pt x="5631" y="4554"/>
                      <a:pt x="5778" y="4454"/>
                    </a:cubicBezTo>
                    <a:cubicBezTo>
                      <a:pt x="6135" y="4207"/>
                      <a:pt x="6049" y="3664"/>
                      <a:pt x="5788" y="3377"/>
                    </a:cubicBezTo>
                    <a:cubicBezTo>
                      <a:pt x="5553" y="3075"/>
                      <a:pt x="5183" y="2932"/>
                      <a:pt x="4814" y="2876"/>
                    </a:cubicBezTo>
                    <a:cubicBezTo>
                      <a:pt x="6099" y="2360"/>
                      <a:pt x="5993" y="1208"/>
                      <a:pt x="5233" y="1208"/>
                    </a:cubicBezTo>
                    <a:cubicBezTo>
                      <a:pt x="4967" y="1208"/>
                      <a:pt x="4620" y="1349"/>
                      <a:pt x="4226" y="1709"/>
                    </a:cubicBezTo>
                    <a:cubicBezTo>
                      <a:pt x="4428" y="539"/>
                      <a:pt x="4027" y="0"/>
                      <a:pt x="3594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5" name="Google Shape;2535;p41"/>
          <p:cNvGrpSpPr/>
          <p:nvPr/>
        </p:nvGrpSpPr>
        <p:grpSpPr>
          <a:xfrm>
            <a:off x="311579" y="3328917"/>
            <a:ext cx="269281" cy="237693"/>
            <a:chOff x="-730446" y="5201242"/>
            <a:chExt cx="269281" cy="237693"/>
          </a:xfrm>
        </p:grpSpPr>
        <p:sp>
          <p:nvSpPr>
            <p:cNvPr id="2536" name="Google Shape;2536;p41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41"/>
          <p:cNvGrpSpPr/>
          <p:nvPr/>
        </p:nvGrpSpPr>
        <p:grpSpPr>
          <a:xfrm>
            <a:off x="165287" y="3766230"/>
            <a:ext cx="146278" cy="118975"/>
            <a:chOff x="-563535" y="5555149"/>
            <a:chExt cx="64298" cy="52306"/>
          </a:xfrm>
        </p:grpSpPr>
        <p:sp>
          <p:nvSpPr>
            <p:cNvPr id="2539" name="Google Shape;2539;p41"/>
            <p:cNvSpPr/>
            <p:nvPr/>
          </p:nvSpPr>
          <p:spPr>
            <a:xfrm>
              <a:off x="-548179" y="5564996"/>
              <a:ext cx="42410" cy="34026"/>
            </a:xfrm>
            <a:custGeom>
              <a:avLst/>
              <a:gdLst/>
              <a:ahLst/>
              <a:cxnLst/>
              <a:rect l="l" t="t" r="r" b="b"/>
              <a:pathLst>
                <a:path w="870" h="698" extrusionOk="0">
                  <a:moveTo>
                    <a:pt x="421" y="1"/>
                  </a:moveTo>
                  <a:cubicBezTo>
                    <a:pt x="385" y="1"/>
                    <a:pt x="347" y="6"/>
                    <a:pt x="305" y="17"/>
                  </a:cubicBezTo>
                  <a:cubicBezTo>
                    <a:pt x="198" y="64"/>
                    <a:pt x="80" y="150"/>
                    <a:pt x="48" y="263"/>
                  </a:cubicBezTo>
                  <a:cubicBezTo>
                    <a:pt x="1" y="474"/>
                    <a:pt x="162" y="698"/>
                    <a:pt x="378" y="698"/>
                  </a:cubicBezTo>
                  <a:cubicBezTo>
                    <a:pt x="382" y="698"/>
                    <a:pt x="387" y="697"/>
                    <a:pt x="391" y="697"/>
                  </a:cubicBezTo>
                  <a:cubicBezTo>
                    <a:pt x="869" y="656"/>
                    <a:pt x="829" y="1"/>
                    <a:pt x="421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-563535" y="5555149"/>
              <a:ext cx="64298" cy="52306"/>
            </a:xfrm>
            <a:custGeom>
              <a:avLst/>
              <a:gdLst/>
              <a:ahLst/>
              <a:cxnLst/>
              <a:rect l="l" t="t" r="r" b="b"/>
              <a:pathLst>
                <a:path w="1319" h="1073" extrusionOk="0">
                  <a:moveTo>
                    <a:pt x="736" y="203"/>
                  </a:moveTo>
                  <a:cubicBezTo>
                    <a:pt x="1144" y="203"/>
                    <a:pt x="1184" y="858"/>
                    <a:pt x="706" y="899"/>
                  </a:cubicBezTo>
                  <a:cubicBezTo>
                    <a:pt x="702" y="899"/>
                    <a:pt x="697" y="900"/>
                    <a:pt x="693" y="900"/>
                  </a:cubicBezTo>
                  <a:cubicBezTo>
                    <a:pt x="477" y="900"/>
                    <a:pt x="316" y="676"/>
                    <a:pt x="363" y="465"/>
                  </a:cubicBezTo>
                  <a:cubicBezTo>
                    <a:pt x="395" y="352"/>
                    <a:pt x="513" y="266"/>
                    <a:pt x="620" y="219"/>
                  </a:cubicBezTo>
                  <a:cubicBezTo>
                    <a:pt x="662" y="208"/>
                    <a:pt x="700" y="203"/>
                    <a:pt x="736" y="203"/>
                  </a:cubicBezTo>
                  <a:close/>
                  <a:moveTo>
                    <a:pt x="775" y="1"/>
                  </a:moveTo>
                  <a:cubicBezTo>
                    <a:pt x="762" y="1"/>
                    <a:pt x="750" y="1"/>
                    <a:pt x="738" y="2"/>
                  </a:cubicBezTo>
                  <a:cubicBezTo>
                    <a:pt x="156" y="103"/>
                    <a:pt x="1" y="872"/>
                    <a:pt x="609" y="1064"/>
                  </a:cubicBezTo>
                  <a:cubicBezTo>
                    <a:pt x="638" y="1070"/>
                    <a:pt x="667" y="1072"/>
                    <a:pt x="697" y="1072"/>
                  </a:cubicBezTo>
                  <a:cubicBezTo>
                    <a:pt x="959" y="1072"/>
                    <a:pt x="1224" y="866"/>
                    <a:pt x="1260" y="603"/>
                  </a:cubicBezTo>
                  <a:cubicBezTo>
                    <a:pt x="1318" y="313"/>
                    <a:pt x="1071" y="1"/>
                    <a:pt x="77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1" name="Google Shape;2541;p41"/>
          <p:cNvGrpSpPr/>
          <p:nvPr/>
        </p:nvGrpSpPr>
        <p:grpSpPr>
          <a:xfrm>
            <a:off x="6962710" y="483968"/>
            <a:ext cx="74827" cy="70928"/>
            <a:chOff x="-234440" y="5038718"/>
            <a:chExt cx="74827" cy="70928"/>
          </a:xfrm>
        </p:grpSpPr>
        <p:sp>
          <p:nvSpPr>
            <p:cNvPr id="2542" name="Google Shape;2542;p41"/>
            <p:cNvSpPr/>
            <p:nvPr/>
          </p:nvSpPr>
          <p:spPr>
            <a:xfrm>
              <a:off x="-227079" y="5045884"/>
              <a:ext cx="61909" cy="56791"/>
            </a:xfrm>
            <a:custGeom>
              <a:avLst/>
              <a:gdLst/>
              <a:ahLst/>
              <a:cxnLst/>
              <a:rect l="l" t="t" r="r" b="b"/>
              <a:pathLst>
                <a:path w="1270" h="1165" extrusionOk="0">
                  <a:moveTo>
                    <a:pt x="453" y="1"/>
                  </a:moveTo>
                  <a:cubicBezTo>
                    <a:pt x="220" y="69"/>
                    <a:pt x="71" y="310"/>
                    <a:pt x="43" y="540"/>
                  </a:cubicBezTo>
                  <a:cubicBezTo>
                    <a:pt x="0" y="879"/>
                    <a:pt x="333" y="1165"/>
                    <a:pt x="655" y="1165"/>
                  </a:cubicBezTo>
                  <a:cubicBezTo>
                    <a:pt x="661" y="1165"/>
                    <a:pt x="667" y="1165"/>
                    <a:pt x="674" y="1164"/>
                  </a:cubicBezTo>
                  <a:cubicBezTo>
                    <a:pt x="994" y="1133"/>
                    <a:pt x="1269" y="734"/>
                    <a:pt x="1109" y="432"/>
                  </a:cubicBezTo>
                  <a:cubicBezTo>
                    <a:pt x="1024" y="266"/>
                    <a:pt x="863" y="139"/>
                    <a:pt x="691" y="73"/>
                  </a:cubicBezTo>
                  <a:cubicBezTo>
                    <a:pt x="618" y="31"/>
                    <a:pt x="512" y="65"/>
                    <a:pt x="45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-234440" y="5038718"/>
              <a:ext cx="74827" cy="70928"/>
            </a:xfrm>
            <a:custGeom>
              <a:avLst/>
              <a:gdLst/>
              <a:ahLst/>
              <a:cxnLst/>
              <a:rect l="l" t="t" r="r" b="b"/>
              <a:pathLst>
                <a:path w="1535" h="1455" extrusionOk="0">
                  <a:moveTo>
                    <a:pt x="604" y="148"/>
                  </a:moveTo>
                  <a:cubicBezTo>
                    <a:pt x="663" y="212"/>
                    <a:pt x="768" y="178"/>
                    <a:pt x="842" y="220"/>
                  </a:cubicBezTo>
                  <a:cubicBezTo>
                    <a:pt x="1014" y="286"/>
                    <a:pt x="1175" y="413"/>
                    <a:pt x="1260" y="579"/>
                  </a:cubicBezTo>
                  <a:cubicBezTo>
                    <a:pt x="1420" y="881"/>
                    <a:pt x="1145" y="1280"/>
                    <a:pt x="825" y="1311"/>
                  </a:cubicBezTo>
                  <a:cubicBezTo>
                    <a:pt x="818" y="1312"/>
                    <a:pt x="812" y="1312"/>
                    <a:pt x="806" y="1312"/>
                  </a:cubicBezTo>
                  <a:cubicBezTo>
                    <a:pt x="484" y="1312"/>
                    <a:pt x="151" y="1026"/>
                    <a:pt x="194" y="687"/>
                  </a:cubicBezTo>
                  <a:cubicBezTo>
                    <a:pt x="222" y="457"/>
                    <a:pt x="370" y="216"/>
                    <a:pt x="604" y="148"/>
                  </a:cubicBezTo>
                  <a:close/>
                  <a:moveTo>
                    <a:pt x="758" y="1"/>
                  </a:moveTo>
                  <a:cubicBezTo>
                    <a:pt x="708" y="1"/>
                    <a:pt x="659" y="8"/>
                    <a:pt x="610" y="24"/>
                  </a:cubicBezTo>
                  <a:cubicBezTo>
                    <a:pt x="605" y="24"/>
                    <a:pt x="600" y="23"/>
                    <a:pt x="594" y="23"/>
                  </a:cubicBezTo>
                  <a:cubicBezTo>
                    <a:pt x="247" y="23"/>
                    <a:pt x="0" y="398"/>
                    <a:pt x="19" y="724"/>
                  </a:cubicBezTo>
                  <a:cubicBezTo>
                    <a:pt x="28" y="1087"/>
                    <a:pt x="351" y="1377"/>
                    <a:pt x="692" y="1441"/>
                  </a:cubicBezTo>
                  <a:cubicBezTo>
                    <a:pt x="735" y="1450"/>
                    <a:pt x="778" y="1455"/>
                    <a:pt x="821" y="1455"/>
                  </a:cubicBezTo>
                  <a:cubicBezTo>
                    <a:pt x="1177" y="1455"/>
                    <a:pt x="1527" y="1143"/>
                    <a:pt x="1528" y="780"/>
                  </a:cubicBezTo>
                  <a:cubicBezTo>
                    <a:pt x="1535" y="408"/>
                    <a:pt x="1134" y="1"/>
                    <a:pt x="758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4" name="Google Shape;2544;p41"/>
          <p:cNvGrpSpPr/>
          <p:nvPr/>
        </p:nvGrpSpPr>
        <p:grpSpPr>
          <a:xfrm>
            <a:off x="8623543" y="3222106"/>
            <a:ext cx="146288" cy="106826"/>
            <a:chOff x="69842" y="5316530"/>
            <a:chExt cx="61081" cy="44604"/>
          </a:xfrm>
        </p:grpSpPr>
        <p:sp>
          <p:nvSpPr>
            <p:cNvPr id="2545" name="Google Shape;2545;p41"/>
            <p:cNvSpPr/>
            <p:nvPr/>
          </p:nvSpPr>
          <p:spPr>
            <a:xfrm>
              <a:off x="77690" y="5326036"/>
              <a:ext cx="33197" cy="26567"/>
            </a:xfrm>
            <a:custGeom>
              <a:avLst/>
              <a:gdLst/>
              <a:ahLst/>
              <a:cxnLst/>
              <a:rect l="l" t="t" r="r" b="b"/>
              <a:pathLst>
                <a:path w="681" h="545" extrusionOk="0">
                  <a:moveTo>
                    <a:pt x="417" y="1"/>
                  </a:moveTo>
                  <a:cubicBezTo>
                    <a:pt x="325" y="1"/>
                    <a:pt x="225" y="35"/>
                    <a:pt x="150" y="90"/>
                  </a:cubicBezTo>
                  <a:cubicBezTo>
                    <a:pt x="0" y="266"/>
                    <a:pt x="167" y="545"/>
                    <a:pt x="383" y="545"/>
                  </a:cubicBezTo>
                  <a:cubicBezTo>
                    <a:pt x="392" y="545"/>
                    <a:pt x="402" y="544"/>
                    <a:pt x="412" y="543"/>
                  </a:cubicBezTo>
                  <a:cubicBezTo>
                    <a:pt x="568" y="532"/>
                    <a:pt x="680" y="380"/>
                    <a:pt x="657" y="229"/>
                  </a:cubicBezTo>
                  <a:cubicBezTo>
                    <a:pt x="650" y="65"/>
                    <a:pt x="542" y="1"/>
                    <a:pt x="41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69842" y="5316530"/>
              <a:ext cx="61081" cy="44604"/>
            </a:xfrm>
            <a:custGeom>
              <a:avLst/>
              <a:gdLst/>
              <a:ahLst/>
              <a:cxnLst/>
              <a:rect l="l" t="t" r="r" b="b"/>
              <a:pathLst>
                <a:path w="1253" h="915" extrusionOk="0">
                  <a:moveTo>
                    <a:pt x="578" y="196"/>
                  </a:moveTo>
                  <a:cubicBezTo>
                    <a:pt x="703" y="196"/>
                    <a:pt x="811" y="260"/>
                    <a:pt x="818" y="424"/>
                  </a:cubicBezTo>
                  <a:cubicBezTo>
                    <a:pt x="841" y="575"/>
                    <a:pt x="729" y="727"/>
                    <a:pt x="573" y="738"/>
                  </a:cubicBezTo>
                  <a:cubicBezTo>
                    <a:pt x="563" y="739"/>
                    <a:pt x="553" y="740"/>
                    <a:pt x="544" y="740"/>
                  </a:cubicBezTo>
                  <a:cubicBezTo>
                    <a:pt x="328" y="740"/>
                    <a:pt x="161" y="461"/>
                    <a:pt x="312" y="285"/>
                  </a:cubicBezTo>
                  <a:cubicBezTo>
                    <a:pt x="387" y="230"/>
                    <a:pt x="487" y="196"/>
                    <a:pt x="578" y="196"/>
                  </a:cubicBezTo>
                  <a:close/>
                  <a:moveTo>
                    <a:pt x="621" y="1"/>
                  </a:moveTo>
                  <a:cubicBezTo>
                    <a:pt x="417" y="1"/>
                    <a:pt x="220" y="146"/>
                    <a:pt x="121" y="319"/>
                  </a:cubicBezTo>
                  <a:cubicBezTo>
                    <a:pt x="0" y="569"/>
                    <a:pt x="203" y="894"/>
                    <a:pt x="477" y="911"/>
                  </a:cubicBezTo>
                  <a:cubicBezTo>
                    <a:pt x="497" y="913"/>
                    <a:pt x="517" y="915"/>
                    <a:pt x="536" y="915"/>
                  </a:cubicBezTo>
                  <a:cubicBezTo>
                    <a:pt x="1060" y="915"/>
                    <a:pt x="1253" y="126"/>
                    <a:pt x="664" y="3"/>
                  </a:cubicBezTo>
                  <a:cubicBezTo>
                    <a:pt x="650" y="1"/>
                    <a:pt x="636" y="1"/>
                    <a:pt x="62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7" name="Google Shape;2547;p41"/>
          <p:cNvGrpSpPr/>
          <p:nvPr/>
        </p:nvGrpSpPr>
        <p:grpSpPr>
          <a:xfrm>
            <a:off x="5909365" y="554894"/>
            <a:ext cx="129052" cy="118748"/>
            <a:chOff x="10843290" y="-69506"/>
            <a:chExt cx="129052" cy="118748"/>
          </a:xfrm>
        </p:grpSpPr>
        <p:sp>
          <p:nvSpPr>
            <p:cNvPr id="2548" name="Google Shape;2548;p41"/>
            <p:cNvSpPr/>
            <p:nvPr/>
          </p:nvSpPr>
          <p:spPr>
            <a:xfrm>
              <a:off x="10865341" y="-49443"/>
              <a:ext cx="92361" cy="77900"/>
            </a:xfrm>
            <a:custGeom>
              <a:avLst/>
              <a:gdLst/>
              <a:ahLst/>
              <a:cxnLst/>
              <a:rect l="l" t="t" r="r" b="b"/>
              <a:pathLst>
                <a:path w="511" h="431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235"/>
                    <a:pt x="277" y="384"/>
                    <a:pt x="510" y="430"/>
                  </a:cubicBezTo>
                  <a:cubicBezTo>
                    <a:pt x="474" y="144"/>
                    <a:pt x="259" y="41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10843290" y="-69506"/>
              <a:ext cx="129052" cy="118748"/>
            </a:xfrm>
            <a:custGeom>
              <a:avLst/>
              <a:gdLst/>
              <a:ahLst/>
              <a:cxnLst/>
              <a:rect l="l" t="t" r="r" b="b"/>
              <a:pathLst>
                <a:path w="714" h="657" extrusionOk="0">
                  <a:moveTo>
                    <a:pt x="123" y="112"/>
                  </a:moveTo>
                  <a:lnTo>
                    <a:pt x="123" y="112"/>
                  </a:lnTo>
                  <a:cubicBezTo>
                    <a:pt x="381" y="152"/>
                    <a:pt x="596" y="255"/>
                    <a:pt x="632" y="541"/>
                  </a:cubicBezTo>
                  <a:cubicBezTo>
                    <a:pt x="399" y="495"/>
                    <a:pt x="194" y="346"/>
                    <a:pt x="123" y="112"/>
                  </a:cubicBezTo>
                  <a:close/>
                  <a:moveTo>
                    <a:pt x="64" y="0"/>
                  </a:moveTo>
                  <a:cubicBezTo>
                    <a:pt x="31" y="0"/>
                    <a:pt x="1" y="29"/>
                    <a:pt x="10" y="70"/>
                  </a:cubicBezTo>
                  <a:cubicBezTo>
                    <a:pt x="30" y="126"/>
                    <a:pt x="65" y="176"/>
                    <a:pt x="89" y="231"/>
                  </a:cubicBezTo>
                  <a:cubicBezTo>
                    <a:pt x="197" y="468"/>
                    <a:pt x="339" y="624"/>
                    <a:pt x="609" y="654"/>
                  </a:cubicBezTo>
                  <a:cubicBezTo>
                    <a:pt x="616" y="656"/>
                    <a:pt x="624" y="657"/>
                    <a:pt x="631" y="657"/>
                  </a:cubicBezTo>
                  <a:cubicBezTo>
                    <a:pt x="663" y="657"/>
                    <a:pt x="693" y="639"/>
                    <a:pt x="695" y="603"/>
                  </a:cubicBezTo>
                  <a:cubicBezTo>
                    <a:pt x="701" y="527"/>
                    <a:pt x="713" y="449"/>
                    <a:pt x="686" y="374"/>
                  </a:cubicBezTo>
                  <a:cubicBezTo>
                    <a:pt x="603" y="109"/>
                    <a:pt x="295" y="153"/>
                    <a:pt x="105" y="15"/>
                  </a:cubicBezTo>
                  <a:cubicBezTo>
                    <a:pt x="92" y="5"/>
                    <a:pt x="78" y="0"/>
                    <a:pt x="6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1" name="Google Shape;2551;p42"/>
          <p:cNvGrpSpPr/>
          <p:nvPr/>
        </p:nvGrpSpPr>
        <p:grpSpPr>
          <a:xfrm>
            <a:off x="6447816" y="-196086"/>
            <a:ext cx="2088381" cy="642439"/>
            <a:chOff x="5936422" y="-92070"/>
            <a:chExt cx="2236673" cy="688057"/>
          </a:xfrm>
        </p:grpSpPr>
        <p:sp>
          <p:nvSpPr>
            <p:cNvPr id="2552" name="Google Shape;2552;p42"/>
            <p:cNvSpPr/>
            <p:nvPr/>
          </p:nvSpPr>
          <p:spPr>
            <a:xfrm>
              <a:off x="6004156" y="-56011"/>
              <a:ext cx="2141651" cy="613014"/>
            </a:xfrm>
            <a:custGeom>
              <a:avLst/>
              <a:gdLst/>
              <a:ahLst/>
              <a:cxnLst/>
              <a:rect l="l" t="t" r="r" b="b"/>
              <a:pathLst>
                <a:path w="4395" h="1258" extrusionOk="0">
                  <a:moveTo>
                    <a:pt x="3544" y="0"/>
                  </a:moveTo>
                  <a:cubicBezTo>
                    <a:pt x="3441" y="0"/>
                    <a:pt x="3339" y="3"/>
                    <a:pt x="3238" y="10"/>
                  </a:cubicBezTo>
                  <a:cubicBezTo>
                    <a:pt x="2922" y="38"/>
                    <a:pt x="2610" y="98"/>
                    <a:pt x="2297" y="149"/>
                  </a:cubicBezTo>
                  <a:cubicBezTo>
                    <a:pt x="2250" y="157"/>
                    <a:pt x="2206" y="167"/>
                    <a:pt x="2163" y="177"/>
                  </a:cubicBezTo>
                  <a:cubicBezTo>
                    <a:pt x="1862" y="254"/>
                    <a:pt x="1615" y="403"/>
                    <a:pt x="1392" y="634"/>
                  </a:cubicBezTo>
                  <a:cubicBezTo>
                    <a:pt x="1296" y="745"/>
                    <a:pt x="1151" y="780"/>
                    <a:pt x="1016" y="822"/>
                  </a:cubicBezTo>
                  <a:cubicBezTo>
                    <a:pt x="780" y="897"/>
                    <a:pt x="538" y="960"/>
                    <a:pt x="309" y="1057"/>
                  </a:cubicBezTo>
                  <a:cubicBezTo>
                    <a:pt x="230" y="1091"/>
                    <a:pt x="150" y="1129"/>
                    <a:pt x="76" y="1175"/>
                  </a:cubicBezTo>
                  <a:cubicBezTo>
                    <a:pt x="72" y="1177"/>
                    <a:pt x="69" y="1179"/>
                    <a:pt x="66" y="1182"/>
                  </a:cubicBezTo>
                  <a:cubicBezTo>
                    <a:pt x="42" y="1199"/>
                    <a:pt x="12" y="1215"/>
                    <a:pt x="1" y="1243"/>
                  </a:cubicBezTo>
                  <a:cubicBezTo>
                    <a:pt x="32" y="1255"/>
                    <a:pt x="65" y="1257"/>
                    <a:pt x="99" y="1257"/>
                  </a:cubicBezTo>
                  <a:cubicBezTo>
                    <a:pt x="110" y="1257"/>
                    <a:pt x="121" y="1257"/>
                    <a:pt x="132" y="1257"/>
                  </a:cubicBezTo>
                  <a:cubicBezTo>
                    <a:pt x="141" y="1257"/>
                    <a:pt x="149" y="1257"/>
                    <a:pt x="157" y="1257"/>
                  </a:cubicBezTo>
                  <a:cubicBezTo>
                    <a:pt x="341" y="1256"/>
                    <a:pt x="523" y="1221"/>
                    <a:pt x="701" y="1185"/>
                  </a:cubicBezTo>
                  <a:cubicBezTo>
                    <a:pt x="1171" y="1088"/>
                    <a:pt x="1635" y="968"/>
                    <a:pt x="2094" y="830"/>
                  </a:cubicBezTo>
                  <a:cubicBezTo>
                    <a:pt x="2278" y="776"/>
                    <a:pt x="2458" y="713"/>
                    <a:pt x="2640" y="651"/>
                  </a:cubicBezTo>
                  <a:cubicBezTo>
                    <a:pt x="2729" y="619"/>
                    <a:pt x="2820" y="592"/>
                    <a:pt x="2914" y="579"/>
                  </a:cubicBezTo>
                  <a:cubicBezTo>
                    <a:pt x="3228" y="532"/>
                    <a:pt x="3548" y="499"/>
                    <a:pt x="3849" y="395"/>
                  </a:cubicBezTo>
                  <a:cubicBezTo>
                    <a:pt x="4000" y="343"/>
                    <a:pt x="4141" y="266"/>
                    <a:pt x="4273" y="178"/>
                  </a:cubicBezTo>
                  <a:cubicBezTo>
                    <a:pt x="4283" y="172"/>
                    <a:pt x="4292" y="166"/>
                    <a:pt x="4302" y="160"/>
                  </a:cubicBezTo>
                  <a:cubicBezTo>
                    <a:pt x="4349" y="134"/>
                    <a:pt x="4394" y="83"/>
                    <a:pt x="4317" y="51"/>
                  </a:cubicBezTo>
                  <a:cubicBezTo>
                    <a:pt x="4206" y="25"/>
                    <a:pt x="4080" y="23"/>
                    <a:pt x="3969" y="13"/>
                  </a:cubicBezTo>
                  <a:cubicBezTo>
                    <a:pt x="3888" y="8"/>
                    <a:pt x="3807" y="5"/>
                    <a:pt x="3725" y="3"/>
                  </a:cubicBezTo>
                  <a:cubicBezTo>
                    <a:pt x="3665" y="1"/>
                    <a:pt x="3604" y="0"/>
                    <a:pt x="3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2"/>
            <p:cNvSpPr/>
            <p:nvPr/>
          </p:nvSpPr>
          <p:spPr>
            <a:xfrm>
              <a:off x="5936422" y="-92070"/>
              <a:ext cx="2236673" cy="688057"/>
            </a:xfrm>
            <a:custGeom>
              <a:avLst/>
              <a:gdLst/>
              <a:ahLst/>
              <a:cxnLst/>
              <a:rect l="l" t="t" r="r" b="b"/>
              <a:pathLst>
                <a:path w="4590" h="1412" extrusionOk="0">
                  <a:moveTo>
                    <a:pt x="3680" y="75"/>
                  </a:moveTo>
                  <a:cubicBezTo>
                    <a:pt x="3823" y="75"/>
                    <a:pt x="3967" y="80"/>
                    <a:pt x="4108" y="88"/>
                  </a:cubicBezTo>
                  <a:cubicBezTo>
                    <a:pt x="4219" y="97"/>
                    <a:pt x="4345" y="100"/>
                    <a:pt x="4455" y="126"/>
                  </a:cubicBezTo>
                  <a:cubicBezTo>
                    <a:pt x="4532" y="157"/>
                    <a:pt x="4488" y="208"/>
                    <a:pt x="4441" y="234"/>
                  </a:cubicBezTo>
                  <a:cubicBezTo>
                    <a:pt x="4431" y="240"/>
                    <a:pt x="4422" y="246"/>
                    <a:pt x="4412" y="252"/>
                  </a:cubicBezTo>
                  <a:cubicBezTo>
                    <a:pt x="4279" y="340"/>
                    <a:pt x="4139" y="418"/>
                    <a:pt x="3988" y="470"/>
                  </a:cubicBezTo>
                  <a:cubicBezTo>
                    <a:pt x="3687" y="573"/>
                    <a:pt x="3367" y="605"/>
                    <a:pt x="3053" y="653"/>
                  </a:cubicBezTo>
                  <a:cubicBezTo>
                    <a:pt x="2959" y="666"/>
                    <a:pt x="2867" y="693"/>
                    <a:pt x="2779" y="725"/>
                  </a:cubicBezTo>
                  <a:cubicBezTo>
                    <a:pt x="2597" y="788"/>
                    <a:pt x="2417" y="850"/>
                    <a:pt x="2233" y="905"/>
                  </a:cubicBezTo>
                  <a:cubicBezTo>
                    <a:pt x="1774" y="1042"/>
                    <a:pt x="1310" y="1162"/>
                    <a:pt x="840" y="1259"/>
                  </a:cubicBezTo>
                  <a:cubicBezTo>
                    <a:pt x="662" y="1295"/>
                    <a:pt x="480" y="1330"/>
                    <a:pt x="296" y="1332"/>
                  </a:cubicBezTo>
                  <a:cubicBezTo>
                    <a:pt x="245" y="1329"/>
                    <a:pt x="189" y="1336"/>
                    <a:pt x="139" y="1317"/>
                  </a:cubicBezTo>
                  <a:cubicBezTo>
                    <a:pt x="151" y="1289"/>
                    <a:pt x="181" y="1274"/>
                    <a:pt x="205" y="1256"/>
                  </a:cubicBezTo>
                  <a:cubicBezTo>
                    <a:pt x="281" y="1206"/>
                    <a:pt x="364" y="1167"/>
                    <a:pt x="448" y="1131"/>
                  </a:cubicBezTo>
                  <a:cubicBezTo>
                    <a:pt x="677" y="1035"/>
                    <a:pt x="919" y="972"/>
                    <a:pt x="1155" y="896"/>
                  </a:cubicBezTo>
                  <a:cubicBezTo>
                    <a:pt x="1290" y="854"/>
                    <a:pt x="1434" y="820"/>
                    <a:pt x="1531" y="708"/>
                  </a:cubicBezTo>
                  <a:cubicBezTo>
                    <a:pt x="1753" y="477"/>
                    <a:pt x="2001" y="328"/>
                    <a:pt x="2301" y="252"/>
                  </a:cubicBezTo>
                  <a:cubicBezTo>
                    <a:pt x="2345" y="241"/>
                    <a:pt x="2389" y="231"/>
                    <a:pt x="2436" y="223"/>
                  </a:cubicBezTo>
                  <a:cubicBezTo>
                    <a:pt x="2749" y="172"/>
                    <a:pt x="3061" y="112"/>
                    <a:pt x="3377" y="84"/>
                  </a:cubicBezTo>
                  <a:cubicBezTo>
                    <a:pt x="3477" y="77"/>
                    <a:pt x="3578" y="75"/>
                    <a:pt x="3680" y="75"/>
                  </a:cubicBezTo>
                  <a:close/>
                  <a:moveTo>
                    <a:pt x="3935" y="0"/>
                  </a:moveTo>
                  <a:cubicBezTo>
                    <a:pt x="3802" y="0"/>
                    <a:pt x="3669" y="5"/>
                    <a:pt x="3537" y="8"/>
                  </a:cubicBezTo>
                  <a:cubicBezTo>
                    <a:pt x="3255" y="17"/>
                    <a:pt x="2973" y="49"/>
                    <a:pt x="2694" y="90"/>
                  </a:cubicBezTo>
                  <a:cubicBezTo>
                    <a:pt x="2479" y="118"/>
                    <a:pt x="2261" y="165"/>
                    <a:pt x="2062" y="252"/>
                  </a:cubicBezTo>
                  <a:cubicBezTo>
                    <a:pt x="1956" y="299"/>
                    <a:pt x="1856" y="355"/>
                    <a:pt x="1762" y="427"/>
                  </a:cubicBezTo>
                  <a:cubicBezTo>
                    <a:pt x="1637" y="513"/>
                    <a:pt x="1533" y="627"/>
                    <a:pt x="1407" y="714"/>
                  </a:cubicBezTo>
                  <a:cubicBezTo>
                    <a:pt x="1084" y="852"/>
                    <a:pt x="724" y="920"/>
                    <a:pt x="403" y="1072"/>
                  </a:cubicBezTo>
                  <a:cubicBezTo>
                    <a:pt x="295" y="1126"/>
                    <a:pt x="176" y="1175"/>
                    <a:pt x="94" y="1265"/>
                  </a:cubicBezTo>
                  <a:cubicBezTo>
                    <a:pt x="1" y="1407"/>
                    <a:pt x="224" y="1409"/>
                    <a:pt x="313" y="1411"/>
                  </a:cubicBezTo>
                  <a:cubicBezTo>
                    <a:pt x="317" y="1411"/>
                    <a:pt x="322" y="1411"/>
                    <a:pt x="326" y="1411"/>
                  </a:cubicBezTo>
                  <a:cubicBezTo>
                    <a:pt x="562" y="1411"/>
                    <a:pt x="793" y="1355"/>
                    <a:pt x="1021" y="1303"/>
                  </a:cubicBezTo>
                  <a:cubicBezTo>
                    <a:pt x="1496" y="1197"/>
                    <a:pt x="1960" y="1052"/>
                    <a:pt x="2425" y="913"/>
                  </a:cubicBezTo>
                  <a:cubicBezTo>
                    <a:pt x="2603" y="861"/>
                    <a:pt x="2778" y="799"/>
                    <a:pt x="2958" y="759"/>
                  </a:cubicBezTo>
                  <a:cubicBezTo>
                    <a:pt x="3174" y="721"/>
                    <a:pt x="3392" y="698"/>
                    <a:pt x="3608" y="655"/>
                  </a:cubicBezTo>
                  <a:cubicBezTo>
                    <a:pt x="3910" y="597"/>
                    <a:pt x="4216" y="495"/>
                    <a:pt x="4449" y="287"/>
                  </a:cubicBezTo>
                  <a:cubicBezTo>
                    <a:pt x="4469" y="276"/>
                    <a:pt x="4492" y="266"/>
                    <a:pt x="4513" y="252"/>
                  </a:cubicBezTo>
                  <a:cubicBezTo>
                    <a:pt x="4532" y="240"/>
                    <a:pt x="4549" y="224"/>
                    <a:pt x="4559" y="203"/>
                  </a:cubicBezTo>
                  <a:cubicBezTo>
                    <a:pt x="4590" y="130"/>
                    <a:pt x="4524" y="58"/>
                    <a:pt x="4453" y="46"/>
                  </a:cubicBezTo>
                  <a:cubicBezTo>
                    <a:pt x="4284" y="9"/>
                    <a:pt x="4110" y="0"/>
                    <a:pt x="393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2"/>
            <p:cNvSpPr/>
            <p:nvPr/>
          </p:nvSpPr>
          <p:spPr>
            <a:xfrm>
              <a:off x="6004156" y="-54549"/>
              <a:ext cx="2141651" cy="611552"/>
            </a:xfrm>
            <a:custGeom>
              <a:avLst/>
              <a:gdLst/>
              <a:ahLst/>
              <a:cxnLst/>
              <a:rect l="l" t="t" r="r" b="b"/>
              <a:pathLst>
                <a:path w="4395" h="1255" extrusionOk="0">
                  <a:moveTo>
                    <a:pt x="3725" y="0"/>
                  </a:moveTo>
                  <a:cubicBezTo>
                    <a:pt x="3496" y="251"/>
                    <a:pt x="3136" y="370"/>
                    <a:pt x="2802" y="470"/>
                  </a:cubicBezTo>
                  <a:cubicBezTo>
                    <a:pt x="2613" y="525"/>
                    <a:pt x="2424" y="582"/>
                    <a:pt x="2235" y="639"/>
                  </a:cubicBezTo>
                  <a:lnTo>
                    <a:pt x="1540" y="846"/>
                  </a:lnTo>
                  <a:cubicBezTo>
                    <a:pt x="1061" y="988"/>
                    <a:pt x="573" y="1132"/>
                    <a:pt x="76" y="1172"/>
                  </a:cubicBezTo>
                  <a:cubicBezTo>
                    <a:pt x="72" y="1174"/>
                    <a:pt x="69" y="1176"/>
                    <a:pt x="66" y="1179"/>
                  </a:cubicBezTo>
                  <a:cubicBezTo>
                    <a:pt x="42" y="1196"/>
                    <a:pt x="12" y="1212"/>
                    <a:pt x="1" y="1240"/>
                  </a:cubicBezTo>
                  <a:cubicBezTo>
                    <a:pt x="32" y="1252"/>
                    <a:pt x="65" y="1254"/>
                    <a:pt x="99" y="1254"/>
                  </a:cubicBezTo>
                  <a:cubicBezTo>
                    <a:pt x="110" y="1254"/>
                    <a:pt x="121" y="1254"/>
                    <a:pt x="132" y="1254"/>
                  </a:cubicBezTo>
                  <a:cubicBezTo>
                    <a:pt x="141" y="1254"/>
                    <a:pt x="149" y="1254"/>
                    <a:pt x="157" y="1254"/>
                  </a:cubicBezTo>
                  <a:cubicBezTo>
                    <a:pt x="341" y="1253"/>
                    <a:pt x="523" y="1218"/>
                    <a:pt x="701" y="1182"/>
                  </a:cubicBezTo>
                  <a:cubicBezTo>
                    <a:pt x="1171" y="1085"/>
                    <a:pt x="1635" y="965"/>
                    <a:pt x="2094" y="827"/>
                  </a:cubicBezTo>
                  <a:cubicBezTo>
                    <a:pt x="2278" y="773"/>
                    <a:pt x="2458" y="710"/>
                    <a:pt x="2640" y="648"/>
                  </a:cubicBezTo>
                  <a:cubicBezTo>
                    <a:pt x="2729" y="616"/>
                    <a:pt x="2820" y="589"/>
                    <a:pt x="2914" y="576"/>
                  </a:cubicBezTo>
                  <a:cubicBezTo>
                    <a:pt x="3228" y="529"/>
                    <a:pt x="3548" y="496"/>
                    <a:pt x="3849" y="392"/>
                  </a:cubicBezTo>
                  <a:cubicBezTo>
                    <a:pt x="4000" y="340"/>
                    <a:pt x="4141" y="263"/>
                    <a:pt x="4273" y="175"/>
                  </a:cubicBezTo>
                  <a:cubicBezTo>
                    <a:pt x="4283" y="169"/>
                    <a:pt x="4292" y="163"/>
                    <a:pt x="4302" y="157"/>
                  </a:cubicBezTo>
                  <a:cubicBezTo>
                    <a:pt x="4349" y="131"/>
                    <a:pt x="4394" y="80"/>
                    <a:pt x="4317" y="49"/>
                  </a:cubicBezTo>
                  <a:cubicBezTo>
                    <a:pt x="4206" y="23"/>
                    <a:pt x="4080" y="20"/>
                    <a:pt x="3969" y="11"/>
                  </a:cubicBezTo>
                  <a:cubicBezTo>
                    <a:pt x="3888" y="6"/>
                    <a:pt x="3807" y="2"/>
                    <a:pt x="3725" y="0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5" name="Google Shape;2555;p42"/>
          <p:cNvGrpSpPr/>
          <p:nvPr/>
        </p:nvGrpSpPr>
        <p:grpSpPr>
          <a:xfrm>
            <a:off x="7875560" y="-286720"/>
            <a:ext cx="1609737" cy="1093784"/>
            <a:chOff x="7465548" y="-189140"/>
            <a:chExt cx="1724041" cy="1171451"/>
          </a:xfrm>
        </p:grpSpPr>
        <p:sp>
          <p:nvSpPr>
            <p:cNvPr id="2556" name="Google Shape;2556;p42"/>
            <p:cNvSpPr/>
            <p:nvPr/>
          </p:nvSpPr>
          <p:spPr>
            <a:xfrm>
              <a:off x="7534743" y="-149669"/>
              <a:ext cx="1624633" cy="1094459"/>
            </a:xfrm>
            <a:custGeom>
              <a:avLst/>
              <a:gdLst/>
              <a:ahLst/>
              <a:cxnLst/>
              <a:rect l="l" t="t" r="r" b="b"/>
              <a:pathLst>
                <a:path w="3334" h="2246" extrusionOk="0">
                  <a:moveTo>
                    <a:pt x="3079" y="1"/>
                  </a:moveTo>
                  <a:cubicBezTo>
                    <a:pt x="3007" y="1"/>
                    <a:pt x="2939" y="33"/>
                    <a:pt x="2878" y="65"/>
                  </a:cubicBezTo>
                  <a:cubicBezTo>
                    <a:pt x="2871" y="68"/>
                    <a:pt x="2863" y="73"/>
                    <a:pt x="2855" y="77"/>
                  </a:cubicBezTo>
                  <a:cubicBezTo>
                    <a:pt x="2850" y="80"/>
                    <a:pt x="2845" y="81"/>
                    <a:pt x="2839" y="81"/>
                  </a:cubicBezTo>
                  <a:cubicBezTo>
                    <a:pt x="2835" y="81"/>
                    <a:pt x="2831" y="80"/>
                    <a:pt x="2827" y="77"/>
                  </a:cubicBezTo>
                  <a:cubicBezTo>
                    <a:pt x="2696" y="161"/>
                    <a:pt x="2590" y="277"/>
                    <a:pt x="2501" y="402"/>
                  </a:cubicBezTo>
                  <a:cubicBezTo>
                    <a:pt x="2455" y="458"/>
                    <a:pt x="2420" y="542"/>
                    <a:pt x="2341" y="555"/>
                  </a:cubicBezTo>
                  <a:cubicBezTo>
                    <a:pt x="2184" y="578"/>
                    <a:pt x="2026" y="630"/>
                    <a:pt x="1901" y="730"/>
                  </a:cubicBezTo>
                  <a:cubicBezTo>
                    <a:pt x="1791" y="810"/>
                    <a:pt x="1703" y="914"/>
                    <a:pt x="1625" y="1025"/>
                  </a:cubicBezTo>
                  <a:cubicBezTo>
                    <a:pt x="1588" y="1096"/>
                    <a:pt x="1522" y="1097"/>
                    <a:pt x="1452" y="1104"/>
                  </a:cubicBezTo>
                  <a:cubicBezTo>
                    <a:pt x="1212" y="1128"/>
                    <a:pt x="1024" y="1312"/>
                    <a:pt x="898" y="1506"/>
                  </a:cubicBezTo>
                  <a:cubicBezTo>
                    <a:pt x="857" y="1574"/>
                    <a:pt x="825" y="1648"/>
                    <a:pt x="785" y="1717"/>
                  </a:cubicBezTo>
                  <a:cubicBezTo>
                    <a:pt x="758" y="1758"/>
                    <a:pt x="714" y="1782"/>
                    <a:pt x="672" y="1803"/>
                  </a:cubicBezTo>
                  <a:cubicBezTo>
                    <a:pt x="538" y="1867"/>
                    <a:pt x="398" y="1918"/>
                    <a:pt x="269" y="1991"/>
                  </a:cubicBezTo>
                  <a:cubicBezTo>
                    <a:pt x="208" y="2025"/>
                    <a:pt x="149" y="2063"/>
                    <a:pt x="97" y="2106"/>
                  </a:cubicBezTo>
                  <a:cubicBezTo>
                    <a:pt x="82" y="2116"/>
                    <a:pt x="68" y="2128"/>
                    <a:pt x="56" y="2140"/>
                  </a:cubicBezTo>
                  <a:cubicBezTo>
                    <a:pt x="34" y="2163"/>
                    <a:pt x="6" y="2187"/>
                    <a:pt x="0" y="2219"/>
                  </a:cubicBezTo>
                  <a:cubicBezTo>
                    <a:pt x="23" y="2245"/>
                    <a:pt x="72" y="2237"/>
                    <a:pt x="104" y="2240"/>
                  </a:cubicBezTo>
                  <a:cubicBezTo>
                    <a:pt x="318" y="2227"/>
                    <a:pt x="528" y="2194"/>
                    <a:pt x="736" y="2141"/>
                  </a:cubicBezTo>
                  <a:cubicBezTo>
                    <a:pt x="941" y="2085"/>
                    <a:pt x="1139" y="2004"/>
                    <a:pt x="1340" y="1935"/>
                  </a:cubicBezTo>
                  <a:cubicBezTo>
                    <a:pt x="1380" y="1921"/>
                    <a:pt x="1418" y="1906"/>
                    <a:pt x="1457" y="1906"/>
                  </a:cubicBezTo>
                  <a:cubicBezTo>
                    <a:pt x="1483" y="1906"/>
                    <a:pt x="1509" y="1913"/>
                    <a:pt x="1535" y="1931"/>
                  </a:cubicBezTo>
                  <a:cubicBezTo>
                    <a:pt x="1607" y="1971"/>
                    <a:pt x="1693" y="1987"/>
                    <a:pt x="1785" y="1987"/>
                  </a:cubicBezTo>
                  <a:cubicBezTo>
                    <a:pt x="2014" y="1987"/>
                    <a:pt x="2279" y="1886"/>
                    <a:pt x="2452" y="1800"/>
                  </a:cubicBezTo>
                  <a:cubicBezTo>
                    <a:pt x="2537" y="1762"/>
                    <a:pt x="2618" y="1716"/>
                    <a:pt x="2705" y="1684"/>
                  </a:cubicBezTo>
                  <a:cubicBezTo>
                    <a:pt x="2803" y="1668"/>
                    <a:pt x="2906" y="1659"/>
                    <a:pt x="2995" y="1608"/>
                  </a:cubicBezTo>
                  <a:cubicBezTo>
                    <a:pt x="3027" y="1591"/>
                    <a:pt x="3058" y="1570"/>
                    <a:pt x="3086" y="1545"/>
                  </a:cubicBezTo>
                  <a:cubicBezTo>
                    <a:pt x="3168" y="1470"/>
                    <a:pt x="3226" y="1365"/>
                    <a:pt x="3226" y="1256"/>
                  </a:cubicBezTo>
                  <a:cubicBezTo>
                    <a:pt x="3226" y="1207"/>
                    <a:pt x="3227" y="1156"/>
                    <a:pt x="3228" y="1107"/>
                  </a:cubicBezTo>
                  <a:cubicBezTo>
                    <a:pt x="3231" y="1009"/>
                    <a:pt x="3238" y="912"/>
                    <a:pt x="3247" y="816"/>
                  </a:cubicBezTo>
                  <a:cubicBezTo>
                    <a:pt x="3259" y="625"/>
                    <a:pt x="3334" y="63"/>
                    <a:pt x="3100" y="2"/>
                  </a:cubicBezTo>
                  <a:cubicBezTo>
                    <a:pt x="3093" y="1"/>
                    <a:pt x="3086" y="1"/>
                    <a:pt x="3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2"/>
            <p:cNvSpPr/>
            <p:nvPr/>
          </p:nvSpPr>
          <p:spPr>
            <a:xfrm>
              <a:off x="7465548" y="-189140"/>
              <a:ext cx="1724041" cy="1171451"/>
            </a:xfrm>
            <a:custGeom>
              <a:avLst/>
              <a:gdLst/>
              <a:ahLst/>
              <a:cxnLst/>
              <a:rect l="l" t="t" r="r" b="b"/>
              <a:pathLst>
                <a:path w="3538" h="2404" extrusionOk="0">
                  <a:moveTo>
                    <a:pt x="3220" y="82"/>
                  </a:moveTo>
                  <a:cubicBezTo>
                    <a:pt x="3227" y="82"/>
                    <a:pt x="3234" y="82"/>
                    <a:pt x="3242" y="83"/>
                  </a:cubicBezTo>
                  <a:cubicBezTo>
                    <a:pt x="3476" y="144"/>
                    <a:pt x="3402" y="706"/>
                    <a:pt x="3390" y="897"/>
                  </a:cubicBezTo>
                  <a:cubicBezTo>
                    <a:pt x="3375" y="1043"/>
                    <a:pt x="3368" y="1190"/>
                    <a:pt x="3368" y="1338"/>
                  </a:cubicBezTo>
                  <a:cubicBezTo>
                    <a:pt x="3368" y="1446"/>
                    <a:pt x="3310" y="1552"/>
                    <a:pt x="3228" y="1626"/>
                  </a:cubicBezTo>
                  <a:cubicBezTo>
                    <a:pt x="3200" y="1651"/>
                    <a:pt x="3169" y="1672"/>
                    <a:pt x="3138" y="1689"/>
                  </a:cubicBezTo>
                  <a:cubicBezTo>
                    <a:pt x="3048" y="1741"/>
                    <a:pt x="2945" y="1749"/>
                    <a:pt x="2847" y="1765"/>
                  </a:cubicBezTo>
                  <a:cubicBezTo>
                    <a:pt x="2760" y="1797"/>
                    <a:pt x="2679" y="1843"/>
                    <a:pt x="2594" y="1881"/>
                  </a:cubicBezTo>
                  <a:cubicBezTo>
                    <a:pt x="2421" y="1967"/>
                    <a:pt x="2156" y="2068"/>
                    <a:pt x="1927" y="2068"/>
                  </a:cubicBezTo>
                  <a:cubicBezTo>
                    <a:pt x="1835" y="2068"/>
                    <a:pt x="1749" y="2052"/>
                    <a:pt x="1677" y="2012"/>
                  </a:cubicBezTo>
                  <a:cubicBezTo>
                    <a:pt x="1651" y="1994"/>
                    <a:pt x="1626" y="1987"/>
                    <a:pt x="1600" y="1987"/>
                  </a:cubicBezTo>
                  <a:cubicBezTo>
                    <a:pt x="1561" y="1987"/>
                    <a:pt x="1522" y="2002"/>
                    <a:pt x="1483" y="2018"/>
                  </a:cubicBezTo>
                  <a:cubicBezTo>
                    <a:pt x="1282" y="2085"/>
                    <a:pt x="1083" y="2166"/>
                    <a:pt x="878" y="2222"/>
                  </a:cubicBezTo>
                  <a:cubicBezTo>
                    <a:pt x="670" y="2275"/>
                    <a:pt x="460" y="2308"/>
                    <a:pt x="246" y="2321"/>
                  </a:cubicBezTo>
                  <a:cubicBezTo>
                    <a:pt x="241" y="2321"/>
                    <a:pt x="236" y="2321"/>
                    <a:pt x="231" y="2321"/>
                  </a:cubicBezTo>
                  <a:cubicBezTo>
                    <a:pt x="225" y="2321"/>
                    <a:pt x="219" y="2321"/>
                    <a:pt x="213" y="2321"/>
                  </a:cubicBezTo>
                  <a:cubicBezTo>
                    <a:pt x="187" y="2321"/>
                    <a:pt x="159" y="2319"/>
                    <a:pt x="143" y="2300"/>
                  </a:cubicBezTo>
                  <a:cubicBezTo>
                    <a:pt x="148" y="2268"/>
                    <a:pt x="177" y="2244"/>
                    <a:pt x="198" y="2221"/>
                  </a:cubicBezTo>
                  <a:cubicBezTo>
                    <a:pt x="261" y="2164"/>
                    <a:pt x="335" y="2114"/>
                    <a:pt x="411" y="2071"/>
                  </a:cubicBezTo>
                  <a:cubicBezTo>
                    <a:pt x="540" y="1999"/>
                    <a:pt x="680" y="1948"/>
                    <a:pt x="814" y="1884"/>
                  </a:cubicBezTo>
                  <a:cubicBezTo>
                    <a:pt x="856" y="1863"/>
                    <a:pt x="901" y="1839"/>
                    <a:pt x="928" y="1798"/>
                  </a:cubicBezTo>
                  <a:cubicBezTo>
                    <a:pt x="967" y="1729"/>
                    <a:pt x="1000" y="1655"/>
                    <a:pt x="1041" y="1587"/>
                  </a:cubicBezTo>
                  <a:cubicBezTo>
                    <a:pt x="1166" y="1393"/>
                    <a:pt x="1354" y="1209"/>
                    <a:pt x="1594" y="1185"/>
                  </a:cubicBezTo>
                  <a:cubicBezTo>
                    <a:pt x="1664" y="1178"/>
                    <a:pt x="1730" y="1177"/>
                    <a:pt x="1768" y="1106"/>
                  </a:cubicBezTo>
                  <a:cubicBezTo>
                    <a:pt x="1845" y="995"/>
                    <a:pt x="1933" y="891"/>
                    <a:pt x="2043" y="811"/>
                  </a:cubicBezTo>
                  <a:cubicBezTo>
                    <a:pt x="2168" y="710"/>
                    <a:pt x="2327" y="659"/>
                    <a:pt x="2484" y="636"/>
                  </a:cubicBezTo>
                  <a:cubicBezTo>
                    <a:pt x="2563" y="623"/>
                    <a:pt x="2597" y="539"/>
                    <a:pt x="2643" y="483"/>
                  </a:cubicBezTo>
                  <a:cubicBezTo>
                    <a:pt x="2732" y="357"/>
                    <a:pt x="2838" y="242"/>
                    <a:pt x="2969" y="158"/>
                  </a:cubicBezTo>
                  <a:cubicBezTo>
                    <a:pt x="2973" y="161"/>
                    <a:pt x="2977" y="162"/>
                    <a:pt x="2981" y="162"/>
                  </a:cubicBezTo>
                  <a:cubicBezTo>
                    <a:pt x="2987" y="162"/>
                    <a:pt x="2992" y="161"/>
                    <a:pt x="2997" y="158"/>
                  </a:cubicBezTo>
                  <a:cubicBezTo>
                    <a:pt x="3005" y="154"/>
                    <a:pt x="3013" y="149"/>
                    <a:pt x="3020" y="145"/>
                  </a:cubicBezTo>
                  <a:cubicBezTo>
                    <a:pt x="3081" y="113"/>
                    <a:pt x="3149" y="82"/>
                    <a:pt x="3220" y="82"/>
                  </a:cubicBezTo>
                  <a:close/>
                  <a:moveTo>
                    <a:pt x="3234" y="1"/>
                  </a:moveTo>
                  <a:cubicBezTo>
                    <a:pt x="3208" y="1"/>
                    <a:pt x="3180" y="5"/>
                    <a:pt x="3149" y="12"/>
                  </a:cubicBezTo>
                  <a:cubicBezTo>
                    <a:pt x="3100" y="26"/>
                    <a:pt x="3057" y="53"/>
                    <a:pt x="3016" y="84"/>
                  </a:cubicBezTo>
                  <a:cubicBezTo>
                    <a:pt x="2963" y="104"/>
                    <a:pt x="2912" y="128"/>
                    <a:pt x="2863" y="158"/>
                  </a:cubicBezTo>
                  <a:cubicBezTo>
                    <a:pt x="2830" y="178"/>
                    <a:pt x="2798" y="203"/>
                    <a:pt x="2768" y="228"/>
                  </a:cubicBezTo>
                  <a:cubicBezTo>
                    <a:pt x="2651" y="322"/>
                    <a:pt x="2573" y="450"/>
                    <a:pt x="2473" y="560"/>
                  </a:cubicBezTo>
                  <a:cubicBezTo>
                    <a:pt x="2369" y="591"/>
                    <a:pt x="2261" y="615"/>
                    <a:pt x="2162" y="663"/>
                  </a:cubicBezTo>
                  <a:cubicBezTo>
                    <a:pt x="1957" y="756"/>
                    <a:pt x="1794" y="917"/>
                    <a:pt x="1663" y="1095"/>
                  </a:cubicBezTo>
                  <a:cubicBezTo>
                    <a:pt x="1426" y="1167"/>
                    <a:pt x="1272" y="1208"/>
                    <a:pt x="1094" y="1397"/>
                  </a:cubicBezTo>
                  <a:cubicBezTo>
                    <a:pt x="1015" y="1473"/>
                    <a:pt x="956" y="1566"/>
                    <a:pt x="903" y="1661"/>
                  </a:cubicBezTo>
                  <a:cubicBezTo>
                    <a:pt x="882" y="1696"/>
                    <a:pt x="866" y="1733"/>
                    <a:pt x="844" y="1767"/>
                  </a:cubicBezTo>
                  <a:cubicBezTo>
                    <a:pt x="821" y="1794"/>
                    <a:pt x="788" y="1812"/>
                    <a:pt x="758" y="1831"/>
                  </a:cubicBezTo>
                  <a:cubicBezTo>
                    <a:pt x="543" y="1949"/>
                    <a:pt x="301" y="2029"/>
                    <a:pt x="119" y="2198"/>
                  </a:cubicBezTo>
                  <a:cubicBezTo>
                    <a:pt x="1" y="2319"/>
                    <a:pt x="95" y="2404"/>
                    <a:pt x="226" y="2404"/>
                  </a:cubicBezTo>
                  <a:cubicBezTo>
                    <a:pt x="232" y="2404"/>
                    <a:pt x="238" y="2403"/>
                    <a:pt x="244" y="2403"/>
                  </a:cubicBezTo>
                  <a:cubicBezTo>
                    <a:pt x="427" y="2398"/>
                    <a:pt x="608" y="2370"/>
                    <a:pt x="787" y="2335"/>
                  </a:cubicBezTo>
                  <a:cubicBezTo>
                    <a:pt x="1034" y="2283"/>
                    <a:pt x="1268" y="2186"/>
                    <a:pt x="1506" y="2106"/>
                  </a:cubicBezTo>
                  <a:cubicBezTo>
                    <a:pt x="1542" y="2095"/>
                    <a:pt x="1577" y="2076"/>
                    <a:pt x="1615" y="2071"/>
                  </a:cubicBezTo>
                  <a:cubicBezTo>
                    <a:pt x="1692" y="2095"/>
                    <a:pt x="1768" y="2127"/>
                    <a:pt x="1851" y="2132"/>
                  </a:cubicBezTo>
                  <a:cubicBezTo>
                    <a:pt x="1881" y="2134"/>
                    <a:pt x="1911" y="2136"/>
                    <a:pt x="1941" y="2136"/>
                  </a:cubicBezTo>
                  <a:cubicBezTo>
                    <a:pt x="2270" y="2136"/>
                    <a:pt x="2585" y="1997"/>
                    <a:pt x="2872" y="1843"/>
                  </a:cubicBezTo>
                  <a:cubicBezTo>
                    <a:pt x="2957" y="1812"/>
                    <a:pt x="3045" y="1806"/>
                    <a:pt x="3129" y="1765"/>
                  </a:cubicBezTo>
                  <a:cubicBezTo>
                    <a:pt x="3164" y="1752"/>
                    <a:pt x="3196" y="1735"/>
                    <a:pt x="3228" y="1714"/>
                  </a:cubicBezTo>
                  <a:cubicBezTo>
                    <a:pt x="3333" y="1645"/>
                    <a:pt x="3416" y="1541"/>
                    <a:pt x="3451" y="1419"/>
                  </a:cubicBezTo>
                  <a:cubicBezTo>
                    <a:pt x="3465" y="1330"/>
                    <a:pt x="3450" y="1238"/>
                    <a:pt x="3453" y="1149"/>
                  </a:cubicBezTo>
                  <a:cubicBezTo>
                    <a:pt x="3454" y="1014"/>
                    <a:pt x="3463" y="880"/>
                    <a:pt x="3472" y="747"/>
                  </a:cubicBezTo>
                  <a:cubicBezTo>
                    <a:pt x="3483" y="525"/>
                    <a:pt x="3538" y="1"/>
                    <a:pt x="323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2"/>
            <p:cNvSpPr/>
            <p:nvPr/>
          </p:nvSpPr>
          <p:spPr>
            <a:xfrm>
              <a:off x="7534743" y="389274"/>
              <a:ext cx="1572980" cy="555513"/>
            </a:xfrm>
            <a:custGeom>
              <a:avLst/>
              <a:gdLst/>
              <a:ahLst/>
              <a:cxnLst/>
              <a:rect l="l" t="t" r="r" b="b"/>
              <a:pathLst>
                <a:path w="3228" h="1140" extrusionOk="0">
                  <a:moveTo>
                    <a:pt x="3228" y="1"/>
                  </a:moveTo>
                  <a:lnTo>
                    <a:pt x="3228" y="1"/>
                  </a:lnTo>
                  <a:cubicBezTo>
                    <a:pt x="3127" y="52"/>
                    <a:pt x="3021" y="96"/>
                    <a:pt x="2913" y="132"/>
                  </a:cubicBezTo>
                  <a:cubicBezTo>
                    <a:pt x="2842" y="156"/>
                    <a:pt x="2770" y="176"/>
                    <a:pt x="2710" y="218"/>
                  </a:cubicBezTo>
                  <a:cubicBezTo>
                    <a:pt x="2663" y="251"/>
                    <a:pt x="2626" y="295"/>
                    <a:pt x="2584" y="333"/>
                  </a:cubicBezTo>
                  <a:cubicBezTo>
                    <a:pt x="2485" y="422"/>
                    <a:pt x="2359" y="481"/>
                    <a:pt x="2228" y="499"/>
                  </a:cubicBezTo>
                  <a:cubicBezTo>
                    <a:pt x="2175" y="506"/>
                    <a:pt x="2122" y="507"/>
                    <a:pt x="2072" y="525"/>
                  </a:cubicBezTo>
                  <a:cubicBezTo>
                    <a:pt x="2014" y="546"/>
                    <a:pt x="1966" y="589"/>
                    <a:pt x="1912" y="620"/>
                  </a:cubicBezTo>
                  <a:cubicBezTo>
                    <a:pt x="1840" y="663"/>
                    <a:pt x="1756" y="685"/>
                    <a:pt x="1673" y="685"/>
                  </a:cubicBezTo>
                  <a:cubicBezTo>
                    <a:pt x="1631" y="685"/>
                    <a:pt x="1589" y="680"/>
                    <a:pt x="1549" y="669"/>
                  </a:cubicBezTo>
                  <a:cubicBezTo>
                    <a:pt x="1472" y="648"/>
                    <a:pt x="1399" y="606"/>
                    <a:pt x="1319" y="606"/>
                  </a:cubicBezTo>
                  <a:cubicBezTo>
                    <a:pt x="1239" y="606"/>
                    <a:pt x="1167" y="645"/>
                    <a:pt x="1098" y="683"/>
                  </a:cubicBezTo>
                  <a:cubicBezTo>
                    <a:pt x="928" y="778"/>
                    <a:pt x="757" y="875"/>
                    <a:pt x="573" y="938"/>
                  </a:cubicBezTo>
                  <a:cubicBezTo>
                    <a:pt x="452" y="979"/>
                    <a:pt x="323" y="1005"/>
                    <a:pt x="196" y="1005"/>
                  </a:cubicBezTo>
                  <a:cubicBezTo>
                    <a:pt x="163" y="1005"/>
                    <a:pt x="130" y="1003"/>
                    <a:pt x="97" y="1000"/>
                  </a:cubicBezTo>
                  <a:cubicBezTo>
                    <a:pt x="82" y="1010"/>
                    <a:pt x="68" y="1022"/>
                    <a:pt x="56" y="1034"/>
                  </a:cubicBezTo>
                  <a:cubicBezTo>
                    <a:pt x="34" y="1057"/>
                    <a:pt x="6" y="1081"/>
                    <a:pt x="0" y="1113"/>
                  </a:cubicBezTo>
                  <a:cubicBezTo>
                    <a:pt x="23" y="1139"/>
                    <a:pt x="72" y="1131"/>
                    <a:pt x="104" y="1134"/>
                  </a:cubicBezTo>
                  <a:cubicBezTo>
                    <a:pt x="318" y="1121"/>
                    <a:pt x="528" y="1088"/>
                    <a:pt x="736" y="1035"/>
                  </a:cubicBezTo>
                  <a:cubicBezTo>
                    <a:pt x="941" y="979"/>
                    <a:pt x="1139" y="898"/>
                    <a:pt x="1340" y="829"/>
                  </a:cubicBezTo>
                  <a:cubicBezTo>
                    <a:pt x="1380" y="815"/>
                    <a:pt x="1419" y="800"/>
                    <a:pt x="1458" y="800"/>
                  </a:cubicBezTo>
                  <a:cubicBezTo>
                    <a:pt x="1483" y="800"/>
                    <a:pt x="1509" y="807"/>
                    <a:pt x="1535" y="824"/>
                  </a:cubicBezTo>
                  <a:cubicBezTo>
                    <a:pt x="1607" y="865"/>
                    <a:pt x="1694" y="881"/>
                    <a:pt x="1786" y="881"/>
                  </a:cubicBezTo>
                  <a:cubicBezTo>
                    <a:pt x="2015" y="881"/>
                    <a:pt x="2279" y="779"/>
                    <a:pt x="2452" y="694"/>
                  </a:cubicBezTo>
                  <a:cubicBezTo>
                    <a:pt x="2537" y="656"/>
                    <a:pt x="2618" y="610"/>
                    <a:pt x="2705" y="578"/>
                  </a:cubicBezTo>
                  <a:cubicBezTo>
                    <a:pt x="2803" y="562"/>
                    <a:pt x="2906" y="553"/>
                    <a:pt x="2995" y="502"/>
                  </a:cubicBezTo>
                  <a:cubicBezTo>
                    <a:pt x="3027" y="485"/>
                    <a:pt x="3058" y="464"/>
                    <a:pt x="3086" y="439"/>
                  </a:cubicBezTo>
                  <a:cubicBezTo>
                    <a:pt x="3168" y="364"/>
                    <a:pt x="3226" y="259"/>
                    <a:pt x="3226" y="150"/>
                  </a:cubicBezTo>
                  <a:cubicBezTo>
                    <a:pt x="3226" y="101"/>
                    <a:pt x="3227" y="50"/>
                    <a:pt x="3228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2"/>
          <p:cNvGrpSpPr/>
          <p:nvPr/>
        </p:nvGrpSpPr>
        <p:grpSpPr>
          <a:xfrm>
            <a:off x="7150476" y="735087"/>
            <a:ext cx="2729508" cy="1514762"/>
            <a:chOff x="6341729" y="1170066"/>
            <a:chExt cx="2923324" cy="1622322"/>
          </a:xfrm>
        </p:grpSpPr>
        <p:sp>
          <p:nvSpPr>
            <p:cNvPr id="2560" name="Google Shape;2560;p42"/>
            <p:cNvSpPr/>
            <p:nvPr/>
          </p:nvSpPr>
          <p:spPr>
            <a:xfrm>
              <a:off x="6398722" y="1215266"/>
              <a:ext cx="2791652" cy="1534868"/>
            </a:xfrm>
            <a:custGeom>
              <a:avLst/>
              <a:gdLst/>
              <a:ahLst/>
              <a:cxnLst/>
              <a:rect l="l" t="t" r="r" b="b"/>
              <a:pathLst>
                <a:path w="5682" h="3124" extrusionOk="0">
                  <a:moveTo>
                    <a:pt x="5346" y="1"/>
                  </a:moveTo>
                  <a:cubicBezTo>
                    <a:pt x="5043" y="1"/>
                    <a:pt x="4742" y="194"/>
                    <a:pt x="4536" y="400"/>
                  </a:cubicBezTo>
                  <a:cubicBezTo>
                    <a:pt x="4430" y="512"/>
                    <a:pt x="4339" y="639"/>
                    <a:pt x="4258" y="772"/>
                  </a:cubicBezTo>
                  <a:cubicBezTo>
                    <a:pt x="4206" y="842"/>
                    <a:pt x="4180" y="952"/>
                    <a:pt x="4090" y="982"/>
                  </a:cubicBezTo>
                  <a:cubicBezTo>
                    <a:pt x="4068" y="984"/>
                    <a:pt x="4047" y="985"/>
                    <a:pt x="4025" y="985"/>
                  </a:cubicBezTo>
                  <a:cubicBezTo>
                    <a:pt x="3938" y="985"/>
                    <a:pt x="3850" y="971"/>
                    <a:pt x="3763" y="970"/>
                  </a:cubicBezTo>
                  <a:cubicBezTo>
                    <a:pt x="3747" y="970"/>
                    <a:pt x="3732" y="969"/>
                    <a:pt x="3716" y="969"/>
                  </a:cubicBezTo>
                  <a:cubicBezTo>
                    <a:pt x="3611" y="969"/>
                    <a:pt x="3507" y="982"/>
                    <a:pt x="3405" y="1001"/>
                  </a:cubicBezTo>
                  <a:cubicBezTo>
                    <a:pt x="3151" y="1050"/>
                    <a:pt x="2916" y="1203"/>
                    <a:pt x="2788" y="1430"/>
                  </a:cubicBezTo>
                  <a:cubicBezTo>
                    <a:pt x="2765" y="1471"/>
                    <a:pt x="2748" y="1515"/>
                    <a:pt x="2738" y="1561"/>
                  </a:cubicBezTo>
                  <a:cubicBezTo>
                    <a:pt x="2732" y="1589"/>
                    <a:pt x="2727" y="1619"/>
                    <a:pt x="2706" y="1640"/>
                  </a:cubicBezTo>
                  <a:cubicBezTo>
                    <a:pt x="2684" y="1663"/>
                    <a:pt x="2651" y="1668"/>
                    <a:pt x="2621" y="1668"/>
                  </a:cubicBezTo>
                  <a:cubicBezTo>
                    <a:pt x="2618" y="1668"/>
                    <a:pt x="2614" y="1668"/>
                    <a:pt x="2611" y="1668"/>
                  </a:cubicBezTo>
                  <a:cubicBezTo>
                    <a:pt x="2571" y="1666"/>
                    <a:pt x="2530" y="1666"/>
                    <a:pt x="2490" y="1666"/>
                  </a:cubicBezTo>
                  <a:cubicBezTo>
                    <a:pt x="2462" y="1666"/>
                    <a:pt x="2434" y="1666"/>
                    <a:pt x="2406" y="1667"/>
                  </a:cubicBezTo>
                  <a:cubicBezTo>
                    <a:pt x="2399" y="1667"/>
                    <a:pt x="2392" y="1666"/>
                    <a:pt x="2385" y="1666"/>
                  </a:cubicBezTo>
                  <a:cubicBezTo>
                    <a:pt x="2042" y="1666"/>
                    <a:pt x="1726" y="1815"/>
                    <a:pt x="1598" y="2152"/>
                  </a:cubicBezTo>
                  <a:cubicBezTo>
                    <a:pt x="1558" y="2282"/>
                    <a:pt x="1532" y="2306"/>
                    <a:pt x="1406" y="2358"/>
                  </a:cubicBezTo>
                  <a:cubicBezTo>
                    <a:pt x="1268" y="2422"/>
                    <a:pt x="1130" y="2483"/>
                    <a:pt x="991" y="2545"/>
                  </a:cubicBezTo>
                  <a:cubicBezTo>
                    <a:pt x="805" y="2641"/>
                    <a:pt x="202" y="2834"/>
                    <a:pt x="40" y="3013"/>
                  </a:cubicBezTo>
                  <a:cubicBezTo>
                    <a:pt x="20" y="3035"/>
                    <a:pt x="6" y="3057"/>
                    <a:pt x="1" y="3079"/>
                  </a:cubicBezTo>
                  <a:lnTo>
                    <a:pt x="1" y="3079"/>
                  </a:lnTo>
                  <a:cubicBezTo>
                    <a:pt x="1" y="3079"/>
                    <a:pt x="1" y="3079"/>
                    <a:pt x="1" y="3078"/>
                  </a:cubicBezTo>
                  <a:lnTo>
                    <a:pt x="1" y="3079"/>
                  </a:lnTo>
                  <a:cubicBezTo>
                    <a:pt x="1" y="3079"/>
                    <a:pt x="1" y="3079"/>
                    <a:pt x="1" y="3079"/>
                  </a:cubicBezTo>
                  <a:lnTo>
                    <a:pt x="1" y="3079"/>
                  </a:lnTo>
                  <a:cubicBezTo>
                    <a:pt x="4" y="3112"/>
                    <a:pt x="50" y="3123"/>
                    <a:pt x="113" y="3123"/>
                  </a:cubicBezTo>
                  <a:cubicBezTo>
                    <a:pt x="230" y="3123"/>
                    <a:pt x="404" y="3083"/>
                    <a:pt x="450" y="3075"/>
                  </a:cubicBezTo>
                  <a:cubicBezTo>
                    <a:pt x="757" y="3005"/>
                    <a:pt x="1054" y="2893"/>
                    <a:pt x="1344" y="2771"/>
                  </a:cubicBezTo>
                  <a:cubicBezTo>
                    <a:pt x="1466" y="2718"/>
                    <a:pt x="1585" y="2657"/>
                    <a:pt x="1711" y="2616"/>
                  </a:cubicBezTo>
                  <a:cubicBezTo>
                    <a:pt x="1857" y="2581"/>
                    <a:pt x="2010" y="2604"/>
                    <a:pt x="2158" y="2587"/>
                  </a:cubicBezTo>
                  <a:cubicBezTo>
                    <a:pt x="2312" y="2574"/>
                    <a:pt x="2465" y="2536"/>
                    <a:pt x="2614" y="2494"/>
                  </a:cubicBezTo>
                  <a:cubicBezTo>
                    <a:pt x="2891" y="2412"/>
                    <a:pt x="3165" y="2312"/>
                    <a:pt x="3425" y="2182"/>
                  </a:cubicBezTo>
                  <a:cubicBezTo>
                    <a:pt x="3569" y="2118"/>
                    <a:pt x="3713" y="2009"/>
                    <a:pt x="3873" y="2002"/>
                  </a:cubicBezTo>
                  <a:cubicBezTo>
                    <a:pt x="3946" y="2014"/>
                    <a:pt x="4019" y="2020"/>
                    <a:pt x="4091" y="2020"/>
                  </a:cubicBezTo>
                  <a:cubicBezTo>
                    <a:pt x="4549" y="2020"/>
                    <a:pt x="4980" y="1785"/>
                    <a:pt x="5356" y="1533"/>
                  </a:cubicBezTo>
                  <a:cubicBezTo>
                    <a:pt x="5415" y="1497"/>
                    <a:pt x="5474" y="1459"/>
                    <a:pt x="5536" y="1426"/>
                  </a:cubicBezTo>
                  <a:cubicBezTo>
                    <a:pt x="5554" y="1417"/>
                    <a:pt x="5572" y="1407"/>
                    <a:pt x="5590" y="1400"/>
                  </a:cubicBezTo>
                  <a:cubicBezTo>
                    <a:pt x="5591" y="1399"/>
                    <a:pt x="5592" y="1398"/>
                    <a:pt x="5593" y="1397"/>
                  </a:cubicBezTo>
                  <a:cubicBezTo>
                    <a:pt x="5586" y="1373"/>
                    <a:pt x="5611" y="1340"/>
                    <a:pt x="5619" y="1317"/>
                  </a:cubicBezTo>
                  <a:cubicBezTo>
                    <a:pt x="5649" y="1244"/>
                    <a:pt x="5663" y="1166"/>
                    <a:pt x="5670" y="1087"/>
                  </a:cubicBezTo>
                  <a:cubicBezTo>
                    <a:pt x="5677" y="1014"/>
                    <a:pt x="5677" y="942"/>
                    <a:pt x="5679" y="873"/>
                  </a:cubicBezTo>
                  <a:cubicBezTo>
                    <a:pt x="5682" y="605"/>
                    <a:pt x="5643" y="338"/>
                    <a:pt x="5623" y="70"/>
                  </a:cubicBezTo>
                  <a:cubicBezTo>
                    <a:pt x="5621" y="70"/>
                    <a:pt x="5619" y="71"/>
                    <a:pt x="5617" y="71"/>
                  </a:cubicBezTo>
                  <a:cubicBezTo>
                    <a:pt x="5606" y="71"/>
                    <a:pt x="5594" y="66"/>
                    <a:pt x="5585" y="58"/>
                  </a:cubicBezTo>
                  <a:cubicBezTo>
                    <a:pt x="5569" y="48"/>
                    <a:pt x="5553" y="40"/>
                    <a:pt x="5536" y="33"/>
                  </a:cubicBezTo>
                  <a:cubicBezTo>
                    <a:pt x="5517" y="25"/>
                    <a:pt x="5497" y="19"/>
                    <a:pt x="5477" y="13"/>
                  </a:cubicBezTo>
                  <a:cubicBezTo>
                    <a:pt x="5434" y="5"/>
                    <a:pt x="5390" y="1"/>
                    <a:pt x="5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6341729" y="1170066"/>
              <a:ext cx="2923324" cy="1622322"/>
            </a:xfrm>
            <a:custGeom>
              <a:avLst/>
              <a:gdLst/>
              <a:ahLst/>
              <a:cxnLst/>
              <a:rect l="l" t="t" r="r" b="b"/>
              <a:pathLst>
                <a:path w="5950" h="3302" extrusionOk="0">
                  <a:moveTo>
                    <a:pt x="5463" y="93"/>
                  </a:moveTo>
                  <a:cubicBezTo>
                    <a:pt x="5507" y="93"/>
                    <a:pt x="5551" y="97"/>
                    <a:pt x="5594" y="105"/>
                  </a:cubicBezTo>
                  <a:cubicBezTo>
                    <a:pt x="5614" y="111"/>
                    <a:pt x="5633" y="117"/>
                    <a:pt x="5652" y="125"/>
                  </a:cubicBezTo>
                  <a:cubicBezTo>
                    <a:pt x="5669" y="132"/>
                    <a:pt x="5686" y="140"/>
                    <a:pt x="5702" y="150"/>
                  </a:cubicBezTo>
                  <a:cubicBezTo>
                    <a:pt x="5710" y="158"/>
                    <a:pt x="5722" y="163"/>
                    <a:pt x="5733" y="163"/>
                  </a:cubicBezTo>
                  <a:cubicBezTo>
                    <a:pt x="5735" y="163"/>
                    <a:pt x="5737" y="162"/>
                    <a:pt x="5739" y="162"/>
                  </a:cubicBezTo>
                  <a:cubicBezTo>
                    <a:pt x="5760" y="430"/>
                    <a:pt x="5798" y="696"/>
                    <a:pt x="5796" y="965"/>
                  </a:cubicBezTo>
                  <a:cubicBezTo>
                    <a:pt x="5791" y="1111"/>
                    <a:pt x="5792" y="1270"/>
                    <a:pt x="5735" y="1408"/>
                  </a:cubicBezTo>
                  <a:cubicBezTo>
                    <a:pt x="5727" y="1432"/>
                    <a:pt x="5702" y="1464"/>
                    <a:pt x="5709" y="1489"/>
                  </a:cubicBezTo>
                  <a:cubicBezTo>
                    <a:pt x="5708" y="1490"/>
                    <a:pt x="5707" y="1491"/>
                    <a:pt x="5706" y="1491"/>
                  </a:cubicBezTo>
                  <a:cubicBezTo>
                    <a:pt x="5688" y="1499"/>
                    <a:pt x="5670" y="1509"/>
                    <a:pt x="5652" y="1518"/>
                  </a:cubicBezTo>
                  <a:cubicBezTo>
                    <a:pt x="5590" y="1551"/>
                    <a:pt x="5531" y="1589"/>
                    <a:pt x="5472" y="1625"/>
                  </a:cubicBezTo>
                  <a:cubicBezTo>
                    <a:pt x="5096" y="1877"/>
                    <a:pt x="4665" y="2112"/>
                    <a:pt x="4207" y="2112"/>
                  </a:cubicBezTo>
                  <a:cubicBezTo>
                    <a:pt x="4135" y="2112"/>
                    <a:pt x="4062" y="2106"/>
                    <a:pt x="3989" y="2094"/>
                  </a:cubicBezTo>
                  <a:cubicBezTo>
                    <a:pt x="3829" y="2101"/>
                    <a:pt x="3685" y="2210"/>
                    <a:pt x="3541" y="2274"/>
                  </a:cubicBezTo>
                  <a:cubicBezTo>
                    <a:pt x="3281" y="2404"/>
                    <a:pt x="3007" y="2504"/>
                    <a:pt x="2730" y="2586"/>
                  </a:cubicBezTo>
                  <a:cubicBezTo>
                    <a:pt x="2581" y="2628"/>
                    <a:pt x="2430" y="2666"/>
                    <a:pt x="2274" y="2679"/>
                  </a:cubicBezTo>
                  <a:cubicBezTo>
                    <a:pt x="2126" y="2696"/>
                    <a:pt x="1973" y="2673"/>
                    <a:pt x="1828" y="2708"/>
                  </a:cubicBezTo>
                  <a:cubicBezTo>
                    <a:pt x="1701" y="2749"/>
                    <a:pt x="1582" y="2810"/>
                    <a:pt x="1460" y="2863"/>
                  </a:cubicBezTo>
                  <a:cubicBezTo>
                    <a:pt x="1170" y="2985"/>
                    <a:pt x="873" y="3096"/>
                    <a:pt x="566" y="3167"/>
                  </a:cubicBezTo>
                  <a:cubicBezTo>
                    <a:pt x="520" y="3175"/>
                    <a:pt x="346" y="3215"/>
                    <a:pt x="228" y="3215"/>
                  </a:cubicBezTo>
                  <a:cubicBezTo>
                    <a:pt x="166" y="3215"/>
                    <a:pt x="120" y="3204"/>
                    <a:pt x="117" y="3171"/>
                  </a:cubicBezTo>
                  <a:lnTo>
                    <a:pt x="117" y="3171"/>
                  </a:lnTo>
                  <a:cubicBezTo>
                    <a:pt x="162" y="2975"/>
                    <a:pt x="898" y="2746"/>
                    <a:pt x="1107" y="2636"/>
                  </a:cubicBezTo>
                  <a:cubicBezTo>
                    <a:pt x="1246" y="2575"/>
                    <a:pt x="1384" y="2514"/>
                    <a:pt x="1523" y="2450"/>
                  </a:cubicBezTo>
                  <a:cubicBezTo>
                    <a:pt x="1649" y="2398"/>
                    <a:pt x="1675" y="2374"/>
                    <a:pt x="1714" y="2244"/>
                  </a:cubicBezTo>
                  <a:cubicBezTo>
                    <a:pt x="1842" y="1907"/>
                    <a:pt x="2159" y="1758"/>
                    <a:pt x="2502" y="1758"/>
                  </a:cubicBezTo>
                  <a:cubicBezTo>
                    <a:pt x="2509" y="1758"/>
                    <a:pt x="2516" y="1759"/>
                    <a:pt x="2523" y="1759"/>
                  </a:cubicBezTo>
                  <a:cubicBezTo>
                    <a:pt x="2550" y="1758"/>
                    <a:pt x="2579" y="1758"/>
                    <a:pt x="2607" y="1758"/>
                  </a:cubicBezTo>
                  <a:cubicBezTo>
                    <a:pt x="2647" y="1758"/>
                    <a:pt x="2687" y="1758"/>
                    <a:pt x="2727" y="1760"/>
                  </a:cubicBezTo>
                  <a:cubicBezTo>
                    <a:pt x="2730" y="1760"/>
                    <a:pt x="2734" y="1760"/>
                    <a:pt x="2737" y="1760"/>
                  </a:cubicBezTo>
                  <a:cubicBezTo>
                    <a:pt x="2768" y="1760"/>
                    <a:pt x="2801" y="1755"/>
                    <a:pt x="2822" y="1732"/>
                  </a:cubicBezTo>
                  <a:cubicBezTo>
                    <a:pt x="2844" y="1711"/>
                    <a:pt x="2848" y="1681"/>
                    <a:pt x="2855" y="1653"/>
                  </a:cubicBezTo>
                  <a:cubicBezTo>
                    <a:pt x="2865" y="1607"/>
                    <a:pt x="2882" y="1563"/>
                    <a:pt x="2904" y="1522"/>
                  </a:cubicBezTo>
                  <a:cubicBezTo>
                    <a:pt x="3033" y="1295"/>
                    <a:pt x="3267" y="1142"/>
                    <a:pt x="3522" y="1093"/>
                  </a:cubicBezTo>
                  <a:cubicBezTo>
                    <a:pt x="3624" y="1074"/>
                    <a:pt x="3728" y="1061"/>
                    <a:pt x="3833" y="1061"/>
                  </a:cubicBezTo>
                  <a:cubicBezTo>
                    <a:pt x="3848" y="1061"/>
                    <a:pt x="3864" y="1062"/>
                    <a:pt x="3879" y="1062"/>
                  </a:cubicBezTo>
                  <a:cubicBezTo>
                    <a:pt x="3966" y="1063"/>
                    <a:pt x="4054" y="1077"/>
                    <a:pt x="4141" y="1077"/>
                  </a:cubicBezTo>
                  <a:cubicBezTo>
                    <a:pt x="4163" y="1077"/>
                    <a:pt x="4185" y="1076"/>
                    <a:pt x="4207" y="1074"/>
                  </a:cubicBezTo>
                  <a:cubicBezTo>
                    <a:pt x="4297" y="1044"/>
                    <a:pt x="4322" y="934"/>
                    <a:pt x="4375" y="864"/>
                  </a:cubicBezTo>
                  <a:cubicBezTo>
                    <a:pt x="4456" y="731"/>
                    <a:pt x="4546" y="604"/>
                    <a:pt x="4653" y="492"/>
                  </a:cubicBezTo>
                  <a:cubicBezTo>
                    <a:pt x="4859" y="286"/>
                    <a:pt x="5160" y="93"/>
                    <a:pt x="5463" y="93"/>
                  </a:cubicBezTo>
                  <a:close/>
                  <a:moveTo>
                    <a:pt x="5480" y="1"/>
                  </a:moveTo>
                  <a:cubicBezTo>
                    <a:pt x="5167" y="1"/>
                    <a:pt x="4873" y="173"/>
                    <a:pt x="4650" y="382"/>
                  </a:cubicBezTo>
                  <a:cubicBezTo>
                    <a:pt x="4521" y="507"/>
                    <a:pt x="4415" y="653"/>
                    <a:pt x="4316" y="803"/>
                  </a:cubicBezTo>
                  <a:cubicBezTo>
                    <a:pt x="4275" y="862"/>
                    <a:pt x="4247" y="929"/>
                    <a:pt x="4194" y="979"/>
                  </a:cubicBezTo>
                  <a:cubicBezTo>
                    <a:pt x="4075" y="979"/>
                    <a:pt x="3954" y="969"/>
                    <a:pt x="3833" y="969"/>
                  </a:cubicBezTo>
                  <a:cubicBezTo>
                    <a:pt x="3746" y="969"/>
                    <a:pt x="3659" y="974"/>
                    <a:pt x="3572" y="993"/>
                  </a:cubicBezTo>
                  <a:cubicBezTo>
                    <a:pt x="3205" y="1048"/>
                    <a:pt x="2883" y="1310"/>
                    <a:pt x="2768" y="1665"/>
                  </a:cubicBezTo>
                  <a:cubicBezTo>
                    <a:pt x="2720" y="1663"/>
                    <a:pt x="2674" y="1662"/>
                    <a:pt x="2627" y="1662"/>
                  </a:cubicBezTo>
                  <a:cubicBezTo>
                    <a:pt x="2285" y="1662"/>
                    <a:pt x="1970" y="1731"/>
                    <a:pt x="1753" y="2037"/>
                  </a:cubicBezTo>
                  <a:cubicBezTo>
                    <a:pt x="1703" y="2108"/>
                    <a:pt x="1665" y="2188"/>
                    <a:pt x="1625" y="2266"/>
                  </a:cubicBezTo>
                  <a:cubicBezTo>
                    <a:pt x="1616" y="2282"/>
                    <a:pt x="1607" y="2302"/>
                    <a:pt x="1590" y="2312"/>
                  </a:cubicBezTo>
                  <a:cubicBezTo>
                    <a:pt x="1526" y="2345"/>
                    <a:pt x="1458" y="2372"/>
                    <a:pt x="1392" y="2403"/>
                  </a:cubicBezTo>
                  <a:cubicBezTo>
                    <a:pt x="1037" y="2573"/>
                    <a:pt x="667" y="2713"/>
                    <a:pt x="318" y="2897"/>
                  </a:cubicBezTo>
                  <a:cubicBezTo>
                    <a:pt x="225" y="2953"/>
                    <a:pt x="124" y="3011"/>
                    <a:pt x="67" y="3105"/>
                  </a:cubicBezTo>
                  <a:cubicBezTo>
                    <a:pt x="0" y="3213"/>
                    <a:pt x="86" y="3291"/>
                    <a:pt x="193" y="3299"/>
                  </a:cubicBezTo>
                  <a:cubicBezTo>
                    <a:pt x="216" y="3301"/>
                    <a:pt x="238" y="3302"/>
                    <a:pt x="260" y="3302"/>
                  </a:cubicBezTo>
                  <a:cubicBezTo>
                    <a:pt x="446" y="3302"/>
                    <a:pt x="630" y="3247"/>
                    <a:pt x="807" y="3197"/>
                  </a:cubicBezTo>
                  <a:cubicBezTo>
                    <a:pt x="1039" y="3122"/>
                    <a:pt x="1265" y="3034"/>
                    <a:pt x="1487" y="2936"/>
                  </a:cubicBezTo>
                  <a:cubicBezTo>
                    <a:pt x="1612" y="2884"/>
                    <a:pt x="1734" y="2819"/>
                    <a:pt x="1869" y="2792"/>
                  </a:cubicBezTo>
                  <a:cubicBezTo>
                    <a:pt x="1970" y="2786"/>
                    <a:pt x="2071" y="2788"/>
                    <a:pt x="2172" y="2782"/>
                  </a:cubicBezTo>
                  <a:cubicBezTo>
                    <a:pt x="2630" y="2764"/>
                    <a:pt x="3064" y="2575"/>
                    <a:pt x="3475" y="2384"/>
                  </a:cubicBezTo>
                  <a:cubicBezTo>
                    <a:pt x="3633" y="2312"/>
                    <a:pt x="3784" y="2203"/>
                    <a:pt x="3960" y="2180"/>
                  </a:cubicBezTo>
                  <a:cubicBezTo>
                    <a:pt x="4049" y="2198"/>
                    <a:pt x="4137" y="2207"/>
                    <a:pt x="4226" y="2207"/>
                  </a:cubicBezTo>
                  <a:cubicBezTo>
                    <a:pt x="4675" y="2207"/>
                    <a:pt x="5107" y="1983"/>
                    <a:pt x="5469" y="1726"/>
                  </a:cubicBezTo>
                  <a:cubicBezTo>
                    <a:pt x="5530" y="1683"/>
                    <a:pt x="5592" y="1641"/>
                    <a:pt x="5652" y="1596"/>
                  </a:cubicBezTo>
                  <a:cubicBezTo>
                    <a:pt x="5674" y="1579"/>
                    <a:pt x="5696" y="1561"/>
                    <a:pt x="5717" y="1543"/>
                  </a:cubicBezTo>
                  <a:cubicBezTo>
                    <a:pt x="5728" y="1535"/>
                    <a:pt x="5739" y="1525"/>
                    <a:pt x="5742" y="1515"/>
                  </a:cubicBezTo>
                  <a:cubicBezTo>
                    <a:pt x="5743" y="1515"/>
                    <a:pt x="5743" y="1515"/>
                    <a:pt x="5743" y="1515"/>
                  </a:cubicBezTo>
                  <a:cubicBezTo>
                    <a:pt x="5771" y="1515"/>
                    <a:pt x="5788" y="1478"/>
                    <a:pt x="5799" y="1454"/>
                  </a:cubicBezTo>
                  <a:cubicBezTo>
                    <a:pt x="5949" y="1209"/>
                    <a:pt x="5867" y="429"/>
                    <a:pt x="5796" y="143"/>
                  </a:cubicBezTo>
                  <a:cubicBezTo>
                    <a:pt x="5791" y="113"/>
                    <a:pt x="5775" y="97"/>
                    <a:pt x="5761" y="96"/>
                  </a:cubicBezTo>
                  <a:cubicBezTo>
                    <a:pt x="5742" y="68"/>
                    <a:pt x="5698" y="45"/>
                    <a:pt x="5652" y="29"/>
                  </a:cubicBezTo>
                  <a:cubicBezTo>
                    <a:pt x="5606" y="13"/>
                    <a:pt x="5556" y="4"/>
                    <a:pt x="5530" y="3"/>
                  </a:cubicBezTo>
                  <a:cubicBezTo>
                    <a:pt x="5513" y="1"/>
                    <a:pt x="5496" y="1"/>
                    <a:pt x="548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6398230" y="1748833"/>
              <a:ext cx="2786247" cy="1001300"/>
            </a:xfrm>
            <a:custGeom>
              <a:avLst/>
              <a:gdLst/>
              <a:ahLst/>
              <a:cxnLst/>
              <a:rect l="l" t="t" r="r" b="b"/>
              <a:pathLst>
                <a:path w="5671" h="2038" extrusionOk="0">
                  <a:moveTo>
                    <a:pt x="5670" y="1"/>
                  </a:moveTo>
                  <a:lnTo>
                    <a:pt x="5670" y="1"/>
                  </a:lnTo>
                  <a:cubicBezTo>
                    <a:pt x="5584" y="44"/>
                    <a:pt x="5497" y="88"/>
                    <a:pt x="5413" y="135"/>
                  </a:cubicBezTo>
                  <a:cubicBezTo>
                    <a:pt x="5101" y="309"/>
                    <a:pt x="4773" y="528"/>
                    <a:pt x="4426" y="528"/>
                  </a:cubicBezTo>
                  <a:cubicBezTo>
                    <a:pt x="4382" y="528"/>
                    <a:pt x="4338" y="524"/>
                    <a:pt x="4293" y="517"/>
                  </a:cubicBezTo>
                  <a:cubicBezTo>
                    <a:pt x="4248" y="508"/>
                    <a:pt x="4200" y="496"/>
                    <a:pt x="4154" y="496"/>
                  </a:cubicBezTo>
                  <a:cubicBezTo>
                    <a:pt x="4135" y="496"/>
                    <a:pt x="4116" y="498"/>
                    <a:pt x="4097" y="504"/>
                  </a:cubicBezTo>
                  <a:cubicBezTo>
                    <a:pt x="4044" y="521"/>
                    <a:pt x="4002" y="561"/>
                    <a:pt x="3958" y="594"/>
                  </a:cubicBezTo>
                  <a:cubicBezTo>
                    <a:pt x="3854" y="674"/>
                    <a:pt x="3724" y="719"/>
                    <a:pt x="3593" y="719"/>
                  </a:cubicBezTo>
                  <a:cubicBezTo>
                    <a:pt x="3592" y="719"/>
                    <a:pt x="3590" y="719"/>
                    <a:pt x="3589" y="719"/>
                  </a:cubicBezTo>
                  <a:cubicBezTo>
                    <a:pt x="3554" y="719"/>
                    <a:pt x="3520" y="716"/>
                    <a:pt x="3485" y="716"/>
                  </a:cubicBezTo>
                  <a:cubicBezTo>
                    <a:pt x="3461" y="716"/>
                    <a:pt x="3438" y="718"/>
                    <a:pt x="3414" y="722"/>
                  </a:cubicBezTo>
                  <a:cubicBezTo>
                    <a:pt x="3344" y="735"/>
                    <a:pt x="3281" y="776"/>
                    <a:pt x="3221" y="815"/>
                  </a:cubicBezTo>
                  <a:cubicBezTo>
                    <a:pt x="2934" y="1001"/>
                    <a:pt x="2613" y="1174"/>
                    <a:pt x="2275" y="1174"/>
                  </a:cubicBezTo>
                  <a:cubicBezTo>
                    <a:pt x="2241" y="1174"/>
                    <a:pt x="2206" y="1173"/>
                    <a:pt x="2172" y="1169"/>
                  </a:cubicBezTo>
                  <a:cubicBezTo>
                    <a:pt x="2122" y="1164"/>
                    <a:pt x="2072" y="1154"/>
                    <a:pt x="2021" y="1154"/>
                  </a:cubicBezTo>
                  <a:cubicBezTo>
                    <a:pt x="2011" y="1154"/>
                    <a:pt x="2001" y="1154"/>
                    <a:pt x="1991" y="1155"/>
                  </a:cubicBezTo>
                  <a:cubicBezTo>
                    <a:pt x="1914" y="1163"/>
                    <a:pt x="1844" y="1199"/>
                    <a:pt x="1776" y="1235"/>
                  </a:cubicBezTo>
                  <a:cubicBezTo>
                    <a:pt x="1220" y="1520"/>
                    <a:pt x="639" y="1751"/>
                    <a:pt x="41" y="1927"/>
                  </a:cubicBezTo>
                  <a:cubicBezTo>
                    <a:pt x="21" y="1949"/>
                    <a:pt x="7" y="1971"/>
                    <a:pt x="2" y="1993"/>
                  </a:cubicBezTo>
                  <a:lnTo>
                    <a:pt x="1" y="1992"/>
                  </a:lnTo>
                  <a:lnTo>
                    <a:pt x="1" y="1992"/>
                  </a:lnTo>
                  <a:cubicBezTo>
                    <a:pt x="4" y="2026"/>
                    <a:pt x="51" y="2037"/>
                    <a:pt x="113" y="2037"/>
                  </a:cubicBezTo>
                  <a:cubicBezTo>
                    <a:pt x="231" y="2037"/>
                    <a:pt x="405" y="1997"/>
                    <a:pt x="450" y="1989"/>
                  </a:cubicBezTo>
                  <a:cubicBezTo>
                    <a:pt x="758" y="1918"/>
                    <a:pt x="1054" y="1807"/>
                    <a:pt x="1345" y="1685"/>
                  </a:cubicBezTo>
                  <a:cubicBezTo>
                    <a:pt x="1467" y="1632"/>
                    <a:pt x="1586" y="1571"/>
                    <a:pt x="1712" y="1530"/>
                  </a:cubicBezTo>
                  <a:cubicBezTo>
                    <a:pt x="1858" y="1495"/>
                    <a:pt x="2011" y="1518"/>
                    <a:pt x="2159" y="1501"/>
                  </a:cubicBezTo>
                  <a:cubicBezTo>
                    <a:pt x="2313" y="1488"/>
                    <a:pt x="2466" y="1450"/>
                    <a:pt x="2615" y="1408"/>
                  </a:cubicBezTo>
                  <a:cubicBezTo>
                    <a:pt x="2892" y="1326"/>
                    <a:pt x="3166" y="1226"/>
                    <a:pt x="3426" y="1096"/>
                  </a:cubicBezTo>
                  <a:cubicBezTo>
                    <a:pt x="3570" y="1032"/>
                    <a:pt x="3714" y="923"/>
                    <a:pt x="3874" y="916"/>
                  </a:cubicBezTo>
                  <a:cubicBezTo>
                    <a:pt x="3947" y="928"/>
                    <a:pt x="4020" y="934"/>
                    <a:pt x="4092" y="934"/>
                  </a:cubicBezTo>
                  <a:cubicBezTo>
                    <a:pt x="4550" y="934"/>
                    <a:pt x="4981" y="699"/>
                    <a:pt x="5356" y="447"/>
                  </a:cubicBezTo>
                  <a:cubicBezTo>
                    <a:pt x="5416" y="409"/>
                    <a:pt x="5475" y="373"/>
                    <a:pt x="5537" y="340"/>
                  </a:cubicBezTo>
                  <a:cubicBezTo>
                    <a:pt x="5555" y="331"/>
                    <a:pt x="5573" y="321"/>
                    <a:pt x="5591" y="313"/>
                  </a:cubicBezTo>
                  <a:cubicBezTo>
                    <a:pt x="5592" y="312"/>
                    <a:pt x="5593" y="312"/>
                    <a:pt x="5594" y="311"/>
                  </a:cubicBezTo>
                  <a:cubicBezTo>
                    <a:pt x="5587" y="286"/>
                    <a:pt x="5612" y="253"/>
                    <a:pt x="5620" y="230"/>
                  </a:cubicBezTo>
                  <a:cubicBezTo>
                    <a:pt x="5650" y="158"/>
                    <a:pt x="5664" y="80"/>
                    <a:pt x="5670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3" name="Google Shape;2563;p42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2564" name="Google Shape;2564;p42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2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3" name="Google Shape;2583;p42"/>
          <p:cNvGrpSpPr/>
          <p:nvPr/>
        </p:nvGrpSpPr>
        <p:grpSpPr>
          <a:xfrm>
            <a:off x="7087945" y="3114790"/>
            <a:ext cx="1892084" cy="2159982"/>
            <a:chOff x="7087945" y="3114790"/>
            <a:chExt cx="1892084" cy="2159982"/>
          </a:xfrm>
        </p:grpSpPr>
        <p:grpSp>
          <p:nvGrpSpPr>
            <p:cNvPr id="2584" name="Google Shape;2584;p42"/>
            <p:cNvGrpSpPr/>
            <p:nvPr/>
          </p:nvGrpSpPr>
          <p:grpSpPr>
            <a:xfrm>
              <a:off x="7681037" y="3114790"/>
              <a:ext cx="1298992" cy="2159982"/>
              <a:chOff x="4558365" y="5752918"/>
              <a:chExt cx="468122" cy="778400"/>
            </a:xfrm>
          </p:grpSpPr>
          <p:sp>
            <p:nvSpPr>
              <p:cNvPr id="2585" name="Google Shape;2585;p42"/>
              <p:cNvSpPr/>
              <p:nvPr/>
            </p:nvSpPr>
            <p:spPr>
              <a:xfrm>
                <a:off x="4609063" y="5828184"/>
                <a:ext cx="152336" cy="135957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2789" extrusionOk="0">
                    <a:moveTo>
                      <a:pt x="1746" y="1"/>
                    </a:moveTo>
                    <a:cubicBezTo>
                      <a:pt x="1487" y="337"/>
                      <a:pt x="1284" y="719"/>
                      <a:pt x="1186" y="1137"/>
                    </a:cubicBezTo>
                    <a:cubicBezTo>
                      <a:pt x="1135" y="1352"/>
                      <a:pt x="1126" y="1574"/>
                      <a:pt x="1107" y="1794"/>
                    </a:cubicBezTo>
                    <a:cubicBezTo>
                      <a:pt x="1108" y="1844"/>
                      <a:pt x="1066" y="1875"/>
                      <a:pt x="1024" y="1875"/>
                    </a:cubicBezTo>
                    <a:cubicBezTo>
                      <a:pt x="997" y="1875"/>
                      <a:pt x="970" y="1862"/>
                      <a:pt x="955" y="1833"/>
                    </a:cubicBezTo>
                    <a:cubicBezTo>
                      <a:pt x="904" y="1512"/>
                      <a:pt x="844" y="1186"/>
                      <a:pt x="747" y="871"/>
                    </a:cubicBezTo>
                    <a:cubicBezTo>
                      <a:pt x="659" y="582"/>
                      <a:pt x="496" y="311"/>
                      <a:pt x="355" y="45"/>
                    </a:cubicBezTo>
                    <a:cubicBezTo>
                      <a:pt x="1" y="716"/>
                      <a:pt x="49" y="1537"/>
                      <a:pt x="301" y="2236"/>
                    </a:cubicBezTo>
                    <a:cubicBezTo>
                      <a:pt x="307" y="2254"/>
                      <a:pt x="314" y="2271"/>
                      <a:pt x="321" y="2289"/>
                    </a:cubicBezTo>
                    <a:cubicBezTo>
                      <a:pt x="321" y="2289"/>
                      <a:pt x="321" y="2288"/>
                      <a:pt x="322" y="2288"/>
                    </a:cubicBezTo>
                    <a:cubicBezTo>
                      <a:pt x="358" y="2269"/>
                      <a:pt x="395" y="2260"/>
                      <a:pt x="432" y="2260"/>
                    </a:cubicBezTo>
                    <a:cubicBezTo>
                      <a:pt x="479" y="2260"/>
                      <a:pt x="526" y="2273"/>
                      <a:pt x="572" y="2296"/>
                    </a:cubicBezTo>
                    <a:cubicBezTo>
                      <a:pt x="488" y="2099"/>
                      <a:pt x="490" y="1874"/>
                      <a:pt x="479" y="1664"/>
                    </a:cubicBezTo>
                    <a:cubicBezTo>
                      <a:pt x="477" y="1602"/>
                      <a:pt x="475" y="1541"/>
                      <a:pt x="468" y="1481"/>
                    </a:cubicBezTo>
                    <a:cubicBezTo>
                      <a:pt x="467" y="1467"/>
                      <a:pt x="478" y="1455"/>
                      <a:pt x="491" y="1455"/>
                    </a:cubicBezTo>
                    <a:cubicBezTo>
                      <a:pt x="491" y="1455"/>
                      <a:pt x="492" y="1455"/>
                      <a:pt x="492" y="1455"/>
                    </a:cubicBezTo>
                    <a:cubicBezTo>
                      <a:pt x="505" y="1455"/>
                      <a:pt x="515" y="1466"/>
                      <a:pt x="515" y="1478"/>
                    </a:cubicBezTo>
                    <a:cubicBezTo>
                      <a:pt x="520" y="1592"/>
                      <a:pt x="549" y="1703"/>
                      <a:pt x="581" y="1816"/>
                    </a:cubicBezTo>
                    <a:cubicBezTo>
                      <a:pt x="601" y="1905"/>
                      <a:pt x="774" y="2282"/>
                      <a:pt x="756" y="2423"/>
                    </a:cubicBezTo>
                    <a:cubicBezTo>
                      <a:pt x="857" y="2514"/>
                      <a:pt x="946" y="2623"/>
                      <a:pt x="1005" y="2697"/>
                    </a:cubicBezTo>
                    <a:cubicBezTo>
                      <a:pt x="1037" y="2542"/>
                      <a:pt x="1122" y="2311"/>
                      <a:pt x="1289" y="2289"/>
                    </a:cubicBezTo>
                    <a:cubicBezTo>
                      <a:pt x="1287" y="2269"/>
                      <a:pt x="1284" y="2248"/>
                      <a:pt x="1283" y="2227"/>
                    </a:cubicBezTo>
                    <a:cubicBezTo>
                      <a:pt x="1298" y="2006"/>
                      <a:pt x="1407" y="1800"/>
                      <a:pt x="1449" y="1581"/>
                    </a:cubicBezTo>
                    <a:cubicBezTo>
                      <a:pt x="1464" y="1527"/>
                      <a:pt x="1480" y="1472"/>
                      <a:pt x="1497" y="1419"/>
                    </a:cubicBezTo>
                    <a:cubicBezTo>
                      <a:pt x="1499" y="1411"/>
                      <a:pt x="1504" y="1408"/>
                      <a:pt x="1510" y="1408"/>
                    </a:cubicBezTo>
                    <a:cubicBezTo>
                      <a:pt x="1519" y="1408"/>
                      <a:pt x="1528" y="1415"/>
                      <a:pt x="1525" y="1427"/>
                    </a:cubicBezTo>
                    <a:cubicBezTo>
                      <a:pt x="1476" y="1584"/>
                      <a:pt x="1452" y="1745"/>
                      <a:pt x="1447" y="1912"/>
                    </a:cubicBezTo>
                    <a:cubicBezTo>
                      <a:pt x="1443" y="2045"/>
                      <a:pt x="1455" y="2182"/>
                      <a:pt x="1405" y="2307"/>
                    </a:cubicBezTo>
                    <a:cubicBezTo>
                      <a:pt x="1567" y="2401"/>
                      <a:pt x="1593" y="2613"/>
                      <a:pt x="1617" y="2788"/>
                    </a:cubicBezTo>
                    <a:cubicBezTo>
                      <a:pt x="1623" y="2783"/>
                      <a:pt x="1630" y="2779"/>
                      <a:pt x="1637" y="2776"/>
                    </a:cubicBezTo>
                    <a:cubicBezTo>
                      <a:pt x="1930" y="2515"/>
                      <a:pt x="2232" y="2262"/>
                      <a:pt x="2457" y="1936"/>
                    </a:cubicBezTo>
                    <a:cubicBezTo>
                      <a:pt x="2461" y="1930"/>
                      <a:pt x="2467" y="1928"/>
                      <a:pt x="2473" y="1928"/>
                    </a:cubicBezTo>
                    <a:cubicBezTo>
                      <a:pt x="2490" y="1928"/>
                      <a:pt x="2504" y="1952"/>
                      <a:pt x="2483" y="1966"/>
                    </a:cubicBezTo>
                    <a:cubicBezTo>
                      <a:pt x="2305" y="2224"/>
                      <a:pt x="2158" y="2517"/>
                      <a:pt x="1936" y="2740"/>
                    </a:cubicBezTo>
                    <a:cubicBezTo>
                      <a:pt x="1995" y="2726"/>
                      <a:pt x="2054" y="2718"/>
                      <a:pt x="2113" y="2718"/>
                    </a:cubicBezTo>
                    <a:cubicBezTo>
                      <a:pt x="2142" y="2718"/>
                      <a:pt x="2170" y="2720"/>
                      <a:pt x="2198" y="2724"/>
                    </a:cubicBezTo>
                    <a:cubicBezTo>
                      <a:pt x="2220" y="2727"/>
                      <a:pt x="2239" y="2734"/>
                      <a:pt x="2255" y="2742"/>
                    </a:cubicBezTo>
                    <a:cubicBezTo>
                      <a:pt x="2305" y="2709"/>
                      <a:pt x="2358" y="2678"/>
                      <a:pt x="2402" y="2636"/>
                    </a:cubicBezTo>
                    <a:cubicBezTo>
                      <a:pt x="2762" y="2295"/>
                      <a:pt x="2979" y="1813"/>
                      <a:pt x="3072" y="1330"/>
                    </a:cubicBezTo>
                    <a:cubicBezTo>
                      <a:pt x="3125" y="1058"/>
                      <a:pt x="3075" y="784"/>
                      <a:pt x="3037" y="514"/>
                    </a:cubicBezTo>
                    <a:cubicBezTo>
                      <a:pt x="2666" y="985"/>
                      <a:pt x="2361" y="1509"/>
                      <a:pt x="2028" y="2010"/>
                    </a:cubicBezTo>
                    <a:cubicBezTo>
                      <a:pt x="2013" y="2044"/>
                      <a:pt x="1978" y="2064"/>
                      <a:pt x="1943" y="2064"/>
                    </a:cubicBezTo>
                    <a:cubicBezTo>
                      <a:pt x="1924" y="2064"/>
                      <a:pt x="1905" y="2058"/>
                      <a:pt x="1889" y="2045"/>
                    </a:cubicBezTo>
                    <a:cubicBezTo>
                      <a:pt x="1836" y="2004"/>
                      <a:pt x="1860" y="1940"/>
                      <a:pt x="1886" y="1891"/>
                    </a:cubicBezTo>
                    <a:cubicBezTo>
                      <a:pt x="2123" y="1172"/>
                      <a:pt x="2055" y="681"/>
                      <a:pt x="1746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2"/>
              <p:cNvSpPr/>
              <p:nvPr/>
            </p:nvSpPr>
            <p:spPr>
              <a:xfrm>
                <a:off x="4626563" y="5944739"/>
                <a:ext cx="88672" cy="4923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010" extrusionOk="0">
                    <a:moveTo>
                      <a:pt x="74" y="0"/>
                    </a:moveTo>
                    <a:cubicBezTo>
                      <a:pt x="62" y="2"/>
                      <a:pt x="55" y="10"/>
                      <a:pt x="48" y="19"/>
                    </a:cubicBezTo>
                    <a:cubicBezTo>
                      <a:pt x="0" y="423"/>
                      <a:pt x="562" y="751"/>
                      <a:pt x="837" y="1007"/>
                    </a:cubicBezTo>
                    <a:cubicBezTo>
                      <a:pt x="848" y="1003"/>
                      <a:pt x="858" y="1001"/>
                      <a:pt x="869" y="1001"/>
                    </a:cubicBezTo>
                    <a:cubicBezTo>
                      <a:pt x="881" y="1001"/>
                      <a:pt x="893" y="1004"/>
                      <a:pt x="904" y="1010"/>
                    </a:cubicBezTo>
                    <a:cubicBezTo>
                      <a:pt x="990" y="975"/>
                      <a:pt x="1080" y="954"/>
                      <a:pt x="1163" y="914"/>
                    </a:cubicBezTo>
                    <a:cubicBezTo>
                      <a:pt x="1398" y="797"/>
                      <a:pt x="1646" y="674"/>
                      <a:pt x="1818" y="471"/>
                    </a:cubicBezTo>
                    <a:cubicBezTo>
                      <a:pt x="1803" y="465"/>
                      <a:pt x="1787" y="463"/>
                      <a:pt x="1769" y="463"/>
                    </a:cubicBezTo>
                    <a:cubicBezTo>
                      <a:pt x="1617" y="463"/>
                      <a:pt x="1370" y="636"/>
                      <a:pt x="1227" y="636"/>
                    </a:cubicBezTo>
                    <a:cubicBezTo>
                      <a:pt x="1181" y="636"/>
                      <a:pt x="1146" y="618"/>
                      <a:pt x="1128" y="572"/>
                    </a:cubicBezTo>
                    <a:cubicBezTo>
                      <a:pt x="1100" y="406"/>
                      <a:pt x="1148" y="186"/>
                      <a:pt x="1009" y="58"/>
                    </a:cubicBezTo>
                    <a:cubicBezTo>
                      <a:pt x="1000" y="54"/>
                      <a:pt x="991" y="53"/>
                      <a:pt x="983" y="53"/>
                    </a:cubicBezTo>
                    <a:cubicBezTo>
                      <a:pt x="864" y="53"/>
                      <a:pt x="831" y="395"/>
                      <a:pt x="792" y="477"/>
                    </a:cubicBezTo>
                    <a:cubicBezTo>
                      <a:pt x="776" y="538"/>
                      <a:pt x="733" y="568"/>
                      <a:pt x="690" y="568"/>
                    </a:cubicBezTo>
                    <a:cubicBezTo>
                      <a:pt x="648" y="568"/>
                      <a:pt x="605" y="540"/>
                      <a:pt x="582" y="486"/>
                    </a:cubicBezTo>
                    <a:cubicBezTo>
                      <a:pt x="454" y="297"/>
                      <a:pt x="319" y="37"/>
                      <a:pt x="72" y="1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2"/>
              <p:cNvSpPr/>
              <p:nvPr/>
            </p:nvSpPr>
            <p:spPr>
              <a:xfrm>
                <a:off x="4722937" y="5837348"/>
                <a:ext cx="17939" cy="5172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061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140" y="356"/>
                      <a:pt x="105" y="721"/>
                      <a:pt x="1" y="1060"/>
                    </a:cubicBezTo>
                    <a:cubicBezTo>
                      <a:pt x="122" y="898"/>
                      <a:pt x="248" y="738"/>
                      <a:pt x="367" y="573"/>
                    </a:cubicBezTo>
                    <a:cubicBezTo>
                      <a:pt x="343" y="367"/>
                      <a:pt x="245" y="170"/>
                      <a:pt x="125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2"/>
              <p:cNvSpPr/>
              <p:nvPr/>
            </p:nvSpPr>
            <p:spPr>
              <a:xfrm>
                <a:off x="4638360" y="5999580"/>
                <a:ext cx="135811" cy="137468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820" extrusionOk="0">
                    <a:moveTo>
                      <a:pt x="2785" y="0"/>
                    </a:moveTo>
                    <a:cubicBezTo>
                      <a:pt x="2096" y="245"/>
                      <a:pt x="1413" y="553"/>
                      <a:pt x="876" y="1059"/>
                    </a:cubicBezTo>
                    <a:cubicBezTo>
                      <a:pt x="716" y="1209"/>
                      <a:pt x="587" y="1374"/>
                      <a:pt x="453" y="1558"/>
                    </a:cubicBezTo>
                    <a:cubicBezTo>
                      <a:pt x="284" y="1794"/>
                      <a:pt x="119" y="2042"/>
                      <a:pt x="24" y="2318"/>
                    </a:cubicBezTo>
                    <a:cubicBezTo>
                      <a:pt x="21" y="2343"/>
                      <a:pt x="16" y="2370"/>
                      <a:pt x="13" y="2396"/>
                    </a:cubicBezTo>
                    <a:cubicBezTo>
                      <a:pt x="11" y="2407"/>
                      <a:pt x="10" y="2419"/>
                      <a:pt x="8" y="2429"/>
                    </a:cubicBezTo>
                    <a:cubicBezTo>
                      <a:pt x="33" y="2387"/>
                      <a:pt x="58" y="2349"/>
                      <a:pt x="87" y="2310"/>
                    </a:cubicBezTo>
                    <a:lnTo>
                      <a:pt x="87" y="2309"/>
                    </a:lnTo>
                    <a:cubicBezTo>
                      <a:pt x="499" y="1726"/>
                      <a:pt x="1226" y="1460"/>
                      <a:pt x="1804" y="1065"/>
                    </a:cubicBezTo>
                    <a:cubicBezTo>
                      <a:pt x="1811" y="1060"/>
                      <a:pt x="1817" y="1058"/>
                      <a:pt x="1823" y="1058"/>
                    </a:cubicBezTo>
                    <a:cubicBezTo>
                      <a:pt x="1834" y="1058"/>
                      <a:pt x="1843" y="1064"/>
                      <a:pt x="1849" y="1071"/>
                    </a:cubicBezTo>
                    <a:cubicBezTo>
                      <a:pt x="1861" y="1085"/>
                      <a:pt x="1863" y="1107"/>
                      <a:pt x="1844" y="1121"/>
                    </a:cubicBezTo>
                    <a:cubicBezTo>
                      <a:pt x="1159" y="1585"/>
                      <a:pt x="376" y="2051"/>
                      <a:pt x="1" y="2819"/>
                    </a:cubicBezTo>
                    <a:cubicBezTo>
                      <a:pt x="231" y="2651"/>
                      <a:pt x="512" y="2585"/>
                      <a:pt x="777" y="2486"/>
                    </a:cubicBezTo>
                    <a:cubicBezTo>
                      <a:pt x="1399" y="2267"/>
                      <a:pt x="1921" y="1810"/>
                      <a:pt x="2265" y="1251"/>
                    </a:cubicBezTo>
                    <a:cubicBezTo>
                      <a:pt x="2490" y="882"/>
                      <a:pt x="2624" y="474"/>
                      <a:pt x="2763" y="64"/>
                    </a:cubicBezTo>
                    <a:cubicBezTo>
                      <a:pt x="2770" y="43"/>
                      <a:pt x="2778" y="22"/>
                      <a:pt x="2785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2"/>
              <p:cNvSpPr/>
              <p:nvPr/>
            </p:nvSpPr>
            <p:spPr>
              <a:xfrm>
                <a:off x="4642162" y="5828915"/>
                <a:ext cx="13162" cy="50356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033" extrusionOk="0">
                    <a:moveTo>
                      <a:pt x="233" y="0"/>
                    </a:moveTo>
                    <a:cubicBezTo>
                      <a:pt x="142" y="63"/>
                      <a:pt x="70" y="155"/>
                      <a:pt x="0" y="238"/>
                    </a:cubicBezTo>
                    <a:cubicBezTo>
                      <a:pt x="113" y="494"/>
                      <a:pt x="206" y="759"/>
                      <a:pt x="269" y="1033"/>
                    </a:cubicBezTo>
                    <a:cubicBezTo>
                      <a:pt x="269" y="1026"/>
                      <a:pt x="268" y="1020"/>
                      <a:pt x="268" y="1015"/>
                    </a:cubicBezTo>
                    <a:cubicBezTo>
                      <a:pt x="244" y="678"/>
                      <a:pt x="219" y="337"/>
                      <a:pt x="233" y="0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2"/>
              <p:cNvSpPr/>
              <p:nvPr/>
            </p:nvSpPr>
            <p:spPr>
              <a:xfrm>
                <a:off x="4661905" y="5760864"/>
                <a:ext cx="14624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2" extrusionOk="0">
                    <a:moveTo>
                      <a:pt x="157" y="1"/>
                    </a:moveTo>
                    <a:cubicBezTo>
                      <a:pt x="154" y="1"/>
                      <a:pt x="151" y="1"/>
                      <a:pt x="148" y="1"/>
                    </a:cubicBezTo>
                    <a:cubicBezTo>
                      <a:pt x="134" y="5"/>
                      <a:pt x="122" y="10"/>
                      <a:pt x="112" y="18"/>
                    </a:cubicBezTo>
                    <a:cubicBezTo>
                      <a:pt x="1" y="124"/>
                      <a:pt x="17" y="298"/>
                      <a:pt x="63" y="431"/>
                    </a:cubicBezTo>
                    <a:cubicBezTo>
                      <a:pt x="66" y="430"/>
                      <a:pt x="69" y="429"/>
                      <a:pt x="72" y="428"/>
                    </a:cubicBezTo>
                    <a:cubicBezTo>
                      <a:pt x="215" y="414"/>
                      <a:pt x="299" y="241"/>
                      <a:pt x="259" y="112"/>
                    </a:cubicBezTo>
                    <a:cubicBezTo>
                      <a:pt x="244" y="64"/>
                      <a:pt x="210" y="1"/>
                      <a:pt x="157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2"/>
              <p:cNvSpPr/>
              <p:nvPr/>
            </p:nvSpPr>
            <p:spPr>
              <a:xfrm>
                <a:off x="4707240" y="5768517"/>
                <a:ext cx="15697" cy="2208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3" extrusionOk="0">
                    <a:moveTo>
                      <a:pt x="159" y="1"/>
                    </a:moveTo>
                    <a:cubicBezTo>
                      <a:pt x="110" y="1"/>
                      <a:pt x="79" y="49"/>
                      <a:pt x="62" y="90"/>
                    </a:cubicBezTo>
                    <a:cubicBezTo>
                      <a:pt x="0" y="219"/>
                      <a:pt x="71" y="352"/>
                      <a:pt x="154" y="453"/>
                    </a:cubicBezTo>
                    <a:cubicBezTo>
                      <a:pt x="162" y="439"/>
                      <a:pt x="172" y="425"/>
                      <a:pt x="180" y="412"/>
                    </a:cubicBezTo>
                    <a:cubicBezTo>
                      <a:pt x="252" y="303"/>
                      <a:pt x="322" y="64"/>
                      <a:pt x="165" y="1"/>
                    </a:cubicBezTo>
                    <a:cubicBezTo>
                      <a:pt x="163" y="1"/>
                      <a:pt x="161" y="1"/>
                      <a:pt x="159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2"/>
              <p:cNvSpPr/>
              <p:nvPr/>
            </p:nvSpPr>
            <p:spPr>
              <a:xfrm>
                <a:off x="4658444" y="5830085"/>
                <a:ext cx="12333" cy="4621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948" extrusionOk="0">
                    <a:moveTo>
                      <a:pt x="23" y="0"/>
                    </a:moveTo>
                    <a:cubicBezTo>
                      <a:pt x="13" y="82"/>
                      <a:pt x="7" y="166"/>
                      <a:pt x="8" y="250"/>
                    </a:cubicBezTo>
                    <a:cubicBezTo>
                      <a:pt x="3" y="484"/>
                      <a:pt x="0" y="716"/>
                      <a:pt x="6" y="948"/>
                    </a:cubicBezTo>
                    <a:cubicBezTo>
                      <a:pt x="66" y="754"/>
                      <a:pt x="153" y="569"/>
                      <a:pt x="253" y="391"/>
                    </a:cubicBezTo>
                    <a:cubicBezTo>
                      <a:pt x="204" y="248"/>
                      <a:pt x="100" y="131"/>
                      <a:pt x="23" y="0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2"/>
              <p:cNvSpPr/>
              <p:nvPr/>
            </p:nvSpPr>
            <p:spPr>
              <a:xfrm>
                <a:off x="4711432" y="5836666"/>
                <a:ext cx="12138" cy="6590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352" extrusionOk="0">
                    <a:moveTo>
                      <a:pt x="243" y="1"/>
                    </a:moveTo>
                    <a:cubicBezTo>
                      <a:pt x="159" y="47"/>
                      <a:pt x="101" y="141"/>
                      <a:pt x="52" y="220"/>
                    </a:cubicBezTo>
                    <a:cubicBezTo>
                      <a:pt x="33" y="244"/>
                      <a:pt x="19" y="275"/>
                      <a:pt x="1" y="300"/>
                    </a:cubicBezTo>
                    <a:cubicBezTo>
                      <a:pt x="82" y="644"/>
                      <a:pt x="105" y="1000"/>
                      <a:pt x="40" y="1352"/>
                    </a:cubicBezTo>
                    <a:cubicBezTo>
                      <a:pt x="49" y="1339"/>
                      <a:pt x="57" y="1328"/>
                      <a:pt x="66" y="1315"/>
                    </a:cubicBezTo>
                    <a:cubicBezTo>
                      <a:pt x="207" y="897"/>
                      <a:pt x="248" y="449"/>
                      <a:pt x="243" y="5"/>
                    </a:cubicBezTo>
                    <a:cubicBezTo>
                      <a:pt x="243" y="3"/>
                      <a:pt x="243" y="2"/>
                      <a:pt x="243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2"/>
              <p:cNvSpPr/>
              <p:nvPr/>
            </p:nvSpPr>
            <p:spPr>
              <a:xfrm>
                <a:off x="4997678" y="6114770"/>
                <a:ext cx="14332" cy="1018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09" extrusionOk="0">
                    <a:moveTo>
                      <a:pt x="214" y="0"/>
                    </a:moveTo>
                    <a:cubicBezTo>
                      <a:pt x="213" y="0"/>
                      <a:pt x="212" y="0"/>
                      <a:pt x="211" y="0"/>
                    </a:cubicBezTo>
                    <a:cubicBezTo>
                      <a:pt x="109" y="6"/>
                      <a:pt x="54" y="101"/>
                      <a:pt x="1" y="178"/>
                    </a:cubicBezTo>
                    <a:cubicBezTo>
                      <a:pt x="37" y="197"/>
                      <a:pt x="74" y="208"/>
                      <a:pt x="116" y="208"/>
                    </a:cubicBezTo>
                    <a:cubicBezTo>
                      <a:pt x="118" y="208"/>
                      <a:pt x="120" y="208"/>
                      <a:pt x="122" y="208"/>
                    </a:cubicBezTo>
                    <a:cubicBezTo>
                      <a:pt x="143" y="206"/>
                      <a:pt x="161" y="205"/>
                      <a:pt x="182" y="199"/>
                    </a:cubicBezTo>
                    <a:cubicBezTo>
                      <a:pt x="234" y="184"/>
                      <a:pt x="280" y="138"/>
                      <a:pt x="287" y="82"/>
                    </a:cubicBezTo>
                    <a:cubicBezTo>
                      <a:pt x="294" y="38"/>
                      <a:pt x="258" y="0"/>
                      <a:pt x="214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2"/>
              <p:cNvSpPr/>
              <p:nvPr/>
            </p:nvSpPr>
            <p:spPr>
              <a:xfrm>
                <a:off x="4964286" y="6088203"/>
                <a:ext cx="12674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54" extrusionOk="0">
                    <a:moveTo>
                      <a:pt x="125" y="0"/>
                    </a:moveTo>
                    <a:cubicBezTo>
                      <a:pt x="106" y="0"/>
                      <a:pt x="85" y="8"/>
                      <a:pt x="63" y="26"/>
                    </a:cubicBezTo>
                    <a:cubicBezTo>
                      <a:pt x="0" y="114"/>
                      <a:pt x="92" y="227"/>
                      <a:pt x="180" y="253"/>
                    </a:cubicBezTo>
                    <a:cubicBezTo>
                      <a:pt x="201" y="251"/>
                      <a:pt x="220" y="237"/>
                      <a:pt x="242" y="237"/>
                    </a:cubicBezTo>
                    <a:cubicBezTo>
                      <a:pt x="244" y="237"/>
                      <a:pt x="246" y="237"/>
                      <a:pt x="248" y="238"/>
                    </a:cubicBezTo>
                    <a:cubicBezTo>
                      <a:pt x="259" y="157"/>
                      <a:pt x="209" y="0"/>
                      <a:pt x="125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2"/>
              <p:cNvSpPr/>
              <p:nvPr/>
            </p:nvSpPr>
            <p:spPr>
              <a:xfrm>
                <a:off x="4649377" y="6048133"/>
                <a:ext cx="186313" cy="454327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9320" extrusionOk="0">
                    <a:moveTo>
                      <a:pt x="3822" y="1"/>
                    </a:moveTo>
                    <a:cubicBezTo>
                      <a:pt x="3408" y="459"/>
                      <a:pt x="2939" y="865"/>
                      <a:pt x="2524" y="1324"/>
                    </a:cubicBezTo>
                    <a:cubicBezTo>
                      <a:pt x="1806" y="2132"/>
                      <a:pt x="1100" y="2974"/>
                      <a:pt x="660" y="3971"/>
                    </a:cubicBezTo>
                    <a:cubicBezTo>
                      <a:pt x="322" y="4718"/>
                      <a:pt x="182" y="5532"/>
                      <a:pt x="116" y="6344"/>
                    </a:cubicBezTo>
                    <a:cubicBezTo>
                      <a:pt x="1" y="7342"/>
                      <a:pt x="149" y="8347"/>
                      <a:pt x="371" y="9319"/>
                    </a:cubicBezTo>
                    <a:cubicBezTo>
                      <a:pt x="326" y="7896"/>
                      <a:pt x="573" y="6473"/>
                      <a:pt x="1010" y="5120"/>
                    </a:cubicBezTo>
                    <a:cubicBezTo>
                      <a:pt x="1148" y="4706"/>
                      <a:pt x="1302" y="4297"/>
                      <a:pt x="1500" y="3906"/>
                    </a:cubicBezTo>
                    <a:cubicBezTo>
                      <a:pt x="1701" y="3524"/>
                      <a:pt x="1943" y="3164"/>
                      <a:pt x="2180" y="2803"/>
                    </a:cubicBezTo>
                    <a:cubicBezTo>
                      <a:pt x="2551" y="2254"/>
                      <a:pt x="2913" y="1699"/>
                      <a:pt x="3235" y="1119"/>
                    </a:cubicBezTo>
                    <a:cubicBezTo>
                      <a:pt x="3449" y="755"/>
                      <a:pt x="3691" y="407"/>
                      <a:pt x="3822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2"/>
              <p:cNvSpPr/>
              <p:nvPr/>
            </p:nvSpPr>
            <p:spPr>
              <a:xfrm>
                <a:off x="4774609" y="6104728"/>
                <a:ext cx="128011" cy="207421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255" extrusionOk="0">
                    <a:moveTo>
                      <a:pt x="2625" y="0"/>
                    </a:moveTo>
                    <a:lnTo>
                      <a:pt x="2625" y="0"/>
                    </a:lnTo>
                    <a:cubicBezTo>
                      <a:pt x="2346" y="144"/>
                      <a:pt x="2053" y="263"/>
                      <a:pt x="1787" y="431"/>
                    </a:cubicBezTo>
                    <a:cubicBezTo>
                      <a:pt x="1565" y="581"/>
                      <a:pt x="1365" y="766"/>
                      <a:pt x="1193" y="972"/>
                    </a:cubicBezTo>
                    <a:cubicBezTo>
                      <a:pt x="1116" y="1298"/>
                      <a:pt x="1027" y="1620"/>
                      <a:pt x="926" y="1938"/>
                    </a:cubicBezTo>
                    <a:cubicBezTo>
                      <a:pt x="1012" y="1824"/>
                      <a:pt x="1108" y="1716"/>
                      <a:pt x="1204" y="1611"/>
                    </a:cubicBezTo>
                    <a:cubicBezTo>
                      <a:pt x="1551" y="1231"/>
                      <a:pt x="1935" y="887"/>
                      <a:pt x="2264" y="493"/>
                    </a:cubicBezTo>
                    <a:cubicBezTo>
                      <a:pt x="2281" y="472"/>
                      <a:pt x="2298" y="450"/>
                      <a:pt x="2315" y="429"/>
                    </a:cubicBezTo>
                    <a:cubicBezTo>
                      <a:pt x="2318" y="425"/>
                      <a:pt x="2322" y="424"/>
                      <a:pt x="2325" y="424"/>
                    </a:cubicBezTo>
                    <a:cubicBezTo>
                      <a:pt x="2338" y="424"/>
                      <a:pt x="2347" y="444"/>
                      <a:pt x="2333" y="454"/>
                    </a:cubicBezTo>
                    <a:cubicBezTo>
                      <a:pt x="1829" y="1085"/>
                      <a:pt x="1310" y="1706"/>
                      <a:pt x="806" y="2335"/>
                    </a:cubicBezTo>
                    <a:cubicBezTo>
                      <a:pt x="801" y="2342"/>
                      <a:pt x="795" y="2346"/>
                      <a:pt x="789" y="2349"/>
                    </a:cubicBezTo>
                    <a:cubicBezTo>
                      <a:pt x="563" y="2997"/>
                      <a:pt x="294" y="3631"/>
                      <a:pt x="1" y="4254"/>
                    </a:cubicBezTo>
                    <a:cubicBezTo>
                      <a:pt x="273" y="3949"/>
                      <a:pt x="577" y="3668"/>
                      <a:pt x="849" y="3363"/>
                    </a:cubicBezTo>
                    <a:cubicBezTo>
                      <a:pt x="1963" y="2202"/>
                      <a:pt x="2167" y="1492"/>
                      <a:pt x="2625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2"/>
              <p:cNvSpPr/>
              <p:nvPr/>
            </p:nvSpPr>
            <p:spPr>
              <a:xfrm>
                <a:off x="4673556" y="6051106"/>
                <a:ext cx="164084" cy="450573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9243" extrusionOk="0">
                    <a:moveTo>
                      <a:pt x="3366" y="1"/>
                    </a:moveTo>
                    <a:lnTo>
                      <a:pt x="3366" y="1"/>
                    </a:lnTo>
                    <a:cubicBezTo>
                      <a:pt x="3210" y="409"/>
                      <a:pt x="2985" y="783"/>
                      <a:pt x="2767" y="1160"/>
                    </a:cubicBezTo>
                    <a:cubicBezTo>
                      <a:pt x="2306" y="2037"/>
                      <a:pt x="1715" y="2839"/>
                      <a:pt x="1273" y="3725"/>
                    </a:cubicBezTo>
                    <a:cubicBezTo>
                      <a:pt x="949" y="4386"/>
                      <a:pt x="707" y="5096"/>
                      <a:pt x="494" y="5803"/>
                    </a:cubicBezTo>
                    <a:cubicBezTo>
                      <a:pt x="153" y="6914"/>
                      <a:pt x="0" y="8081"/>
                      <a:pt x="49" y="9243"/>
                    </a:cubicBezTo>
                    <a:cubicBezTo>
                      <a:pt x="457" y="7853"/>
                      <a:pt x="1234" y="6610"/>
                      <a:pt x="1838" y="5302"/>
                    </a:cubicBezTo>
                    <a:cubicBezTo>
                      <a:pt x="2221" y="4484"/>
                      <a:pt x="2584" y="3651"/>
                      <a:pt x="2845" y="2784"/>
                    </a:cubicBezTo>
                    <a:cubicBezTo>
                      <a:pt x="3097" y="1871"/>
                      <a:pt x="3304" y="950"/>
                      <a:pt x="3366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2"/>
              <p:cNvSpPr/>
              <p:nvPr/>
            </p:nvSpPr>
            <p:spPr>
              <a:xfrm>
                <a:off x="4569967" y="5950540"/>
                <a:ext cx="63177" cy="173054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3550" extrusionOk="0">
                    <a:moveTo>
                      <a:pt x="0" y="1"/>
                    </a:moveTo>
                    <a:cubicBezTo>
                      <a:pt x="61" y="374"/>
                      <a:pt x="67" y="750"/>
                      <a:pt x="71" y="1128"/>
                    </a:cubicBezTo>
                    <a:cubicBezTo>
                      <a:pt x="71" y="2115"/>
                      <a:pt x="546" y="2857"/>
                      <a:pt x="1201" y="3550"/>
                    </a:cubicBezTo>
                    <a:cubicBezTo>
                      <a:pt x="1204" y="3525"/>
                      <a:pt x="1207" y="3501"/>
                      <a:pt x="1210" y="3475"/>
                    </a:cubicBezTo>
                    <a:cubicBezTo>
                      <a:pt x="1141" y="2717"/>
                      <a:pt x="679" y="2049"/>
                      <a:pt x="343" y="1381"/>
                    </a:cubicBezTo>
                    <a:cubicBezTo>
                      <a:pt x="329" y="1355"/>
                      <a:pt x="352" y="1331"/>
                      <a:pt x="375" y="1331"/>
                    </a:cubicBezTo>
                    <a:cubicBezTo>
                      <a:pt x="385" y="1331"/>
                      <a:pt x="396" y="1336"/>
                      <a:pt x="403" y="1348"/>
                    </a:cubicBezTo>
                    <a:cubicBezTo>
                      <a:pt x="662" y="1840"/>
                      <a:pt x="976" y="2308"/>
                      <a:pt x="1189" y="2823"/>
                    </a:cubicBezTo>
                    <a:cubicBezTo>
                      <a:pt x="1191" y="2824"/>
                      <a:pt x="1191" y="2825"/>
                      <a:pt x="1191" y="2826"/>
                    </a:cubicBezTo>
                    <a:cubicBezTo>
                      <a:pt x="1221" y="2901"/>
                      <a:pt x="1249" y="2975"/>
                      <a:pt x="1276" y="3051"/>
                    </a:cubicBezTo>
                    <a:cubicBezTo>
                      <a:pt x="1282" y="3014"/>
                      <a:pt x="1288" y="2980"/>
                      <a:pt x="1296" y="2944"/>
                    </a:cubicBezTo>
                    <a:cubicBezTo>
                      <a:pt x="1257" y="1907"/>
                      <a:pt x="809" y="916"/>
                      <a:pt x="127" y="140"/>
                    </a:cubicBezTo>
                    <a:cubicBezTo>
                      <a:pt x="86" y="92"/>
                      <a:pt x="44" y="46"/>
                      <a:pt x="0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2"/>
              <p:cNvSpPr/>
              <p:nvPr/>
            </p:nvSpPr>
            <p:spPr>
              <a:xfrm>
                <a:off x="5001772" y="6293040"/>
                <a:ext cx="1925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26" extrusionOk="0">
                    <a:moveTo>
                      <a:pt x="254" y="0"/>
                    </a:moveTo>
                    <a:cubicBezTo>
                      <a:pt x="232" y="0"/>
                      <a:pt x="208" y="6"/>
                      <a:pt x="184" y="17"/>
                    </a:cubicBezTo>
                    <a:cubicBezTo>
                      <a:pt x="90" y="60"/>
                      <a:pt x="61" y="169"/>
                      <a:pt x="1" y="243"/>
                    </a:cubicBezTo>
                    <a:cubicBezTo>
                      <a:pt x="41" y="284"/>
                      <a:pt x="90" y="325"/>
                      <a:pt x="150" y="325"/>
                    </a:cubicBezTo>
                    <a:cubicBezTo>
                      <a:pt x="153" y="325"/>
                      <a:pt x="156" y="325"/>
                      <a:pt x="159" y="325"/>
                    </a:cubicBezTo>
                    <a:cubicBezTo>
                      <a:pt x="206" y="321"/>
                      <a:pt x="257" y="318"/>
                      <a:pt x="296" y="289"/>
                    </a:cubicBezTo>
                    <a:cubicBezTo>
                      <a:pt x="328" y="262"/>
                      <a:pt x="351" y="217"/>
                      <a:pt x="361" y="176"/>
                    </a:cubicBezTo>
                    <a:cubicBezTo>
                      <a:pt x="394" y="78"/>
                      <a:pt x="338" y="0"/>
                      <a:pt x="254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2"/>
              <p:cNvSpPr/>
              <p:nvPr/>
            </p:nvSpPr>
            <p:spPr>
              <a:xfrm>
                <a:off x="4973011" y="6261988"/>
                <a:ext cx="11163" cy="13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81" extrusionOk="0">
                    <a:moveTo>
                      <a:pt x="113" y="1"/>
                    </a:moveTo>
                    <a:cubicBezTo>
                      <a:pt x="0" y="1"/>
                      <a:pt x="12" y="192"/>
                      <a:pt x="15" y="280"/>
                    </a:cubicBezTo>
                    <a:cubicBezTo>
                      <a:pt x="62" y="277"/>
                      <a:pt x="98" y="253"/>
                      <a:pt x="131" y="218"/>
                    </a:cubicBezTo>
                    <a:cubicBezTo>
                      <a:pt x="178" y="169"/>
                      <a:pt x="229" y="62"/>
                      <a:pt x="159" y="9"/>
                    </a:cubicBezTo>
                    <a:cubicBezTo>
                      <a:pt x="142" y="3"/>
                      <a:pt x="126" y="1"/>
                      <a:pt x="113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2"/>
              <p:cNvSpPr/>
              <p:nvPr/>
            </p:nvSpPr>
            <p:spPr>
              <a:xfrm>
                <a:off x="4919145" y="6222600"/>
                <a:ext cx="18622" cy="2720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58" extrusionOk="0">
                    <a:moveTo>
                      <a:pt x="225" y="1"/>
                    </a:moveTo>
                    <a:cubicBezTo>
                      <a:pt x="189" y="1"/>
                      <a:pt x="151" y="17"/>
                      <a:pt x="120" y="55"/>
                    </a:cubicBezTo>
                    <a:cubicBezTo>
                      <a:pt x="1" y="191"/>
                      <a:pt x="5" y="387"/>
                      <a:pt x="7" y="558"/>
                    </a:cubicBezTo>
                    <a:cubicBezTo>
                      <a:pt x="13" y="556"/>
                      <a:pt x="20" y="555"/>
                      <a:pt x="26" y="553"/>
                    </a:cubicBezTo>
                    <a:cubicBezTo>
                      <a:pt x="212" y="520"/>
                      <a:pt x="382" y="366"/>
                      <a:pt x="369" y="166"/>
                    </a:cubicBezTo>
                    <a:cubicBezTo>
                      <a:pt x="372" y="73"/>
                      <a:pt x="301" y="1"/>
                      <a:pt x="225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2"/>
              <p:cNvSpPr/>
              <p:nvPr/>
            </p:nvSpPr>
            <p:spPr>
              <a:xfrm>
                <a:off x="4966089" y="6206074"/>
                <a:ext cx="7751" cy="1506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309" extrusionOk="0">
                    <a:moveTo>
                      <a:pt x="67" y="0"/>
                    </a:moveTo>
                    <a:cubicBezTo>
                      <a:pt x="3" y="6"/>
                      <a:pt x="1" y="101"/>
                      <a:pt x="9" y="150"/>
                    </a:cubicBezTo>
                    <a:cubicBezTo>
                      <a:pt x="13" y="209"/>
                      <a:pt x="64" y="253"/>
                      <a:pt x="73" y="309"/>
                    </a:cubicBezTo>
                    <a:cubicBezTo>
                      <a:pt x="134" y="241"/>
                      <a:pt x="158" y="145"/>
                      <a:pt x="127" y="57"/>
                    </a:cubicBezTo>
                    <a:cubicBezTo>
                      <a:pt x="121" y="32"/>
                      <a:pt x="96" y="1"/>
                      <a:pt x="67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2"/>
              <p:cNvSpPr/>
              <p:nvPr/>
            </p:nvSpPr>
            <p:spPr>
              <a:xfrm>
                <a:off x="4923679" y="6118914"/>
                <a:ext cx="17305" cy="1550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18" extrusionOk="0">
                    <a:moveTo>
                      <a:pt x="167" y="1"/>
                    </a:moveTo>
                    <a:cubicBezTo>
                      <a:pt x="1" y="1"/>
                      <a:pt x="33" y="236"/>
                      <a:pt x="170" y="318"/>
                    </a:cubicBezTo>
                    <a:cubicBezTo>
                      <a:pt x="301" y="286"/>
                      <a:pt x="354" y="82"/>
                      <a:pt x="229" y="10"/>
                    </a:cubicBezTo>
                    <a:cubicBezTo>
                      <a:pt x="206" y="4"/>
                      <a:pt x="185" y="1"/>
                      <a:pt x="167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2"/>
              <p:cNvSpPr/>
              <p:nvPr/>
            </p:nvSpPr>
            <p:spPr>
              <a:xfrm>
                <a:off x="4927530" y="6298061"/>
                <a:ext cx="58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0"/>
                    </a:moveTo>
                    <a:cubicBezTo>
                      <a:pt x="4" y="0"/>
                      <a:pt x="6" y="0"/>
                      <a:pt x="8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2"/>
              <p:cNvSpPr/>
              <p:nvPr/>
            </p:nvSpPr>
            <p:spPr>
              <a:xfrm>
                <a:off x="4558365" y="5752918"/>
                <a:ext cx="468122" cy="778400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15968" extrusionOk="0">
                    <a:moveTo>
                      <a:pt x="2281" y="164"/>
                    </a:moveTo>
                    <a:cubicBezTo>
                      <a:pt x="2334" y="164"/>
                      <a:pt x="2368" y="227"/>
                      <a:pt x="2383" y="275"/>
                    </a:cubicBezTo>
                    <a:cubicBezTo>
                      <a:pt x="2423" y="404"/>
                      <a:pt x="2339" y="578"/>
                      <a:pt x="2196" y="591"/>
                    </a:cubicBezTo>
                    <a:cubicBezTo>
                      <a:pt x="2193" y="592"/>
                      <a:pt x="2190" y="593"/>
                      <a:pt x="2187" y="594"/>
                    </a:cubicBezTo>
                    <a:cubicBezTo>
                      <a:pt x="2141" y="461"/>
                      <a:pt x="2125" y="287"/>
                      <a:pt x="2236" y="181"/>
                    </a:cubicBezTo>
                    <a:cubicBezTo>
                      <a:pt x="2246" y="173"/>
                      <a:pt x="2258" y="168"/>
                      <a:pt x="2272" y="164"/>
                    </a:cubicBezTo>
                    <a:cubicBezTo>
                      <a:pt x="2275" y="164"/>
                      <a:pt x="2278" y="164"/>
                      <a:pt x="2281" y="164"/>
                    </a:cubicBezTo>
                    <a:close/>
                    <a:moveTo>
                      <a:pt x="3213" y="321"/>
                    </a:moveTo>
                    <a:cubicBezTo>
                      <a:pt x="3215" y="321"/>
                      <a:pt x="3217" y="321"/>
                      <a:pt x="3219" y="321"/>
                    </a:cubicBezTo>
                    <a:cubicBezTo>
                      <a:pt x="3377" y="384"/>
                      <a:pt x="3306" y="623"/>
                      <a:pt x="3234" y="732"/>
                    </a:cubicBezTo>
                    <a:cubicBezTo>
                      <a:pt x="3226" y="745"/>
                      <a:pt x="3216" y="759"/>
                      <a:pt x="3208" y="773"/>
                    </a:cubicBezTo>
                    <a:cubicBezTo>
                      <a:pt x="3125" y="672"/>
                      <a:pt x="3054" y="539"/>
                      <a:pt x="3116" y="410"/>
                    </a:cubicBezTo>
                    <a:cubicBezTo>
                      <a:pt x="3133" y="369"/>
                      <a:pt x="3164" y="321"/>
                      <a:pt x="3213" y="321"/>
                    </a:cubicBezTo>
                    <a:close/>
                    <a:moveTo>
                      <a:pt x="2076" y="1583"/>
                    </a:moveTo>
                    <a:cubicBezTo>
                      <a:pt x="2153" y="1714"/>
                      <a:pt x="2257" y="1832"/>
                      <a:pt x="2306" y="1974"/>
                    </a:cubicBezTo>
                    <a:cubicBezTo>
                      <a:pt x="2206" y="2152"/>
                      <a:pt x="2119" y="2337"/>
                      <a:pt x="2059" y="2531"/>
                    </a:cubicBezTo>
                    <a:cubicBezTo>
                      <a:pt x="2053" y="2299"/>
                      <a:pt x="2056" y="2066"/>
                      <a:pt x="2061" y="1833"/>
                    </a:cubicBezTo>
                    <a:cubicBezTo>
                      <a:pt x="2060" y="1749"/>
                      <a:pt x="2066" y="1665"/>
                      <a:pt x="2076" y="1583"/>
                    </a:cubicBezTo>
                    <a:close/>
                    <a:moveTo>
                      <a:pt x="1952" y="1559"/>
                    </a:moveTo>
                    <a:cubicBezTo>
                      <a:pt x="1938" y="1896"/>
                      <a:pt x="1963" y="2237"/>
                      <a:pt x="1987" y="2574"/>
                    </a:cubicBezTo>
                    <a:cubicBezTo>
                      <a:pt x="1987" y="2579"/>
                      <a:pt x="1988" y="2585"/>
                      <a:pt x="1988" y="2592"/>
                    </a:cubicBezTo>
                    <a:cubicBezTo>
                      <a:pt x="1925" y="2318"/>
                      <a:pt x="1832" y="2053"/>
                      <a:pt x="1719" y="1797"/>
                    </a:cubicBezTo>
                    <a:cubicBezTo>
                      <a:pt x="1789" y="1714"/>
                      <a:pt x="1861" y="1622"/>
                      <a:pt x="1952" y="1559"/>
                    </a:cubicBezTo>
                    <a:close/>
                    <a:moveTo>
                      <a:pt x="3501" y="1733"/>
                    </a:moveTo>
                    <a:cubicBezTo>
                      <a:pt x="3621" y="1902"/>
                      <a:pt x="3719" y="2099"/>
                      <a:pt x="3743" y="2305"/>
                    </a:cubicBezTo>
                    <a:cubicBezTo>
                      <a:pt x="3624" y="2470"/>
                      <a:pt x="3498" y="2630"/>
                      <a:pt x="3377" y="2792"/>
                    </a:cubicBezTo>
                    <a:cubicBezTo>
                      <a:pt x="3481" y="2453"/>
                      <a:pt x="3516" y="2088"/>
                      <a:pt x="3501" y="1733"/>
                    </a:cubicBezTo>
                    <a:close/>
                    <a:moveTo>
                      <a:pt x="3383" y="1719"/>
                    </a:moveTo>
                    <a:cubicBezTo>
                      <a:pt x="3383" y="1720"/>
                      <a:pt x="3383" y="1721"/>
                      <a:pt x="3383" y="1723"/>
                    </a:cubicBezTo>
                    <a:cubicBezTo>
                      <a:pt x="3388" y="2167"/>
                      <a:pt x="3347" y="2615"/>
                      <a:pt x="3206" y="3033"/>
                    </a:cubicBezTo>
                    <a:cubicBezTo>
                      <a:pt x="3197" y="3046"/>
                      <a:pt x="3189" y="3057"/>
                      <a:pt x="3180" y="3070"/>
                    </a:cubicBezTo>
                    <a:cubicBezTo>
                      <a:pt x="3245" y="2718"/>
                      <a:pt x="3222" y="2362"/>
                      <a:pt x="3141" y="2018"/>
                    </a:cubicBezTo>
                    <a:cubicBezTo>
                      <a:pt x="3159" y="1993"/>
                      <a:pt x="3173" y="1962"/>
                      <a:pt x="3192" y="1938"/>
                    </a:cubicBezTo>
                    <a:cubicBezTo>
                      <a:pt x="3241" y="1859"/>
                      <a:pt x="3299" y="1765"/>
                      <a:pt x="3383" y="1719"/>
                    </a:cubicBezTo>
                    <a:close/>
                    <a:moveTo>
                      <a:pt x="1447" y="3953"/>
                    </a:moveTo>
                    <a:cubicBezTo>
                      <a:pt x="1447" y="3954"/>
                      <a:pt x="1447" y="3954"/>
                      <a:pt x="1447" y="3954"/>
                    </a:cubicBezTo>
                    <a:lnTo>
                      <a:pt x="1447" y="3954"/>
                    </a:lnTo>
                    <a:cubicBezTo>
                      <a:pt x="1447" y="3955"/>
                      <a:pt x="1446" y="3956"/>
                      <a:pt x="1445" y="3957"/>
                    </a:cubicBezTo>
                    <a:lnTo>
                      <a:pt x="1445" y="3957"/>
                    </a:lnTo>
                    <a:cubicBezTo>
                      <a:pt x="1445" y="3956"/>
                      <a:pt x="1446" y="3955"/>
                      <a:pt x="1447" y="3953"/>
                    </a:cubicBezTo>
                    <a:close/>
                    <a:moveTo>
                      <a:pt x="1445" y="3957"/>
                    </a:moveTo>
                    <a:cubicBezTo>
                      <a:pt x="1444" y="3958"/>
                      <a:pt x="1443" y="3960"/>
                      <a:pt x="1442" y="3961"/>
                    </a:cubicBezTo>
                    <a:cubicBezTo>
                      <a:pt x="1444" y="3958"/>
                      <a:pt x="1444" y="3957"/>
                      <a:pt x="1445" y="3957"/>
                    </a:cubicBezTo>
                    <a:close/>
                    <a:moveTo>
                      <a:pt x="2786" y="1545"/>
                    </a:moveTo>
                    <a:cubicBezTo>
                      <a:pt x="3095" y="2225"/>
                      <a:pt x="3164" y="2716"/>
                      <a:pt x="2927" y="3435"/>
                    </a:cubicBezTo>
                    <a:cubicBezTo>
                      <a:pt x="2900" y="3484"/>
                      <a:pt x="2876" y="3548"/>
                      <a:pt x="2929" y="3589"/>
                    </a:cubicBezTo>
                    <a:cubicBezTo>
                      <a:pt x="2945" y="3602"/>
                      <a:pt x="2964" y="3608"/>
                      <a:pt x="2983" y="3608"/>
                    </a:cubicBezTo>
                    <a:cubicBezTo>
                      <a:pt x="3018" y="3608"/>
                      <a:pt x="3053" y="3588"/>
                      <a:pt x="3068" y="3554"/>
                    </a:cubicBezTo>
                    <a:cubicBezTo>
                      <a:pt x="3401" y="3053"/>
                      <a:pt x="3706" y="2529"/>
                      <a:pt x="4077" y="2058"/>
                    </a:cubicBezTo>
                    <a:cubicBezTo>
                      <a:pt x="4116" y="2328"/>
                      <a:pt x="4165" y="2602"/>
                      <a:pt x="4112" y="2874"/>
                    </a:cubicBezTo>
                    <a:cubicBezTo>
                      <a:pt x="4020" y="3357"/>
                      <a:pt x="3802" y="3839"/>
                      <a:pt x="3442" y="4180"/>
                    </a:cubicBezTo>
                    <a:cubicBezTo>
                      <a:pt x="3398" y="4222"/>
                      <a:pt x="3345" y="4253"/>
                      <a:pt x="3295" y="4286"/>
                    </a:cubicBezTo>
                    <a:cubicBezTo>
                      <a:pt x="3279" y="4278"/>
                      <a:pt x="3260" y="4272"/>
                      <a:pt x="3238" y="4268"/>
                    </a:cubicBezTo>
                    <a:cubicBezTo>
                      <a:pt x="3210" y="4264"/>
                      <a:pt x="3182" y="4262"/>
                      <a:pt x="3153" y="4262"/>
                    </a:cubicBezTo>
                    <a:cubicBezTo>
                      <a:pt x="3094" y="4262"/>
                      <a:pt x="3035" y="4270"/>
                      <a:pt x="2976" y="4284"/>
                    </a:cubicBezTo>
                    <a:cubicBezTo>
                      <a:pt x="3198" y="4061"/>
                      <a:pt x="3345" y="3768"/>
                      <a:pt x="3524" y="3510"/>
                    </a:cubicBezTo>
                    <a:cubicBezTo>
                      <a:pt x="3545" y="3496"/>
                      <a:pt x="3530" y="3472"/>
                      <a:pt x="3513" y="3472"/>
                    </a:cubicBezTo>
                    <a:cubicBezTo>
                      <a:pt x="3507" y="3472"/>
                      <a:pt x="3501" y="3474"/>
                      <a:pt x="3497" y="3480"/>
                    </a:cubicBezTo>
                    <a:cubicBezTo>
                      <a:pt x="3272" y="3806"/>
                      <a:pt x="2970" y="4059"/>
                      <a:pt x="2677" y="4320"/>
                    </a:cubicBezTo>
                    <a:cubicBezTo>
                      <a:pt x="2670" y="4323"/>
                      <a:pt x="2663" y="4327"/>
                      <a:pt x="2657" y="4332"/>
                    </a:cubicBezTo>
                    <a:cubicBezTo>
                      <a:pt x="2633" y="4157"/>
                      <a:pt x="2607" y="3945"/>
                      <a:pt x="2445" y="3851"/>
                    </a:cubicBezTo>
                    <a:cubicBezTo>
                      <a:pt x="2495" y="3726"/>
                      <a:pt x="2484" y="3589"/>
                      <a:pt x="2487" y="3456"/>
                    </a:cubicBezTo>
                    <a:cubicBezTo>
                      <a:pt x="2492" y="3289"/>
                      <a:pt x="2516" y="3128"/>
                      <a:pt x="2565" y="2971"/>
                    </a:cubicBezTo>
                    <a:cubicBezTo>
                      <a:pt x="2568" y="2959"/>
                      <a:pt x="2559" y="2952"/>
                      <a:pt x="2550" y="2952"/>
                    </a:cubicBezTo>
                    <a:cubicBezTo>
                      <a:pt x="2544" y="2952"/>
                      <a:pt x="2539" y="2955"/>
                      <a:pt x="2537" y="2963"/>
                    </a:cubicBezTo>
                    <a:cubicBezTo>
                      <a:pt x="2521" y="3016"/>
                      <a:pt x="2505" y="3071"/>
                      <a:pt x="2490" y="3125"/>
                    </a:cubicBezTo>
                    <a:cubicBezTo>
                      <a:pt x="2447" y="3344"/>
                      <a:pt x="2338" y="3550"/>
                      <a:pt x="2323" y="3771"/>
                    </a:cubicBezTo>
                    <a:cubicBezTo>
                      <a:pt x="2324" y="3792"/>
                      <a:pt x="2327" y="3813"/>
                      <a:pt x="2330" y="3833"/>
                    </a:cubicBezTo>
                    <a:cubicBezTo>
                      <a:pt x="2162" y="3855"/>
                      <a:pt x="2077" y="4086"/>
                      <a:pt x="2045" y="4241"/>
                    </a:cubicBezTo>
                    <a:cubicBezTo>
                      <a:pt x="1986" y="4167"/>
                      <a:pt x="1898" y="4058"/>
                      <a:pt x="1796" y="3967"/>
                    </a:cubicBezTo>
                    <a:cubicBezTo>
                      <a:pt x="1814" y="3826"/>
                      <a:pt x="1641" y="3449"/>
                      <a:pt x="1621" y="3360"/>
                    </a:cubicBezTo>
                    <a:cubicBezTo>
                      <a:pt x="1589" y="3247"/>
                      <a:pt x="1560" y="3136"/>
                      <a:pt x="1555" y="3022"/>
                    </a:cubicBezTo>
                    <a:cubicBezTo>
                      <a:pt x="1555" y="3010"/>
                      <a:pt x="1546" y="2999"/>
                      <a:pt x="1532" y="2999"/>
                    </a:cubicBezTo>
                    <a:cubicBezTo>
                      <a:pt x="1532" y="2999"/>
                      <a:pt x="1531" y="2999"/>
                      <a:pt x="1531" y="2999"/>
                    </a:cubicBezTo>
                    <a:cubicBezTo>
                      <a:pt x="1518" y="2999"/>
                      <a:pt x="1507" y="3011"/>
                      <a:pt x="1509" y="3025"/>
                    </a:cubicBezTo>
                    <a:cubicBezTo>
                      <a:pt x="1515" y="3085"/>
                      <a:pt x="1517" y="3146"/>
                      <a:pt x="1519" y="3208"/>
                    </a:cubicBezTo>
                    <a:cubicBezTo>
                      <a:pt x="1530" y="3418"/>
                      <a:pt x="1528" y="3643"/>
                      <a:pt x="1612" y="3840"/>
                    </a:cubicBezTo>
                    <a:cubicBezTo>
                      <a:pt x="1566" y="3817"/>
                      <a:pt x="1519" y="3804"/>
                      <a:pt x="1472" y="3804"/>
                    </a:cubicBezTo>
                    <a:cubicBezTo>
                      <a:pt x="1435" y="3804"/>
                      <a:pt x="1398" y="3813"/>
                      <a:pt x="1362" y="3832"/>
                    </a:cubicBezTo>
                    <a:cubicBezTo>
                      <a:pt x="1361" y="3832"/>
                      <a:pt x="1361" y="3833"/>
                      <a:pt x="1361" y="3833"/>
                    </a:cubicBezTo>
                    <a:cubicBezTo>
                      <a:pt x="1354" y="3815"/>
                      <a:pt x="1347" y="3798"/>
                      <a:pt x="1341" y="3780"/>
                    </a:cubicBezTo>
                    <a:cubicBezTo>
                      <a:pt x="1089" y="3081"/>
                      <a:pt x="1041" y="2260"/>
                      <a:pt x="1396" y="1589"/>
                    </a:cubicBezTo>
                    <a:cubicBezTo>
                      <a:pt x="1536" y="1855"/>
                      <a:pt x="1699" y="2126"/>
                      <a:pt x="1787" y="2415"/>
                    </a:cubicBezTo>
                    <a:cubicBezTo>
                      <a:pt x="1884" y="2730"/>
                      <a:pt x="1944" y="3056"/>
                      <a:pt x="1995" y="3377"/>
                    </a:cubicBezTo>
                    <a:cubicBezTo>
                      <a:pt x="2010" y="3406"/>
                      <a:pt x="2037" y="3419"/>
                      <a:pt x="2064" y="3419"/>
                    </a:cubicBezTo>
                    <a:cubicBezTo>
                      <a:pt x="2106" y="3419"/>
                      <a:pt x="2149" y="3388"/>
                      <a:pt x="2148" y="3338"/>
                    </a:cubicBezTo>
                    <a:cubicBezTo>
                      <a:pt x="2166" y="3118"/>
                      <a:pt x="2175" y="2896"/>
                      <a:pt x="2226" y="2681"/>
                    </a:cubicBezTo>
                    <a:cubicBezTo>
                      <a:pt x="2324" y="2263"/>
                      <a:pt x="2527" y="1881"/>
                      <a:pt x="2786" y="1545"/>
                    </a:cubicBezTo>
                    <a:close/>
                    <a:moveTo>
                      <a:pt x="1473" y="3935"/>
                    </a:moveTo>
                    <a:lnTo>
                      <a:pt x="1471" y="3936"/>
                    </a:lnTo>
                    <a:cubicBezTo>
                      <a:pt x="1718" y="3972"/>
                      <a:pt x="1853" y="4232"/>
                      <a:pt x="1981" y="4422"/>
                    </a:cubicBezTo>
                    <a:cubicBezTo>
                      <a:pt x="2004" y="4476"/>
                      <a:pt x="2046" y="4503"/>
                      <a:pt x="2088" y="4503"/>
                    </a:cubicBezTo>
                    <a:cubicBezTo>
                      <a:pt x="2132" y="4503"/>
                      <a:pt x="2175" y="4473"/>
                      <a:pt x="2191" y="4412"/>
                    </a:cubicBezTo>
                    <a:cubicBezTo>
                      <a:pt x="2230" y="4330"/>
                      <a:pt x="2263" y="3988"/>
                      <a:pt x="2383" y="3988"/>
                    </a:cubicBezTo>
                    <a:cubicBezTo>
                      <a:pt x="2391" y="3988"/>
                      <a:pt x="2399" y="3989"/>
                      <a:pt x="2408" y="3993"/>
                    </a:cubicBezTo>
                    <a:cubicBezTo>
                      <a:pt x="2547" y="4121"/>
                      <a:pt x="2499" y="4341"/>
                      <a:pt x="2527" y="4507"/>
                    </a:cubicBezTo>
                    <a:cubicBezTo>
                      <a:pt x="2545" y="4553"/>
                      <a:pt x="2580" y="4571"/>
                      <a:pt x="2626" y="4571"/>
                    </a:cubicBezTo>
                    <a:cubicBezTo>
                      <a:pt x="2769" y="4571"/>
                      <a:pt x="3016" y="4398"/>
                      <a:pt x="3168" y="4398"/>
                    </a:cubicBezTo>
                    <a:cubicBezTo>
                      <a:pt x="3186" y="4398"/>
                      <a:pt x="3202" y="4400"/>
                      <a:pt x="3217" y="4406"/>
                    </a:cubicBezTo>
                    <a:cubicBezTo>
                      <a:pt x="3045" y="4609"/>
                      <a:pt x="2797" y="4732"/>
                      <a:pt x="2562" y="4849"/>
                    </a:cubicBezTo>
                    <a:cubicBezTo>
                      <a:pt x="2479" y="4889"/>
                      <a:pt x="2389" y="4910"/>
                      <a:pt x="2303" y="4945"/>
                    </a:cubicBezTo>
                    <a:cubicBezTo>
                      <a:pt x="2292" y="4939"/>
                      <a:pt x="2281" y="4936"/>
                      <a:pt x="2268" y="4936"/>
                    </a:cubicBezTo>
                    <a:cubicBezTo>
                      <a:pt x="2258" y="4936"/>
                      <a:pt x="2247" y="4938"/>
                      <a:pt x="2236" y="4942"/>
                    </a:cubicBezTo>
                    <a:cubicBezTo>
                      <a:pt x="1961" y="4686"/>
                      <a:pt x="1399" y="4358"/>
                      <a:pt x="1447" y="3954"/>
                    </a:cubicBezTo>
                    <a:lnTo>
                      <a:pt x="1447" y="3954"/>
                    </a:lnTo>
                    <a:cubicBezTo>
                      <a:pt x="1447" y="3954"/>
                      <a:pt x="1447" y="3955"/>
                      <a:pt x="1447" y="3955"/>
                    </a:cubicBezTo>
                    <a:cubicBezTo>
                      <a:pt x="1454" y="3945"/>
                      <a:pt x="1461" y="3937"/>
                      <a:pt x="1473" y="3935"/>
                    </a:cubicBezTo>
                    <a:close/>
                    <a:moveTo>
                      <a:pt x="8451" y="6879"/>
                    </a:moveTo>
                    <a:cubicBezTo>
                      <a:pt x="8536" y="6879"/>
                      <a:pt x="8586" y="7035"/>
                      <a:pt x="8575" y="7116"/>
                    </a:cubicBezTo>
                    <a:cubicBezTo>
                      <a:pt x="8573" y="7115"/>
                      <a:pt x="8571" y="7115"/>
                      <a:pt x="8569" y="7115"/>
                    </a:cubicBezTo>
                    <a:cubicBezTo>
                      <a:pt x="8547" y="7115"/>
                      <a:pt x="8528" y="7129"/>
                      <a:pt x="8507" y="7131"/>
                    </a:cubicBezTo>
                    <a:cubicBezTo>
                      <a:pt x="8419" y="7105"/>
                      <a:pt x="8327" y="6992"/>
                      <a:pt x="8390" y="6904"/>
                    </a:cubicBezTo>
                    <a:cubicBezTo>
                      <a:pt x="8412" y="6886"/>
                      <a:pt x="8433" y="6879"/>
                      <a:pt x="8451" y="6879"/>
                    </a:cubicBezTo>
                    <a:close/>
                    <a:moveTo>
                      <a:pt x="238" y="4055"/>
                    </a:moveTo>
                    <a:lnTo>
                      <a:pt x="238" y="4055"/>
                    </a:lnTo>
                    <a:cubicBezTo>
                      <a:pt x="993" y="4850"/>
                      <a:pt x="1493" y="5898"/>
                      <a:pt x="1534" y="6997"/>
                    </a:cubicBezTo>
                    <a:cubicBezTo>
                      <a:pt x="1527" y="7033"/>
                      <a:pt x="1520" y="7069"/>
                      <a:pt x="1514" y="7105"/>
                    </a:cubicBezTo>
                    <a:cubicBezTo>
                      <a:pt x="1307" y="6498"/>
                      <a:pt x="938" y="5965"/>
                      <a:pt x="641" y="5402"/>
                    </a:cubicBezTo>
                    <a:cubicBezTo>
                      <a:pt x="634" y="5390"/>
                      <a:pt x="623" y="5385"/>
                      <a:pt x="613" y="5385"/>
                    </a:cubicBezTo>
                    <a:cubicBezTo>
                      <a:pt x="589" y="5385"/>
                      <a:pt x="566" y="5409"/>
                      <a:pt x="581" y="5435"/>
                    </a:cubicBezTo>
                    <a:cubicBezTo>
                      <a:pt x="916" y="6103"/>
                      <a:pt x="1379" y="6771"/>
                      <a:pt x="1448" y="7529"/>
                    </a:cubicBezTo>
                    <a:cubicBezTo>
                      <a:pt x="1445" y="7555"/>
                      <a:pt x="1441" y="7579"/>
                      <a:pt x="1439" y="7604"/>
                    </a:cubicBezTo>
                    <a:cubicBezTo>
                      <a:pt x="783" y="6911"/>
                      <a:pt x="309" y="6169"/>
                      <a:pt x="309" y="5182"/>
                    </a:cubicBezTo>
                    <a:cubicBezTo>
                      <a:pt x="305" y="4804"/>
                      <a:pt x="299" y="4428"/>
                      <a:pt x="238" y="4055"/>
                    </a:cubicBezTo>
                    <a:close/>
                    <a:moveTo>
                      <a:pt x="9226" y="7423"/>
                    </a:moveTo>
                    <a:cubicBezTo>
                      <a:pt x="9270" y="7423"/>
                      <a:pt x="9306" y="7461"/>
                      <a:pt x="9299" y="7505"/>
                    </a:cubicBezTo>
                    <a:cubicBezTo>
                      <a:pt x="9292" y="7561"/>
                      <a:pt x="9246" y="7607"/>
                      <a:pt x="9194" y="7622"/>
                    </a:cubicBezTo>
                    <a:cubicBezTo>
                      <a:pt x="9173" y="7628"/>
                      <a:pt x="9155" y="7629"/>
                      <a:pt x="9134" y="7631"/>
                    </a:cubicBezTo>
                    <a:cubicBezTo>
                      <a:pt x="9132" y="7631"/>
                      <a:pt x="9130" y="7631"/>
                      <a:pt x="9128" y="7631"/>
                    </a:cubicBezTo>
                    <a:cubicBezTo>
                      <a:pt x="9086" y="7631"/>
                      <a:pt x="9050" y="7620"/>
                      <a:pt x="9013" y="7601"/>
                    </a:cubicBezTo>
                    <a:cubicBezTo>
                      <a:pt x="9066" y="7524"/>
                      <a:pt x="9121" y="7429"/>
                      <a:pt x="9223" y="7423"/>
                    </a:cubicBezTo>
                    <a:cubicBezTo>
                      <a:pt x="9224" y="7423"/>
                      <a:pt x="9225" y="7423"/>
                      <a:pt x="9226" y="7423"/>
                    </a:cubicBezTo>
                    <a:close/>
                    <a:moveTo>
                      <a:pt x="7661" y="7509"/>
                    </a:moveTo>
                    <a:cubicBezTo>
                      <a:pt x="7679" y="7509"/>
                      <a:pt x="7700" y="7512"/>
                      <a:pt x="7723" y="7518"/>
                    </a:cubicBezTo>
                    <a:cubicBezTo>
                      <a:pt x="7848" y="7590"/>
                      <a:pt x="7795" y="7794"/>
                      <a:pt x="7664" y="7826"/>
                    </a:cubicBezTo>
                    <a:cubicBezTo>
                      <a:pt x="7527" y="7744"/>
                      <a:pt x="7495" y="7509"/>
                      <a:pt x="7661" y="7509"/>
                    </a:cubicBezTo>
                    <a:close/>
                    <a:moveTo>
                      <a:pt x="4426" y="5061"/>
                    </a:moveTo>
                    <a:lnTo>
                      <a:pt x="4426" y="5061"/>
                    </a:lnTo>
                    <a:cubicBezTo>
                      <a:pt x="4279" y="5491"/>
                      <a:pt x="4143" y="5923"/>
                      <a:pt x="3906" y="6311"/>
                    </a:cubicBezTo>
                    <a:cubicBezTo>
                      <a:pt x="3562" y="6870"/>
                      <a:pt x="3041" y="7327"/>
                      <a:pt x="2417" y="7546"/>
                    </a:cubicBezTo>
                    <a:cubicBezTo>
                      <a:pt x="2153" y="7644"/>
                      <a:pt x="1872" y="7711"/>
                      <a:pt x="1642" y="7879"/>
                    </a:cubicBezTo>
                    <a:cubicBezTo>
                      <a:pt x="2018" y="7111"/>
                      <a:pt x="2800" y="6645"/>
                      <a:pt x="3485" y="6180"/>
                    </a:cubicBezTo>
                    <a:cubicBezTo>
                      <a:pt x="3514" y="6160"/>
                      <a:pt x="3493" y="6118"/>
                      <a:pt x="3464" y="6118"/>
                    </a:cubicBezTo>
                    <a:cubicBezTo>
                      <a:pt x="3458" y="6118"/>
                      <a:pt x="3452" y="6120"/>
                      <a:pt x="3445" y="6125"/>
                    </a:cubicBezTo>
                    <a:cubicBezTo>
                      <a:pt x="2830" y="6546"/>
                      <a:pt x="2042" y="6820"/>
                      <a:pt x="1649" y="7489"/>
                    </a:cubicBezTo>
                    <a:cubicBezTo>
                      <a:pt x="1654" y="7453"/>
                      <a:pt x="1660" y="7415"/>
                      <a:pt x="1665" y="7378"/>
                    </a:cubicBezTo>
                    <a:cubicBezTo>
                      <a:pt x="1760" y="7102"/>
                      <a:pt x="1925" y="6854"/>
                      <a:pt x="2095" y="6618"/>
                    </a:cubicBezTo>
                    <a:cubicBezTo>
                      <a:pt x="2228" y="6434"/>
                      <a:pt x="2357" y="6269"/>
                      <a:pt x="2516" y="6120"/>
                    </a:cubicBezTo>
                    <a:cubicBezTo>
                      <a:pt x="3054" y="5613"/>
                      <a:pt x="3737" y="5305"/>
                      <a:pt x="4426" y="5061"/>
                    </a:cubicBezTo>
                    <a:close/>
                    <a:moveTo>
                      <a:pt x="8431" y="9296"/>
                    </a:moveTo>
                    <a:cubicBezTo>
                      <a:pt x="8460" y="9297"/>
                      <a:pt x="8485" y="9328"/>
                      <a:pt x="8492" y="9353"/>
                    </a:cubicBezTo>
                    <a:cubicBezTo>
                      <a:pt x="8522" y="9441"/>
                      <a:pt x="8498" y="9537"/>
                      <a:pt x="8437" y="9605"/>
                    </a:cubicBezTo>
                    <a:cubicBezTo>
                      <a:pt x="8428" y="9549"/>
                      <a:pt x="8377" y="9505"/>
                      <a:pt x="8373" y="9446"/>
                    </a:cubicBezTo>
                    <a:cubicBezTo>
                      <a:pt x="8365" y="9397"/>
                      <a:pt x="8367" y="9302"/>
                      <a:pt x="8431" y="9296"/>
                    </a:cubicBezTo>
                    <a:close/>
                    <a:moveTo>
                      <a:pt x="7626" y="9636"/>
                    </a:moveTo>
                    <a:cubicBezTo>
                      <a:pt x="7702" y="9636"/>
                      <a:pt x="7773" y="9708"/>
                      <a:pt x="7770" y="9801"/>
                    </a:cubicBezTo>
                    <a:cubicBezTo>
                      <a:pt x="7783" y="10001"/>
                      <a:pt x="7612" y="10155"/>
                      <a:pt x="7426" y="10188"/>
                    </a:cubicBezTo>
                    <a:cubicBezTo>
                      <a:pt x="7421" y="10190"/>
                      <a:pt x="7414" y="10191"/>
                      <a:pt x="7407" y="10193"/>
                    </a:cubicBezTo>
                    <a:cubicBezTo>
                      <a:pt x="7406" y="10022"/>
                      <a:pt x="7402" y="9826"/>
                      <a:pt x="7521" y="9690"/>
                    </a:cubicBezTo>
                    <a:cubicBezTo>
                      <a:pt x="7552" y="9652"/>
                      <a:pt x="7590" y="9636"/>
                      <a:pt x="7626" y="9636"/>
                    </a:cubicBezTo>
                    <a:close/>
                    <a:moveTo>
                      <a:pt x="8619" y="10444"/>
                    </a:moveTo>
                    <a:cubicBezTo>
                      <a:pt x="8632" y="10444"/>
                      <a:pt x="8648" y="10446"/>
                      <a:pt x="8665" y="10452"/>
                    </a:cubicBezTo>
                    <a:cubicBezTo>
                      <a:pt x="8735" y="10505"/>
                      <a:pt x="8684" y="10612"/>
                      <a:pt x="8637" y="10661"/>
                    </a:cubicBezTo>
                    <a:cubicBezTo>
                      <a:pt x="8604" y="10696"/>
                      <a:pt x="8568" y="10720"/>
                      <a:pt x="8521" y="10723"/>
                    </a:cubicBezTo>
                    <a:cubicBezTo>
                      <a:pt x="8518" y="10635"/>
                      <a:pt x="8506" y="10444"/>
                      <a:pt x="8619" y="10444"/>
                    </a:cubicBezTo>
                    <a:close/>
                    <a:moveTo>
                      <a:pt x="9350" y="11080"/>
                    </a:moveTo>
                    <a:cubicBezTo>
                      <a:pt x="9434" y="11080"/>
                      <a:pt x="9490" y="11158"/>
                      <a:pt x="9457" y="11256"/>
                    </a:cubicBezTo>
                    <a:cubicBezTo>
                      <a:pt x="9447" y="11297"/>
                      <a:pt x="9424" y="11342"/>
                      <a:pt x="9392" y="11369"/>
                    </a:cubicBezTo>
                    <a:cubicBezTo>
                      <a:pt x="9353" y="11398"/>
                      <a:pt x="9302" y="11401"/>
                      <a:pt x="9255" y="11405"/>
                    </a:cubicBezTo>
                    <a:cubicBezTo>
                      <a:pt x="9252" y="11405"/>
                      <a:pt x="9249" y="11405"/>
                      <a:pt x="9246" y="11405"/>
                    </a:cubicBezTo>
                    <a:cubicBezTo>
                      <a:pt x="9186" y="11405"/>
                      <a:pt x="9137" y="11364"/>
                      <a:pt x="9097" y="11323"/>
                    </a:cubicBezTo>
                    <a:cubicBezTo>
                      <a:pt x="9157" y="11249"/>
                      <a:pt x="9186" y="11140"/>
                      <a:pt x="9280" y="11097"/>
                    </a:cubicBezTo>
                    <a:cubicBezTo>
                      <a:pt x="9304" y="11086"/>
                      <a:pt x="9328" y="11080"/>
                      <a:pt x="9350" y="11080"/>
                    </a:cubicBezTo>
                    <a:close/>
                    <a:moveTo>
                      <a:pt x="7061" y="7217"/>
                    </a:moveTo>
                    <a:lnTo>
                      <a:pt x="7061" y="7217"/>
                    </a:lnTo>
                    <a:cubicBezTo>
                      <a:pt x="6603" y="8709"/>
                      <a:pt x="6399" y="9419"/>
                      <a:pt x="5285" y="10580"/>
                    </a:cubicBezTo>
                    <a:cubicBezTo>
                      <a:pt x="5013" y="10885"/>
                      <a:pt x="4709" y="11166"/>
                      <a:pt x="4437" y="11471"/>
                    </a:cubicBezTo>
                    <a:cubicBezTo>
                      <a:pt x="4730" y="10848"/>
                      <a:pt x="4999" y="10214"/>
                      <a:pt x="5225" y="9566"/>
                    </a:cubicBezTo>
                    <a:cubicBezTo>
                      <a:pt x="5231" y="9563"/>
                      <a:pt x="5237" y="9559"/>
                      <a:pt x="5242" y="9552"/>
                    </a:cubicBezTo>
                    <a:cubicBezTo>
                      <a:pt x="5746" y="8923"/>
                      <a:pt x="6265" y="8301"/>
                      <a:pt x="6769" y="7671"/>
                    </a:cubicBezTo>
                    <a:cubicBezTo>
                      <a:pt x="6783" y="7661"/>
                      <a:pt x="6774" y="7641"/>
                      <a:pt x="6761" y="7641"/>
                    </a:cubicBezTo>
                    <a:cubicBezTo>
                      <a:pt x="6758" y="7641"/>
                      <a:pt x="6754" y="7642"/>
                      <a:pt x="6751" y="7646"/>
                    </a:cubicBezTo>
                    <a:cubicBezTo>
                      <a:pt x="6734" y="7667"/>
                      <a:pt x="6717" y="7689"/>
                      <a:pt x="6700" y="7710"/>
                    </a:cubicBezTo>
                    <a:cubicBezTo>
                      <a:pt x="6371" y="8104"/>
                      <a:pt x="5987" y="8448"/>
                      <a:pt x="5640" y="8828"/>
                    </a:cubicBezTo>
                    <a:cubicBezTo>
                      <a:pt x="5544" y="8933"/>
                      <a:pt x="5448" y="9041"/>
                      <a:pt x="5362" y="9154"/>
                    </a:cubicBezTo>
                    <a:cubicBezTo>
                      <a:pt x="5463" y="8836"/>
                      <a:pt x="5552" y="8515"/>
                      <a:pt x="5629" y="8189"/>
                    </a:cubicBezTo>
                    <a:cubicBezTo>
                      <a:pt x="5801" y="7983"/>
                      <a:pt x="6001" y="7798"/>
                      <a:pt x="6223" y="7648"/>
                    </a:cubicBezTo>
                    <a:cubicBezTo>
                      <a:pt x="6489" y="7480"/>
                      <a:pt x="6782" y="7361"/>
                      <a:pt x="7061" y="7217"/>
                    </a:cubicBezTo>
                    <a:close/>
                    <a:moveTo>
                      <a:pt x="5729" y="6118"/>
                    </a:moveTo>
                    <a:lnTo>
                      <a:pt x="5729" y="6118"/>
                    </a:lnTo>
                    <a:cubicBezTo>
                      <a:pt x="5667" y="7067"/>
                      <a:pt x="5460" y="7988"/>
                      <a:pt x="5208" y="8901"/>
                    </a:cubicBezTo>
                    <a:cubicBezTo>
                      <a:pt x="4947" y="9768"/>
                      <a:pt x="4584" y="10601"/>
                      <a:pt x="4201" y="11419"/>
                    </a:cubicBezTo>
                    <a:cubicBezTo>
                      <a:pt x="3597" y="12727"/>
                      <a:pt x="2820" y="13970"/>
                      <a:pt x="2412" y="15360"/>
                    </a:cubicBezTo>
                    <a:cubicBezTo>
                      <a:pt x="2363" y="14198"/>
                      <a:pt x="2516" y="13031"/>
                      <a:pt x="2857" y="11920"/>
                    </a:cubicBezTo>
                    <a:cubicBezTo>
                      <a:pt x="3070" y="11213"/>
                      <a:pt x="3312" y="10503"/>
                      <a:pt x="3636" y="9842"/>
                    </a:cubicBezTo>
                    <a:cubicBezTo>
                      <a:pt x="4078" y="8956"/>
                      <a:pt x="4669" y="8154"/>
                      <a:pt x="5130" y="7277"/>
                    </a:cubicBezTo>
                    <a:cubicBezTo>
                      <a:pt x="5348" y="6900"/>
                      <a:pt x="5573" y="6526"/>
                      <a:pt x="5729" y="6118"/>
                    </a:cubicBezTo>
                    <a:close/>
                    <a:moveTo>
                      <a:pt x="5689" y="6056"/>
                    </a:moveTo>
                    <a:lnTo>
                      <a:pt x="5689" y="6056"/>
                    </a:lnTo>
                    <a:cubicBezTo>
                      <a:pt x="5558" y="6463"/>
                      <a:pt x="5316" y="6811"/>
                      <a:pt x="5102" y="7175"/>
                    </a:cubicBezTo>
                    <a:cubicBezTo>
                      <a:pt x="4780" y="7755"/>
                      <a:pt x="4418" y="8310"/>
                      <a:pt x="4047" y="8859"/>
                    </a:cubicBezTo>
                    <a:cubicBezTo>
                      <a:pt x="3810" y="9220"/>
                      <a:pt x="3568" y="9580"/>
                      <a:pt x="3367" y="9962"/>
                    </a:cubicBezTo>
                    <a:cubicBezTo>
                      <a:pt x="3169" y="10352"/>
                      <a:pt x="3015" y="10762"/>
                      <a:pt x="2877" y="11176"/>
                    </a:cubicBezTo>
                    <a:cubicBezTo>
                      <a:pt x="2440" y="12529"/>
                      <a:pt x="2193" y="13952"/>
                      <a:pt x="2238" y="15375"/>
                    </a:cubicBezTo>
                    <a:cubicBezTo>
                      <a:pt x="2016" y="14403"/>
                      <a:pt x="1868" y="13398"/>
                      <a:pt x="1983" y="12400"/>
                    </a:cubicBezTo>
                    <a:cubicBezTo>
                      <a:pt x="2049" y="11588"/>
                      <a:pt x="2189" y="10774"/>
                      <a:pt x="2527" y="10027"/>
                    </a:cubicBezTo>
                    <a:cubicBezTo>
                      <a:pt x="2967" y="9030"/>
                      <a:pt x="3673" y="8188"/>
                      <a:pt x="4391" y="7380"/>
                    </a:cubicBezTo>
                    <a:cubicBezTo>
                      <a:pt x="4806" y="6921"/>
                      <a:pt x="5275" y="6515"/>
                      <a:pt x="5689" y="6056"/>
                    </a:cubicBezTo>
                    <a:close/>
                    <a:moveTo>
                      <a:pt x="2260" y="1"/>
                    </a:moveTo>
                    <a:cubicBezTo>
                      <a:pt x="2244" y="1"/>
                      <a:pt x="2227" y="3"/>
                      <a:pt x="2210" y="7"/>
                    </a:cubicBezTo>
                    <a:cubicBezTo>
                      <a:pt x="1947" y="73"/>
                      <a:pt x="1903" y="550"/>
                      <a:pt x="2091" y="704"/>
                    </a:cubicBezTo>
                    <a:cubicBezTo>
                      <a:pt x="2020" y="924"/>
                      <a:pt x="1980" y="1149"/>
                      <a:pt x="1962" y="1374"/>
                    </a:cubicBezTo>
                    <a:cubicBezTo>
                      <a:pt x="1948" y="1382"/>
                      <a:pt x="1935" y="1389"/>
                      <a:pt x="1922" y="1399"/>
                    </a:cubicBezTo>
                    <a:cubicBezTo>
                      <a:pt x="1861" y="1429"/>
                      <a:pt x="1727" y="1518"/>
                      <a:pt x="1635" y="1617"/>
                    </a:cubicBezTo>
                    <a:cubicBezTo>
                      <a:pt x="1624" y="1593"/>
                      <a:pt x="1612" y="1569"/>
                      <a:pt x="1601" y="1546"/>
                    </a:cubicBezTo>
                    <a:cubicBezTo>
                      <a:pt x="1561" y="1459"/>
                      <a:pt x="1501" y="1323"/>
                      <a:pt x="1407" y="1323"/>
                    </a:cubicBezTo>
                    <a:cubicBezTo>
                      <a:pt x="1381" y="1323"/>
                      <a:pt x="1352" y="1333"/>
                      <a:pt x="1320" y="1359"/>
                    </a:cubicBezTo>
                    <a:cubicBezTo>
                      <a:pt x="1202" y="1528"/>
                      <a:pt x="1147" y="1739"/>
                      <a:pt x="1077" y="1932"/>
                    </a:cubicBezTo>
                    <a:cubicBezTo>
                      <a:pt x="892" y="2595"/>
                      <a:pt x="862" y="3369"/>
                      <a:pt x="1235" y="3973"/>
                    </a:cubicBezTo>
                    <a:cubicBezTo>
                      <a:pt x="1244" y="3989"/>
                      <a:pt x="1255" y="4002"/>
                      <a:pt x="1270" y="4013"/>
                    </a:cubicBezTo>
                    <a:cubicBezTo>
                      <a:pt x="1255" y="4149"/>
                      <a:pt x="1320" y="4306"/>
                      <a:pt x="1385" y="4416"/>
                    </a:cubicBezTo>
                    <a:cubicBezTo>
                      <a:pt x="1523" y="4651"/>
                      <a:pt x="1734" y="4832"/>
                      <a:pt x="1959" y="4982"/>
                    </a:cubicBezTo>
                    <a:cubicBezTo>
                      <a:pt x="2001" y="5006"/>
                      <a:pt x="2070" y="5061"/>
                      <a:pt x="2137" y="5091"/>
                    </a:cubicBezTo>
                    <a:cubicBezTo>
                      <a:pt x="2123" y="5127"/>
                      <a:pt x="2109" y="5164"/>
                      <a:pt x="2091" y="5196"/>
                    </a:cubicBezTo>
                    <a:cubicBezTo>
                      <a:pt x="1896" y="5640"/>
                      <a:pt x="1740" y="6101"/>
                      <a:pt x="1626" y="6573"/>
                    </a:cubicBezTo>
                    <a:cubicBezTo>
                      <a:pt x="1540" y="5517"/>
                      <a:pt x="996" y="4511"/>
                      <a:pt x="245" y="3769"/>
                    </a:cubicBezTo>
                    <a:cubicBezTo>
                      <a:pt x="215" y="3730"/>
                      <a:pt x="161" y="3696"/>
                      <a:pt x="113" y="3696"/>
                    </a:cubicBezTo>
                    <a:cubicBezTo>
                      <a:pt x="81" y="3696"/>
                      <a:pt x="51" y="3711"/>
                      <a:pt x="33" y="3749"/>
                    </a:cubicBezTo>
                    <a:cubicBezTo>
                      <a:pt x="0" y="3840"/>
                      <a:pt x="47" y="3938"/>
                      <a:pt x="53" y="4031"/>
                    </a:cubicBezTo>
                    <a:cubicBezTo>
                      <a:pt x="157" y="4598"/>
                      <a:pt x="77" y="5178"/>
                      <a:pt x="167" y="5740"/>
                    </a:cubicBezTo>
                    <a:cubicBezTo>
                      <a:pt x="259" y="6366"/>
                      <a:pt x="562" y="6951"/>
                      <a:pt x="991" y="7412"/>
                    </a:cubicBezTo>
                    <a:cubicBezTo>
                      <a:pt x="1091" y="7520"/>
                      <a:pt x="1198" y="7622"/>
                      <a:pt x="1305" y="7725"/>
                    </a:cubicBezTo>
                    <a:cubicBezTo>
                      <a:pt x="1340" y="7756"/>
                      <a:pt x="1374" y="7799"/>
                      <a:pt x="1415" y="7823"/>
                    </a:cubicBezTo>
                    <a:cubicBezTo>
                      <a:pt x="1337" y="8630"/>
                      <a:pt x="1367" y="9447"/>
                      <a:pt x="1500" y="10243"/>
                    </a:cubicBezTo>
                    <a:cubicBezTo>
                      <a:pt x="1583" y="10757"/>
                      <a:pt x="1661" y="11273"/>
                      <a:pt x="1788" y="11776"/>
                    </a:cubicBezTo>
                    <a:cubicBezTo>
                      <a:pt x="1794" y="11793"/>
                      <a:pt x="1798" y="11811"/>
                      <a:pt x="1802" y="11828"/>
                    </a:cubicBezTo>
                    <a:cubicBezTo>
                      <a:pt x="1785" y="11976"/>
                      <a:pt x="1771" y="12128"/>
                      <a:pt x="1761" y="12283"/>
                    </a:cubicBezTo>
                    <a:cubicBezTo>
                      <a:pt x="1663" y="13133"/>
                      <a:pt x="1736" y="13992"/>
                      <a:pt x="1920" y="14825"/>
                    </a:cubicBezTo>
                    <a:cubicBezTo>
                      <a:pt x="1953" y="14981"/>
                      <a:pt x="2057" y="15425"/>
                      <a:pt x="2187" y="15711"/>
                    </a:cubicBezTo>
                    <a:cubicBezTo>
                      <a:pt x="2250" y="15850"/>
                      <a:pt x="2319" y="15952"/>
                      <a:pt x="2389" y="15968"/>
                    </a:cubicBezTo>
                    <a:cubicBezTo>
                      <a:pt x="2401" y="15964"/>
                      <a:pt x="2411" y="15951"/>
                      <a:pt x="2411" y="15937"/>
                    </a:cubicBezTo>
                    <a:cubicBezTo>
                      <a:pt x="2471" y="15934"/>
                      <a:pt x="2502" y="15876"/>
                      <a:pt x="2504" y="15821"/>
                    </a:cubicBezTo>
                    <a:cubicBezTo>
                      <a:pt x="2508" y="15785"/>
                      <a:pt x="2514" y="15748"/>
                      <a:pt x="2520" y="15711"/>
                    </a:cubicBezTo>
                    <a:cubicBezTo>
                      <a:pt x="2531" y="15644"/>
                      <a:pt x="2547" y="15579"/>
                      <a:pt x="2563" y="15522"/>
                    </a:cubicBezTo>
                    <a:cubicBezTo>
                      <a:pt x="2817" y="14712"/>
                      <a:pt x="3182" y="13944"/>
                      <a:pt x="3569" y="13190"/>
                    </a:cubicBezTo>
                    <a:lnTo>
                      <a:pt x="3635" y="13066"/>
                    </a:lnTo>
                    <a:cubicBezTo>
                      <a:pt x="4436" y="12925"/>
                      <a:pt x="5140" y="12456"/>
                      <a:pt x="5815" y="12026"/>
                    </a:cubicBezTo>
                    <a:cubicBezTo>
                      <a:pt x="6226" y="11762"/>
                      <a:pt x="6591" y="11443"/>
                      <a:pt x="6897" y="11074"/>
                    </a:cubicBezTo>
                    <a:cubicBezTo>
                      <a:pt x="7102" y="11180"/>
                      <a:pt x="7354" y="11179"/>
                      <a:pt x="7581" y="11182"/>
                    </a:cubicBezTo>
                    <a:cubicBezTo>
                      <a:pt x="7584" y="11182"/>
                      <a:pt x="7587" y="11182"/>
                      <a:pt x="7590" y="11182"/>
                    </a:cubicBezTo>
                    <a:cubicBezTo>
                      <a:pt x="7752" y="11182"/>
                      <a:pt x="7910" y="11155"/>
                      <a:pt x="8058" y="11099"/>
                    </a:cubicBezTo>
                    <a:cubicBezTo>
                      <a:pt x="8082" y="11147"/>
                      <a:pt x="8118" y="11190"/>
                      <a:pt x="8156" y="11228"/>
                    </a:cubicBezTo>
                    <a:cubicBezTo>
                      <a:pt x="8314" y="11378"/>
                      <a:pt x="8527" y="11435"/>
                      <a:pt x="8742" y="11435"/>
                    </a:cubicBezTo>
                    <a:cubicBezTo>
                      <a:pt x="8835" y="11435"/>
                      <a:pt x="8930" y="11424"/>
                      <a:pt x="9019" y="11405"/>
                    </a:cubicBezTo>
                    <a:cubicBezTo>
                      <a:pt x="9087" y="11439"/>
                      <a:pt x="9157" y="11480"/>
                      <a:pt x="9234" y="11480"/>
                    </a:cubicBezTo>
                    <a:cubicBezTo>
                      <a:pt x="9248" y="11480"/>
                      <a:pt x="9263" y="11479"/>
                      <a:pt x="9278" y="11475"/>
                    </a:cubicBezTo>
                    <a:cubicBezTo>
                      <a:pt x="9470" y="11469"/>
                      <a:pt x="9602" y="11251"/>
                      <a:pt x="9538" y="11074"/>
                    </a:cubicBezTo>
                    <a:cubicBezTo>
                      <a:pt x="9501" y="10984"/>
                      <a:pt x="9407" y="10938"/>
                      <a:pt x="9314" y="10938"/>
                    </a:cubicBezTo>
                    <a:cubicBezTo>
                      <a:pt x="9276" y="10938"/>
                      <a:pt x="9239" y="10945"/>
                      <a:pt x="9205" y="10961"/>
                    </a:cubicBezTo>
                    <a:cubicBezTo>
                      <a:pt x="9079" y="11012"/>
                      <a:pt x="9017" y="11149"/>
                      <a:pt x="8991" y="11274"/>
                    </a:cubicBezTo>
                    <a:cubicBezTo>
                      <a:pt x="8919" y="11288"/>
                      <a:pt x="8846" y="11295"/>
                      <a:pt x="8775" y="11295"/>
                    </a:cubicBezTo>
                    <a:cubicBezTo>
                      <a:pt x="8543" y="11295"/>
                      <a:pt x="8320" y="11221"/>
                      <a:pt x="8143" y="11064"/>
                    </a:cubicBezTo>
                    <a:cubicBezTo>
                      <a:pt x="8219" y="11029"/>
                      <a:pt x="8291" y="10986"/>
                      <a:pt x="8359" y="10936"/>
                    </a:cubicBezTo>
                    <a:cubicBezTo>
                      <a:pt x="8411" y="10903"/>
                      <a:pt x="8465" y="10865"/>
                      <a:pt x="8487" y="10806"/>
                    </a:cubicBezTo>
                    <a:cubicBezTo>
                      <a:pt x="8690" y="10794"/>
                      <a:pt x="8899" y="10484"/>
                      <a:pt x="8695" y="10340"/>
                    </a:cubicBezTo>
                    <a:cubicBezTo>
                      <a:pt x="8654" y="10317"/>
                      <a:pt x="8615" y="10306"/>
                      <a:pt x="8579" y="10306"/>
                    </a:cubicBezTo>
                    <a:cubicBezTo>
                      <a:pt x="8399" y="10306"/>
                      <a:pt x="8290" y="10563"/>
                      <a:pt x="8381" y="10733"/>
                    </a:cubicBezTo>
                    <a:cubicBezTo>
                      <a:pt x="8261" y="10794"/>
                      <a:pt x="8160" y="10880"/>
                      <a:pt x="8038" y="10935"/>
                    </a:cubicBezTo>
                    <a:cubicBezTo>
                      <a:pt x="7855" y="11010"/>
                      <a:pt x="7657" y="11032"/>
                      <a:pt x="7458" y="11032"/>
                    </a:cubicBezTo>
                    <a:cubicBezTo>
                      <a:pt x="7345" y="11032"/>
                      <a:pt x="7232" y="11025"/>
                      <a:pt x="7121" y="11016"/>
                    </a:cubicBezTo>
                    <a:cubicBezTo>
                      <a:pt x="7069" y="11010"/>
                      <a:pt x="7015" y="11003"/>
                      <a:pt x="6963" y="10993"/>
                    </a:cubicBezTo>
                    <a:cubicBezTo>
                      <a:pt x="7086" y="10838"/>
                      <a:pt x="7198" y="10674"/>
                      <a:pt x="7301" y="10503"/>
                    </a:cubicBezTo>
                    <a:cubicBezTo>
                      <a:pt x="7306" y="10504"/>
                      <a:pt x="7311" y="10504"/>
                      <a:pt x="7317" y="10504"/>
                    </a:cubicBezTo>
                    <a:cubicBezTo>
                      <a:pt x="7332" y="10504"/>
                      <a:pt x="7349" y="10502"/>
                      <a:pt x="7362" y="10502"/>
                    </a:cubicBezTo>
                    <a:cubicBezTo>
                      <a:pt x="7364" y="10502"/>
                      <a:pt x="7365" y="10502"/>
                      <a:pt x="7367" y="10502"/>
                    </a:cubicBezTo>
                    <a:cubicBezTo>
                      <a:pt x="7715" y="10465"/>
                      <a:pt x="8046" y="10280"/>
                      <a:pt x="8255" y="9998"/>
                    </a:cubicBezTo>
                    <a:cubicBezTo>
                      <a:pt x="8410" y="9808"/>
                      <a:pt x="8586" y="9574"/>
                      <a:pt x="8561" y="9315"/>
                    </a:cubicBezTo>
                    <a:cubicBezTo>
                      <a:pt x="8543" y="9218"/>
                      <a:pt x="8473" y="9172"/>
                      <a:pt x="8402" y="9172"/>
                    </a:cubicBezTo>
                    <a:cubicBezTo>
                      <a:pt x="8329" y="9172"/>
                      <a:pt x="8254" y="9221"/>
                      <a:pt x="8230" y="9316"/>
                    </a:cubicBezTo>
                    <a:cubicBezTo>
                      <a:pt x="8194" y="9401"/>
                      <a:pt x="8261" y="9674"/>
                      <a:pt x="8372" y="9674"/>
                    </a:cubicBezTo>
                    <a:cubicBezTo>
                      <a:pt x="8376" y="9674"/>
                      <a:pt x="8379" y="9674"/>
                      <a:pt x="8383" y="9673"/>
                    </a:cubicBezTo>
                    <a:lnTo>
                      <a:pt x="8383" y="9673"/>
                    </a:lnTo>
                    <a:cubicBezTo>
                      <a:pt x="8208" y="9905"/>
                      <a:pt x="8069" y="10180"/>
                      <a:pt x="7790" y="10306"/>
                    </a:cubicBezTo>
                    <a:cubicBezTo>
                      <a:pt x="7649" y="10378"/>
                      <a:pt x="7489" y="10435"/>
                      <a:pt x="7330" y="10451"/>
                    </a:cubicBezTo>
                    <a:cubicBezTo>
                      <a:pt x="7360" y="10402"/>
                      <a:pt x="7388" y="10352"/>
                      <a:pt x="7415" y="10300"/>
                    </a:cubicBezTo>
                    <a:cubicBezTo>
                      <a:pt x="7519" y="10250"/>
                      <a:pt x="7640" y="10222"/>
                      <a:pt x="7719" y="10129"/>
                    </a:cubicBezTo>
                    <a:cubicBezTo>
                      <a:pt x="7864" y="9987"/>
                      <a:pt x="7953" y="9722"/>
                      <a:pt x="7800" y="9555"/>
                    </a:cubicBezTo>
                    <a:cubicBezTo>
                      <a:pt x="7752" y="9500"/>
                      <a:pt x="7687" y="9476"/>
                      <a:pt x="7620" y="9476"/>
                    </a:cubicBezTo>
                    <a:cubicBezTo>
                      <a:pt x="7531" y="9476"/>
                      <a:pt x="7439" y="9520"/>
                      <a:pt x="7383" y="9593"/>
                    </a:cubicBezTo>
                    <a:cubicBezTo>
                      <a:pt x="7227" y="9790"/>
                      <a:pt x="7227" y="10082"/>
                      <a:pt x="7283" y="10315"/>
                    </a:cubicBezTo>
                    <a:cubicBezTo>
                      <a:pt x="7243" y="10379"/>
                      <a:pt x="7201" y="10442"/>
                      <a:pt x="7157" y="10503"/>
                    </a:cubicBezTo>
                    <a:cubicBezTo>
                      <a:pt x="6979" y="9817"/>
                      <a:pt x="7109" y="8898"/>
                      <a:pt x="7502" y="8259"/>
                    </a:cubicBezTo>
                    <a:cubicBezTo>
                      <a:pt x="7514" y="8262"/>
                      <a:pt x="7527" y="8263"/>
                      <a:pt x="7540" y="8263"/>
                    </a:cubicBezTo>
                    <a:cubicBezTo>
                      <a:pt x="7568" y="8263"/>
                      <a:pt x="7595" y="8259"/>
                      <a:pt x="7618" y="8258"/>
                    </a:cubicBezTo>
                    <a:cubicBezTo>
                      <a:pt x="7980" y="8224"/>
                      <a:pt x="8293" y="7979"/>
                      <a:pt x="8456" y="7661"/>
                    </a:cubicBezTo>
                    <a:cubicBezTo>
                      <a:pt x="8458" y="7656"/>
                      <a:pt x="8462" y="7651"/>
                      <a:pt x="8464" y="7647"/>
                    </a:cubicBezTo>
                    <a:cubicBezTo>
                      <a:pt x="8525" y="7682"/>
                      <a:pt x="8761" y="7698"/>
                      <a:pt x="8822" y="7698"/>
                    </a:cubicBezTo>
                    <a:cubicBezTo>
                      <a:pt x="8828" y="7698"/>
                      <a:pt x="8832" y="7698"/>
                      <a:pt x="8834" y="7697"/>
                    </a:cubicBezTo>
                    <a:cubicBezTo>
                      <a:pt x="8880" y="7697"/>
                      <a:pt x="8926" y="7697"/>
                      <a:pt x="8968" y="7676"/>
                    </a:cubicBezTo>
                    <a:cubicBezTo>
                      <a:pt x="9008" y="7678"/>
                      <a:pt x="9048" y="7687"/>
                      <a:pt x="9089" y="7687"/>
                    </a:cubicBezTo>
                    <a:cubicBezTo>
                      <a:pt x="9093" y="7687"/>
                      <a:pt x="9097" y="7687"/>
                      <a:pt x="9101" y="7687"/>
                    </a:cubicBezTo>
                    <a:cubicBezTo>
                      <a:pt x="9225" y="7687"/>
                      <a:pt x="9356" y="7603"/>
                      <a:pt x="9366" y="7472"/>
                    </a:cubicBezTo>
                    <a:cubicBezTo>
                      <a:pt x="9378" y="7368"/>
                      <a:pt x="9287" y="7284"/>
                      <a:pt x="9189" y="7284"/>
                    </a:cubicBezTo>
                    <a:cubicBezTo>
                      <a:pt x="9173" y="7284"/>
                      <a:pt x="9157" y="7286"/>
                      <a:pt x="9141" y="7291"/>
                    </a:cubicBezTo>
                    <a:cubicBezTo>
                      <a:pt x="9006" y="7324"/>
                      <a:pt x="8935" y="7463"/>
                      <a:pt x="8876" y="7579"/>
                    </a:cubicBezTo>
                    <a:cubicBezTo>
                      <a:pt x="8767" y="7606"/>
                      <a:pt x="8663" y="7615"/>
                      <a:pt x="8555" y="7615"/>
                    </a:cubicBezTo>
                    <a:cubicBezTo>
                      <a:pt x="8530" y="7615"/>
                      <a:pt x="8506" y="7614"/>
                      <a:pt x="8480" y="7613"/>
                    </a:cubicBezTo>
                    <a:cubicBezTo>
                      <a:pt x="8528" y="7526"/>
                      <a:pt x="8579" y="7447"/>
                      <a:pt x="8609" y="7352"/>
                    </a:cubicBezTo>
                    <a:cubicBezTo>
                      <a:pt x="8614" y="7311"/>
                      <a:pt x="8616" y="7271"/>
                      <a:pt x="8626" y="7230"/>
                    </a:cubicBezTo>
                    <a:cubicBezTo>
                      <a:pt x="8642" y="7210"/>
                      <a:pt x="8645" y="7182"/>
                      <a:pt x="8636" y="7159"/>
                    </a:cubicBezTo>
                    <a:cubicBezTo>
                      <a:pt x="8641" y="7076"/>
                      <a:pt x="8629" y="6991"/>
                      <a:pt x="8594" y="6915"/>
                    </a:cubicBezTo>
                    <a:cubicBezTo>
                      <a:pt x="8564" y="6835"/>
                      <a:pt x="8483" y="6786"/>
                      <a:pt x="8405" y="6786"/>
                    </a:cubicBezTo>
                    <a:cubicBezTo>
                      <a:pt x="8349" y="6786"/>
                      <a:pt x="8295" y="6811"/>
                      <a:pt x="8261" y="6867"/>
                    </a:cubicBezTo>
                    <a:cubicBezTo>
                      <a:pt x="8144" y="7037"/>
                      <a:pt x="8304" y="7289"/>
                      <a:pt x="8501" y="7289"/>
                    </a:cubicBezTo>
                    <a:cubicBezTo>
                      <a:pt x="8505" y="7289"/>
                      <a:pt x="8508" y="7289"/>
                      <a:pt x="8512" y="7289"/>
                    </a:cubicBezTo>
                    <a:lnTo>
                      <a:pt x="8512" y="7289"/>
                    </a:lnTo>
                    <a:cubicBezTo>
                      <a:pt x="8385" y="7667"/>
                      <a:pt x="8250" y="8016"/>
                      <a:pt x="7822" y="8125"/>
                    </a:cubicBezTo>
                    <a:cubicBezTo>
                      <a:pt x="7741" y="8149"/>
                      <a:pt x="7655" y="8145"/>
                      <a:pt x="7572" y="8150"/>
                    </a:cubicBezTo>
                    <a:cubicBezTo>
                      <a:pt x="7638" y="8056"/>
                      <a:pt x="7712" y="7968"/>
                      <a:pt x="7790" y="7892"/>
                    </a:cubicBezTo>
                    <a:cubicBezTo>
                      <a:pt x="7936" y="7724"/>
                      <a:pt x="7871" y="7390"/>
                      <a:pt x="7641" y="7390"/>
                    </a:cubicBezTo>
                    <a:cubicBezTo>
                      <a:pt x="7617" y="7390"/>
                      <a:pt x="7591" y="7393"/>
                      <a:pt x="7563" y="7401"/>
                    </a:cubicBezTo>
                    <a:cubicBezTo>
                      <a:pt x="7333" y="7475"/>
                      <a:pt x="7352" y="7846"/>
                      <a:pt x="7563" y="7933"/>
                    </a:cubicBezTo>
                    <a:cubicBezTo>
                      <a:pt x="7163" y="8516"/>
                      <a:pt x="6885" y="9207"/>
                      <a:pt x="6913" y="9924"/>
                    </a:cubicBezTo>
                    <a:cubicBezTo>
                      <a:pt x="6922" y="10058"/>
                      <a:pt x="6971" y="10446"/>
                      <a:pt x="7088" y="10597"/>
                    </a:cubicBezTo>
                    <a:cubicBezTo>
                      <a:pt x="6372" y="11549"/>
                      <a:pt x="5298" y="12178"/>
                      <a:pt x="4251" y="12712"/>
                    </a:cubicBezTo>
                    <a:cubicBezTo>
                      <a:pt x="4070" y="12793"/>
                      <a:pt x="3888" y="12869"/>
                      <a:pt x="3702" y="12936"/>
                    </a:cubicBezTo>
                    <a:cubicBezTo>
                      <a:pt x="3861" y="12635"/>
                      <a:pt x="4017" y="12331"/>
                      <a:pt x="4169" y="12026"/>
                    </a:cubicBezTo>
                    <a:cubicBezTo>
                      <a:pt x="4283" y="11883"/>
                      <a:pt x="4398" y="11741"/>
                      <a:pt x="4530" y="11613"/>
                    </a:cubicBezTo>
                    <a:cubicBezTo>
                      <a:pt x="5040" y="11111"/>
                      <a:pt x="5557" y="10615"/>
                      <a:pt x="6006" y="10055"/>
                    </a:cubicBezTo>
                    <a:cubicBezTo>
                      <a:pt x="6284" y="9712"/>
                      <a:pt x="6517" y="9331"/>
                      <a:pt x="6694" y="8925"/>
                    </a:cubicBezTo>
                    <a:cubicBezTo>
                      <a:pt x="6924" y="8380"/>
                      <a:pt x="7074" y="7806"/>
                      <a:pt x="7252" y="7243"/>
                    </a:cubicBezTo>
                    <a:cubicBezTo>
                      <a:pt x="7265" y="7197"/>
                      <a:pt x="7279" y="7152"/>
                      <a:pt x="7286" y="7105"/>
                    </a:cubicBezTo>
                    <a:cubicBezTo>
                      <a:pt x="7300" y="7025"/>
                      <a:pt x="7235" y="6958"/>
                      <a:pt x="7162" y="6958"/>
                    </a:cubicBezTo>
                    <a:cubicBezTo>
                      <a:pt x="7145" y="6958"/>
                      <a:pt x="7128" y="6962"/>
                      <a:pt x="7111" y="6970"/>
                    </a:cubicBezTo>
                    <a:cubicBezTo>
                      <a:pt x="6916" y="7057"/>
                      <a:pt x="6730" y="7158"/>
                      <a:pt x="6539" y="7252"/>
                    </a:cubicBezTo>
                    <a:cubicBezTo>
                      <a:pt x="6210" y="7412"/>
                      <a:pt x="5900" y="7627"/>
                      <a:pt x="5687" y="7927"/>
                    </a:cubicBezTo>
                    <a:cubicBezTo>
                      <a:pt x="5746" y="7646"/>
                      <a:pt x="5795" y="7361"/>
                      <a:pt x="5833" y="7074"/>
                    </a:cubicBezTo>
                    <a:cubicBezTo>
                      <a:pt x="5867" y="6854"/>
                      <a:pt x="5898" y="6633"/>
                      <a:pt x="5919" y="6411"/>
                    </a:cubicBezTo>
                    <a:cubicBezTo>
                      <a:pt x="5926" y="6200"/>
                      <a:pt x="6023" y="5770"/>
                      <a:pt x="5709" y="5770"/>
                    </a:cubicBezTo>
                    <a:cubicBezTo>
                      <a:pt x="5706" y="5770"/>
                      <a:pt x="5703" y="5770"/>
                      <a:pt x="5700" y="5770"/>
                    </a:cubicBezTo>
                    <a:cubicBezTo>
                      <a:pt x="5600" y="5791"/>
                      <a:pt x="5541" y="5882"/>
                      <a:pt x="5473" y="5951"/>
                    </a:cubicBezTo>
                    <a:cubicBezTo>
                      <a:pt x="5371" y="6059"/>
                      <a:pt x="5269" y="6165"/>
                      <a:pt x="5162" y="6269"/>
                    </a:cubicBezTo>
                    <a:cubicBezTo>
                      <a:pt x="4715" y="6703"/>
                      <a:pt x="4273" y="7145"/>
                      <a:pt x="3872" y="7624"/>
                    </a:cubicBezTo>
                    <a:cubicBezTo>
                      <a:pt x="2776" y="8864"/>
                      <a:pt x="2083" y="10007"/>
                      <a:pt x="1840" y="11554"/>
                    </a:cubicBezTo>
                    <a:cubicBezTo>
                      <a:pt x="1821" y="11388"/>
                      <a:pt x="1800" y="11222"/>
                      <a:pt x="1779" y="11057"/>
                    </a:cubicBezTo>
                    <a:cubicBezTo>
                      <a:pt x="1694" y="10393"/>
                      <a:pt x="1581" y="9731"/>
                      <a:pt x="1564" y="9060"/>
                    </a:cubicBezTo>
                    <a:cubicBezTo>
                      <a:pt x="1554" y="8739"/>
                      <a:pt x="1561" y="8419"/>
                      <a:pt x="1584" y="8101"/>
                    </a:cubicBezTo>
                    <a:cubicBezTo>
                      <a:pt x="1584" y="8101"/>
                      <a:pt x="1585" y="8101"/>
                      <a:pt x="1585" y="8100"/>
                    </a:cubicBezTo>
                    <a:cubicBezTo>
                      <a:pt x="2031" y="7858"/>
                      <a:pt x="2547" y="7781"/>
                      <a:pt x="2983" y="7518"/>
                    </a:cubicBezTo>
                    <a:cubicBezTo>
                      <a:pt x="3523" y="7196"/>
                      <a:pt x="3960" y="6705"/>
                      <a:pt x="4233" y="6141"/>
                    </a:cubicBezTo>
                    <a:cubicBezTo>
                      <a:pt x="4398" y="5771"/>
                      <a:pt x="4551" y="5387"/>
                      <a:pt x="4645" y="4993"/>
                    </a:cubicBezTo>
                    <a:cubicBezTo>
                      <a:pt x="4649" y="4874"/>
                      <a:pt x="4589" y="4833"/>
                      <a:pt x="4512" y="4833"/>
                    </a:cubicBezTo>
                    <a:cubicBezTo>
                      <a:pt x="4455" y="4833"/>
                      <a:pt x="4389" y="4855"/>
                      <a:pt x="4333" y="4883"/>
                    </a:cubicBezTo>
                    <a:cubicBezTo>
                      <a:pt x="4050" y="4989"/>
                      <a:pt x="3764" y="5092"/>
                      <a:pt x="3493" y="5226"/>
                    </a:cubicBezTo>
                    <a:cubicBezTo>
                      <a:pt x="2783" y="5554"/>
                      <a:pt x="2177" y="6086"/>
                      <a:pt x="1807" y="6778"/>
                    </a:cubicBezTo>
                    <a:cubicBezTo>
                      <a:pt x="1787" y="6814"/>
                      <a:pt x="1767" y="6851"/>
                      <a:pt x="1748" y="6888"/>
                    </a:cubicBezTo>
                    <a:cubicBezTo>
                      <a:pt x="1853" y="6311"/>
                      <a:pt x="2010" y="5757"/>
                      <a:pt x="2269" y="5229"/>
                    </a:cubicBezTo>
                    <a:cubicBezTo>
                      <a:pt x="2295" y="5172"/>
                      <a:pt x="2322" y="5117"/>
                      <a:pt x="2346" y="5059"/>
                    </a:cubicBezTo>
                    <a:cubicBezTo>
                      <a:pt x="2350" y="5055"/>
                      <a:pt x="2351" y="5050"/>
                      <a:pt x="2352" y="5044"/>
                    </a:cubicBezTo>
                    <a:cubicBezTo>
                      <a:pt x="2362" y="5045"/>
                      <a:pt x="2373" y="5045"/>
                      <a:pt x="2383" y="5045"/>
                    </a:cubicBezTo>
                    <a:cubicBezTo>
                      <a:pt x="2683" y="5045"/>
                      <a:pt x="3115" y="4780"/>
                      <a:pt x="3295" y="4586"/>
                    </a:cubicBezTo>
                    <a:cubicBezTo>
                      <a:pt x="3359" y="4525"/>
                      <a:pt x="3388" y="4436"/>
                      <a:pt x="3365" y="4367"/>
                    </a:cubicBezTo>
                    <a:cubicBezTo>
                      <a:pt x="3717" y="4242"/>
                      <a:pt x="3922" y="3866"/>
                      <a:pt x="4090" y="3553"/>
                    </a:cubicBezTo>
                    <a:cubicBezTo>
                      <a:pt x="4341" y="3059"/>
                      <a:pt x="4386" y="2531"/>
                      <a:pt x="4268" y="1993"/>
                    </a:cubicBezTo>
                    <a:cubicBezTo>
                      <a:pt x="4254" y="1909"/>
                      <a:pt x="4245" y="1768"/>
                      <a:pt x="4138" y="1768"/>
                    </a:cubicBezTo>
                    <a:cubicBezTo>
                      <a:pt x="4131" y="1768"/>
                      <a:pt x="4124" y="1768"/>
                      <a:pt x="4116" y="1769"/>
                    </a:cubicBezTo>
                    <a:cubicBezTo>
                      <a:pt x="4048" y="1783"/>
                      <a:pt x="4035" y="1859"/>
                      <a:pt x="4005" y="1910"/>
                    </a:cubicBezTo>
                    <a:cubicBezTo>
                      <a:pt x="3948" y="2007"/>
                      <a:pt x="3887" y="2100"/>
                      <a:pt x="3823" y="2193"/>
                    </a:cubicBezTo>
                    <a:cubicBezTo>
                      <a:pt x="3824" y="2073"/>
                      <a:pt x="3800" y="1953"/>
                      <a:pt x="3759" y="1841"/>
                    </a:cubicBezTo>
                    <a:cubicBezTo>
                      <a:pt x="3708" y="1725"/>
                      <a:pt x="3646" y="1522"/>
                      <a:pt x="3498" y="1522"/>
                    </a:cubicBezTo>
                    <a:cubicBezTo>
                      <a:pt x="3494" y="1522"/>
                      <a:pt x="3490" y="1522"/>
                      <a:pt x="3486" y="1523"/>
                    </a:cubicBezTo>
                    <a:cubicBezTo>
                      <a:pt x="3484" y="1498"/>
                      <a:pt x="3481" y="1474"/>
                      <a:pt x="3479" y="1450"/>
                    </a:cubicBezTo>
                    <a:cubicBezTo>
                      <a:pt x="3447" y="1235"/>
                      <a:pt x="3391" y="1020"/>
                      <a:pt x="3320" y="817"/>
                    </a:cubicBezTo>
                    <a:cubicBezTo>
                      <a:pt x="3365" y="684"/>
                      <a:pt x="3419" y="547"/>
                      <a:pt x="3401" y="405"/>
                    </a:cubicBezTo>
                    <a:cubicBezTo>
                      <a:pt x="3391" y="264"/>
                      <a:pt x="3284" y="175"/>
                      <a:pt x="3173" y="175"/>
                    </a:cubicBezTo>
                    <a:cubicBezTo>
                      <a:pt x="3104" y="175"/>
                      <a:pt x="3034" y="209"/>
                      <a:pt x="2985" y="287"/>
                    </a:cubicBezTo>
                    <a:cubicBezTo>
                      <a:pt x="2861" y="479"/>
                      <a:pt x="2929" y="731"/>
                      <a:pt x="3088" y="880"/>
                    </a:cubicBezTo>
                    <a:cubicBezTo>
                      <a:pt x="3114" y="906"/>
                      <a:pt x="3143" y="942"/>
                      <a:pt x="3184" y="942"/>
                    </a:cubicBezTo>
                    <a:cubicBezTo>
                      <a:pt x="3185" y="942"/>
                      <a:pt x="3187" y="942"/>
                      <a:pt x="3188" y="942"/>
                    </a:cubicBezTo>
                    <a:cubicBezTo>
                      <a:pt x="3258" y="1153"/>
                      <a:pt x="3336" y="1359"/>
                      <a:pt x="3368" y="1575"/>
                    </a:cubicBezTo>
                    <a:cubicBezTo>
                      <a:pt x="3289" y="1631"/>
                      <a:pt x="3224" y="1709"/>
                      <a:pt x="3148" y="1768"/>
                    </a:cubicBezTo>
                    <a:cubicBezTo>
                      <a:pt x="3132" y="1781"/>
                      <a:pt x="3110" y="1801"/>
                      <a:pt x="3088" y="1824"/>
                    </a:cubicBezTo>
                    <a:cubicBezTo>
                      <a:pt x="3055" y="1716"/>
                      <a:pt x="3018" y="1608"/>
                      <a:pt x="2975" y="1503"/>
                    </a:cubicBezTo>
                    <a:cubicBezTo>
                      <a:pt x="2938" y="1421"/>
                      <a:pt x="2922" y="1280"/>
                      <a:pt x="2810" y="1280"/>
                    </a:cubicBezTo>
                    <a:cubicBezTo>
                      <a:pt x="2807" y="1280"/>
                      <a:pt x="2805" y="1280"/>
                      <a:pt x="2802" y="1280"/>
                    </a:cubicBezTo>
                    <a:cubicBezTo>
                      <a:pt x="2700" y="1296"/>
                      <a:pt x="2667" y="1412"/>
                      <a:pt x="2612" y="1485"/>
                    </a:cubicBezTo>
                    <a:cubicBezTo>
                      <a:pt x="2536" y="1600"/>
                      <a:pt x="2459" y="1717"/>
                      <a:pt x="2386" y="1837"/>
                    </a:cubicBezTo>
                    <a:cubicBezTo>
                      <a:pt x="2352" y="1688"/>
                      <a:pt x="2292" y="1546"/>
                      <a:pt x="2199" y="1424"/>
                    </a:cubicBezTo>
                    <a:cubicBezTo>
                      <a:pt x="2174" y="1385"/>
                      <a:pt x="2146" y="1361"/>
                      <a:pt x="2115" y="1350"/>
                    </a:cubicBezTo>
                    <a:cubicBezTo>
                      <a:pt x="2161" y="1138"/>
                      <a:pt x="2228" y="929"/>
                      <a:pt x="2285" y="719"/>
                    </a:cubicBezTo>
                    <a:cubicBezTo>
                      <a:pt x="2445" y="601"/>
                      <a:pt x="2557" y="389"/>
                      <a:pt x="2487" y="191"/>
                    </a:cubicBezTo>
                    <a:cubicBezTo>
                      <a:pt x="2457" y="88"/>
                      <a:pt x="2367" y="1"/>
                      <a:pt x="2260" y="1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2"/>
              <p:cNvSpPr/>
              <p:nvPr/>
            </p:nvSpPr>
            <p:spPr>
              <a:xfrm>
                <a:off x="4628659" y="5945617"/>
                <a:ext cx="292" cy="439"/>
              </a:xfrm>
              <a:custGeom>
                <a:avLst/>
                <a:gdLst/>
                <a:ahLst/>
                <a:cxnLst/>
                <a:rect l="l" t="t" r="r" b="b"/>
                <a:pathLst>
                  <a:path w="6" h="9" extrusionOk="0">
                    <a:moveTo>
                      <a:pt x="5" y="0"/>
                    </a:moveTo>
                    <a:cubicBezTo>
                      <a:pt x="4" y="1"/>
                      <a:pt x="3" y="3"/>
                      <a:pt x="3" y="4"/>
                    </a:cubicBezTo>
                    <a:lnTo>
                      <a:pt x="3" y="4"/>
                    </a:lnTo>
                    <a:cubicBezTo>
                      <a:pt x="4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lose/>
                    <a:moveTo>
                      <a:pt x="3" y="4"/>
                    </a:moveTo>
                    <a:lnTo>
                      <a:pt x="3" y="4"/>
                    </a:lnTo>
                    <a:cubicBezTo>
                      <a:pt x="2" y="5"/>
                      <a:pt x="1" y="6"/>
                      <a:pt x="0" y="8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2"/>
              <p:cNvSpPr/>
              <p:nvPr/>
            </p:nvSpPr>
            <p:spPr>
              <a:xfrm>
                <a:off x="4638360" y="6002700"/>
                <a:ext cx="134738" cy="134348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756" extrusionOk="0">
                    <a:moveTo>
                      <a:pt x="2763" y="0"/>
                    </a:moveTo>
                    <a:cubicBezTo>
                      <a:pt x="2619" y="296"/>
                      <a:pt x="2413" y="562"/>
                      <a:pt x="2163" y="775"/>
                    </a:cubicBezTo>
                    <a:cubicBezTo>
                      <a:pt x="2064" y="859"/>
                      <a:pt x="1959" y="936"/>
                      <a:pt x="1849" y="1007"/>
                    </a:cubicBezTo>
                    <a:cubicBezTo>
                      <a:pt x="1861" y="1021"/>
                      <a:pt x="1863" y="1043"/>
                      <a:pt x="1844" y="1057"/>
                    </a:cubicBezTo>
                    <a:cubicBezTo>
                      <a:pt x="1159" y="1521"/>
                      <a:pt x="376" y="1987"/>
                      <a:pt x="1" y="2755"/>
                    </a:cubicBezTo>
                    <a:cubicBezTo>
                      <a:pt x="231" y="2587"/>
                      <a:pt x="512" y="2521"/>
                      <a:pt x="777" y="2422"/>
                    </a:cubicBezTo>
                    <a:cubicBezTo>
                      <a:pt x="1399" y="2203"/>
                      <a:pt x="1921" y="1746"/>
                      <a:pt x="2265" y="1187"/>
                    </a:cubicBezTo>
                    <a:cubicBezTo>
                      <a:pt x="2490" y="818"/>
                      <a:pt x="2624" y="410"/>
                      <a:pt x="2763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2"/>
              <p:cNvSpPr/>
              <p:nvPr/>
            </p:nvSpPr>
            <p:spPr>
              <a:xfrm>
                <a:off x="4638750" y="6112138"/>
                <a:ext cx="3802" cy="5947"/>
              </a:xfrm>
              <a:custGeom>
                <a:avLst/>
                <a:gdLst/>
                <a:ahLst/>
                <a:cxnLst/>
                <a:rect l="l" t="t" r="r" b="b"/>
                <a:pathLst>
                  <a:path w="78" h="122" extrusionOk="0">
                    <a:moveTo>
                      <a:pt x="78" y="1"/>
                    </a:moveTo>
                    <a:lnTo>
                      <a:pt x="78" y="1"/>
                    </a:lnTo>
                    <a:cubicBezTo>
                      <a:pt x="53" y="29"/>
                      <a:pt x="28" y="57"/>
                      <a:pt x="5" y="88"/>
                    </a:cubicBezTo>
                    <a:cubicBezTo>
                      <a:pt x="3" y="98"/>
                      <a:pt x="1" y="110"/>
                      <a:pt x="0" y="122"/>
                    </a:cubicBezTo>
                    <a:cubicBezTo>
                      <a:pt x="25" y="79"/>
                      <a:pt x="50" y="40"/>
                      <a:pt x="78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2"/>
              <p:cNvSpPr/>
              <p:nvPr/>
            </p:nvSpPr>
            <p:spPr>
              <a:xfrm>
                <a:off x="4569967" y="5950540"/>
                <a:ext cx="59033" cy="17305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550" extrusionOk="0">
                    <a:moveTo>
                      <a:pt x="0" y="1"/>
                    </a:moveTo>
                    <a:cubicBezTo>
                      <a:pt x="61" y="374"/>
                      <a:pt x="67" y="750"/>
                      <a:pt x="71" y="1128"/>
                    </a:cubicBezTo>
                    <a:cubicBezTo>
                      <a:pt x="71" y="2115"/>
                      <a:pt x="546" y="2857"/>
                      <a:pt x="1201" y="3550"/>
                    </a:cubicBezTo>
                    <a:cubicBezTo>
                      <a:pt x="1204" y="3525"/>
                      <a:pt x="1207" y="3501"/>
                      <a:pt x="1210" y="3475"/>
                    </a:cubicBezTo>
                    <a:cubicBezTo>
                      <a:pt x="1141" y="2717"/>
                      <a:pt x="679" y="2049"/>
                      <a:pt x="343" y="1381"/>
                    </a:cubicBezTo>
                    <a:cubicBezTo>
                      <a:pt x="329" y="1355"/>
                      <a:pt x="352" y="1331"/>
                      <a:pt x="375" y="1331"/>
                    </a:cubicBezTo>
                    <a:cubicBezTo>
                      <a:pt x="385" y="1331"/>
                      <a:pt x="396" y="1336"/>
                      <a:pt x="403" y="1348"/>
                    </a:cubicBezTo>
                    <a:cubicBezTo>
                      <a:pt x="662" y="1840"/>
                      <a:pt x="976" y="2308"/>
                      <a:pt x="1189" y="2823"/>
                    </a:cubicBezTo>
                    <a:cubicBezTo>
                      <a:pt x="1152" y="2713"/>
                      <a:pt x="1105" y="2605"/>
                      <a:pt x="1055" y="2501"/>
                    </a:cubicBezTo>
                    <a:cubicBezTo>
                      <a:pt x="884" y="2150"/>
                      <a:pt x="658" y="1827"/>
                      <a:pt x="494" y="1473"/>
                    </a:cubicBezTo>
                    <a:cubicBezTo>
                      <a:pt x="301" y="1052"/>
                      <a:pt x="199" y="599"/>
                      <a:pt x="127" y="140"/>
                    </a:cubicBezTo>
                    <a:cubicBezTo>
                      <a:pt x="86" y="92"/>
                      <a:pt x="44" y="46"/>
                      <a:pt x="0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2"/>
            <p:cNvGrpSpPr/>
            <p:nvPr/>
          </p:nvGrpSpPr>
          <p:grpSpPr>
            <a:xfrm>
              <a:off x="7087945" y="3990984"/>
              <a:ext cx="903518" cy="1283604"/>
              <a:chOff x="-661663" y="607570"/>
              <a:chExt cx="217658" cy="309205"/>
            </a:xfrm>
          </p:grpSpPr>
          <p:sp>
            <p:nvSpPr>
              <p:cNvPr id="2612" name="Google Shape;2612;p42"/>
              <p:cNvSpPr/>
              <p:nvPr/>
            </p:nvSpPr>
            <p:spPr>
              <a:xfrm>
                <a:off x="-518736" y="612933"/>
                <a:ext cx="11066" cy="80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66" extrusionOk="0">
                    <a:moveTo>
                      <a:pt x="136" y="0"/>
                    </a:moveTo>
                    <a:cubicBezTo>
                      <a:pt x="134" y="0"/>
                      <a:pt x="132" y="0"/>
                      <a:pt x="131" y="0"/>
                    </a:cubicBezTo>
                    <a:cubicBezTo>
                      <a:pt x="53" y="6"/>
                      <a:pt x="1" y="159"/>
                      <a:pt x="105" y="163"/>
                    </a:cubicBezTo>
                    <a:cubicBezTo>
                      <a:pt x="110" y="163"/>
                      <a:pt x="115" y="164"/>
                      <a:pt x="120" y="165"/>
                    </a:cubicBezTo>
                    <a:cubicBezTo>
                      <a:pt x="152" y="155"/>
                      <a:pt x="180" y="148"/>
                      <a:pt x="201" y="123"/>
                    </a:cubicBezTo>
                    <a:cubicBezTo>
                      <a:pt x="227" y="74"/>
                      <a:pt x="194" y="0"/>
                      <a:pt x="136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2"/>
              <p:cNvSpPr/>
              <p:nvPr/>
            </p:nvSpPr>
            <p:spPr>
              <a:xfrm>
                <a:off x="-547594" y="637014"/>
                <a:ext cx="10871" cy="10676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19" extrusionOk="0">
                    <a:moveTo>
                      <a:pt x="132" y="0"/>
                    </a:moveTo>
                    <a:cubicBezTo>
                      <a:pt x="98" y="0"/>
                      <a:pt x="61" y="17"/>
                      <a:pt x="42" y="43"/>
                    </a:cubicBezTo>
                    <a:cubicBezTo>
                      <a:pt x="0" y="125"/>
                      <a:pt x="70" y="215"/>
                      <a:pt x="156" y="218"/>
                    </a:cubicBezTo>
                    <a:cubicBezTo>
                      <a:pt x="190" y="170"/>
                      <a:pt x="223" y="85"/>
                      <a:pt x="195" y="29"/>
                    </a:cubicBezTo>
                    <a:cubicBezTo>
                      <a:pt x="180" y="9"/>
                      <a:pt x="156" y="0"/>
                      <a:pt x="132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2"/>
              <p:cNvSpPr/>
              <p:nvPr/>
            </p:nvSpPr>
            <p:spPr>
              <a:xfrm>
                <a:off x="-492558" y="634723"/>
                <a:ext cx="4582" cy="741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52" extrusionOk="0">
                    <a:moveTo>
                      <a:pt x="40" y="1"/>
                    </a:moveTo>
                    <a:cubicBezTo>
                      <a:pt x="36" y="1"/>
                      <a:pt x="31" y="2"/>
                      <a:pt x="26" y="5"/>
                    </a:cubicBezTo>
                    <a:cubicBezTo>
                      <a:pt x="0" y="36"/>
                      <a:pt x="7" y="79"/>
                      <a:pt x="9" y="117"/>
                    </a:cubicBezTo>
                    <a:cubicBezTo>
                      <a:pt x="9" y="119"/>
                      <a:pt x="10" y="121"/>
                      <a:pt x="10" y="124"/>
                    </a:cubicBezTo>
                    <a:cubicBezTo>
                      <a:pt x="22" y="134"/>
                      <a:pt x="36" y="146"/>
                      <a:pt x="52" y="151"/>
                    </a:cubicBezTo>
                    <a:cubicBezTo>
                      <a:pt x="54" y="151"/>
                      <a:pt x="56" y="151"/>
                      <a:pt x="58" y="152"/>
                    </a:cubicBezTo>
                    <a:cubicBezTo>
                      <a:pt x="82" y="127"/>
                      <a:pt x="94" y="86"/>
                      <a:pt x="87" y="54"/>
                    </a:cubicBezTo>
                    <a:cubicBezTo>
                      <a:pt x="83" y="31"/>
                      <a:pt x="64" y="1"/>
                      <a:pt x="40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2"/>
              <p:cNvSpPr/>
              <p:nvPr/>
            </p:nvSpPr>
            <p:spPr>
              <a:xfrm>
                <a:off x="-575721" y="659389"/>
                <a:ext cx="9555" cy="711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46" extrusionOk="0">
                    <a:moveTo>
                      <a:pt x="111" y="1"/>
                    </a:moveTo>
                    <a:cubicBezTo>
                      <a:pt x="109" y="1"/>
                      <a:pt x="106" y="1"/>
                      <a:pt x="104" y="1"/>
                    </a:cubicBezTo>
                    <a:cubicBezTo>
                      <a:pt x="79" y="2"/>
                      <a:pt x="59" y="25"/>
                      <a:pt x="36" y="25"/>
                    </a:cubicBezTo>
                    <a:cubicBezTo>
                      <a:pt x="31" y="25"/>
                      <a:pt x="26" y="23"/>
                      <a:pt x="21" y="21"/>
                    </a:cubicBezTo>
                    <a:lnTo>
                      <a:pt x="21" y="21"/>
                    </a:lnTo>
                    <a:cubicBezTo>
                      <a:pt x="1" y="78"/>
                      <a:pt x="49" y="146"/>
                      <a:pt x="109" y="146"/>
                    </a:cubicBezTo>
                    <a:cubicBezTo>
                      <a:pt x="194" y="141"/>
                      <a:pt x="196" y="1"/>
                      <a:pt x="111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2"/>
              <p:cNvSpPr/>
              <p:nvPr/>
            </p:nvSpPr>
            <p:spPr>
              <a:xfrm>
                <a:off x="-500943" y="707113"/>
                <a:ext cx="6776" cy="594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22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0" y="36"/>
                      <a:pt x="0" y="115"/>
                      <a:pt x="61" y="122"/>
                    </a:cubicBezTo>
                    <a:cubicBezTo>
                      <a:pt x="62" y="122"/>
                      <a:pt x="63" y="122"/>
                      <a:pt x="63" y="122"/>
                    </a:cubicBezTo>
                    <a:cubicBezTo>
                      <a:pt x="113" y="122"/>
                      <a:pt x="138" y="55"/>
                      <a:pt x="110" y="17"/>
                    </a:cubicBezTo>
                    <a:cubicBezTo>
                      <a:pt x="101" y="5"/>
                      <a:pt x="89" y="3"/>
                      <a:pt x="75" y="3"/>
                    </a:cubicBezTo>
                    <a:cubicBezTo>
                      <a:pt x="69" y="3"/>
                      <a:pt x="62" y="4"/>
                      <a:pt x="56" y="4"/>
                    </a:cubicBezTo>
                    <a:cubicBezTo>
                      <a:pt x="49" y="4"/>
                      <a:pt x="42" y="3"/>
                      <a:pt x="36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2"/>
              <p:cNvSpPr/>
              <p:nvPr/>
            </p:nvSpPr>
            <p:spPr>
              <a:xfrm>
                <a:off x="-641189" y="700142"/>
                <a:ext cx="186995" cy="20810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269" extrusionOk="0">
                    <a:moveTo>
                      <a:pt x="183" y="0"/>
                    </a:moveTo>
                    <a:cubicBezTo>
                      <a:pt x="128" y="0"/>
                      <a:pt x="73" y="3"/>
                      <a:pt x="20" y="19"/>
                    </a:cubicBezTo>
                    <a:cubicBezTo>
                      <a:pt x="13" y="22"/>
                      <a:pt x="2" y="27"/>
                      <a:pt x="0" y="37"/>
                    </a:cubicBezTo>
                    <a:cubicBezTo>
                      <a:pt x="5" y="82"/>
                      <a:pt x="13" y="127"/>
                      <a:pt x="21" y="172"/>
                    </a:cubicBezTo>
                    <a:cubicBezTo>
                      <a:pt x="103" y="585"/>
                      <a:pt x="335" y="963"/>
                      <a:pt x="642" y="1247"/>
                    </a:cubicBezTo>
                    <a:cubicBezTo>
                      <a:pt x="727" y="1323"/>
                      <a:pt x="833" y="1371"/>
                      <a:pt x="924" y="1436"/>
                    </a:cubicBezTo>
                    <a:cubicBezTo>
                      <a:pt x="961" y="1470"/>
                      <a:pt x="951" y="1537"/>
                      <a:pt x="905" y="1556"/>
                    </a:cubicBezTo>
                    <a:cubicBezTo>
                      <a:pt x="872" y="1570"/>
                      <a:pt x="823" y="1566"/>
                      <a:pt x="792" y="1569"/>
                    </a:cubicBezTo>
                    <a:cubicBezTo>
                      <a:pt x="701" y="1579"/>
                      <a:pt x="616" y="1579"/>
                      <a:pt x="531" y="1609"/>
                    </a:cubicBezTo>
                    <a:cubicBezTo>
                      <a:pt x="337" y="1689"/>
                      <a:pt x="222" y="1863"/>
                      <a:pt x="378" y="2046"/>
                    </a:cubicBezTo>
                    <a:cubicBezTo>
                      <a:pt x="611" y="2360"/>
                      <a:pt x="997" y="2495"/>
                      <a:pt x="1341" y="2648"/>
                    </a:cubicBezTo>
                    <a:cubicBezTo>
                      <a:pt x="1412" y="2665"/>
                      <a:pt x="1455" y="2741"/>
                      <a:pt x="1386" y="2791"/>
                    </a:cubicBezTo>
                    <a:cubicBezTo>
                      <a:pt x="1295" y="2836"/>
                      <a:pt x="1150" y="2912"/>
                      <a:pt x="1221" y="3033"/>
                    </a:cubicBezTo>
                    <a:cubicBezTo>
                      <a:pt x="1340" y="3221"/>
                      <a:pt x="1554" y="3276"/>
                      <a:pt x="1743" y="3362"/>
                    </a:cubicBezTo>
                    <a:cubicBezTo>
                      <a:pt x="1807" y="3397"/>
                      <a:pt x="1798" y="3482"/>
                      <a:pt x="1748" y="3524"/>
                    </a:cubicBezTo>
                    <a:cubicBezTo>
                      <a:pt x="1709" y="3569"/>
                      <a:pt x="1681" y="3628"/>
                      <a:pt x="1707" y="3687"/>
                    </a:cubicBezTo>
                    <a:cubicBezTo>
                      <a:pt x="1753" y="3808"/>
                      <a:pt x="1897" y="3914"/>
                      <a:pt x="2083" y="4002"/>
                    </a:cubicBezTo>
                    <a:cubicBezTo>
                      <a:pt x="2445" y="4170"/>
                      <a:pt x="2970" y="4268"/>
                      <a:pt x="3260" y="4268"/>
                    </a:cubicBezTo>
                    <a:cubicBezTo>
                      <a:pt x="3293" y="4268"/>
                      <a:pt x="3323" y="4267"/>
                      <a:pt x="3350" y="4264"/>
                    </a:cubicBezTo>
                    <a:cubicBezTo>
                      <a:pt x="3359" y="4263"/>
                      <a:pt x="3368" y="4263"/>
                      <a:pt x="3377" y="4261"/>
                    </a:cubicBezTo>
                    <a:cubicBezTo>
                      <a:pt x="3329" y="4175"/>
                      <a:pt x="3280" y="4089"/>
                      <a:pt x="3232" y="4002"/>
                    </a:cubicBezTo>
                    <a:cubicBezTo>
                      <a:pt x="3222" y="3983"/>
                      <a:pt x="3211" y="3964"/>
                      <a:pt x="3201" y="3944"/>
                    </a:cubicBezTo>
                    <a:cubicBezTo>
                      <a:pt x="3048" y="3672"/>
                      <a:pt x="2895" y="3401"/>
                      <a:pt x="2736" y="3133"/>
                    </a:cubicBezTo>
                    <a:cubicBezTo>
                      <a:pt x="2454" y="3088"/>
                      <a:pt x="2172" y="3010"/>
                      <a:pt x="1888" y="2979"/>
                    </a:cubicBezTo>
                    <a:cubicBezTo>
                      <a:pt x="1809" y="2969"/>
                      <a:pt x="1729" y="2964"/>
                      <a:pt x="1650" y="2964"/>
                    </a:cubicBezTo>
                    <a:cubicBezTo>
                      <a:pt x="1602" y="2964"/>
                      <a:pt x="1554" y="2966"/>
                      <a:pt x="1505" y="2970"/>
                    </a:cubicBezTo>
                    <a:cubicBezTo>
                      <a:pt x="1504" y="2971"/>
                      <a:pt x="1502" y="2971"/>
                      <a:pt x="1500" y="2971"/>
                    </a:cubicBezTo>
                    <a:cubicBezTo>
                      <a:pt x="1494" y="2971"/>
                      <a:pt x="1488" y="2967"/>
                      <a:pt x="1487" y="2961"/>
                    </a:cubicBezTo>
                    <a:cubicBezTo>
                      <a:pt x="1486" y="2953"/>
                      <a:pt x="1492" y="2947"/>
                      <a:pt x="1500" y="2946"/>
                    </a:cubicBezTo>
                    <a:cubicBezTo>
                      <a:pt x="1517" y="2945"/>
                      <a:pt x="1534" y="2940"/>
                      <a:pt x="1550" y="2937"/>
                    </a:cubicBezTo>
                    <a:cubicBezTo>
                      <a:pt x="1667" y="2919"/>
                      <a:pt x="1786" y="2911"/>
                      <a:pt x="1904" y="2911"/>
                    </a:cubicBezTo>
                    <a:cubicBezTo>
                      <a:pt x="1909" y="2911"/>
                      <a:pt x="1914" y="2911"/>
                      <a:pt x="1919" y="2911"/>
                    </a:cubicBezTo>
                    <a:cubicBezTo>
                      <a:pt x="2095" y="2911"/>
                      <a:pt x="2270" y="2930"/>
                      <a:pt x="2443" y="2959"/>
                    </a:cubicBezTo>
                    <a:cubicBezTo>
                      <a:pt x="2516" y="2970"/>
                      <a:pt x="2588" y="2985"/>
                      <a:pt x="2660" y="3004"/>
                    </a:cubicBezTo>
                    <a:cubicBezTo>
                      <a:pt x="2455" y="2665"/>
                      <a:pt x="2241" y="2332"/>
                      <a:pt x="2009" y="2012"/>
                    </a:cubicBezTo>
                    <a:cubicBezTo>
                      <a:pt x="1762" y="1975"/>
                      <a:pt x="1517" y="1910"/>
                      <a:pt x="1268" y="1882"/>
                    </a:cubicBezTo>
                    <a:cubicBezTo>
                      <a:pt x="1160" y="1872"/>
                      <a:pt x="1052" y="1862"/>
                      <a:pt x="943" y="1857"/>
                    </a:cubicBezTo>
                    <a:cubicBezTo>
                      <a:pt x="872" y="1852"/>
                      <a:pt x="800" y="1850"/>
                      <a:pt x="727" y="1850"/>
                    </a:cubicBezTo>
                    <a:cubicBezTo>
                      <a:pt x="713" y="1850"/>
                      <a:pt x="698" y="1850"/>
                      <a:pt x="684" y="1851"/>
                    </a:cubicBezTo>
                    <a:cubicBezTo>
                      <a:pt x="682" y="1851"/>
                      <a:pt x="680" y="1851"/>
                      <a:pt x="679" y="1851"/>
                    </a:cubicBezTo>
                    <a:cubicBezTo>
                      <a:pt x="663" y="1851"/>
                      <a:pt x="657" y="1825"/>
                      <a:pt x="679" y="1822"/>
                    </a:cubicBezTo>
                    <a:cubicBezTo>
                      <a:pt x="769" y="1821"/>
                      <a:pt x="859" y="1818"/>
                      <a:pt x="951" y="1815"/>
                    </a:cubicBezTo>
                    <a:cubicBezTo>
                      <a:pt x="1014" y="1813"/>
                      <a:pt x="1077" y="1812"/>
                      <a:pt x="1141" y="1812"/>
                    </a:cubicBezTo>
                    <a:cubicBezTo>
                      <a:pt x="1231" y="1812"/>
                      <a:pt x="1322" y="1814"/>
                      <a:pt x="1412" y="1821"/>
                    </a:cubicBezTo>
                    <a:cubicBezTo>
                      <a:pt x="1580" y="1834"/>
                      <a:pt x="1750" y="1852"/>
                      <a:pt x="1916" y="1886"/>
                    </a:cubicBezTo>
                    <a:cubicBezTo>
                      <a:pt x="1907" y="1873"/>
                      <a:pt x="1896" y="1860"/>
                      <a:pt x="1887" y="1846"/>
                    </a:cubicBezTo>
                    <a:cubicBezTo>
                      <a:pt x="1434" y="1280"/>
                      <a:pt x="903" y="792"/>
                      <a:pt x="355" y="320"/>
                    </a:cubicBezTo>
                    <a:cubicBezTo>
                      <a:pt x="288" y="264"/>
                      <a:pt x="225" y="200"/>
                      <a:pt x="156" y="149"/>
                    </a:cubicBezTo>
                    <a:cubicBezTo>
                      <a:pt x="147" y="144"/>
                      <a:pt x="145" y="132"/>
                      <a:pt x="150" y="125"/>
                    </a:cubicBezTo>
                    <a:cubicBezTo>
                      <a:pt x="155" y="120"/>
                      <a:pt x="159" y="118"/>
                      <a:pt x="163" y="118"/>
                    </a:cubicBezTo>
                    <a:cubicBezTo>
                      <a:pt x="172" y="118"/>
                      <a:pt x="179" y="127"/>
                      <a:pt x="187" y="132"/>
                    </a:cubicBezTo>
                    <a:cubicBezTo>
                      <a:pt x="534" y="355"/>
                      <a:pt x="843" y="632"/>
                      <a:pt x="1155" y="900"/>
                    </a:cubicBezTo>
                    <a:cubicBezTo>
                      <a:pt x="1487" y="1197"/>
                      <a:pt x="1792" y="1525"/>
                      <a:pt x="2069" y="1874"/>
                    </a:cubicBezTo>
                    <a:cubicBezTo>
                      <a:pt x="2003" y="1508"/>
                      <a:pt x="2047" y="1126"/>
                      <a:pt x="2000" y="757"/>
                    </a:cubicBezTo>
                    <a:cubicBezTo>
                      <a:pt x="1993" y="739"/>
                      <a:pt x="2006" y="729"/>
                      <a:pt x="2019" y="729"/>
                    </a:cubicBezTo>
                    <a:cubicBezTo>
                      <a:pt x="2031" y="729"/>
                      <a:pt x="2043" y="738"/>
                      <a:pt x="2038" y="756"/>
                    </a:cubicBezTo>
                    <a:cubicBezTo>
                      <a:pt x="2071" y="1084"/>
                      <a:pt x="2120" y="1409"/>
                      <a:pt x="2165" y="1735"/>
                    </a:cubicBezTo>
                    <a:cubicBezTo>
                      <a:pt x="2165" y="1790"/>
                      <a:pt x="2213" y="1957"/>
                      <a:pt x="2183" y="2019"/>
                    </a:cubicBezTo>
                    <a:cubicBezTo>
                      <a:pt x="2358" y="2250"/>
                      <a:pt x="2522" y="2489"/>
                      <a:pt x="2675" y="2736"/>
                    </a:cubicBezTo>
                    <a:cubicBezTo>
                      <a:pt x="2917" y="3123"/>
                      <a:pt x="3167" y="3512"/>
                      <a:pt x="3357" y="3927"/>
                    </a:cubicBezTo>
                    <a:cubicBezTo>
                      <a:pt x="3369" y="3952"/>
                      <a:pt x="3379" y="3977"/>
                      <a:pt x="3391" y="4002"/>
                    </a:cubicBezTo>
                    <a:cubicBezTo>
                      <a:pt x="3430" y="4089"/>
                      <a:pt x="3464" y="4177"/>
                      <a:pt x="3497" y="4267"/>
                    </a:cubicBezTo>
                    <a:cubicBezTo>
                      <a:pt x="3546" y="4180"/>
                      <a:pt x="3593" y="4092"/>
                      <a:pt x="3635" y="4002"/>
                    </a:cubicBezTo>
                    <a:cubicBezTo>
                      <a:pt x="3699" y="3869"/>
                      <a:pt x="3753" y="3732"/>
                      <a:pt x="3788" y="3590"/>
                    </a:cubicBezTo>
                    <a:cubicBezTo>
                      <a:pt x="3812" y="3492"/>
                      <a:pt x="3828" y="3392"/>
                      <a:pt x="3832" y="3290"/>
                    </a:cubicBezTo>
                    <a:cubicBezTo>
                      <a:pt x="3836" y="3195"/>
                      <a:pt x="3835" y="2861"/>
                      <a:pt x="3698" y="2861"/>
                    </a:cubicBezTo>
                    <a:cubicBezTo>
                      <a:pt x="3692" y="2861"/>
                      <a:pt x="3685" y="2862"/>
                      <a:pt x="3678" y="2863"/>
                    </a:cubicBezTo>
                    <a:cubicBezTo>
                      <a:pt x="3617" y="2876"/>
                      <a:pt x="3555" y="2947"/>
                      <a:pt x="3492" y="2947"/>
                    </a:cubicBezTo>
                    <a:cubicBezTo>
                      <a:pt x="3474" y="2947"/>
                      <a:pt x="3455" y="2941"/>
                      <a:pt x="3437" y="2925"/>
                    </a:cubicBezTo>
                    <a:cubicBezTo>
                      <a:pt x="3405" y="2896"/>
                      <a:pt x="3404" y="2849"/>
                      <a:pt x="3402" y="2808"/>
                    </a:cubicBezTo>
                    <a:cubicBezTo>
                      <a:pt x="3397" y="2734"/>
                      <a:pt x="3395" y="2657"/>
                      <a:pt x="3393" y="2583"/>
                    </a:cubicBezTo>
                    <a:cubicBezTo>
                      <a:pt x="3381" y="2360"/>
                      <a:pt x="3354" y="2139"/>
                      <a:pt x="3310" y="1922"/>
                    </a:cubicBezTo>
                    <a:cubicBezTo>
                      <a:pt x="3262" y="1705"/>
                      <a:pt x="3127" y="1321"/>
                      <a:pt x="2931" y="1321"/>
                    </a:cubicBezTo>
                    <a:cubicBezTo>
                      <a:pt x="2863" y="1321"/>
                      <a:pt x="2787" y="1367"/>
                      <a:pt x="2705" y="1483"/>
                    </a:cubicBezTo>
                    <a:cubicBezTo>
                      <a:pt x="2682" y="1515"/>
                      <a:pt x="2648" y="1547"/>
                      <a:pt x="2609" y="1547"/>
                    </a:cubicBezTo>
                    <a:cubicBezTo>
                      <a:pt x="2598" y="1547"/>
                      <a:pt x="2587" y="1544"/>
                      <a:pt x="2576" y="1539"/>
                    </a:cubicBezTo>
                    <a:cubicBezTo>
                      <a:pt x="2536" y="1518"/>
                      <a:pt x="2521" y="1472"/>
                      <a:pt x="2504" y="1435"/>
                    </a:cubicBezTo>
                    <a:cubicBezTo>
                      <a:pt x="2473" y="1362"/>
                      <a:pt x="2447" y="1288"/>
                      <a:pt x="2424" y="1224"/>
                    </a:cubicBezTo>
                    <a:cubicBezTo>
                      <a:pt x="2358" y="1045"/>
                      <a:pt x="2286" y="860"/>
                      <a:pt x="2200" y="693"/>
                    </a:cubicBezTo>
                    <a:cubicBezTo>
                      <a:pt x="2110" y="502"/>
                      <a:pt x="1996" y="390"/>
                      <a:pt x="1909" y="390"/>
                    </a:cubicBezTo>
                    <a:cubicBezTo>
                      <a:pt x="1822" y="390"/>
                      <a:pt x="1762" y="500"/>
                      <a:pt x="1775" y="752"/>
                    </a:cubicBezTo>
                    <a:cubicBezTo>
                      <a:pt x="1778" y="780"/>
                      <a:pt x="1784" y="809"/>
                      <a:pt x="1784" y="838"/>
                    </a:cubicBezTo>
                    <a:cubicBezTo>
                      <a:pt x="1785" y="877"/>
                      <a:pt x="1752" y="907"/>
                      <a:pt x="1716" y="907"/>
                    </a:cubicBezTo>
                    <a:cubicBezTo>
                      <a:pt x="1707" y="907"/>
                      <a:pt x="1698" y="905"/>
                      <a:pt x="1689" y="901"/>
                    </a:cubicBezTo>
                    <a:cubicBezTo>
                      <a:pt x="1633" y="867"/>
                      <a:pt x="1594" y="813"/>
                      <a:pt x="1547" y="767"/>
                    </a:cubicBezTo>
                    <a:cubicBezTo>
                      <a:pt x="1377" y="584"/>
                      <a:pt x="1209" y="395"/>
                      <a:pt x="1001" y="253"/>
                    </a:cubicBezTo>
                    <a:cubicBezTo>
                      <a:pt x="770" y="102"/>
                      <a:pt x="504" y="17"/>
                      <a:pt x="230" y="1"/>
                    </a:cubicBezTo>
                    <a:cubicBezTo>
                      <a:pt x="214" y="1"/>
                      <a:pt x="199" y="0"/>
                      <a:pt x="183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2"/>
              <p:cNvSpPr/>
              <p:nvPr/>
            </p:nvSpPr>
            <p:spPr>
              <a:xfrm>
                <a:off x="-602143" y="663581"/>
                <a:ext cx="8336" cy="560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15" extrusionOk="0">
                    <a:moveTo>
                      <a:pt x="96" y="1"/>
                    </a:moveTo>
                    <a:cubicBezTo>
                      <a:pt x="74" y="1"/>
                      <a:pt x="55" y="14"/>
                      <a:pt x="33" y="20"/>
                    </a:cubicBezTo>
                    <a:cubicBezTo>
                      <a:pt x="1" y="55"/>
                      <a:pt x="20" y="114"/>
                      <a:pt x="67" y="114"/>
                    </a:cubicBezTo>
                    <a:cubicBezTo>
                      <a:pt x="70" y="114"/>
                      <a:pt x="74" y="114"/>
                      <a:pt x="77" y="113"/>
                    </a:cubicBezTo>
                    <a:cubicBezTo>
                      <a:pt x="79" y="113"/>
                      <a:pt x="80" y="114"/>
                      <a:pt x="82" y="114"/>
                    </a:cubicBezTo>
                    <a:cubicBezTo>
                      <a:pt x="135" y="114"/>
                      <a:pt x="170" y="40"/>
                      <a:pt x="122" y="7"/>
                    </a:cubicBezTo>
                    <a:cubicBezTo>
                      <a:pt x="113" y="3"/>
                      <a:pt x="104" y="1"/>
                      <a:pt x="96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2"/>
              <p:cNvSpPr/>
              <p:nvPr/>
            </p:nvSpPr>
            <p:spPr>
              <a:xfrm>
                <a:off x="-652645" y="815186"/>
                <a:ext cx="95886" cy="9208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889" extrusionOk="0">
                    <a:moveTo>
                      <a:pt x="115" y="1"/>
                    </a:moveTo>
                    <a:cubicBezTo>
                      <a:pt x="111" y="1"/>
                      <a:pt x="107" y="1"/>
                      <a:pt x="104" y="1"/>
                    </a:cubicBezTo>
                    <a:cubicBezTo>
                      <a:pt x="586" y="233"/>
                      <a:pt x="380" y="634"/>
                      <a:pt x="817" y="774"/>
                    </a:cubicBezTo>
                    <a:cubicBezTo>
                      <a:pt x="953" y="815"/>
                      <a:pt x="1094" y="838"/>
                      <a:pt x="1219" y="910"/>
                    </a:cubicBezTo>
                    <a:cubicBezTo>
                      <a:pt x="1476" y="1041"/>
                      <a:pt x="1529" y="1357"/>
                      <a:pt x="1485" y="1619"/>
                    </a:cubicBezTo>
                    <a:cubicBezTo>
                      <a:pt x="1484" y="1626"/>
                      <a:pt x="1484" y="1633"/>
                      <a:pt x="1483" y="1642"/>
                    </a:cubicBezTo>
                    <a:cubicBezTo>
                      <a:pt x="1481" y="1682"/>
                      <a:pt x="1471" y="1727"/>
                      <a:pt x="1429" y="1727"/>
                    </a:cubicBezTo>
                    <a:cubicBezTo>
                      <a:pt x="1425" y="1727"/>
                      <a:pt x="1421" y="1727"/>
                      <a:pt x="1416" y="1726"/>
                    </a:cubicBezTo>
                    <a:cubicBezTo>
                      <a:pt x="1390" y="1718"/>
                      <a:pt x="1375" y="1692"/>
                      <a:pt x="1362" y="1671"/>
                    </a:cubicBezTo>
                    <a:cubicBezTo>
                      <a:pt x="1357" y="1662"/>
                      <a:pt x="1351" y="1652"/>
                      <a:pt x="1345" y="1642"/>
                    </a:cubicBezTo>
                    <a:cubicBezTo>
                      <a:pt x="1325" y="1608"/>
                      <a:pt x="1307" y="1574"/>
                      <a:pt x="1284" y="1543"/>
                    </a:cubicBezTo>
                    <a:cubicBezTo>
                      <a:pt x="1174" y="1391"/>
                      <a:pt x="1049" y="1383"/>
                      <a:pt x="911" y="1383"/>
                    </a:cubicBezTo>
                    <a:cubicBezTo>
                      <a:pt x="895" y="1383"/>
                      <a:pt x="879" y="1383"/>
                      <a:pt x="863" y="1383"/>
                    </a:cubicBezTo>
                    <a:cubicBezTo>
                      <a:pt x="705" y="1383"/>
                      <a:pt x="530" y="1374"/>
                      <a:pt x="343" y="1158"/>
                    </a:cubicBezTo>
                    <a:cubicBezTo>
                      <a:pt x="252" y="1043"/>
                      <a:pt x="153" y="925"/>
                      <a:pt x="1" y="893"/>
                    </a:cubicBezTo>
                    <a:lnTo>
                      <a:pt x="1" y="893"/>
                    </a:lnTo>
                    <a:cubicBezTo>
                      <a:pt x="103" y="996"/>
                      <a:pt x="122" y="1141"/>
                      <a:pt x="172" y="1269"/>
                    </a:cubicBezTo>
                    <a:cubicBezTo>
                      <a:pt x="331" y="1554"/>
                      <a:pt x="712" y="1384"/>
                      <a:pt x="953" y="1525"/>
                    </a:cubicBezTo>
                    <a:cubicBezTo>
                      <a:pt x="1007" y="1558"/>
                      <a:pt x="1048" y="1599"/>
                      <a:pt x="1085" y="1643"/>
                    </a:cubicBezTo>
                    <a:cubicBezTo>
                      <a:pt x="1184" y="1759"/>
                      <a:pt x="1248" y="1889"/>
                      <a:pt x="1455" y="1889"/>
                    </a:cubicBezTo>
                    <a:cubicBezTo>
                      <a:pt x="1457" y="1889"/>
                      <a:pt x="1459" y="1889"/>
                      <a:pt x="1462" y="1888"/>
                    </a:cubicBezTo>
                    <a:cubicBezTo>
                      <a:pt x="1470" y="1889"/>
                      <a:pt x="1477" y="1889"/>
                      <a:pt x="1485" y="1889"/>
                    </a:cubicBezTo>
                    <a:cubicBezTo>
                      <a:pt x="1638" y="1889"/>
                      <a:pt x="1801" y="1839"/>
                      <a:pt x="1900" y="1716"/>
                    </a:cubicBezTo>
                    <a:cubicBezTo>
                      <a:pt x="1918" y="1693"/>
                      <a:pt x="1929" y="1667"/>
                      <a:pt x="1942" y="1642"/>
                    </a:cubicBezTo>
                    <a:cubicBezTo>
                      <a:pt x="1950" y="1628"/>
                      <a:pt x="1958" y="1614"/>
                      <a:pt x="1966" y="1602"/>
                    </a:cubicBezTo>
                    <a:cubicBezTo>
                      <a:pt x="1821" y="1463"/>
                      <a:pt x="1736" y="1249"/>
                      <a:pt x="1876" y="1079"/>
                    </a:cubicBezTo>
                    <a:cubicBezTo>
                      <a:pt x="1684" y="982"/>
                      <a:pt x="1449" y="912"/>
                      <a:pt x="1332" y="718"/>
                    </a:cubicBezTo>
                    <a:cubicBezTo>
                      <a:pt x="1329" y="713"/>
                      <a:pt x="1326" y="708"/>
                      <a:pt x="1323" y="703"/>
                    </a:cubicBezTo>
                    <a:cubicBezTo>
                      <a:pt x="1276" y="686"/>
                      <a:pt x="1224" y="689"/>
                      <a:pt x="1173" y="683"/>
                    </a:cubicBezTo>
                    <a:cubicBezTo>
                      <a:pt x="1077" y="670"/>
                      <a:pt x="984" y="644"/>
                      <a:pt x="905" y="588"/>
                    </a:cubicBezTo>
                    <a:cubicBezTo>
                      <a:pt x="779" y="507"/>
                      <a:pt x="708" y="375"/>
                      <a:pt x="628" y="253"/>
                    </a:cubicBezTo>
                    <a:cubicBezTo>
                      <a:pt x="516" y="86"/>
                      <a:pt x="311" y="1"/>
                      <a:pt x="115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2"/>
              <p:cNvSpPr/>
              <p:nvPr/>
            </p:nvSpPr>
            <p:spPr>
              <a:xfrm>
                <a:off x="-661663" y="607570"/>
                <a:ext cx="217658" cy="309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343" extrusionOk="0">
                    <a:moveTo>
                      <a:pt x="3068" y="110"/>
                    </a:moveTo>
                    <a:cubicBezTo>
                      <a:pt x="3126" y="110"/>
                      <a:pt x="3159" y="184"/>
                      <a:pt x="3133" y="233"/>
                    </a:cubicBezTo>
                    <a:cubicBezTo>
                      <a:pt x="3112" y="258"/>
                      <a:pt x="3084" y="265"/>
                      <a:pt x="3052" y="275"/>
                    </a:cubicBezTo>
                    <a:cubicBezTo>
                      <a:pt x="3047" y="274"/>
                      <a:pt x="3042" y="274"/>
                      <a:pt x="3037" y="273"/>
                    </a:cubicBezTo>
                    <a:cubicBezTo>
                      <a:pt x="2933" y="269"/>
                      <a:pt x="2985" y="116"/>
                      <a:pt x="3063" y="110"/>
                    </a:cubicBezTo>
                    <a:cubicBezTo>
                      <a:pt x="3064" y="110"/>
                      <a:pt x="3066" y="110"/>
                      <a:pt x="3068" y="110"/>
                    </a:cubicBezTo>
                    <a:close/>
                    <a:moveTo>
                      <a:pt x="3509" y="558"/>
                    </a:moveTo>
                    <a:cubicBezTo>
                      <a:pt x="3533" y="558"/>
                      <a:pt x="3552" y="588"/>
                      <a:pt x="3556" y="611"/>
                    </a:cubicBezTo>
                    <a:cubicBezTo>
                      <a:pt x="3563" y="643"/>
                      <a:pt x="3551" y="684"/>
                      <a:pt x="3527" y="709"/>
                    </a:cubicBezTo>
                    <a:cubicBezTo>
                      <a:pt x="3525" y="708"/>
                      <a:pt x="3523" y="708"/>
                      <a:pt x="3521" y="708"/>
                    </a:cubicBezTo>
                    <a:cubicBezTo>
                      <a:pt x="3505" y="703"/>
                      <a:pt x="3491" y="691"/>
                      <a:pt x="3479" y="681"/>
                    </a:cubicBezTo>
                    <a:cubicBezTo>
                      <a:pt x="3479" y="678"/>
                      <a:pt x="3479" y="676"/>
                      <a:pt x="3478" y="674"/>
                    </a:cubicBezTo>
                    <a:cubicBezTo>
                      <a:pt x="3476" y="636"/>
                      <a:pt x="3469" y="593"/>
                      <a:pt x="3495" y="562"/>
                    </a:cubicBezTo>
                    <a:cubicBezTo>
                      <a:pt x="3500" y="559"/>
                      <a:pt x="3505" y="558"/>
                      <a:pt x="3509" y="558"/>
                    </a:cubicBezTo>
                    <a:close/>
                    <a:moveTo>
                      <a:pt x="2472" y="604"/>
                    </a:moveTo>
                    <a:cubicBezTo>
                      <a:pt x="2496" y="604"/>
                      <a:pt x="2520" y="613"/>
                      <a:pt x="2535" y="633"/>
                    </a:cubicBezTo>
                    <a:cubicBezTo>
                      <a:pt x="2563" y="689"/>
                      <a:pt x="2530" y="774"/>
                      <a:pt x="2496" y="822"/>
                    </a:cubicBezTo>
                    <a:cubicBezTo>
                      <a:pt x="2410" y="819"/>
                      <a:pt x="2340" y="729"/>
                      <a:pt x="2382" y="647"/>
                    </a:cubicBezTo>
                    <a:cubicBezTo>
                      <a:pt x="2401" y="621"/>
                      <a:pt x="2438" y="604"/>
                      <a:pt x="2472" y="604"/>
                    </a:cubicBezTo>
                    <a:close/>
                    <a:moveTo>
                      <a:pt x="1874" y="1064"/>
                    </a:moveTo>
                    <a:cubicBezTo>
                      <a:pt x="1959" y="1064"/>
                      <a:pt x="1957" y="1204"/>
                      <a:pt x="1872" y="1209"/>
                    </a:cubicBezTo>
                    <a:cubicBezTo>
                      <a:pt x="1813" y="1209"/>
                      <a:pt x="1764" y="1139"/>
                      <a:pt x="1784" y="1084"/>
                    </a:cubicBezTo>
                    <a:lnTo>
                      <a:pt x="1784" y="1084"/>
                    </a:lnTo>
                    <a:cubicBezTo>
                      <a:pt x="1789" y="1086"/>
                      <a:pt x="1794" y="1088"/>
                      <a:pt x="1799" y="1088"/>
                    </a:cubicBezTo>
                    <a:cubicBezTo>
                      <a:pt x="1822" y="1088"/>
                      <a:pt x="1842" y="1065"/>
                      <a:pt x="1867" y="1064"/>
                    </a:cubicBezTo>
                    <a:cubicBezTo>
                      <a:pt x="1869" y="1064"/>
                      <a:pt x="1872" y="1064"/>
                      <a:pt x="1874" y="1064"/>
                    </a:cubicBezTo>
                    <a:close/>
                    <a:moveTo>
                      <a:pt x="1317" y="1150"/>
                    </a:moveTo>
                    <a:cubicBezTo>
                      <a:pt x="1325" y="1150"/>
                      <a:pt x="1334" y="1152"/>
                      <a:pt x="1343" y="1156"/>
                    </a:cubicBezTo>
                    <a:cubicBezTo>
                      <a:pt x="1391" y="1189"/>
                      <a:pt x="1356" y="1263"/>
                      <a:pt x="1303" y="1263"/>
                    </a:cubicBezTo>
                    <a:cubicBezTo>
                      <a:pt x="1301" y="1263"/>
                      <a:pt x="1300" y="1262"/>
                      <a:pt x="1298" y="1262"/>
                    </a:cubicBezTo>
                    <a:cubicBezTo>
                      <a:pt x="1295" y="1263"/>
                      <a:pt x="1291" y="1263"/>
                      <a:pt x="1288" y="1263"/>
                    </a:cubicBezTo>
                    <a:cubicBezTo>
                      <a:pt x="1241" y="1263"/>
                      <a:pt x="1222" y="1204"/>
                      <a:pt x="1254" y="1169"/>
                    </a:cubicBezTo>
                    <a:cubicBezTo>
                      <a:pt x="1276" y="1163"/>
                      <a:pt x="1295" y="1150"/>
                      <a:pt x="1317" y="1150"/>
                    </a:cubicBezTo>
                    <a:close/>
                    <a:moveTo>
                      <a:pt x="3333" y="2043"/>
                    </a:moveTo>
                    <a:lnTo>
                      <a:pt x="3333" y="2043"/>
                    </a:lnTo>
                    <a:cubicBezTo>
                      <a:pt x="3339" y="2045"/>
                      <a:pt x="3345" y="2045"/>
                      <a:pt x="3352" y="2045"/>
                    </a:cubicBezTo>
                    <a:cubicBezTo>
                      <a:pt x="3358" y="2045"/>
                      <a:pt x="3364" y="2045"/>
                      <a:pt x="3371" y="2045"/>
                    </a:cubicBezTo>
                    <a:cubicBezTo>
                      <a:pt x="3385" y="2045"/>
                      <a:pt x="3398" y="2047"/>
                      <a:pt x="3407" y="2059"/>
                    </a:cubicBezTo>
                    <a:cubicBezTo>
                      <a:pt x="3435" y="2097"/>
                      <a:pt x="3410" y="2164"/>
                      <a:pt x="3360" y="2164"/>
                    </a:cubicBezTo>
                    <a:cubicBezTo>
                      <a:pt x="3360" y="2164"/>
                      <a:pt x="3359" y="2164"/>
                      <a:pt x="3358" y="2164"/>
                    </a:cubicBezTo>
                    <a:cubicBezTo>
                      <a:pt x="3297" y="2157"/>
                      <a:pt x="3297" y="2078"/>
                      <a:pt x="3333" y="2043"/>
                    </a:cubicBezTo>
                    <a:close/>
                    <a:moveTo>
                      <a:pt x="301" y="4260"/>
                    </a:moveTo>
                    <a:cubicBezTo>
                      <a:pt x="496" y="4260"/>
                      <a:pt x="701" y="4345"/>
                      <a:pt x="813" y="4512"/>
                    </a:cubicBezTo>
                    <a:cubicBezTo>
                      <a:pt x="893" y="4633"/>
                      <a:pt x="964" y="4766"/>
                      <a:pt x="1090" y="4847"/>
                    </a:cubicBezTo>
                    <a:cubicBezTo>
                      <a:pt x="1169" y="4902"/>
                      <a:pt x="1263" y="4929"/>
                      <a:pt x="1359" y="4942"/>
                    </a:cubicBezTo>
                    <a:cubicBezTo>
                      <a:pt x="1409" y="4948"/>
                      <a:pt x="1461" y="4945"/>
                      <a:pt x="1509" y="4962"/>
                    </a:cubicBezTo>
                    <a:cubicBezTo>
                      <a:pt x="1511" y="4967"/>
                      <a:pt x="1515" y="4972"/>
                      <a:pt x="1517" y="4977"/>
                    </a:cubicBezTo>
                    <a:cubicBezTo>
                      <a:pt x="1634" y="5171"/>
                      <a:pt x="1869" y="5241"/>
                      <a:pt x="2061" y="5338"/>
                    </a:cubicBezTo>
                    <a:cubicBezTo>
                      <a:pt x="1921" y="5508"/>
                      <a:pt x="2006" y="5722"/>
                      <a:pt x="2151" y="5861"/>
                    </a:cubicBezTo>
                    <a:cubicBezTo>
                      <a:pt x="2143" y="5873"/>
                      <a:pt x="2135" y="5887"/>
                      <a:pt x="2127" y="5901"/>
                    </a:cubicBezTo>
                    <a:cubicBezTo>
                      <a:pt x="2114" y="5926"/>
                      <a:pt x="2103" y="5952"/>
                      <a:pt x="2085" y="5975"/>
                    </a:cubicBezTo>
                    <a:cubicBezTo>
                      <a:pt x="1986" y="6098"/>
                      <a:pt x="1823" y="6148"/>
                      <a:pt x="1670" y="6148"/>
                    </a:cubicBezTo>
                    <a:cubicBezTo>
                      <a:pt x="1662" y="6148"/>
                      <a:pt x="1655" y="6148"/>
                      <a:pt x="1647" y="6147"/>
                    </a:cubicBezTo>
                    <a:cubicBezTo>
                      <a:pt x="1644" y="6148"/>
                      <a:pt x="1642" y="6148"/>
                      <a:pt x="1640" y="6148"/>
                    </a:cubicBezTo>
                    <a:cubicBezTo>
                      <a:pt x="1433" y="6148"/>
                      <a:pt x="1369" y="6018"/>
                      <a:pt x="1270" y="5901"/>
                    </a:cubicBezTo>
                    <a:cubicBezTo>
                      <a:pt x="1233" y="5858"/>
                      <a:pt x="1192" y="5817"/>
                      <a:pt x="1138" y="5784"/>
                    </a:cubicBezTo>
                    <a:cubicBezTo>
                      <a:pt x="897" y="5643"/>
                      <a:pt x="516" y="5813"/>
                      <a:pt x="357" y="5528"/>
                    </a:cubicBezTo>
                    <a:cubicBezTo>
                      <a:pt x="307" y="5400"/>
                      <a:pt x="288" y="5255"/>
                      <a:pt x="186" y="5152"/>
                    </a:cubicBezTo>
                    <a:lnTo>
                      <a:pt x="186" y="5152"/>
                    </a:lnTo>
                    <a:cubicBezTo>
                      <a:pt x="338" y="5184"/>
                      <a:pt x="437" y="5301"/>
                      <a:pt x="528" y="5416"/>
                    </a:cubicBezTo>
                    <a:cubicBezTo>
                      <a:pt x="715" y="5632"/>
                      <a:pt x="890" y="5642"/>
                      <a:pt x="1048" y="5642"/>
                    </a:cubicBezTo>
                    <a:cubicBezTo>
                      <a:pt x="1065" y="5642"/>
                      <a:pt x="1081" y="5642"/>
                      <a:pt x="1097" y="5642"/>
                    </a:cubicBezTo>
                    <a:cubicBezTo>
                      <a:pt x="1234" y="5642"/>
                      <a:pt x="1359" y="5650"/>
                      <a:pt x="1469" y="5801"/>
                    </a:cubicBezTo>
                    <a:cubicBezTo>
                      <a:pt x="1492" y="5833"/>
                      <a:pt x="1510" y="5867"/>
                      <a:pt x="1530" y="5901"/>
                    </a:cubicBezTo>
                    <a:cubicBezTo>
                      <a:pt x="1536" y="5911"/>
                      <a:pt x="1542" y="5921"/>
                      <a:pt x="1547" y="5930"/>
                    </a:cubicBezTo>
                    <a:cubicBezTo>
                      <a:pt x="1560" y="5952"/>
                      <a:pt x="1575" y="5977"/>
                      <a:pt x="1601" y="5985"/>
                    </a:cubicBezTo>
                    <a:cubicBezTo>
                      <a:pt x="1606" y="5986"/>
                      <a:pt x="1610" y="5986"/>
                      <a:pt x="1614" y="5986"/>
                    </a:cubicBezTo>
                    <a:cubicBezTo>
                      <a:pt x="1656" y="5986"/>
                      <a:pt x="1666" y="5941"/>
                      <a:pt x="1669" y="5901"/>
                    </a:cubicBezTo>
                    <a:cubicBezTo>
                      <a:pt x="1669" y="5892"/>
                      <a:pt x="1669" y="5885"/>
                      <a:pt x="1670" y="5878"/>
                    </a:cubicBezTo>
                    <a:cubicBezTo>
                      <a:pt x="1714" y="5617"/>
                      <a:pt x="1661" y="5300"/>
                      <a:pt x="1404" y="5169"/>
                    </a:cubicBezTo>
                    <a:cubicBezTo>
                      <a:pt x="1279" y="5097"/>
                      <a:pt x="1138" y="5074"/>
                      <a:pt x="1002" y="5033"/>
                    </a:cubicBezTo>
                    <a:cubicBezTo>
                      <a:pt x="565" y="4893"/>
                      <a:pt x="771" y="4492"/>
                      <a:pt x="290" y="4260"/>
                    </a:cubicBezTo>
                    <a:cubicBezTo>
                      <a:pt x="294" y="4260"/>
                      <a:pt x="297" y="4260"/>
                      <a:pt x="301" y="4260"/>
                    </a:cubicBezTo>
                    <a:close/>
                    <a:moveTo>
                      <a:pt x="603" y="1899"/>
                    </a:moveTo>
                    <a:cubicBezTo>
                      <a:pt x="619" y="1899"/>
                      <a:pt x="634" y="1900"/>
                      <a:pt x="650" y="1900"/>
                    </a:cubicBezTo>
                    <a:cubicBezTo>
                      <a:pt x="924" y="1916"/>
                      <a:pt x="1190" y="2000"/>
                      <a:pt x="1421" y="2152"/>
                    </a:cubicBezTo>
                    <a:cubicBezTo>
                      <a:pt x="1629" y="2293"/>
                      <a:pt x="1797" y="2483"/>
                      <a:pt x="1967" y="2666"/>
                    </a:cubicBezTo>
                    <a:cubicBezTo>
                      <a:pt x="2014" y="2711"/>
                      <a:pt x="2053" y="2766"/>
                      <a:pt x="2109" y="2800"/>
                    </a:cubicBezTo>
                    <a:cubicBezTo>
                      <a:pt x="2118" y="2804"/>
                      <a:pt x="2127" y="2806"/>
                      <a:pt x="2136" y="2806"/>
                    </a:cubicBezTo>
                    <a:cubicBezTo>
                      <a:pt x="2172" y="2806"/>
                      <a:pt x="2205" y="2776"/>
                      <a:pt x="2204" y="2737"/>
                    </a:cubicBezTo>
                    <a:cubicBezTo>
                      <a:pt x="2204" y="2708"/>
                      <a:pt x="2198" y="2679"/>
                      <a:pt x="2195" y="2651"/>
                    </a:cubicBezTo>
                    <a:cubicBezTo>
                      <a:pt x="2182" y="2399"/>
                      <a:pt x="2242" y="2289"/>
                      <a:pt x="2329" y="2289"/>
                    </a:cubicBezTo>
                    <a:cubicBezTo>
                      <a:pt x="2416" y="2289"/>
                      <a:pt x="2530" y="2401"/>
                      <a:pt x="2620" y="2592"/>
                    </a:cubicBezTo>
                    <a:cubicBezTo>
                      <a:pt x="2706" y="2759"/>
                      <a:pt x="2778" y="2944"/>
                      <a:pt x="2844" y="3123"/>
                    </a:cubicBezTo>
                    <a:cubicBezTo>
                      <a:pt x="2867" y="3187"/>
                      <a:pt x="2893" y="3261"/>
                      <a:pt x="2924" y="3334"/>
                    </a:cubicBezTo>
                    <a:cubicBezTo>
                      <a:pt x="2941" y="3371"/>
                      <a:pt x="2957" y="3417"/>
                      <a:pt x="2996" y="3437"/>
                    </a:cubicBezTo>
                    <a:cubicBezTo>
                      <a:pt x="3007" y="3443"/>
                      <a:pt x="3019" y="3445"/>
                      <a:pt x="3030" y="3445"/>
                    </a:cubicBezTo>
                    <a:cubicBezTo>
                      <a:pt x="3069" y="3445"/>
                      <a:pt x="3103" y="3414"/>
                      <a:pt x="3125" y="3382"/>
                    </a:cubicBezTo>
                    <a:cubicBezTo>
                      <a:pt x="3207" y="3266"/>
                      <a:pt x="3283" y="3220"/>
                      <a:pt x="3351" y="3220"/>
                    </a:cubicBezTo>
                    <a:cubicBezTo>
                      <a:pt x="3547" y="3220"/>
                      <a:pt x="3682" y="3603"/>
                      <a:pt x="3730" y="3820"/>
                    </a:cubicBezTo>
                    <a:cubicBezTo>
                      <a:pt x="3775" y="4038"/>
                      <a:pt x="3801" y="4259"/>
                      <a:pt x="3813" y="4482"/>
                    </a:cubicBezTo>
                    <a:cubicBezTo>
                      <a:pt x="3815" y="4556"/>
                      <a:pt x="3817" y="4632"/>
                      <a:pt x="3822" y="4707"/>
                    </a:cubicBezTo>
                    <a:cubicBezTo>
                      <a:pt x="3824" y="4748"/>
                      <a:pt x="3825" y="4794"/>
                      <a:pt x="3858" y="4824"/>
                    </a:cubicBezTo>
                    <a:cubicBezTo>
                      <a:pt x="3876" y="4840"/>
                      <a:pt x="3895" y="4846"/>
                      <a:pt x="3913" y="4846"/>
                    </a:cubicBezTo>
                    <a:cubicBezTo>
                      <a:pt x="3976" y="4846"/>
                      <a:pt x="4038" y="4775"/>
                      <a:pt x="4098" y="4762"/>
                    </a:cubicBezTo>
                    <a:cubicBezTo>
                      <a:pt x="4105" y="4761"/>
                      <a:pt x="4112" y="4760"/>
                      <a:pt x="4118" y="4760"/>
                    </a:cubicBezTo>
                    <a:cubicBezTo>
                      <a:pt x="4255" y="4760"/>
                      <a:pt x="4256" y="5094"/>
                      <a:pt x="4252" y="5189"/>
                    </a:cubicBezTo>
                    <a:cubicBezTo>
                      <a:pt x="4242" y="5441"/>
                      <a:pt x="4163" y="5677"/>
                      <a:pt x="4055" y="5901"/>
                    </a:cubicBezTo>
                    <a:cubicBezTo>
                      <a:pt x="4012" y="5991"/>
                      <a:pt x="3966" y="6079"/>
                      <a:pt x="3917" y="6166"/>
                    </a:cubicBezTo>
                    <a:cubicBezTo>
                      <a:pt x="3884" y="6076"/>
                      <a:pt x="3850" y="5988"/>
                      <a:pt x="3811" y="5901"/>
                    </a:cubicBezTo>
                    <a:cubicBezTo>
                      <a:pt x="3616" y="5457"/>
                      <a:pt x="3352" y="5044"/>
                      <a:pt x="3095" y="4635"/>
                    </a:cubicBezTo>
                    <a:cubicBezTo>
                      <a:pt x="2942" y="4389"/>
                      <a:pt x="2778" y="4149"/>
                      <a:pt x="2602" y="3918"/>
                    </a:cubicBezTo>
                    <a:cubicBezTo>
                      <a:pt x="2633" y="3856"/>
                      <a:pt x="2585" y="3690"/>
                      <a:pt x="2585" y="3634"/>
                    </a:cubicBezTo>
                    <a:cubicBezTo>
                      <a:pt x="2540" y="3308"/>
                      <a:pt x="2491" y="2983"/>
                      <a:pt x="2457" y="2655"/>
                    </a:cubicBezTo>
                    <a:cubicBezTo>
                      <a:pt x="2462" y="2637"/>
                      <a:pt x="2450" y="2628"/>
                      <a:pt x="2438" y="2628"/>
                    </a:cubicBezTo>
                    <a:cubicBezTo>
                      <a:pt x="2426" y="2628"/>
                      <a:pt x="2413" y="2637"/>
                      <a:pt x="2420" y="2656"/>
                    </a:cubicBezTo>
                    <a:cubicBezTo>
                      <a:pt x="2467" y="3025"/>
                      <a:pt x="2423" y="3407"/>
                      <a:pt x="2489" y="3773"/>
                    </a:cubicBezTo>
                    <a:cubicBezTo>
                      <a:pt x="2212" y="3424"/>
                      <a:pt x="1907" y="3096"/>
                      <a:pt x="1575" y="2799"/>
                    </a:cubicBezTo>
                    <a:cubicBezTo>
                      <a:pt x="1263" y="2531"/>
                      <a:pt x="954" y="2254"/>
                      <a:pt x="607" y="2031"/>
                    </a:cubicBezTo>
                    <a:cubicBezTo>
                      <a:pt x="599" y="2026"/>
                      <a:pt x="591" y="2017"/>
                      <a:pt x="583" y="2017"/>
                    </a:cubicBezTo>
                    <a:cubicBezTo>
                      <a:pt x="579" y="2017"/>
                      <a:pt x="575" y="2019"/>
                      <a:pt x="570" y="2024"/>
                    </a:cubicBezTo>
                    <a:cubicBezTo>
                      <a:pt x="565" y="2031"/>
                      <a:pt x="567" y="2043"/>
                      <a:pt x="576" y="2047"/>
                    </a:cubicBezTo>
                    <a:cubicBezTo>
                      <a:pt x="645" y="2099"/>
                      <a:pt x="707" y="2161"/>
                      <a:pt x="775" y="2219"/>
                    </a:cubicBezTo>
                    <a:cubicBezTo>
                      <a:pt x="1322" y="2690"/>
                      <a:pt x="1854" y="3178"/>
                      <a:pt x="2307" y="3745"/>
                    </a:cubicBezTo>
                    <a:cubicBezTo>
                      <a:pt x="2316" y="3758"/>
                      <a:pt x="2327" y="3772"/>
                      <a:pt x="2336" y="3784"/>
                    </a:cubicBezTo>
                    <a:cubicBezTo>
                      <a:pt x="2170" y="3751"/>
                      <a:pt x="2000" y="3733"/>
                      <a:pt x="1832" y="3719"/>
                    </a:cubicBezTo>
                    <a:cubicBezTo>
                      <a:pt x="1745" y="3712"/>
                      <a:pt x="1658" y="3710"/>
                      <a:pt x="1571" y="3710"/>
                    </a:cubicBezTo>
                    <a:cubicBezTo>
                      <a:pt x="1414" y="3710"/>
                      <a:pt x="1256" y="3718"/>
                      <a:pt x="1099" y="3721"/>
                    </a:cubicBezTo>
                    <a:cubicBezTo>
                      <a:pt x="1076" y="3723"/>
                      <a:pt x="1083" y="3750"/>
                      <a:pt x="1100" y="3750"/>
                    </a:cubicBezTo>
                    <a:cubicBezTo>
                      <a:pt x="1102" y="3750"/>
                      <a:pt x="1103" y="3750"/>
                      <a:pt x="1105" y="3750"/>
                    </a:cubicBezTo>
                    <a:cubicBezTo>
                      <a:pt x="1118" y="3749"/>
                      <a:pt x="1131" y="3749"/>
                      <a:pt x="1145" y="3749"/>
                    </a:cubicBezTo>
                    <a:cubicBezTo>
                      <a:pt x="1326" y="3749"/>
                      <a:pt x="1507" y="3762"/>
                      <a:pt x="1688" y="3781"/>
                    </a:cubicBezTo>
                    <a:cubicBezTo>
                      <a:pt x="1937" y="3809"/>
                      <a:pt x="2182" y="3872"/>
                      <a:pt x="2429" y="3911"/>
                    </a:cubicBezTo>
                    <a:cubicBezTo>
                      <a:pt x="2662" y="4231"/>
                      <a:pt x="2875" y="4564"/>
                      <a:pt x="3079" y="4903"/>
                    </a:cubicBezTo>
                    <a:cubicBezTo>
                      <a:pt x="3008" y="4884"/>
                      <a:pt x="2936" y="4869"/>
                      <a:pt x="2863" y="4858"/>
                    </a:cubicBezTo>
                    <a:cubicBezTo>
                      <a:pt x="2686" y="4828"/>
                      <a:pt x="2506" y="4810"/>
                      <a:pt x="2326" y="4810"/>
                    </a:cubicBezTo>
                    <a:cubicBezTo>
                      <a:pt x="2207" y="4810"/>
                      <a:pt x="2088" y="4818"/>
                      <a:pt x="1970" y="4836"/>
                    </a:cubicBezTo>
                    <a:cubicBezTo>
                      <a:pt x="1954" y="4839"/>
                      <a:pt x="1937" y="4844"/>
                      <a:pt x="1920" y="4845"/>
                    </a:cubicBezTo>
                    <a:cubicBezTo>
                      <a:pt x="1912" y="4845"/>
                      <a:pt x="1906" y="4851"/>
                      <a:pt x="1907" y="4860"/>
                    </a:cubicBezTo>
                    <a:cubicBezTo>
                      <a:pt x="1908" y="4866"/>
                      <a:pt x="1915" y="4870"/>
                      <a:pt x="1921" y="4870"/>
                    </a:cubicBezTo>
                    <a:cubicBezTo>
                      <a:pt x="1923" y="4870"/>
                      <a:pt x="1924" y="4870"/>
                      <a:pt x="1925" y="4869"/>
                    </a:cubicBezTo>
                    <a:cubicBezTo>
                      <a:pt x="1973" y="4865"/>
                      <a:pt x="2020" y="4863"/>
                      <a:pt x="2067" y="4863"/>
                    </a:cubicBezTo>
                    <a:cubicBezTo>
                      <a:pt x="2434" y="4863"/>
                      <a:pt x="2794" y="4973"/>
                      <a:pt x="3156" y="5032"/>
                    </a:cubicBezTo>
                    <a:cubicBezTo>
                      <a:pt x="3326" y="5319"/>
                      <a:pt x="3490" y="5610"/>
                      <a:pt x="3652" y="5901"/>
                    </a:cubicBezTo>
                    <a:cubicBezTo>
                      <a:pt x="3700" y="5988"/>
                      <a:pt x="3749" y="6074"/>
                      <a:pt x="3797" y="6160"/>
                    </a:cubicBezTo>
                    <a:cubicBezTo>
                      <a:pt x="3788" y="6162"/>
                      <a:pt x="3779" y="6162"/>
                      <a:pt x="3770" y="6163"/>
                    </a:cubicBezTo>
                    <a:cubicBezTo>
                      <a:pt x="3743" y="6166"/>
                      <a:pt x="3713" y="6167"/>
                      <a:pt x="3680" y="6167"/>
                    </a:cubicBezTo>
                    <a:cubicBezTo>
                      <a:pt x="3390" y="6167"/>
                      <a:pt x="2865" y="6069"/>
                      <a:pt x="2503" y="5901"/>
                    </a:cubicBezTo>
                    <a:cubicBezTo>
                      <a:pt x="2316" y="5813"/>
                      <a:pt x="2173" y="5707"/>
                      <a:pt x="2127" y="5586"/>
                    </a:cubicBezTo>
                    <a:cubicBezTo>
                      <a:pt x="2101" y="5527"/>
                      <a:pt x="2129" y="5468"/>
                      <a:pt x="2168" y="5423"/>
                    </a:cubicBezTo>
                    <a:cubicBezTo>
                      <a:pt x="2218" y="5381"/>
                      <a:pt x="2226" y="5296"/>
                      <a:pt x="2163" y="5261"/>
                    </a:cubicBezTo>
                    <a:cubicBezTo>
                      <a:pt x="1974" y="5175"/>
                      <a:pt x="1760" y="5120"/>
                      <a:pt x="1641" y="4932"/>
                    </a:cubicBezTo>
                    <a:cubicBezTo>
                      <a:pt x="1570" y="4811"/>
                      <a:pt x="1715" y="4736"/>
                      <a:pt x="1806" y="4690"/>
                    </a:cubicBezTo>
                    <a:cubicBezTo>
                      <a:pt x="1875" y="4640"/>
                      <a:pt x="1832" y="4564"/>
                      <a:pt x="1761" y="4547"/>
                    </a:cubicBezTo>
                    <a:cubicBezTo>
                      <a:pt x="1417" y="4394"/>
                      <a:pt x="1031" y="4259"/>
                      <a:pt x="798" y="3945"/>
                    </a:cubicBezTo>
                    <a:cubicBezTo>
                      <a:pt x="642" y="3762"/>
                      <a:pt x="757" y="3588"/>
                      <a:pt x="951" y="3508"/>
                    </a:cubicBezTo>
                    <a:cubicBezTo>
                      <a:pt x="1036" y="3478"/>
                      <a:pt x="1121" y="3476"/>
                      <a:pt x="1212" y="3468"/>
                    </a:cubicBezTo>
                    <a:cubicBezTo>
                      <a:pt x="1243" y="3465"/>
                      <a:pt x="1292" y="3469"/>
                      <a:pt x="1325" y="3455"/>
                    </a:cubicBezTo>
                    <a:cubicBezTo>
                      <a:pt x="1371" y="3436"/>
                      <a:pt x="1381" y="3369"/>
                      <a:pt x="1344" y="3335"/>
                    </a:cubicBezTo>
                    <a:cubicBezTo>
                      <a:pt x="1252" y="3270"/>
                      <a:pt x="1147" y="3222"/>
                      <a:pt x="1062" y="3146"/>
                    </a:cubicBezTo>
                    <a:cubicBezTo>
                      <a:pt x="722" y="2831"/>
                      <a:pt x="474" y="2401"/>
                      <a:pt x="420" y="1936"/>
                    </a:cubicBezTo>
                    <a:cubicBezTo>
                      <a:pt x="422" y="1926"/>
                      <a:pt x="433" y="1921"/>
                      <a:pt x="440" y="1918"/>
                    </a:cubicBezTo>
                    <a:cubicBezTo>
                      <a:pt x="493" y="1902"/>
                      <a:pt x="548" y="1899"/>
                      <a:pt x="603" y="1899"/>
                    </a:cubicBezTo>
                    <a:close/>
                    <a:moveTo>
                      <a:pt x="3063" y="1"/>
                    </a:moveTo>
                    <a:cubicBezTo>
                      <a:pt x="3062" y="1"/>
                      <a:pt x="3060" y="1"/>
                      <a:pt x="3059" y="1"/>
                    </a:cubicBezTo>
                    <a:cubicBezTo>
                      <a:pt x="2849" y="4"/>
                      <a:pt x="2789" y="344"/>
                      <a:pt x="3030" y="344"/>
                    </a:cubicBezTo>
                    <a:cubicBezTo>
                      <a:pt x="3031" y="344"/>
                      <a:pt x="3033" y="344"/>
                      <a:pt x="3034" y="344"/>
                    </a:cubicBezTo>
                    <a:lnTo>
                      <a:pt x="3034" y="344"/>
                    </a:lnTo>
                    <a:cubicBezTo>
                      <a:pt x="3131" y="648"/>
                      <a:pt x="3072" y="1012"/>
                      <a:pt x="2836" y="1235"/>
                    </a:cubicBezTo>
                    <a:cubicBezTo>
                      <a:pt x="2803" y="1172"/>
                      <a:pt x="2768" y="1110"/>
                      <a:pt x="2728" y="1050"/>
                    </a:cubicBezTo>
                    <a:cubicBezTo>
                      <a:pt x="2684" y="983"/>
                      <a:pt x="2637" y="917"/>
                      <a:pt x="2582" y="858"/>
                    </a:cubicBezTo>
                    <a:cubicBezTo>
                      <a:pt x="2600" y="846"/>
                      <a:pt x="2614" y="833"/>
                      <a:pt x="2626" y="817"/>
                    </a:cubicBezTo>
                    <a:cubicBezTo>
                      <a:pt x="2691" y="710"/>
                      <a:pt x="2652" y="533"/>
                      <a:pt x="2523" y="497"/>
                    </a:cubicBezTo>
                    <a:cubicBezTo>
                      <a:pt x="2504" y="492"/>
                      <a:pt x="2485" y="490"/>
                      <a:pt x="2468" y="490"/>
                    </a:cubicBezTo>
                    <a:cubicBezTo>
                      <a:pt x="2259" y="490"/>
                      <a:pt x="2173" y="802"/>
                      <a:pt x="2399" y="883"/>
                    </a:cubicBezTo>
                    <a:cubicBezTo>
                      <a:pt x="2417" y="889"/>
                      <a:pt x="2438" y="892"/>
                      <a:pt x="2459" y="892"/>
                    </a:cubicBezTo>
                    <a:cubicBezTo>
                      <a:pt x="2484" y="892"/>
                      <a:pt x="2510" y="888"/>
                      <a:pt x="2535" y="880"/>
                    </a:cubicBezTo>
                    <a:cubicBezTo>
                      <a:pt x="2716" y="1110"/>
                      <a:pt x="2835" y="1388"/>
                      <a:pt x="2897" y="1677"/>
                    </a:cubicBezTo>
                    <a:cubicBezTo>
                      <a:pt x="2829" y="1691"/>
                      <a:pt x="2759" y="1696"/>
                      <a:pt x="2690" y="1696"/>
                    </a:cubicBezTo>
                    <a:cubicBezTo>
                      <a:pt x="2664" y="1696"/>
                      <a:pt x="2638" y="1695"/>
                      <a:pt x="2612" y="1694"/>
                    </a:cubicBezTo>
                    <a:cubicBezTo>
                      <a:pt x="2351" y="1683"/>
                      <a:pt x="2061" y="1595"/>
                      <a:pt x="1949" y="1335"/>
                    </a:cubicBezTo>
                    <a:cubicBezTo>
                      <a:pt x="1943" y="1323"/>
                      <a:pt x="1938" y="1309"/>
                      <a:pt x="1931" y="1295"/>
                    </a:cubicBezTo>
                    <a:cubicBezTo>
                      <a:pt x="2021" y="1255"/>
                      <a:pt x="2083" y="1134"/>
                      <a:pt x="2018" y="1034"/>
                    </a:cubicBezTo>
                    <a:cubicBezTo>
                      <a:pt x="1981" y="983"/>
                      <a:pt x="1936" y="961"/>
                      <a:pt x="1891" y="961"/>
                    </a:cubicBezTo>
                    <a:cubicBezTo>
                      <a:pt x="1762" y="961"/>
                      <a:pt x="1640" y="1138"/>
                      <a:pt x="1763" y="1261"/>
                    </a:cubicBezTo>
                    <a:cubicBezTo>
                      <a:pt x="1790" y="1289"/>
                      <a:pt x="1820" y="1303"/>
                      <a:pt x="1852" y="1308"/>
                    </a:cubicBezTo>
                    <a:cubicBezTo>
                      <a:pt x="1854" y="1332"/>
                      <a:pt x="1875" y="1360"/>
                      <a:pt x="1884" y="1381"/>
                    </a:cubicBezTo>
                    <a:cubicBezTo>
                      <a:pt x="1907" y="1427"/>
                      <a:pt x="1935" y="1471"/>
                      <a:pt x="1966" y="1511"/>
                    </a:cubicBezTo>
                    <a:cubicBezTo>
                      <a:pt x="1926" y="1517"/>
                      <a:pt x="1885" y="1521"/>
                      <a:pt x="1845" y="1521"/>
                    </a:cubicBezTo>
                    <a:cubicBezTo>
                      <a:pt x="1770" y="1521"/>
                      <a:pt x="1697" y="1508"/>
                      <a:pt x="1629" y="1471"/>
                    </a:cubicBezTo>
                    <a:cubicBezTo>
                      <a:pt x="1566" y="1439"/>
                      <a:pt x="1510" y="1388"/>
                      <a:pt x="1460" y="1337"/>
                    </a:cubicBezTo>
                    <a:cubicBezTo>
                      <a:pt x="1447" y="1324"/>
                      <a:pt x="1429" y="1302"/>
                      <a:pt x="1408" y="1285"/>
                    </a:cubicBezTo>
                    <a:cubicBezTo>
                      <a:pt x="1433" y="1253"/>
                      <a:pt x="1446" y="1210"/>
                      <a:pt x="1436" y="1165"/>
                    </a:cubicBezTo>
                    <a:cubicBezTo>
                      <a:pt x="1427" y="1123"/>
                      <a:pt x="1403" y="1081"/>
                      <a:pt x="1361" y="1065"/>
                    </a:cubicBezTo>
                    <a:cubicBezTo>
                      <a:pt x="1348" y="1060"/>
                      <a:pt x="1334" y="1058"/>
                      <a:pt x="1318" y="1058"/>
                    </a:cubicBezTo>
                    <a:cubicBezTo>
                      <a:pt x="1272" y="1058"/>
                      <a:pt x="1223" y="1080"/>
                      <a:pt x="1211" y="1125"/>
                    </a:cubicBezTo>
                    <a:cubicBezTo>
                      <a:pt x="1191" y="1138"/>
                      <a:pt x="1176" y="1161"/>
                      <a:pt x="1169" y="1185"/>
                    </a:cubicBezTo>
                    <a:cubicBezTo>
                      <a:pt x="1156" y="1224"/>
                      <a:pt x="1161" y="1267"/>
                      <a:pt x="1186" y="1300"/>
                    </a:cubicBezTo>
                    <a:cubicBezTo>
                      <a:pt x="1214" y="1335"/>
                      <a:pt x="1249" y="1350"/>
                      <a:pt x="1285" y="1350"/>
                    </a:cubicBezTo>
                    <a:cubicBezTo>
                      <a:pt x="1304" y="1350"/>
                      <a:pt x="1323" y="1346"/>
                      <a:pt x="1340" y="1339"/>
                    </a:cubicBezTo>
                    <a:cubicBezTo>
                      <a:pt x="1361" y="1391"/>
                      <a:pt x="1418" y="1430"/>
                      <a:pt x="1462" y="1462"/>
                    </a:cubicBezTo>
                    <a:cubicBezTo>
                      <a:pt x="1585" y="1543"/>
                      <a:pt x="1731" y="1580"/>
                      <a:pt x="1877" y="1586"/>
                    </a:cubicBezTo>
                    <a:cubicBezTo>
                      <a:pt x="1906" y="1586"/>
                      <a:pt x="1937" y="1590"/>
                      <a:pt x="1968" y="1590"/>
                    </a:cubicBezTo>
                    <a:cubicBezTo>
                      <a:pt x="1989" y="1590"/>
                      <a:pt x="2010" y="1588"/>
                      <a:pt x="2030" y="1582"/>
                    </a:cubicBezTo>
                    <a:cubicBezTo>
                      <a:pt x="2137" y="1689"/>
                      <a:pt x="2277" y="1764"/>
                      <a:pt x="2426" y="1798"/>
                    </a:cubicBezTo>
                    <a:cubicBezTo>
                      <a:pt x="2468" y="1813"/>
                      <a:pt x="2571" y="1828"/>
                      <a:pt x="2677" y="1828"/>
                    </a:cubicBezTo>
                    <a:cubicBezTo>
                      <a:pt x="2766" y="1828"/>
                      <a:pt x="2858" y="1817"/>
                      <a:pt x="2917" y="1789"/>
                    </a:cubicBezTo>
                    <a:cubicBezTo>
                      <a:pt x="2925" y="1841"/>
                      <a:pt x="2933" y="1894"/>
                      <a:pt x="2937" y="1946"/>
                    </a:cubicBezTo>
                    <a:cubicBezTo>
                      <a:pt x="2937" y="1947"/>
                      <a:pt x="2937" y="1948"/>
                      <a:pt x="2937" y="1948"/>
                    </a:cubicBezTo>
                    <a:lnTo>
                      <a:pt x="2937" y="1948"/>
                    </a:lnTo>
                    <a:cubicBezTo>
                      <a:pt x="2959" y="2220"/>
                      <a:pt x="2932" y="2493"/>
                      <a:pt x="2892" y="2761"/>
                    </a:cubicBezTo>
                    <a:cubicBezTo>
                      <a:pt x="2892" y="2773"/>
                      <a:pt x="2890" y="2785"/>
                      <a:pt x="2887" y="2799"/>
                    </a:cubicBezTo>
                    <a:cubicBezTo>
                      <a:pt x="2866" y="2751"/>
                      <a:pt x="2845" y="2702"/>
                      <a:pt x="2823" y="2654"/>
                    </a:cubicBezTo>
                    <a:cubicBezTo>
                      <a:pt x="2756" y="2511"/>
                      <a:pt x="2691" y="2362"/>
                      <a:pt x="2579" y="2249"/>
                    </a:cubicBezTo>
                    <a:cubicBezTo>
                      <a:pt x="2525" y="2184"/>
                      <a:pt x="2441" y="2147"/>
                      <a:pt x="2359" y="2147"/>
                    </a:cubicBezTo>
                    <a:cubicBezTo>
                      <a:pt x="2284" y="2147"/>
                      <a:pt x="2211" y="2178"/>
                      <a:pt x="2165" y="2245"/>
                    </a:cubicBezTo>
                    <a:cubicBezTo>
                      <a:pt x="2101" y="2348"/>
                      <a:pt x="2098" y="2477"/>
                      <a:pt x="2090" y="2593"/>
                    </a:cubicBezTo>
                    <a:cubicBezTo>
                      <a:pt x="1799" y="2248"/>
                      <a:pt x="1448" y="1920"/>
                      <a:pt x="993" y="1824"/>
                    </a:cubicBezTo>
                    <a:cubicBezTo>
                      <a:pt x="901" y="1805"/>
                      <a:pt x="744" y="1776"/>
                      <a:pt x="601" y="1776"/>
                    </a:cubicBezTo>
                    <a:cubicBezTo>
                      <a:pt x="482" y="1776"/>
                      <a:pt x="373" y="1796"/>
                      <a:pt x="316" y="1858"/>
                    </a:cubicBezTo>
                    <a:cubicBezTo>
                      <a:pt x="288" y="1894"/>
                      <a:pt x="284" y="1940"/>
                      <a:pt x="290" y="1983"/>
                    </a:cubicBezTo>
                    <a:cubicBezTo>
                      <a:pt x="299" y="2056"/>
                      <a:pt x="313" y="2130"/>
                      <a:pt x="328" y="2201"/>
                    </a:cubicBezTo>
                    <a:cubicBezTo>
                      <a:pt x="438" y="2648"/>
                      <a:pt x="722" y="3056"/>
                      <a:pt x="1090" y="3327"/>
                    </a:cubicBezTo>
                    <a:cubicBezTo>
                      <a:pt x="852" y="3339"/>
                      <a:pt x="598" y="3513"/>
                      <a:pt x="585" y="3766"/>
                    </a:cubicBezTo>
                    <a:cubicBezTo>
                      <a:pt x="588" y="3923"/>
                      <a:pt x="702" y="4052"/>
                      <a:pt x="806" y="4158"/>
                    </a:cubicBezTo>
                    <a:cubicBezTo>
                      <a:pt x="1040" y="4380"/>
                      <a:pt x="1356" y="4478"/>
                      <a:pt x="1640" y="4618"/>
                    </a:cubicBezTo>
                    <a:cubicBezTo>
                      <a:pt x="1559" y="4661"/>
                      <a:pt x="1501" y="4742"/>
                      <a:pt x="1489" y="4829"/>
                    </a:cubicBezTo>
                    <a:cubicBezTo>
                      <a:pt x="1465" y="4821"/>
                      <a:pt x="1440" y="4816"/>
                      <a:pt x="1416" y="4814"/>
                    </a:cubicBezTo>
                    <a:cubicBezTo>
                      <a:pt x="1069" y="4780"/>
                      <a:pt x="1046" y="4618"/>
                      <a:pt x="863" y="4378"/>
                    </a:cubicBezTo>
                    <a:cubicBezTo>
                      <a:pt x="729" y="4214"/>
                      <a:pt x="521" y="4127"/>
                      <a:pt x="313" y="4127"/>
                    </a:cubicBezTo>
                    <a:cubicBezTo>
                      <a:pt x="240" y="4127"/>
                      <a:pt x="168" y="4137"/>
                      <a:pt x="98" y="4159"/>
                    </a:cubicBezTo>
                    <a:cubicBezTo>
                      <a:pt x="0" y="4181"/>
                      <a:pt x="5" y="4265"/>
                      <a:pt x="103" y="4277"/>
                    </a:cubicBezTo>
                    <a:cubicBezTo>
                      <a:pt x="392" y="4383"/>
                      <a:pt x="471" y="4570"/>
                      <a:pt x="587" y="4829"/>
                    </a:cubicBezTo>
                    <a:cubicBezTo>
                      <a:pt x="653" y="4949"/>
                      <a:pt x="769" y="5032"/>
                      <a:pt x="892" y="5088"/>
                    </a:cubicBezTo>
                    <a:cubicBezTo>
                      <a:pt x="1286" y="5242"/>
                      <a:pt x="1546" y="5249"/>
                      <a:pt x="1571" y="5753"/>
                    </a:cubicBezTo>
                    <a:cubicBezTo>
                      <a:pt x="1306" y="5318"/>
                      <a:pt x="949" y="5669"/>
                      <a:pt x="620" y="5377"/>
                    </a:cubicBezTo>
                    <a:cubicBezTo>
                      <a:pt x="532" y="5301"/>
                      <a:pt x="462" y="5200"/>
                      <a:pt x="359" y="5139"/>
                    </a:cubicBezTo>
                    <a:cubicBezTo>
                      <a:pt x="327" y="5118"/>
                      <a:pt x="215" y="5076"/>
                      <a:pt x="145" y="5076"/>
                    </a:cubicBezTo>
                    <a:cubicBezTo>
                      <a:pt x="96" y="5076"/>
                      <a:pt x="68" y="5097"/>
                      <a:pt x="105" y="5161"/>
                    </a:cubicBezTo>
                    <a:cubicBezTo>
                      <a:pt x="229" y="5325"/>
                      <a:pt x="185" y="5588"/>
                      <a:pt x="387" y="5692"/>
                    </a:cubicBezTo>
                    <a:cubicBezTo>
                      <a:pt x="546" y="5780"/>
                      <a:pt x="736" y="5750"/>
                      <a:pt x="910" y="5786"/>
                    </a:cubicBezTo>
                    <a:cubicBezTo>
                      <a:pt x="1016" y="5800"/>
                      <a:pt x="1086" y="5845"/>
                      <a:pt x="1143" y="5901"/>
                    </a:cubicBezTo>
                    <a:cubicBezTo>
                      <a:pt x="1276" y="6036"/>
                      <a:pt x="1328" y="6242"/>
                      <a:pt x="1586" y="6275"/>
                    </a:cubicBezTo>
                    <a:cubicBezTo>
                      <a:pt x="1626" y="6281"/>
                      <a:pt x="1668" y="6285"/>
                      <a:pt x="1710" y="6285"/>
                    </a:cubicBezTo>
                    <a:cubicBezTo>
                      <a:pt x="1922" y="6285"/>
                      <a:pt x="2147" y="6196"/>
                      <a:pt x="2223" y="5987"/>
                    </a:cubicBezTo>
                    <a:cubicBezTo>
                      <a:pt x="2228" y="5969"/>
                      <a:pt x="2235" y="5951"/>
                      <a:pt x="2243" y="5932"/>
                    </a:cubicBezTo>
                    <a:cubicBezTo>
                      <a:pt x="2253" y="5939"/>
                      <a:pt x="2264" y="5946"/>
                      <a:pt x="2274" y="5952"/>
                    </a:cubicBezTo>
                    <a:cubicBezTo>
                      <a:pt x="2580" y="6136"/>
                      <a:pt x="3160" y="6310"/>
                      <a:pt x="3593" y="6310"/>
                    </a:cubicBezTo>
                    <a:cubicBezTo>
                      <a:pt x="3686" y="6310"/>
                      <a:pt x="3773" y="6302"/>
                      <a:pt x="3848" y="6284"/>
                    </a:cubicBezTo>
                    <a:lnTo>
                      <a:pt x="3848" y="6284"/>
                    </a:lnTo>
                    <a:cubicBezTo>
                      <a:pt x="3847" y="6295"/>
                      <a:pt x="3851" y="6306"/>
                      <a:pt x="3857" y="6316"/>
                    </a:cubicBezTo>
                    <a:cubicBezTo>
                      <a:pt x="3865" y="6329"/>
                      <a:pt x="3881" y="6342"/>
                      <a:pt x="3898" y="6343"/>
                    </a:cubicBezTo>
                    <a:cubicBezTo>
                      <a:pt x="3900" y="6343"/>
                      <a:pt x="3901" y="6343"/>
                      <a:pt x="3903" y="6343"/>
                    </a:cubicBezTo>
                    <a:cubicBezTo>
                      <a:pt x="3951" y="6343"/>
                      <a:pt x="3984" y="6302"/>
                      <a:pt x="4012" y="6268"/>
                    </a:cubicBezTo>
                    <a:cubicBezTo>
                      <a:pt x="4045" y="6229"/>
                      <a:pt x="4075" y="6188"/>
                      <a:pt x="4101" y="6144"/>
                    </a:cubicBezTo>
                    <a:cubicBezTo>
                      <a:pt x="4150" y="6066"/>
                      <a:pt x="4196" y="5985"/>
                      <a:pt x="4236" y="5901"/>
                    </a:cubicBezTo>
                    <a:cubicBezTo>
                      <a:pt x="4286" y="5797"/>
                      <a:pt x="4327" y="5688"/>
                      <a:pt x="4355" y="5575"/>
                    </a:cubicBezTo>
                    <a:cubicBezTo>
                      <a:pt x="4427" y="5330"/>
                      <a:pt x="4464" y="4645"/>
                      <a:pt x="4140" y="4645"/>
                    </a:cubicBezTo>
                    <a:cubicBezTo>
                      <a:pt x="4092" y="4645"/>
                      <a:pt x="4036" y="4660"/>
                      <a:pt x="3971" y="4694"/>
                    </a:cubicBezTo>
                    <a:cubicBezTo>
                      <a:pt x="3978" y="4298"/>
                      <a:pt x="3939" y="3891"/>
                      <a:pt x="3796" y="3520"/>
                    </a:cubicBezTo>
                    <a:cubicBezTo>
                      <a:pt x="3702" y="3277"/>
                      <a:pt x="3558" y="3095"/>
                      <a:pt x="3381" y="3095"/>
                    </a:cubicBezTo>
                    <a:cubicBezTo>
                      <a:pt x="3283" y="3095"/>
                      <a:pt x="3175" y="3151"/>
                      <a:pt x="3060" y="3284"/>
                    </a:cubicBezTo>
                    <a:cubicBezTo>
                      <a:pt x="3028" y="3167"/>
                      <a:pt x="2989" y="3052"/>
                      <a:pt x="2944" y="2939"/>
                    </a:cubicBezTo>
                    <a:cubicBezTo>
                      <a:pt x="2962" y="2931"/>
                      <a:pt x="2974" y="2914"/>
                      <a:pt x="2977" y="2894"/>
                    </a:cubicBezTo>
                    <a:cubicBezTo>
                      <a:pt x="3002" y="2805"/>
                      <a:pt x="3020" y="2715"/>
                      <a:pt x="3031" y="2624"/>
                    </a:cubicBezTo>
                    <a:cubicBezTo>
                      <a:pt x="3073" y="2619"/>
                      <a:pt x="3133" y="2563"/>
                      <a:pt x="3163" y="2549"/>
                    </a:cubicBezTo>
                    <a:cubicBezTo>
                      <a:pt x="3262" y="2482"/>
                      <a:pt x="3339" y="2374"/>
                      <a:pt x="3353" y="2252"/>
                    </a:cubicBezTo>
                    <a:cubicBezTo>
                      <a:pt x="3354" y="2240"/>
                      <a:pt x="3354" y="2227"/>
                      <a:pt x="3352" y="2212"/>
                    </a:cubicBezTo>
                    <a:cubicBezTo>
                      <a:pt x="3426" y="2205"/>
                      <a:pt x="3497" y="2134"/>
                      <a:pt x="3502" y="2060"/>
                    </a:cubicBezTo>
                    <a:cubicBezTo>
                      <a:pt x="3508" y="1990"/>
                      <a:pt x="3446" y="1937"/>
                      <a:pt x="3382" y="1937"/>
                    </a:cubicBezTo>
                    <a:cubicBezTo>
                      <a:pt x="3368" y="1937"/>
                      <a:pt x="3354" y="1939"/>
                      <a:pt x="3341" y="1944"/>
                    </a:cubicBezTo>
                    <a:cubicBezTo>
                      <a:pt x="3335" y="1943"/>
                      <a:pt x="3329" y="1943"/>
                      <a:pt x="3323" y="1943"/>
                    </a:cubicBezTo>
                    <a:cubicBezTo>
                      <a:pt x="3211" y="1943"/>
                      <a:pt x="3170" y="2113"/>
                      <a:pt x="3257" y="2181"/>
                    </a:cubicBezTo>
                    <a:cubicBezTo>
                      <a:pt x="3267" y="2190"/>
                      <a:pt x="3277" y="2196"/>
                      <a:pt x="3287" y="2201"/>
                    </a:cubicBezTo>
                    <a:cubicBezTo>
                      <a:pt x="3282" y="2218"/>
                      <a:pt x="3278" y="2236"/>
                      <a:pt x="3273" y="2253"/>
                    </a:cubicBezTo>
                    <a:cubicBezTo>
                      <a:pt x="3238" y="2360"/>
                      <a:pt x="3175" y="2458"/>
                      <a:pt x="3082" y="2523"/>
                    </a:cubicBezTo>
                    <a:cubicBezTo>
                      <a:pt x="3073" y="2532"/>
                      <a:pt x="3057" y="2540"/>
                      <a:pt x="3041" y="2548"/>
                    </a:cubicBezTo>
                    <a:cubicBezTo>
                      <a:pt x="3047" y="2488"/>
                      <a:pt x="3051" y="2428"/>
                      <a:pt x="3054" y="2369"/>
                    </a:cubicBezTo>
                    <a:cubicBezTo>
                      <a:pt x="3084" y="2005"/>
                      <a:pt x="3023" y="1635"/>
                      <a:pt x="2870" y="1305"/>
                    </a:cubicBezTo>
                    <a:cubicBezTo>
                      <a:pt x="3007" y="1281"/>
                      <a:pt x="3095" y="1094"/>
                      <a:pt x="3138" y="977"/>
                    </a:cubicBezTo>
                    <a:cubicBezTo>
                      <a:pt x="3149" y="949"/>
                      <a:pt x="3158" y="921"/>
                      <a:pt x="3166" y="893"/>
                    </a:cubicBezTo>
                    <a:cubicBezTo>
                      <a:pt x="3170" y="893"/>
                      <a:pt x="3175" y="893"/>
                      <a:pt x="3179" y="893"/>
                    </a:cubicBezTo>
                    <a:cubicBezTo>
                      <a:pt x="3278" y="893"/>
                      <a:pt x="3367" y="829"/>
                      <a:pt x="3436" y="761"/>
                    </a:cubicBezTo>
                    <a:cubicBezTo>
                      <a:pt x="3453" y="775"/>
                      <a:pt x="3472" y="780"/>
                      <a:pt x="3492" y="780"/>
                    </a:cubicBezTo>
                    <a:cubicBezTo>
                      <a:pt x="3528" y="780"/>
                      <a:pt x="3565" y="762"/>
                      <a:pt x="3591" y="737"/>
                    </a:cubicBezTo>
                    <a:cubicBezTo>
                      <a:pt x="3654" y="683"/>
                      <a:pt x="3666" y="581"/>
                      <a:pt x="3619" y="511"/>
                    </a:cubicBezTo>
                    <a:cubicBezTo>
                      <a:pt x="3585" y="463"/>
                      <a:pt x="3545" y="443"/>
                      <a:pt x="3508" y="443"/>
                    </a:cubicBezTo>
                    <a:cubicBezTo>
                      <a:pt x="3416" y="443"/>
                      <a:pt x="3341" y="566"/>
                      <a:pt x="3388" y="679"/>
                    </a:cubicBezTo>
                    <a:cubicBezTo>
                      <a:pt x="3329" y="730"/>
                      <a:pt x="3272" y="798"/>
                      <a:pt x="3195" y="828"/>
                    </a:cubicBezTo>
                    <a:cubicBezTo>
                      <a:pt x="3190" y="830"/>
                      <a:pt x="3185" y="832"/>
                      <a:pt x="3179" y="833"/>
                    </a:cubicBezTo>
                    <a:cubicBezTo>
                      <a:pt x="3211" y="665"/>
                      <a:pt x="3189" y="489"/>
                      <a:pt x="3107" y="337"/>
                    </a:cubicBezTo>
                    <a:cubicBezTo>
                      <a:pt x="3299" y="313"/>
                      <a:pt x="3237" y="1"/>
                      <a:pt x="3063" y="1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2"/>
              <p:cNvSpPr/>
              <p:nvPr/>
            </p:nvSpPr>
            <p:spPr>
              <a:xfrm>
                <a:off x="-640117" y="708526"/>
                <a:ext cx="163597" cy="1997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1" y="413"/>
                      <a:pt x="313" y="791"/>
                      <a:pt x="620" y="1075"/>
                    </a:cubicBezTo>
                    <a:cubicBezTo>
                      <a:pt x="706" y="1151"/>
                      <a:pt x="811" y="1199"/>
                      <a:pt x="904" y="1264"/>
                    </a:cubicBezTo>
                    <a:cubicBezTo>
                      <a:pt x="939" y="1298"/>
                      <a:pt x="929" y="1365"/>
                      <a:pt x="883" y="1384"/>
                    </a:cubicBezTo>
                    <a:cubicBezTo>
                      <a:pt x="851" y="1398"/>
                      <a:pt x="801" y="1394"/>
                      <a:pt x="770" y="1398"/>
                    </a:cubicBezTo>
                    <a:cubicBezTo>
                      <a:pt x="680" y="1407"/>
                      <a:pt x="595" y="1407"/>
                      <a:pt x="510" y="1437"/>
                    </a:cubicBezTo>
                    <a:cubicBezTo>
                      <a:pt x="316" y="1517"/>
                      <a:pt x="201" y="1691"/>
                      <a:pt x="356" y="1874"/>
                    </a:cubicBezTo>
                    <a:cubicBezTo>
                      <a:pt x="589" y="2188"/>
                      <a:pt x="975" y="2323"/>
                      <a:pt x="1319" y="2476"/>
                    </a:cubicBezTo>
                    <a:cubicBezTo>
                      <a:pt x="1391" y="2493"/>
                      <a:pt x="1433" y="2569"/>
                      <a:pt x="1364" y="2619"/>
                    </a:cubicBezTo>
                    <a:cubicBezTo>
                      <a:pt x="1273" y="2664"/>
                      <a:pt x="1128" y="2740"/>
                      <a:pt x="1199" y="2861"/>
                    </a:cubicBezTo>
                    <a:cubicBezTo>
                      <a:pt x="1319" y="3049"/>
                      <a:pt x="1533" y="3104"/>
                      <a:pt x="1722" y="3190"/>
                    </a:cubicBezTo>
                    <a:cubicBezTo>
                      <a:pt x="1785" y="3225"/>
                      <a:pt x="1776" y="3310"/>
                      <a:pt x="1726" y="3352"/>
                    </a:cubicBezTo>
                    <a:cubicBezTo>
                      <a:pt x="1687" y="3397"/>
                      <a:pt x="1659" y="3456"/>
                      <a:pt x="1685" y="3515"/>
                    </a:cubicBezTo>
                    <a:cubicBezTo>
                      <a:pt x="1731" y="3636"/>
                      <a:pt x="1875" y="3742"/>
                      <a:pt x="2062" y="3830"/>
                    </a:cubicBezTo>
                    <a:cubicBezTo>
                      <a:pt x="2424" y="3998"/>
                      <a:pt x="2948" y="4096"/>
                      <a:pt x="3239" y="4096"/>
                    </a:cubicBezTo>
                    <a:cubicBezTo>
                      <a:pt x="3272" y="4096"/>
                      <a:pt x="3302" y="4095"/>
                      <a:pt x="3329" y="4092"/>
                    </a:cubicBezTo>
                    <a:cubicBezTo>
                      <a:pt x="3337" y="4091"/>
                      <a:pt x="3347" y="4091"/>
                      <a:pt x="3355" y="4090"/>
                    </a:cubicBezTo>
                    <a:cubicBezTo>
                      <a:pt x="3308" y="4003"/>
                      <a:pt x="3259" y="3917"/>
                      <a:pt x="3210" y="3830"/>
                    </a:cubicBezTo>
                    <a:cubicBezTo>
                      <a:pt x="3200" y="3811"/>
                      <a:pt x="3189" y="3792"/>
                      <a:pt x="3179" y="3772"/>
                    </a:cubicBezTo>
                    <a:cubicBezTo>
                      <a:pt x="3172" y="3772"/>
                      <a:pt x="3165" y="3772"/>
                      <a:pt x="3159" y="3772"/>
                    </a:cubicBezTo>
                    <a:cubicBezTo>
                      <a:pt x="3054" y="3772"/>
                      <a:pt x="2947" y="3757"/>
                      <a:pt x="2847" y="3733"/>
                    </a:cubicBezTo>
                    <a:cubicBezTo>
                      <a:pt x="2675" y="3694"/>
                      <a:pt x="2508" y="3637"/>
                      <a:pt x="2358" y="3547"/>
                    </a:cubicBezTo>
                    <a:cubicBezTo>
                      <a:pt x="2200" y="3450"/>
                      <a:pt x="2063" y="3316"/>
                      <a:pt x="1964" y="3158"/>
                    </a:cubicBezTo>
                    <a:cubicBezTo>
                      <a:pt x="1898" y="3054"/>
                      <a:pt x="1850" y="2925"/>
                      <a:pt x="1866" y="2807"/>
                    </a:cubicBezTo>
                    <a:cubicBezTo>
                      <a:pt x="1787" y="2797"/>
                      <a:pt x="1707" y="2792"/>
                      <a:pt x="1628" y="2792"/>
                    </a:cubicBezTo>
                    <a:cubicBezTo>
                      <a:pt x="1580" y="2792"/>
                      <a:pt x="1532" y="2794"/>
                      <a:pt x="1483" y="2798"/>
                    </a:cubicBezTo>
                    <a:cubicBezTo>
                      <a:pt x="1482" y="2799"/>
                      <a:pt x="1480" y="2799"/>
                      <a:pt x="1479" y="2799"/>
                    </a:cubicBezTo>
                    <a:cubicBezTo>
                      <a:pt x="1473" y="2799"/>
                      <a:pt x="1467" y="2795"/>
                      <a:pt x="1465" y="2789"/>
                    </a:cubicBezTo>
                    <a:cubicBezTo>
                      <a:pt x="1464" y="2781"/>
                      <a:pt x="1471" y="2775"/>
                      <a:pt x="1478" y="2774"/>
                    </a:cubicBezTo>
                    <a:cubicBezTo>
                      <a:pt x="1495" y="2773"/>
                      <a:pt x="1512" y="2768"/>
                      <a:pt x="1528" y="2765"/>
                    </a:cubicBezTo>
                    <a:cubicBezTo>
                      <a:pt x="1646" y="2747"/>
                      <a:pt x="1764" y="2739"/>
                      <a:pt x="1882" y="2739"/>
                    </a:cubicBezTo>
                    <a:cubicBezTo>
                      <a:pt x="1887" y="2728"/>
                      <a:pt x="1892" y="2716"/>
                      <a:pt x="1898" y="2705"/>
                    </a:cubicBezTo>
                    <a:lnTo>
                      <a:pt x="1898" y="2705"/>
                    </a:lnTo>
                    <a:cubicBezTo>
                      <a:pt x="1881" y="2708"/>
                      <a:pt x="1864" y="2710"/>
                      <a:pt x="1847" y="2710"/>
                    </a:cubicBezTo>
                    <a:cubicBezTo>
                      <a:pt x="1750" y="2710"/>
                      <a:pt x="1654" y="2651"/>
                      <a:pt x="1614" y="2563"/>
                    </a:cubicBezTo>
                    <a:cubicBezTo>
                      <a:pt x="1567" y="2458"/>
                      <a:pt x="1603" y="2322"/>
                      <a:pt x="1695" y="2255"/>
                    </a:cubicBezTo>
                    <a:cubicBezTo>
                      <a:pt x="1495" y="2237"/>
                      <a:pt x="1286" y="2209"/>
                      <a:pt x="1123" y="2091"/>
                    </a:cubicBezTo>
                    <a:cubicBezTo>
                      <a:pt x="995" y="1999"/>
                      <a:pt x="908" y="1836"/>
                      <a:pt x="922" y="1685"/>
                    </a:cubicBezTo>
                    <a:cubicBezTo>
                      <a:pt x="850" y="1680"/>
                      <a:pt x="778" y="1678"/>
                      <a:pt x="706" y="1678"/>
                    </a:cubicBezTo>
                    <a:cubicBezTo>
                      <a:pt x="692" y="1678"/>
                      <a:pt x="677" y="1678"/>
                      <a:pt x="663" y="1679"/>
                    </a:cubicBezTo>
                    <a:cubicBezTo>
                      <a:pt x="661" y="1679"/>
                      <a:pt x="659" y="1679"/>
                      <a:pt x="658" y="1679"/>
                    </a:cubicBezTo>
                    <a:cubicBezTo>
                      <a:pt x="641" y="1679"/>
                      <a:pt x="635" y="1653"/>
                      <a:pt x="657" y="1650"/>
                    </a:cubicBezTo>
                    <a:cubicBezTo>
                      <a:pt x="747" y="1648"/>
                      <a:pt x="838" y="1646"/>
                      <a:pt x="929" y="1643"/>
                    </a:cubicBezTo>
                    <a:cubicBezTo>
                      <a:pt x="935" y="1616"/>
                      <a:pt x="945" y="1589"/>
                      <a:pt x="958" y="1564"/>
                    </a:cubicBezTo>
                    <a:cubicBezTo>
                      <a:pt x="1020" y="1452"/>
                      <a:pt x="1142" y="1389"/>
                      <a:pt x="1256" y="1331"/>
                    </a:cubicBezTo>
                    <a:cubicBezTo>
                      <a:pt x="954" y="1161"/>
                      <a:pt x="661" y="967"/>
                      <a:pt x="422" y="715"/>
                    </a:cubicBezTo>
                    <a:cubicBezTo>
                      <a:pt x="231" y="513"/>
                      <a:pt x="77" y="26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2"/>
              <p:cNvSpPr/>
              <p:nvPr/>
            </p:nvSpPr>
            <p:spPr>
              <a:xfrm>
                <a:off x="-477544" y="875097"/>
                <a:ext cx="2101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79" extrusionOk="0">
                    <a:moveTo>
                      <a:pt x="431" y="1"/>
                    </a:moveTo>
                    <a:cubicBezTo>
                      <a:pt x="376" y="101"/>
                      <a:pt x="307" y="189"/>
                      <a:pt x="212" y="252"/>
                    </a:cubicBezTo>
                    <a:cubicBezTo>
                      <a:pt x="147" y="295"/>
                      <a:pt x="75" y="322"/>
                      <a:pt x="0" y="338"/>
                    </a:cubicBezTo>
                    <a:cubicBezTo>
                      <a:pt x="12" y="363"/>
                      <a:pt x="22" y="388"/>
                      <a:pt x="34" y="413"/>
                    </a:cubicBezTo>
                    <a:cubicBezTo>
                      <a:pt x="73" y="500"/>
                      <a:pt x="107" y="588"/>
                      <a:pt x="140" y="678"/>
                    </a:cubicBezTo>
                    <a:cubicBezTo>
                      <a:pt x="189" y="591"/>
                      <a:pt x="236" y="503"/>
                      <a:pt x="278" y="413"/>
                    </a:cubicBezTo>
                    <a:cubicBezTo>
                      <a:pt x="342" y="280"/>
                      <a:pt x="396" y="143"/>
                      <a:pt x="431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23" name="Google Shape;2623;p42"/>
          <p:cNvGrpSpPr/>
          <p:nvPr/>
        </p:nvGrpSpPr>
        <p:grpSpPr>
          <a:xfrm>
            <a:off x="-3" y="3174262"/>
            <a:ext cx="2207533" cy="2186535"/>
            <a:chOff x="-3" y="3174262"/>
            <a:chExt cx="2207533" cy="2186535"/>
          </a:xfrm>
        </p:grpSpPr>
        <p:grpSp>
          <p:nvGrpSpPr>
            <p:cNvPr id="2624" name="Google Shape;2624;p42"/>
            <p:cNvGrpSpPr/>
            <p:nvPr/>
          </p:nvGrpSpPr>
          <p:grpSpPr>
            <a:xfrm flipH="1">
              <a:off x="1244056" y="4077123"/>
              <a:ext cx="963474" cy="1283674"/>
              <a:chOff x="1291708" y="-2236936"/>
              <a:chExt cx="898931" cy="1197569"/>
            </a:xfrm>
          </p:grpSpPr>
          <p:sp>
            <p:nvSpPr>
              <p:cNvPr id="2625" name="Google Shape;2625;p42"/>
              <p:cNvSpPr/>
              <p:nvPr/>
            </p:nvSpPr>
            <p:spPr>
              <a:xfrm>
                <a:off x="1745200" y="-1799529"/>
                <a:ext cx="225121" cy="37186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400" extrusionOk="0">
                    <a:moveTo>
                      <a:pt x="9" y="0"/>
                    </a:moveTo>
                    <a:cubicBezTo>
                      <a:pt x="1" y="125"/>
                      <a:pt x="0" y="252"/>
                      <a:pt x="9" y="379"/>
                    </a:cubicBezTo>
                    <a:cubicBezTo>
                      <a:pt x="40" y="859"/>
                      <a:pt x="192" y="1337"/>
                      <a:pt x="517" y="1696"/>
                    </a:cubicBezTo>
                    <a:cubicBezTo>
                      <a:pt x="626" y="1818"/>
                      <a:pt x="746" y="1932"/>
                      <a:pt x="880" y="2023"/>
                    </a:cubicBezTo>
                    <a:cubicBezTo>
                      <a:pt x="948" y="2076"/>
                      <a:pt x="1261" y="2249"/>
                      <a:pt x="1453" y="2399"/>
                    </a:cubicBezTo>
                    <a:cubicBezTo>
                      <a:pt x="1375" y="2218"/>
                      <a:pt x="1296" y="2038"/>
                      <a:pt x="1225" y="1855"/>
                    </a:cubicBezTo>
                    <a:cubicBezTo>
                      <a:pt x="1221" y="1842"/>
                      <a:pt x="1215" y="1829"/>
                      <a:pt x="1210" y="1817"/>
                    </a:cubicBezTo>
                    <a:cubicBezTo>
                      <a:pt x="995" y="1591"/>
                      <a:pt x="747" y="1396"/>
                      <a:pt x="558" y="1145"/>
                    </a:cubicBezTo>
                    <a:cubicBezTo>
                      <a:pt x="436" y="990"/>
                      <a:pt x="340" y="815"/>
                      <a:pt x="247" y="642"/>
                    </a:cubicBezTo>
                    <a:cubicBezTo>
                      <a:pt x="238" y="624"/>
                      <a:pt x="229" y="605"/>
                      <a:pt x="218" y="587"/>
                    </a:cubicBezTo>
                    <a:cubicBezTo>
                      <a:pt x="211" y="581"/>
                      <a:pt x="212" y="570"/>
                      <a:pt x="220" y="565"/>
                    </a:cubicBezTo>
                    <a:cubicBezTo>
                      <a:pt x="222" y="563"/>
                      <a:pt x="225" y="562"/>
                      <a:pt x="228" y="562"/>
                    </a:cubicBezTo>
                    <a:cubicBezTo>
                      <a:pt x="233" y="562"/>
                      <a:pt x="238" y="565"/>
                      <a:pt x="241" y="569"/>
                    </a:cubicBezTo>
                    <a:cubicBezTo>
                      <a:pt x="258" y="597"/>
                      <a:pt x="274" y="626"/>
                      <a:pt x="292" y="652"/>
                    </a:cubicBezTo>
                    <a:cubicBezTo>
                      <a:pt x="502" y="956"/>
                      <a:pt x="770" y="1195"/>
                      <a:pt x="1032" y="1450"/>
                    </a:cubicBezTo>
                    <a:cubicBezTo>
                      <a:pt x="1060" y="1478"/>
                      <a:pt x="1087" y="1506"/>
                      <a:pt x="1114" y="1537"/>
                    </a:cubicBezTo>
                    <a:cubicBezTo>
                      <a:pt x="1052" y="1334"/>
                      <a:pt x="1007" y="1127"/>
                      <a:pt x="977" y="917"/>
                    </a:cubicBezTo>
                    <a:cubicBezTo>
                      <a:pt x="806" y="482"/>
                      <a:pt x="433" y="219"/>
                      <a:pt x="9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2"/>
              <p:cNvSpPr/>
              <p:nvPr/>
            </p:nvSpPr>
            <p:spPr>
              <a:xfrm>
                <a:off x="1811667" y="-2028537"/>
                <a:ext cx="105201" cy="12875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831" extrusionOk="0">
                    <a:moveTo>
                      <a:pt x="491" y="0"/>
                    </a:moveTo>
                    <a:cubicBezTo>
                      <a:pt x="386" y="28"/>
                      <a:pt x="425" y="227"/>
                      <a:pt x="308" y="227"/>
                    </a:cubicBezTo>
                    <a:cubicBezTo>
                      <a:pt x="303" y="227"/>
                      <a:pt x="298" y="227"/>
                      <a:pt x="293" y="226"/>
                    </a:cubicBezTo>
                    <a:cubicBezTo>
                      <a:pt x="177" y="189"/>
                      <a:pt x="129" y="19"/>
                      <a:pt x="1" y="12"/>
                    </a:cubicBezTo>
                    <a:lnTo>
                      <a:pt x="1" y="12"/>
                    </a:lnTo>
                    <a:cubicBezTo>
                      <a:pt x="20" y="299"/>
                      <a:pt x="253" y="540"/>
                      <a:pt x="444" y="739"/>
                    </a:cubicBezTo>
                    <a:cubicBezTo>
                      <a:pt x="471" y="766"/>
                      <a:pt x="499" y="793"/>
                      <a:pt x="526" y="822"/>
                    </a:cubicBezTo>
                    <a:cubicBezTo>
                      <a:pt x="528" y="825"/>
                      <a:pt x="531" y="828"/>
                      <a:pt x="533" y="830"/>
                    </a:cubicBezTo>
                    <a:cubicBezTo>
                      <a:pt x="568" y="705"/>
                      <a:pt x="678" y="15"/>
                      <a:pt x="491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2"/>
              <p:cNvSpPr/>
              <p:nvPr/>
            </p:nvSpPr>
            <p:spPr>
              <a:xfrm>
                <a:off x="1832428" y="-2074090"/>
                <a:ext cx="173372" cy="53611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46" extrusionOk="0">
                    <a:moveTo>
                      <a:pt x="271" y="0"/>
                    </a:moveTo>
                    <a:cubicBezTo>
                      <a:pt x="158" y="0"/>
                      <a:pt x="39" y="79"/>
                      <a:pt x="0" y="186"/>
                    </a:cubicBezTo>
                    <a:cubicBezTo>
                      <a:pt x="72" y="224"/>
                      <a:pt x="126" y="288"/>
                      <a:pt x="180" y="346"/>
                    </a:cubicBezTo>
                    <a:cubicBezTo>
                      <a:pt x="224" y="264"/>
                      <a:pt x="302" y="192"/>
                      <a:pt x="385" y="192"/>
                    </a:cubicBezTo>
                    <a:cubicBezTo>
                      <a:pt x="423" y="192"/>
                      <a:pt x="462" y="207"/>
                      <a:pt x="499" y="243"/>
                    </a:cubicBezTo>
                    <a:cubicBezTo>
                      <a:pt x="504" y="250"/>
                      <a:pt x="511" y="259"/>
                      <a:pt x="516" y="267"/>
                    </a:cubicBezTo>
                    <a:cubicBezTo>
                      <a:pt x="558" y="244"/>
                      <a:pt x="606" y="234"/>
                      <a:pt x="655" y="234"/>
                    </a:cubicBezTo>
                    <a:cubicBezTo>
                      <a:pt x="737" y="234"/>
                      <a:pt x="822" y="263"/>
                      <a:pt x="882" y="312"/>
                    </a:cubicBezTo>
                    <a:cubicBezTo>
                      <a:pt x="887" y="308"/>
                      <a:pt x="891" y="305"/>
                      <a:pt x="895" y="302"/>
                    </a:cubicBezTo>
                    <a:cubicBezTo>
                      <a:pt x="972" y="245"/>
                      <a:pt x="1050" y="218"/>
                      <a:pt x="1115" y="218"/>
                    </a:cubicBezTo>
                    <a:cubicBezTo>
                      <a:pt x="1116" y="218"/>
                      <a:pt x="1118" y="218"/>
                      <a:pt x="1119" y="218"/>
                    </a:cubicBezTo>
                    <a:cubicBezTo>
                      <a:pt x="1089" y="89"/>
                      <a:pt x="1001" y="19"/>
                      <a:pt x="901" y="19"/>
                    </a:cubicBezTo>
                    <a:cubicBezTo>
                      <a:pt x="822" y="19"/>
                      <a:pt x="735" y="63"/>
                      <a:pt x="663" y="154"/>
                    </a:cubicBezTo>
                    <a:cubicBezTo>
                      <a:pt x="645" y="174"/>
                      <a:pt x="619" y="186"/>
                      <a:pt x="593" y="186"/>
                    </a:cubicBezTo>
                    <a:cubicBezTo>
                      <a:pt x="583" y="186"/>
                      <a:pt x="572" y="184"/>
                      <a:pt x="562" y="180"/>
                    </a:cubicBezTo>
                    <a:cubicBezTo>
                      <a:pt x="462" y="128"/>
                      <a:pt x="395" y="13"/>
                      <a:pt x="277" y="0"/>
                    </a:cubicBezTo>
                    <a:cubicBezTo>
                      <a:pt x="275" y="0"/>
                      <a:pt x="273" y="0"/>
                      <a:pt x="271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2"/>
              <p:cNvSpPr/>
              <p:nvPr/>
            </p:nvSpPr>
            <p:spPr>
              <a:xfrm>
                <a:off x="1918882" y="-2020479"/>
                <a:ext cx="34860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78" extrusionOk="0">
                    <a:moveTo>
                      <a:pt x="13" y="1"/>
                    </a:moveTo>
                    <a:cubicBezTo>
                      <a:pt x="9" y="1"/>
                      <a:pt x="5" y="1"/>
                      <a:pt x="1" y="1"/>
                    </a:cubicBezTo>
                    <a:cubicBezTo>
                      <a:pt x="38" y="86"/>
                      <a:pt x="52" y="180"/>
                      <a:pt x="56" y="277"/>
                    </a:cubicBezTo>
                    <a:cubicBezTo>
                      <a:pt x="103" y="195"/>
                      <a:pt x="160" y="120"/>
                      <a:pt x="225" y="54"/>
                    </a:cubicBezTo>
                    <a:cubicBezTo>
                      <a:pt x="157" y="27"/>
                      <a:pt x="85" y="1"/>
                      <a:pt x="13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2"/>
              <p:cNvSpPr/>
              <p:nvPr/>
            </p:nvSpPr>
            <p:spPr>
              <a:xfrm>
                <a:off x="1918572" y="-2018775"/>
                <a:ext cx="152146" cy="121167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82" extrusionOk="0">
                    <a:moveTo>
                      <a:pt x="556" y="0"/>
                    </a:moveTo>
                    <a:cubicBezTo>
                      <a:pt x="432" y="0"/>
                      <a:pt x="328" y="120"/>
                      <a:pt x="248" y="203"/>
                    </a:cubicBezTo>
                    <a:cubicBezTo>
                      <a:pt x="164" y="301"/>
                      <a:pt x="99" y="414"/>
                      <a:pt x="47" y="532"/>
                    </a:cubicBezTo>
                    <a:cubicBezTo>
                      <a:pt x="47" y="535"/>
                      <a:pt x="47" y="537"/>
                      <a:pt x="47" y="540"/>
                    </a:cubicBezTo>
                    <a:cubicBezTo>
                      <a:pt x="37" y="621"/>
                      <a:pt x="19" y="702"/>
                      <a:pt x="1" y="782"/>
                    </a:cubicBezTo>
                    <a:cubicBezTo>
                      <a:pt x="231" y="747"/>
                      <a:pt x="460" y="688"/>
                      <a:pt x="667" y="576"/>
                    </a:cubicBezTo>
                    <a:cubicBezTo>
                      <a:pt x="751" y="525"/>
                      <a:pt x="982" y="355"/>
                      <a:pt x="810" y="278"/>
                    </a:cubicBezTo>
                    <a:cubicBezTo>
                      <a:pt x="794" y="271"/>
                      <a:pt x="776" y="269"/>
                      <a:pt x="756" y="269"/>
                    </a:cubicBezTo>
                    <a:cubicBezTo>
                      <a:pt x="720" y="269"/>
                      <a:pt x="679" y="276"/>
                      <a:pt x="644" y="276"/>
                    </a:cubicBezTo>
                    <a:cubicBezTo>
                      <a:pt x="593" y="276"/>
                      <a:pt x="554" y="260"/>
                      <a:pt x="561" y="179"/>
                    </a:cubicBezTo>
                    <a:cubicBezTo>
                      <a:pt x="562" y="122"/>
                      <a:pt x="602" y="53"/>
                      <a:pt x="575" y="1"/>
                    </a:cubicBezTo>
                    <a:cubicBezTo>
                      <a:pt x="569" y="1"/>
                      <a:pt x="562" y="0"/>
                      <a:pt x="556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2"/>
              <p:cNvSpPr/>
              <p:nvPr/>
            </p:nvSpPr>
            <p:spPr>
              <a:xfrm>
                <a:off x="2034617" y="-1581058"/>
                <a:ext cx="126582" cy="49210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76" extrusionOk="0">
                    <a:moveTo>
                      <a:pt x="787" y="1"/>
                    </a:moveTo>
                    <a:lnTo>
                      <a:pt x="787" y="1"/>
                    </a:lnTo>
                    <a:cubicBezTo>
                      <a:pt x="753" y="46"/>
                      <a:pt x="716" y="91"/>
                      <a:pt x="680" y="136"/>
                    </a:cubicBezTo>
                    <a:cubicBezTo>
                      <a:pt x="639" y="188"/>
                      <a:pt x="599" y="240"/>
                      <a:pt x="559" y="293"/>
                    </a:cubicBezTo>
                    <a:cubicBezTo>
                      <a:pt x="494" y="379"/>
                      <a:pt x="432" y="467"/>
                      <a:pt x="378" y="561"/>
                    </a:cubicBezTo>
                    <a:cubicBezTo>
                      <a:pt x="265" y="756"/>
                      <a:pt x="185" y="969"/>
                      <a:pt x="129" y="1187"/>
                    </a:cubicBezTo>
                    <a:cubicBezTo>
                      <a:pt x="58" y="1481"/>
                      <a:pt x="1" y="1798"/>
                      <a:pt x="76" y="2096"/>
                    </a:cubicBezTo>
                    <a:cubicBezTo>
                      <a:pt x="114" y="2162"/>
                      <a:pt x="149" y="2230"/>
                      <a:pt x="181" y="2298"/>
                    </a:cubicBezTo>
                    <a:cubicBezTo>
                      <a:pt x="204" y="2344"/>
                      <a:pt x="225" y="2390"/>
                      <a:pt x="245" y="2437"/>
                    </a:cubicBezTo>
                    <a:cubicBezTo>
                      <a:pt x="328" y="2637"/>
                      <a:pt x="383" y="2847"/>
                      <a:pt x="417" y="3061"/>
                    </a:cubicBezTo>
                    <a:cubicBezTo>
                      <a:pt x="422" y="3099"/>
                      <a:pt x="427" y="3138"/>
                      <a:pt x="432" y="3176"/>
                    </a:cubicBezTo>
                    <a:cubicBezTo>
                      <a:pt x="447" y="3145"/>
                      <a:pt x="461" y="3113"/>
                      <a:pt x="475" y="3081"/>
                    </a:cubicBezTo>
                    <a:cubicBezTo>
                      <a:pt x="478" y="3074"/>
                      <a:pt x="481" y="3068"/>
                      <a:pt x="484" y="3061"/>
                    </a:cubicBezTo>
                    <a:cubicBezTo>
                      <a:pt x="511" y="2996"/>
                      <a:pt x="536" y="2933"/>
                      <a:pt x="559" y="2871"/>
                    </a:cubicBezTo>
                    <a:cubicBezTo>
                      <a:pt x="598" y="2767"/>
                      <a:pt x="632" y="2664"/>
                      <a:pt x="663" y="2555"/>
                    </a:cubicBezTo>
                    <a:cubicBezTo>
                      <a:pt x="774" y="2151"/>
                      <a:pt x="816" y="1728"/>
                      <a:pt x="817" y="1309"/>
                    </a:cubicBezTo>
                    <a:cubicBezTo>
                      <a:pt x="817" y="872"/>
                      <a:pt x="756" y="438"/>
                      <a:pt x="787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2"/>
              <p:cNvSpPr/>
              <p:nvPr/>
            </p:nvSpPr>
            <p:spPr>
              <a:xfrm>
                <a:off x="1703058" y="-1451680"/>
                <a:ext cx="388422" cy="388757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9" extrusionOk="0">
                    <a:moveTo>
                      <a:pt x="0" y="1"/>
                    </a:moveTo>
                    <a:cubicBezTo>
                      <a:pt x="7" y="52"/>
                      <a:pt x="18" y="103"/>
                      <a:pt x="31" y="152"/>
                    </a:cubicBezTo>
                    <a:cubicBezTo>
                      <a:pt x="78" y="335"/>
                      <a:pt x="159" y="508"/>
                      <a:pt x="226" y="683"/>
                    </a:cubicBezTo>
                    <a:cubicBezTo>
                      <a:pt x="338" y="958"/>
                      <a:pt x="474" y="1221"/>
                      <a:pt x="642" y="1464"/>
                    </a:cubicBezTo>
                    <a:cubicBezTo>
                      <a:pt x="870" y="1815"/>
                      <a:pt x="1132" y="2061"/>
                      <a:pt x="1462" y="2225"/>
                    </a:cubicBezTo>
                    <a:cubicBezTo>
                      <a:pt x="1632" y="2310"/>
                      <a:pt x="1820" y="2373"/>
                      <a:pt x="2030" y="2416"/>
                    </a:cubicBezTo>
                    <a:cubicBezTo>
                      <a:pt x="2139" y="2444"/>
                      <a:pt x="2249" y="2467"/>
                      <a:pt x="2358" y="2494"/>
                    </a:cubicBezTo>
                    <a:cubicBezTo>
                      <a:pt x="2378" y="2498"/>
                      <a:pt x="2398" y="2504"/>
                      <a:pt x="2418" y="2509"/>
                    </a:cubicBezTo>
                    <a:cubicBezTo>
                      <a:pt x="2415" y="2504"/>
                      <a:pt x="2411" y="2498"/>
                      <a:pt x="2407" y="2493"/>
                    </a:cubicBezTo>
                    <a:cubicBezTo>
                      <a:pt x="2374" y="2443"/>
                      <a:pt x="2339" y="2392"/>
                      <a:pt x="2306" y="2343"/>
                    </a:cubicBezTo>
                    <a:lnTo>
                      <a:pt x="2302" y="2338"/>
                    </a:lnTo>
                    <a:cubicBezTo>
                      <a:pt x="2277" y="2300"/>
                      <a:pt x="2251" y="2263"/>
                      <a:pt x="2225" y="2226"/>
                    </a:cubicBezTo>
                    <a:cubicBezTo>
                      <a:pt x="2087" y="2032"/>
                      <a:pt x="1941" y="1843"/>
                      <a:pt x="1785" y="1667"/>
                    </a:cubicBezTo>
                    <a:cubicBezTo>
                      <a:pt x="1390" y="1234"/>
                      <a:pt x="917" y="906"/>
                      <a:pt x="461" y="546"/>
                    </a:cubicBezTo>
                    <a:cubicBezTo>
                      <a:pt x="426" y="519"/>
                      <a:pt x="452" y="468"/>
                      <a:pt x="488" y="468"/>
                    </a:cubicBezTo>
                    <a:cubicBezTo>
                      <a:pt x="496" y="468"/>
                      <a:pt x="505" y="471"/>
                      <a:pt x="514" y="478"/>
                    </a:cubicBezTo>
                    <a:cubicBezTo>
                      <a:pt x="1395" y="1072"/>
                      <a:pt x="1838" y="1365"/>
                      <a:pt x="2395" y="2225"/>
                    </a:cubicBezTo>
                    <a:cubicBezTo>
                      <a:pt x="2432" y="2282"/>
                      <a:pt x="2469" y="2341"/>
                      <a:pt x="2506" y="2402"/>
                    </a:cubicBezTo>
                    <a:cubicBezTo>
                      <a:pt x="2496" y="2343"/>
                      <a:pt x="2484" y="2284"/>
                      <a:pt x="2471" y="2225"/>
                    </a:cubicBezTo>
                    <a:cubicBezTo>
                      <a:pt x="2312" y="1546"/>
                      <a:pt x="1914" y="907"/>
                      <a:pt x="1339" y="508"/>
                    </a:cubicBezTo>
                    <a:cubicBezTo>
                      <a:pt x="935" y="244"/>
                      <a:pt x="452" y="152"/>
                      <a:pt x="0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2"/>
              <p:cNvSpPr/>
              <p:nvPr/>
            </p:nvSpPr>
            <p:spPr>
              <a:xfrm>
                <a:off x="1938248" y="-1855929"/>
                <a:ext cx="129061" cy="40130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590" extrusionOk="0">
                    <a:moveTo>
                      <a:pt x="833" y="1"/>
                    </a:moveTo>
                    <a:lnTo>
                      <a:pt x="833" y="1"/>
                    </a:lnTo>
                    <a:cubicBezTo>
                      <a:pt x="820" y="15"/>
                      <a:pt x="809" y="30"/>
                      <a:pt x="796" y="45"/>
                    </a:cubicBezTo>
                    <a:cubicBezTo>
                      <a:pt x="623" y="260"/>
                      <a:pt x="442" y="479"/>
                      <a:pt x="318" y="725"/>
                    </a:cubicBezTo>
                    <a:cubicBezTo>
                      <a:pt x="119" y="1107"/>
                      <a:pt x="1" y="1527"/>
                      <a:pt x="71" y="1957"/>
                    </a:cubicBezTo>
                    <a:cubicBezTo>
                      <a:pt x="77" y="1987"/>
                      <a:pt x="80" y="2018"/>
                      <a:pt x="85" y="2049"/>
                    </a:cubicBezTo>
                    <a:cubicBezTo>
                      <a:pt x="85" y="2051"/>
                      <a:pt x="86" y="2053"/>
                      <a:pt x="87" y="2055"/>
                    </a:cubicBezTo>
                    <a:cubicBezTo>
                      <a:pt x="128" y="1623"/>
                      <a:pt x="332" y="1065"/>
                      <a:pt x="467" y="805"/>
                    </a:cubicBezTo>
                    <a:cubicBezTo>
                      <a:pt x="504" y="733"/>
                      <a:pt x="540" y="660"/>
                      <a:pt x="576" y="588"/>
                    </a:cubicBezTo>
                    <a:cubicBezTo>
                      <a:pt x="586" y="569"/>
                      <a:pt x="607" y="558"/>
                      <a:pt x="628" y="558"/>
                    </a:cubicBezTo>
                    <a:cubicBezTo>
                      <a:pt x="636" y="558"/>
                      <a:pt x="644" y="560"/>
                      <a:pt x="651" y="563"/>
                    </a:cubicBezTo>
                    <a:cubicBezTo>
                      <a:pt x="679" y="575"/>
                      <a:pt x="696" y="612"/>
                      <a:pt x="683" y="641"/>
                    </a:cubicBezTo>
                    <a:cubicBezTo>
                      <a:pt x="485" y="1081"/>
                      <a:pt x="302" y="1542"/>
                      <a:pt x="196" y="2012"/>
                    </a:cubicBezTo>
                    <a:cubicBezTo>
                      <a:pt x="190" y="2046"/>
                      <a:pt x="184" y="2078"/>
                      <a:pt x="178" y="2112"/>
                    </a:cubicBezTo>
                    <a:cubicBezTo>
                      <a:pt x="170" y="2155"/>
                      <a:pt x="164" y="2199"/>
                      <a:pt x="158" y="2244"/>
                    </a:cubicBezTo>
                    <a:cubicBezTo>
                      <a:pt x="205" y="2359"/>
                      <a:pt x="254" y="2474"/>
                      <a:pt x="302" y="2590"/>
                    </a:cubicBezTo>
                    <a:cubicBezTo>
                      <a:pt x="376" y="2311"/>
                      <a:pt x="597" y="1889"/>
                      <a:pt x="624" y="1780"/>
                    </a:cubicBezTo>
                    <a:cubicBezTo>
                      <a:pt x="832" y="1208"/>
                      <a:pt x="822" y="599"/>
                      <a:pt x="833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2"/>
              <p:cNvSpPr/>
              <p:nvPr/>
            </p:nvSpPr>
            <p:spPr>
              <a:xfrm>
                <a:off x="1659987" y="-2096867"/>
                <a:ext cx="530652" cy="105750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6825" extrusionOk="0">
                    <a:moveTo>
                      <a:pt x="1384" y="147"/>
                    </a:moveTo>
                    <a:cubicBezTo>
                      <a:pt x="1386" y="147"/>
                      <a:pt x="1388" y="147"/>
                      <a:pt x="1390" y="147"/>
                    </a:cubicBezTo>
                    <a:cubicBezTo>
                      <a:pt x="1508" y="160"/>
                      <a:pt x="1575" y="275"/>
                      <a:pt x="1674" y="327"/>
                    </a:cubicBezTo>
                    <a:cubicBezTo>
                      <a:pt x="1684" y="331"/>
                      <a:pt x="1695" y="333"/>
                      <a:pt x="1706" y="333"/>
                    </a:cubicBezTo>
                    <a:cubicBezTo>
                      <a:pt x="1732" y="333"/>
                      <a:pt x="1758" y="321"/>
                      <a:pt x="1776" y="301"/>
                    </a:cubicBezTo>
                    <a:cubicBezTo>
                      <a:pt x="1848" y="210"/>
                      <a:pt x="1935" y="166"/>
                      <a:pt x="2014" y="166"/>
                    </a:cubicBezTo>
                    <a:cubicBezTo>
                      <a:pt x="2114" y="166"/>
                      <a:pt x="2202" y="236"/>
                      <a:pt x="2232" y="365"/>
                    </a:cubicBezTo>
                    <a:cubicBezTo>
                      <a:pt x="2231" y="365"/>
                      <a:pt x="2229" y="365"/>
                      <a:pt x="2228" y="365"/>
                    </a:cubicBezTo>
                    <a:cubicBezTo>
                      <a:pt x="2163" y="365"/>
                      <a:pt x="2085" y="392"/>
                      <a:pt x="2008" y="449"/>
                    </a:cubicBezTo>
                    <a:cubicBezTo>
                      <a:pt x="2004" y="452"/>
                      <a:pt x="2000" y="455"/>
                      <a:pt x="1995" y="459"/>
                    </a:cubicBezTo>
                    <a:cubicBezTo>
                      <a:pt x="1935" y="410"/>
                      <a:pt x="1850" y="381"/>
                      <a:pt x="1768" y="381"/>
                    </a:cubicBezTo>
                    <a:cubicBezTo>
                      <a:pt x="1719" y="381"/>
                      <a:pt x="1671" y="391"/>
                      <a:pt x="1629" y="414"/>
                    </a:cubicBezTo>
                    <a:cubicBezTo>
                      <a:pt x="1624" y="406"/>
                      <a:pt x="1617" y="397"/>
                      <a:pt x="1611" y="390"/>
                    </a:cubicBezTo>
                    <a:cubicBezTo>
                      <a:pt x="1574" y="354"/>
                      <a:pt x="1535" y="339"/>
                      <a:pt x="1497" y="339"/>
                    </a:cubicBezTo>
                    <a:cubicBezTo>
                      <a:pt x="1414" y="339"/>
                      <a:pt x="1336" y="411"/>
                      <a:pt x="1293" y="493"/>
                    </a:cubicBezTo>
                    <a:cubicBezTo>
                      <a:pt x="1238" y="435"/>
                      <a:pt x="1185" y="371"/>
                      <a:pt x="1113" y="333"/>
                    </a:cubicBezTo>
                    <a:cubicBezTo>
                      <a:pt x="1151" y="226"/>
                      <a:pt x="1271" y="147"/>
                      <a:pt x="1384" y="147"/>
                    </a:cubicBezTo>
                    <a:close/>
                    <a:moveTo>
                      <a:pt x="1684" y="494"/>
                    </a:moveTo>
                    <a:cubicBezTo>
                      <a:pt x="1756" y="494"/>
                      <a:pt x="1828" y="519"/>
                      <a:pt x="1896" y="546"/>
                    </a:cubicBezTo>
                    <a:cubicBezTo>
                      <a:pt x="1831" y="613"/>
                      <a:pt x="1774" y="688"/>
                      <a:pt x="1727" y="770"/>
                    </a:cubicBezTo>
                    <a:cubicBezTo>
                      <a:pt x="1723" y="673"/>
                      <a:pt x="1709" y="579"/>
                      <a:pt x="1672" y="494"/>
                    </a:cubicBezTo>
                    <a:cubicBezTo>
                      <a:pt x="1676" y="494"/>
                      <a:pt x="1680" y="494"/>
                      <a:pt x="1684" y="494"/>
                    </a:cubicBezTo>
                    <a:close/>
                    <a:moveTo>
                      <a:pt x="1470" y="441"/>
                    </a:moveTo>
                    <a:cubicBezTo>
                      <a:pt x="1657" y="456"/>
                      <a:pt x="1547" y="1146"/>
                      <a:pt x="1512" y="1271"/>
                    </a:cubicBezTo>
                    <a:cubicBezTo>
                      <a:pt x="1510" y="1269"/>
                      <a:pt x="1507" y="1266"/>
                      <a:pt x="1505" y="1263"/>
                    </a:cubicBezTo>
                    <a:cubicBezTo>
                      <a:pt x="1478" y="1234"/>
                      <a:pt x="1450" y="1207"/>
                      <a:pt x="1423" y="1180"/>
                    </a:cubicBezTo>
                    <a:cubicBezTo>
                      <a:pt x="1232" y="981"/>
                      <a:pt x="999" y="740"/>
                      <a:pt x="980" y="453"/>
                    </a:cubicBezTo>
                    <a:lnTo>
                      <a:pt x="980" y="453"/>
                    </a:lnTo>
                    <a:cubicBezTo>
                      <a:pt x="1108" y="460"/>
                      <a:pt x="1156" y="630"/>
                      <a:pt x="1272" y="666"/>
                    </a:cubicBezTo>
                    <a:cubicBezTo>
                      <a:pt x="1277" y="667"/>
                      <a:pt x="1283" y="667"/>
                      <a:pt x="1288" y="667"/>
                    </a:cubicBezTo>
                    <a:cubicBezTo>
                      <a:pt x="1404" y="667"/>
                      <a:pt x="1366" y="468"/>
                      <a:pt x="1470" y="441"/>
                    </a:cubicBezTo>
                    <a:close/>
                    <a:moveTo>
                      <a:pt x="2225" y="504"/>
                    </a:moveTo>
                    <a:cubicBezTo>
                      <a:pt x="2231" y="504"/>
                      <a:pt x="2238" y="505"/>
                      <a:pt x="2244" y="505"/>
                    </a:cubicBezTo>
                    <a:cubicBezTo>
                      <a:pt x="2271" y="557"/>
                      <a:pt x="2230" y="626"/>
                      <a:pt x="2230" y="683"/>
                    </a:cubicBezTo>
                    <a:cubicBezTo>
                      <a:pt x="2223" y="764"/>
                      <a:pt x="2261" y="781"/>
                      <a:pt x="2313" y="781"/>
                    </a:cubicBezTo>
                    <a:cubicBezTo>
                      <a:pt x="2348" y="781"/>
                      <a:pt x="2389" y="773"/>
                      <a:pt x="2426" y="773"/>
                    </a:cubicBezTo>
                    <a:cubicBezTo>
                      <a:pt x="2445" y="773"/>
                      <a:pt x="2463" y="775"/>
                      <a:pt x="2479" y="782"/>
                    </a:cubicBezTo>
                    <a:cubicBezTo>
                      <a:pt x="2651" y="859"/>
                      <a:pt x="2420" y="1029"/>
                      <a:pt x="2336" y="1080"/>
                    </a:cubicBezTo>
                    <a:cubicBezTo>
                      <a:pt x="2129" y="1192"/>
                      <a:pt x="1900" y="1251"/>
                      <a:pt x="1670" y="1286"/>
                    </a:cubicBezTo>
                    <a:cubicBezTo>
                      <a:pt x="1688" y="1206"/>
                      <a:pt x="1706" y="1125"/>
                      <a:pt x="1716" y="1044"/>
                    </a:cubicBezTo>
                    <a:cubicBezTo>
                      <a:pt x="1716" y="1041"/>
                      <a:pt x="1716" y="1039"/>
                      <a:pt x="1716" y="1036"/>
                    </a:cubicBezTo>
                    <a:cubicBezTo>
                      <a:pt x="1768" y="918"/>
                      <a:pt x="1833" y="805"/>
                      <a:pt x="1917" y="707"/>
                    </a:cubicBezTo>
                    <a:cubicBezTo>
                      <a:pt x="1997" y="624"/>
                      <a:pt x="2101" y="504"/>
                      <a:pt x="2225" y="504"/>
                    </a:cubicBezTo>
                    <a:close/>
                    <a:moveTo>
                      <a:pt x="2629" y="1556"/>
                    </a:moveTo>
                    <a:cubicBezTo>
                      <a:pt x="2618" y="2154"/>
                      <a:pt x="2629" y="2763"/>
                      <a:pt x="2420" y="3335"/>
                    </a:cubicBezTo>
                    <a:cubicBezTo>
                      <a:pt x="2393" y="3444"/>
                      <a:pt x="2172" y="3866"/>
                      <a:pt x="2098" y="4145"/>
                    </a:cubicBezTo>
                    <a:cubicBezTo>
                      <a:pt x="2050" y="4029"/>
                      <a:pt x="2001" y="3914"/>
                      <a:pt x="1954" y="3798"/>
                    </a:cubicBezTo>
                    <a:cubicBezTo>
                      <a:pt x="1964" y="3720"/>
                      <a:pt x="1978" y="3644"/>
                      <a:pt x="1992" y="3567"/>
                    </a:cubicBezTo>
                    <a:cubicBezTo>
                      <a:pt x="2098" y="3097"/>
                      <a:pt x="2281" y="2636"/>
                      <a:pt x="2479" y="2196"/>
                    </a:cubicBezTo>
                    <a:cubicBezTo>
                      <a:pt x="2492" y="2167"/>
                      <a:pt x="2475" y="2130"/>
                      <a:pt x="2447" y="2119"/>
                    </a:cubicBezTo>
                    <a:cubicBezTo>
                      <a:pt x="2440" y="2115"/>
                      <a:pt x="2432" y="2114"/>
                      <a:pt x="2423" y="2114"/>
                    </a:cubicBezTo>
                    <a:cubicBezTo>
                      <a:pt x="2403" y="2114"/>
                      <a:pt x="2382" y="2124"/>
                      <a:pt x="2372" y="2143"/>
                    </a:cubicBezTo>
                    <a:cubicBezTo>
                      <a:pt x="2336" y="2215"/>
                      <a:pt x="2300" y="2288"/>
                      <a:pt x="2263" y="2360"/>
                    </a:cubicBezTo>
                    <a:cubicBezTo>
                      <a:pt x="2128" y="2620"/>
                      <a:pt x="1924" y="3178"/>
                      <a:pt x="1883" y="3610"/>
                    </a:cubicBezTo>
                    <a:cubicBezTo>
                      <a:pt x="1882" y="3608"/>
                      <a:pt x="1881" y="3606"/>
                      <a:pt x="1881" y="3605"/>
                    </a:cubicBezTo>
                    <a:lnTo>
                      <a:pt x="1881" y="3604"/>
                    </a:lnTo>
                    <a:cubicBezTo>
                      <a:pt x="1877" y="3573"/>
                      <a:pt x="1873" y="3542"/>
                      <a:pt x="1867" y="3512"/>
                    </a:cubicBezTo>
                    <a:cubicBezTo>
                      <a:pt x="1797" y="3082"/>
                      <a:pt x="1915" y="2662"/>
                      <a:pt x="2114" y="2280"/>
                    </a:cubicBezTo>
                    <a:cubicBezTo>
                      <a:pt x="2246" y="2017"/>
                      <a:pt x="2444" y="1785"/>
                      <a:pt x="2629" y="1556"/>
                    </a:cubicBezTo>
                    <a:close/>
                    <a:moveTo>
                      <a:pt x="559" y="1919"/>
                    </a:moveTo>
                    <a:lnTo>
                      <a:pt x="559" y="1919"/>
                    </a:lnTo>
                    <a:cubicBezTo>
                      <a:pt x="983" y="2138"/>
                      <a:pt x="1356" y="2401"/>
                      <a:pt x="1527" y="2836"/>
                    </a:cubicBezTo>
                    <a:cubicBezTo>
                      <a:pt x="1557" y="3046"/>
                      <a:pt x="1602" y="3253"/>
                      <a:pt x="1664" y="3456"/>
                    </a:cubicBezTo>
                    <a:cubicBezTo>
                      <a:pt x="1637" y="3425"/>
                      <a:pt x="1610" y="3397"/>
                      <a:pt x="1581" y="3369"/>
                    </a:cubicBezTo>
                    <a:cubicBezTo>
                      <a:pt x="1319" y="3114"/>
                      <a:pt x="1052" y="2875"/>
                      <a:pt x="842" y="2571"/>
                    </a:cubicBezTo>
                    <a:cubicBezTo>
                      <a:pt x="824" y="2545"/>
                      <a:pt x="808" y="2516"/>
                      <a:pt x="791" y="2488"/>
                    </a:cubicBezTo>
                    <a:cubicBezTo>
                      <a:pt x="788" y="2484"/>
                      <a:pt x="783" y="2481"/>
                      <a:pt x="778" y="2481"/>
                    </a:cubicBezTo>
                    <a:cubicBezTo>
                      <a:pt x="775" y="2481"/>
                      <a:pt x="772" y="2482"/>
                      <a:pt x="770" y="2484"/>
                    </a:cubicBezTo>
                    <a:cubicBezTo>
                      <a:pt x="762" y="2489"/>
                      <a:pt x="761" y="2500"/>
                      <a:pt x="768" y="2506"/>
                    </a:cubicBezTo>
                    <a:cubicBezTo>
                      <a:pt x="778" y="2524"/>
                      <a:pt x="788" y="2543"/>
                      <a:pt x="797" y="2562"/>
                    </a:cubicBezTo>
                    <a:cubicBezTo>
                      <a:pt x="890" y="2734"/>
                      <a:pt x="986" y="2909"/>
                      <a:pt x="1108" y="3064"/>
                    </a:cubicBezTo>
                    <a:cubicBezTo>
                      <a:pt x="1297" y="3315"/>
                      <a:pt x="1545" y="3510"/>
                      <a:pt x="1761" y="3736"/>
                    </a:cubicBezTo>
                    <a:cubicBezTo>
                      <a:pt x="1836" y="3932"/>
                      <a:pt x="1920" y="4125"/>
                      <a:pt x="2003" y="4318"/>
                    </a:cubicBezTo>
                    <a:cubicBezTo>
                      <a:pt x="1811" y="4168"/>
                      <a:pt x="1498" y="3995"/>
                      <a:pt x="1431" y="3942"/>
                    </a:cubicBezTo>
                    <a:cubicBezTo>
                      <a:pt x="1296" y="3851"/>
                      <a:pt x="1176" y="3737"/>
                      <a:pt x="1067" y="3615"/>
                    </a:cubicBezTo>
                    <a:cubicBezTo>
                      <a:pt x="656" y="3162"/>
                      <a:pt x="521" y="2518"/>
                      <a:pt x="559" y="1919"/>
                    </a:cubicBezTo>
                    <a:close/>
                    <a:moveTo>
                      <a:pt x="3205" y="3330"/>
                    </a:moveTo>
                    <a:cubicBezTo>
                      <a:pt x="3174" y="3766"/>
                      <a:pt x="3235" y="4201"/>
                      <a:pt x="3235" y="4638"/>
                    </a:cubicBezTo>
                    <a:cubicBezTo>
                      <a:pt x="3234" y="5057"/>
                      <a:pt x="3192" y="5480"/>
                      <a:pt x="3081" y="5884"/>
                    </a:cubicBezTo>
                    <a:cubicBezTo>
                      <a:pt x="3050" y="5993"/>
                      <a:pt x="3016" y="6096"/>
                      <a:pt x="2977" y="6200"/>
                    </a:cubicBezTo>
                    <a:cubicBezTo>
                      <a:pt x="2954" y="6262"/>
                      <a:pt x="2929" y="6325"/>
                      <a:pt x="2902" y="6389"/>
                    </a:cubicBezTo>
                    <a:cubicBezTo>
                      <a:pt x="2899" y="6397"/>
                      <a:pt x="2897" y="6403"/>
                      <a:pt x="2893" y="6410"/>
                    </a:cubicBezTo>
                    <a:cubicBezTo>
                      <a:pt x="2880" y="6442"/>
                      <a:pt x="2865" y="6473"/>
                      <a:pt x="2850" y="6505"/>
                    </a:cubicBezTo>
                    <a:cubicBezTo>
                      <a:pt x="2845" y="6466"/>
                      <a:pt x="2841" y="6428"/>
                      <a:pt x="2835" y="6389"/>
                    </a:cubicBezTo>
                    <a:cubicBezTo>
                      <a:pt x="2794" y="6126"/>
                      <a:pt x="2719" y="5866"/>
                      <a:pt x="2599" y="5627"/>
                    </a:cubicBezTo>
                    <a:cubicBezTo>
                      <a:pt x="2567" y="5559"/>
                      <a:pt x="2532" y="5491"/>
                      <a:pt x="2494" y="5425"/>
                    </a:cubicBezTo>
                    <a:cubicBezTo>
                      <a:pt x="2419" y="5127"/>
                      <a:pt x="2476" y="4810"/>
                      <a:pt x="2547" y="4516"/>
                    </a:cubicBezTo>
                    <a:cubicBezTo>
                      <a:pt x="2603" y="4297"/>
                      <a:pt x="2683" y="4085"/>
                      <a:pt x="2796" y="3890"/>
                    </a:cubicBezTo>
                    <a:cubicBezTo>
                      <a:pt x="2850" y="3796"/>
                      <a:pt x="2912" y="3708"/>
                      <a:pt x="2977" y="3621"/>
                    </a:cubicBezTo>
                    <a:cubicBezTo>
                      <a:pt x="3052" y="3522"/>
                      <a:pt x="3130" y="3426"/>
                      <a:pt x="3205" y="3330"/>
                    </a:cubicBezTo>
                    <a:close/>
                    <a:moveTo>
                      <a:pt x="278" y="4165"/>
                    </a:moveTo>
                    <a:lnTo>
                      <a:pt x="278" y="4165"/>
                    </a:lnTo>
                    <a:cubicBezTo>
                      <a:pt x="731" y="4316"/>
                      <a:pt x="1213" y="4408"/>
                      <a:pt x="1617" y="4672"/>
                    </a:cubicBezTo>
                    <a:cubicBezTo>
                      <a:pt x="2193" y="5071"/>
                      <a:pt x="2590" y="5710"/>
                      <a:pt x="2749" y="6389"/>
                    </a:cubicBezTo>
                    <a:cubicBezTo>
                      <a:pt x="2762" y="6448"/>
                      <a:pt x="2775" y="6507"/>
                      <a:pt x="2784" y="6566"/>
                    </a:cubicBezTo>
                    <a:cubicBezTo>
                      <a:pt x="2746" y="6505"/>
                      <a:pt x="2710" y="6446"/>
                      <a:pt x="2673" y="6389"/>
                    </a:cubicBezTo>
                    <a:cubicBezTo>
                      <a:pt x="2116" y="5529"/>
                      <a:pt x="1673" y="5236"/>
                      <a:pt x="792" y="4642"/>
                    </a:cubicBezTo>
                    <a:cubicBezTo>
                      <a:pt x="783" y="4635"/>
                      <a:pt x="774" y="4632"/>
                      <a:pt x="766" y="4632"/>
                    </a:cubicBezTo>
                    <a:cubicBezTo>
                      <a:pt x="731" y="4632"/>
                      <a:pt x="704" y="4683"/>
                      <a:pt x="739" y="4710"/>
                    </a:cubicBezTo>
                    <a:cubicBezTo>
                      <a:pt x="1195" y="5070"/>
                      <a:pt x="1668" y="5398"/>
                      <a:pt x="2063" y="5831"/>
                    </a:cubicBezTo>
                    <a:cubicBezTo>
                      <a:pt x="2219" y="6007"/>
                      <a:pt x="2365" y="6196"/>
                      <a:pt x="2503" y="6389"/>
                    </a:cubicBezTo>
                    <a:cubicBezTo>
                      <a:pt x="2529" y="6427"/>
                      <a:pt x="2554" y="6464"/>
                      <a:pt x="2580" y="6502"/>
                    </a:cubicBezTo>
                    <a:lnTo>
                      <a:pt x="2584" y="6506"/>
                    </a:lnTo>
                    <a:cubicBezTo>
                      <a:pt x="2621" y="6562"/>
                      <a:pt x="2658" y="6617"/>
                      <a:pt x="2696" y="6673"/>
                    </a:cubicBezTo>
                    <a:cubicBezTo>
                      <a:pt x="2676" y="6668"/>
                      <a:pt x="2656" y="6663"/>
                      <a:pt x="2636" y="6658"/>
                    </a:cubicBezTo>
                    <a:cubicBezTo>
                      <a:pt x="2527" y="6631"/>
                      <a:pt x="2417" y="6608"/>
                      <a:pt x="2308" y="6580"/>
                    </a:cubicBezTo>
                    <a:cubicBezTo>
                      <a:pt x="2098" y="6537"/>
                      <a:pt x="1910" y="6474"/>
                      <a:pt x="1740" y="6389"/>
                    </a:cubicBezTo>
                    <a:cubicBezTo>
                      <a:pt x="1410" y="6225"/>
                      <a:pt x="1148" y="5978"/>
                      <a:pt x="920" y="5628"/>
                    </a:cubicBezTo>
                    <a:cubicBezTo>
                      <a:pt x="752" y="5384"/>
                      <a:pt x="616" y="5121"/>
                      <a:pt x="504" y="4847"/>
                    </a:cubicBezTo>
                    <a:cubicBezTo>
                      <a:pt x="419" y="4624"/>
                      <a:pt x="311" y="4403"/>
                      <a:pt x="278" y="4165"/>
                    </a:cubicBezTo>
                    <a:close/>
                    <a:moveTo>
                      <a:pt x="1396" y="1"/>
                    </a:moveTo>
                    <a:cubicBezTo>
                      <a:pt x="1227" y="1"/>
                      <a:pt x="1047" y="133"/>
                      <a:pt x="1019" y="301"/>
                    </a:cubicBezTo>
                    <a:cubicBezTo>
                      <a:pt x="1012" y="300"/>
                      <a:pt x="1006" y="299"/>
                      <a:pt x="999" y="299"/>
                    </a:cubicBezTo>
                    <a:cubicBezTo>
                      <a:pt x="902" y="299"/>
                      <a:pt x="818" y="379"/>
                      <a:pt x="830" y="488"/>
                    </a:cubicBezTo>
                    <a:cubicBezTo>
                      <a:pt x="889" y="864"/>
                      <a:pt x="1188" y="1174"/>
                      <a:pt x="1501" y="1370"/>
                    </a:cubicBezTo>
                    <a:cubicBezTo>
                      <a:pt x="1469" y="1763"/>
                      <a:pt x="1460" y="2162"/>
                      <a:pt x="1494" y="2557"/>
                    </a:cubicBezTo>
                    <a:cubicBezTo>
                      <a:pt x="1382" y="2333"/>
                      <a:pt x="1211" y="2141"/>
                      <a:pt x="994" y="1997"/>
                    </a:cubicBezTo>
                    <a:cubicBezTo>
                      <a:pt x="776" y="1862"/>
                      <a:pt x="616" y="1738"/>
                      <a:pt x="517" y="1738"/>
                    </a:cubicBezTo>
                    <a:cubicBezTo>
                      <a:pt x="418" y="1738"/>
                      <a:pt x="379" y="1859"/>
                      <a:pt x="402" y="2210"/>
                    </a:cubicBezTo>
                    <a:cubicBezTo>
                      <a:pt x="443" y="2956"/>
                      <a:pt x="668" y="3579"/>
                      <a:pt x="1280" y="4043"/>
                    </a:cubicBezTo>
                    <a:cubicBezTo>
                      <a:pt x="1531" y="4228"/>
                      <a:pt x="1819" y="4355"/>
                      <a:pt x="2073" y="4535"/>
                    </a:cubicBezTo>
                    <a:cubicBezTo>
                      <a:pt x="2081" y="4541"/>
                      <a:pt x="2089" y="4543"/>
                      <a:pt x="2097" y="4544"/>
                    </a:cubicBezTo>
                    <a:cubicBezTo>
                      <a:pt x="2176" y="4736"/>
                      <a:pt x="2250" y="4931"/>
                      <a:pt x="2306" y="5131"/>
                    </a:cubicBezTo>
                    <a:cubicBezTo>
                      <a:pt x="2116" y="4868"/>
                      <a:pt x="1882" y="4638"/>
                      <a:pt x="1604" y="4469"/>
                    </a:cubicBezTo>
                    <a:cubicBezTo>
                      <a:pt x="1275" y="4274"/>
                      <a:pt x="899" y="4180"/>
                      <a:pt x="534" y="4075"/>
                    </a:cubicBezTo>
                    <a:cubicBezTo>
                      <a:pt x="449" y="4060"/>
                      <a:pt x="352" y="4008"/>
                      <a:pt x="263" y="4008"/>
                    </a:cubicBezTo>
                    <a:cubicBezTo>
                      <a:pt x="240" y="4008"/>
                      <a:pt x="218" y="4011"/>
                      <a:pt x="196" y="4020"/>
                    </a:cubicBezTo>
                    <a:cubicBezTo>
                      <a:pt x="1" y="4109"/>
                      <a:pt x="316" y="4773"/>
                      <a:pt x="374" y="4943"/>
                    </a:cubicBezTo>
                    <a:cubicBezTo>
                      <a:pt x="596" y="5474"/>
                      <a:pt x="901" y="6001"/>
                      <a:pt x="1360" y="6359"/>
                    </a:cubicBezTo>
                    <a:cubicBezTo>
                      <a:pt x="1374" y="6369"/>
                      <a:pt x="1387" y="6380"/>
                      <a:pt x="1401" y="6389"/>
                    </a:cubicBezTo>
                    <a:cubicBezTo>
                      <a:pt x="1807" y="6675"/>
                      <a:pt x="2311" y="6773"/>
                      <a:pt x="2796" y="6824"/>
                    </a:cubicBezTo>
                    <a:cubicBezTo>
                      <a:pt x="2799" y="6824"/>
                      <a:pt x="2801" y="6825"/>
                      <a:pt x="2804" y="6825"/>
                    </a:cubicBezTo>
                    <a:cubicBezTo>
                      <a:pt x="2849" y="6825"/>
                      <a:pt x="2875" y="6786"/>
                      <a:pt x="2873" y="6745"/>
                    </a:cubicBezTo>
                    <a:cubicBezTo>
                      <a:pt x="2926" y="6696"/>
                      <a:pt x="2964" y="6589"/>
                      <a:pt x="2995" y="6545"/>
                    </a:cubicBezTo>
                    <a:cubicBezTo>
                      <a:pt x="3265" y="6053"/>
                      <a:pt x="3370" y="5491"/>
                      <a:pt x="3397" y="4937"/>
                    </a:cubicBezTo>
                    <a:cubicBezTo>
                      <a:pt x="3425" y="4469"/>
                      <a:pt x="3351" y="4021"/>
                      <a:pt x="3345" y="3549"/>
                    </a:cubicBezTo>
                    <a:cubicBezTo>
                      <a:pt x="3345" y="3441"/>
                      <a:pt x="3353" y="3334"/>
                      <a:pt x="3356" y="3226"/>
                    </a:cubicBezTo>
                    <a:cubicBezTo>
                      <a:pt x="3362" y="3163"/>
                      <a:pt x="3343" y="3081"/>
                      <a:pt x="3267" y="3077"/>
                    </a:cubicBezTo>
                    <a:cubicBezTo>
                      <a:pt x="3170" y="3084"/>
                      <a:pt x="3120" y="3191"/>
                      <a:pt x="3058" y="3255"/>
                    </a:cubicBezTo>
                    <a:cubicBezTo>
                      <a:pt x="3031" y="3289"/>
                      <a:pt x="3004" y="3322"/>
                      <a:pt x="2977" y="3356"/>
                    </a:cubicBezTo>
                    <a:cubicBezTo>
                      <a:pt x="2930" y="3415"/>
                      <a:pt x="2883" y="3475"/>
                      <a:pt x="2838" y="3536"/>
                    </a:cubicBezTo>
                    <a:cubicBezTo>
                      <a:pt x="2585" y="3845"/>
                      <a:pt x="2368" y="4454"/>
                      <a:pt x="2364" y="4967"/>
                    </a:cubicBezTo>
                    <a:cubicBezTo>
                      <a:pt x="2328" y="4761"/>
                      <a:pt x="2263" y="4563"/>
                      <a:pt x="2187" y="4365"/>
                    </a:cubicBezTo>
                    <a:cubicBezTo>
                      <a:pt x="2190" y="4361"/>
                      <a:pt x="2192" y="4356"/>
                      <a:pt x="2193" y="4351"/>
                    </a:cubicBezTo>
                    <a:cubicBezTo>
                      <a:pt x="2218" y="4217"/>
                      <a:pt x="2269" y="4091"/>
                      <a:pt x="2326" y="3969"/>
                    </a:cubicBezTo>
                    <a:cubicBezTo>
                      <a:pt x="2703" y="3252"/>
                      <a:pt x="2781" y="2681"/>
                      <a:pt x="2773" y="1881"/>
                    </a:cubicBezTo>
                    <a:cubicBezTo>
                      <a:pt x="2775" y="1761"/>
                      <a:pt x="2776" y="1640"/>
                      <a:pt x="2772" y="1519"/>
                    </a:cubicBezTo>
                    <a:cubicBezTo>
                      <a:pt x="2770" y="1455"/>
                      <a:pt x="2766" y="1372"/>
                      <a:pt x="2699" y="1344"/>
                    </a:cubicBezTo>
                    <a:cubicBezTo>
                      <a:pt x="2689" y="1341"/>
                      <a:pt x="2680" y="1339"/>
                      <a:pt x="2671" y="1339"/>
                    </a:cubicBezTo>
                    <a:cubicBezTo>
                      <a:pt x="2573" y="1339"/>
                      <a:pt x="2500" y="1491"/>
                      <a:pt x="2433" y="1553"/>
                    </a:cubicBezTo>
                    <a:cubicBezTo>
                      <a:pt x="2046" y="1994"/>
                      <a:pt x="1744" y="2569"/>
                      <a:pt x="1741" y="3161"/>
                    </a:cubicBezTo>
                    <a:cubicBezTo>
                      <a:pt x="1605" y="2600"/>
                      <a:pt x="1610" y="2013"/>
                      <a:pt x="1634" y="1435"/>
                    </a:cubicBezTo>
                    <a:cubicBezTo>
                      <a:pt x="1634" y="1433"/>
                      <a:pt x="1634" y="1431"/>
                      <a:pt x="1634" y="1429"/>
                    </a:cubicBezTo>
                    <a:cubicBezTo>
                      <a:pt x="1641" y="1430"/>
                      <a:pt x="1649" y="1430"/>
                      <a:pt x="1656" y="1430"/>
                    </a:cubicBezTo>
                    <a:cubicBezTo>
                      <a:pt x="1684" y="1430"/>
                      <a:pt x="1714" y="1425"/>
                      <a:pt x="1738" y="1422"/>
                    </a:cubicBezTo>
                    <a:cubicBezTo>
                      <a:pt x="1916" y="1406"/>
                      <a:pt x="2090" y="1358"/>
                      <a:pt x="2255" y="1290"/>
                    </a:cubicBezTo>
                    <a:cubicBezTo>
                      <a:pt x="2427" y="1215"/>
                      <a:pt x="2632" y="1084"/>
                      <a:pt x="2653" y="881"/>
                    </a:cubicBezTo>
                    <a:cubicBezTo>
                      <a:pt x="2652" y="736"/>
                      <a:pt x="2501" y="683"/>
                      <a:pt x="2378" y="679"/>
                    </a:cubicBezTo>
                    <a:cubicBezTo>
                      <a:pt x="2412" y="566"/>
                      <a:pt x="2403" y="483"/>
                      <a:pt x="2366" y="431"/>
                    </a:cubicBezTo>
                    <a:cubicBezTo>
                      <a:pt x="2408" y="311"/>
                      <a:pt x="2287" y="55"/>
                      <a:pt x="2048" y="55"/>
                    </a:cubicBezTo>
                    <a:cubicBezTo>
                      <a:pt x="1956" y="55"/>
                      <a:pt x="1847" y="93"/>
                      <a:pt x="1722" y="191"/>
                    </a:cubicBezTo>
                    <a:cubicBezTo>
                      <a:pt x="1643" y="111"/>
                      <a:pt x="1555" y="20"/>
                      <a:pt x="1438" y="3"/>
                    </a:cubicBezTo>
                    <a:cubicBezTo>
                      <a:pt x="1424" y="1"/>
                      <a:pt x="1410" y="1"/>
                      <a:pt x="1396" y="1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2"/>
              <p:cNvSpPr/>
              <p:nvPr/>
            </p:nvSpPr>
            <p:spPr>
              <a:xfrm>
                <a:off x="1707706" y="-1428284"/>
                <a:ext cx="369985" cy="365360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358" extrusionOk="0">
                    <a:moveTo>
                      <a:pt x="1" y="1"/>
                    </a:moveTo>
                    <a:cubicBezTo>
                      <a:pt x="48" y="184"/>
                      <a:pt x="129" y="357"/>
                      <a:pt x="196" y="532"/>
                    </a:cubicBezTo>
                    <a:cubicBezTo>
                      <a:pt x="308" y="807"/>
                      <a:pt x="444" y="1070"/>
                      <a:pt x="612" y="1313"/>
                    </a:cubicBezTo>
                    <a:cubicBezTo>
                      <a:pt x="840" y="1664"/>
                      <a:pt x="1102" y="1910"/>
                      <a:pt x="1432" y="2074"/>
                    </a:cubicBezTo>
                    <a:cubicBezTo>
                      <a:pt x="1602" y="2159"/>
                      <a:pt x="1790" y="2222"/>
                      <a:pt x="2000" y="2265"/>
                    </a:cubicBezTo>
                    <a:cubicBezTo>
                      <a:pt x="2109" y="2293"/>
                      <a:pt x="2219" y="2316"/>
                      <a:pt x="2328" y="2343"/>
                    </a:cubicBezTo>
                    <a:cubicBezTo>
                      <a:pt x="2348" y="2347"/>
                      <a:pt x="2368" y="2353"/>
                      <a:pt x="2388" y="2358"/>
                    </a:cubicBezTo>
                    <a:cubicBezTo>
                      <a:pt x="2385" y="2353"/>
                      <a:pt x="2381" y="2347"/>
                      <a:pt x="2377" y="2342"/>
                    </a:cubicBezTo>
                    <a:cubicBezTo>
                      <a:pt x="2222" y="2291"/>
                      <a:pt x="2080" y="2191"/>
                      <a:pt x="1947" y="2093"/>
                    </a:cubicBezTo>
                    <a:cubicBezTo>
                      <a:pt x="1786" y="1978"/>
                      <a:pt x="1624" y="1861"/>
                      <a:pt x="1464" y="1745"/>
                    </a:cubicBezTo>
                    <a:cubicBezTo>
                      <a:pt x="1327" y="1646"/>
                      <a:pt x="1190" y="1546"/>
                      <a:pt x="1069" y="1427"/>
                    </a:cubicBezTo>
                    <a:cubicBezTo>
                      <a:pt x="944" y="1302"/>
                      <a:pt x="840" y="1159"/>
                      <a:pt x="737" y="1017"/>
                    </a:cubicBezTo>
                    <a:cubicBezTo>
                      <a:pt x="491" y="678"/>
                      <a:pt x="246" y="34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2"/>
              <p:cNvSpPr/>
              <p:nvPr/>
            </p:nvSpPr>
            <p:spPr>
              <a:xfrm>
                <a:off x="2072576" y="-1581058"/>
                <a:ext cx="88623" cy="49210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176" extrusionOk="0">
                    <a:moveTo>
                      <a:pt x="542" y="1"/>
                    </a:moveTo>
                    <a:lnTo>
                      <a:pt x="542" y="1"/>
                    </a:lnTo>
                    <a:cubicBezTo>
                      <a:pt x="508" y="46"/>
                      <a:pt x="472" y="91"/>
                      <a:pt x="436" y="136"/>
                    </a:cubicBezTo>
                    <a:cubicBezTo>
                      <a:pt x="365" y="720"/>
                      <a:pt x="341" y="1312"/>
                      <a:pt x="220" y="1888"/>
                    </a:cubicBezTo>
                    <a:cubicBezTo>
                      <a:pt x="179" y="2082"/>
                      <a:pt x="123" y="2283"/>
                      <a:pt x="0" y="2437"/>
                    </a:cubicBezTo>
                    <a:cubicBezTo>
                      <a:pt x="83" y="2637"/>
                      <a:pt x="138" y="2847"/>
                      <a:pt x="172" y="3061"/>
                    </a:cubicBezTo>
                    <a:cubicBezTo>
                      <a:pt x="177" y="3099"/>
                      <a:pt x="182" y="3138"/>
                      <a:pt x="187" y="3176"/>
                    </a:cubicBezTo>
                    <a:cubicBezTo>
                      <a:pt x="202" y="3145"/>
                      <a:pt x="216" y="3113"/>
                      <a:pt x="230" y="3081"/>
                    </a:cubicBezTo>
                    <a:cubicBezTo>
                      <a:pt x="233" y="3074"/>
                      <a:pt x="236" y="3068"/>
                      <a:pt x="239" y="3061"/>
                    </a:cubicBezTo>
                    <a:cubicBezTo>
                      <a:pt x="266" y="2996"/>
                      <a:pt x="291" y="2933"/>
                      <a:pt x="314" y="2871"/>
                    </a:cubicBezTo>
                    <a:cubicBezTo>
                      <a:pt x="353" y="2767"/>
                      <a:pt x="387" y="2664"/>
                      <a:pt x="418" y="2555"/>
                    </a:cubicBezTo>
                    <a:cubicBezTo>
                      <a:pt x="529" y="2151"/>
                      <a:pt x="571" y="1728"/>
                      <a:pt x="572" y="1309"/>
                    </a:cubicBezTo>
                    <a:cubicBezTo>
                      <a:pt x="572" y="872"/>
                      <a:pt x="511" y="438"/>
                      <a:pt x="5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2"/>
              <p:cNvSpPr/>
              <p:nvPr/>
            </p:nvSpPr>
            <p:spPr>
              <a:xfrm>
                <a:off x="1746440" y="-1740806"/>
                <a:ext cx="223881" cy="31314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021" extrusionOk="0">
                    <a:moveTo>
                      <a:pt x="1" y="0"/>
                    </a:moveTo>
                    <a:cubicBezTo>
                      <a:pt x="32" y="480"/>
                      <a:pt x="184" y="958"/>
                      <a:pt x="509" y="1317"/>
                    </a:cubicBezTo>
                    <a:cubicBezTo>
                      <a:pt x="618" y="1439"/>
                      <a:pt x="738" y="1553"/>
                      <a:pt x="872" y="1644"/>
                    </a:cubicBezTo>
                    <a:cubicBezTo>
                      <a:pt x="940" y="1697"/>
                      <a:pt x="1253" y="1870"/>
                      <a:pt x="1445" y="2020"/>
                    </a:cubicBezTo>
                    <a:cubicBezTo>
                      <a:pt x="1367" y="1839"/>
                      <a:pt x="1288" y="1659"/>
                      <a:pt x="1217" y="1476"/>
                    </a:cubicBezTo>
                    <a:cubicBezTo>
                      <a:pt x="1041" y="1386"/>
                      <a:pt x="893" y="1248"/>
                      <a:pt x="747" y="1113"/>
                    </a:cubicBezTo>
                    <a:cubicBezTo>
                      <a:pt x="501" y="884"/>
                      <a:pt x="247" y="645"/>
                      <a:pt x="107" y="338"/>
                    </a:cubicBezTo>
                    <a:cubicBezTo>
                      <a:pt x="57" y="230"/>
                      <a:pt x="24" y="117"/>
                      <a:pt x="1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2"/>
              <p:cNvSpPr/>
              <p:nvPr/>
            </p:nvSpPr>
            <p:spPr>
              <a:xfrm>
                <a:off x="1962728" y="-1855929"/>
                <a:ext cx="104581" cy="401308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590" extrusionOk="0">
                    <a:moveTo>
                      <a:pt x="675" y="1"/>
                    </a:moveTo>
                    <a:lnTo>
                      <a:pt x="675" y="1"/>
                    </a:lnTo>
                    <a:cubicBezTo>
                      <a:pt x="662" y="15"/>
                      <a:pt x="651" y="30"/>
                      <a:pt x="638" y="45"/>
                    </a:cubicBezTo>
                    <a:cubicBezTo>
                      <a:pt x="623" y="173"/>
                      <a:pt x="605" y="300"/>
                      <a:pt x="588" y="428"/>
                    </a:cubicBezTo>
                    <a:cubicBezTo>
                      <a:pt x="520" y="887"/>
                      <a:pt x="434" y="1351"/>
                      <a:pt x="227" y="1767"/>
                    </a:cubicBezTo>
                    <a:cubicBezTo>
                      <a:pt x="167" y="1887"/>
                      <a:pt x="98" y="2003"/>
                      <a:pt x="20" y="2112"/>
                    </a:cubicBezTo>
                    <a:cubicBezTo>
                      <a:pt x="12" y="2155"/>
                      <a:pt x="6" y="2199"/>
                      <a:pt x="0" y="2244"/>
                    </a:cubicBezTo>
                    <a:cubicBezTo>
                      <a:pt x="47" y="2359"/>
                      <a:pt x="96" y="2474"/>
                      <a:pt x="144" y="2590"/>
                    </a:cubicBezTo>
                    <a:cubicBezTo>
                      <a:pt x="218" y="2311"/>
                      <a:pt x="439" y="1889"/>
                      <a:pt x="466" y="1780"/>
                    </a:cubicBezTo>
                    <a:cubicBezTo>
                      <a:pt x="674" y="1208"/>
                      <a:pt x="664" y="599"/>
                      <a:pt x="675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2"/>
              <p:cNvSpPr/>
              <p:nvPr/>
            </p:nvSpPr>
            <p:spPr>
              <a:xfrm>
                <a:off x="1530462" y="-2125531"/>
                <a:ext cx="29283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8" extrusionOk="0">
                    <a:moveTo>
                      <a:pt x="66" y="0"/>
                    </a:moveTo>
                    <a:cubicBezTo>
                      <a:pt x="1" y="37"/>
                      <a:pt x="9" y="164"/>
                      <a:pt x="92" y="167"/>
                    </a:cubicBezTo>
                    <a:cubicBezTo>
                      <a:pt x="161" y="159"/>
                      <a:pt x="189" y="53"/>
                      <a:pt x="133" y="13"/>
                    </a:cubicBezTo>
                    <a:cubicBezTo>
                      <a:pt x="130" y="13"/>
                      <a:pt x="127" y="13"/>
                      <a:pt x="124" y="13"/>
                    </a:cubicBezTo>
                    <a:cubicBezTo>
                      <a:pt x="117" y="13"/>
                      <a:pt x="110" y="13"/>
                      <a:pt x="103" y="13"/>
                    </a:cubicBezTo>
                    <a:cubicBezTo>
                      <a:pt x="90" y="13"/>
                      <a:pt x="76" y="11"/>
                      <a:pt x="66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2"/>
              <p:cNvSpPr/>
              <p:nvPr/>
            </p:nvSpPr>
            <p:spPr>
              <a:xfrm>
                <a:off x="1418909" y="-1949825"/>
                <a:ext cx="325673" cy="867072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596" extrusionOk="0">
                    <a:moveTo>
                      <a:pt x="2084" y="1"/>
                    </a:moveTo>
                    <a:cubicBezTo>
                      <a:pt x="2075" y="14"/>
                      <a:pt x="2063" y="27"/>
                      <a:pt x="2053" y="41"/>
                    </a:cubicBezTo>
                    <a:cubicBezTo>
                      <a:pt x="1623" y="577"/>
                      <a:pt x="1247" y="1153"/>
                      <a:pt x="943" y="1767"/>
                    </a:cubicBezTo>
                    <a:cubicBezTo>
                      <a:pt x="643" y="2357"/>
                      <a:pt x="398" y="2974"/>
                      <a:pt x="257" y="3621"/>
                    </a:cubicBezTo>
                    <a:cubicBezTo>
                      <a:pt x="133" y="4221"/>
                      <a:pt x="85" y="4832"/>
                      <a:pt x="18" y="5440"/>
                    </a:cubicBezTo>
                    <a:cubicBezTo>
                      <a:pt x="13" y="5488"/>
                      <a:pt x="8" y="5535"/>
                      <a:pt x="2" y="5582"/>
                    </a:cubicBezTo>
                    <a:cubicBezTo>
                      <a:pt x="1" y="5586"/>
                      <a:pt x="1" y="5591"/>
                      <a:pt x="0" y="5596"/>
                    </a:cubicBezTo>
                    <a:cubicBezTo>
                      <a:pt x="126" y="5554"/>
                      <a:pt x="246" y="5501"/>
                      <a:pt x="362" y="5440"/>
                    </a:cubicBezTo>
                    <a:cubicBezTo>
                      <a:pt x="688" y="5268"/>
                      <a:pt x="978" y="5031"/>
                      <a:pt x="1262" y="4794"/>
                    </a:cubicBezTo>
                    <a:cubicBezTo>
                      <a:pt x="1518" y="4567"/>
                      <a:pt x="1761" y="4310"/>
                      <a:pt x="1902" y="3995"/>
                    </a:cubicBezTo>
                    <a:cubicBezTo>
                      <a:pt x="2063" y="3601"/>
                      <a:pt x="2102" y="3111"/>
                      <a:pt x="1859" y="2744"/>
                    </a:cubicBezTo>
                    <a:cubicBezTo>
                      <a:pt x="1676" y="2489"/>
                      <a:pt x="1635" y="2574"/>
                      <a:pt x="1740" y="2243"/>
                    </a:cubicBezTo>
                    <a:cubicBezTo>
                      <a:pt x="1981" y="1517"/>
                      <a:pt x="2078" y="762"/>
                      <a:pt x="2084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2"/>
              <p:cNvSpPr/>
              <p:nvPr/>
            </p:nvSpPr>
            <p:spPr>
              <a:xfrm>
                <a:off x="1637056" y="-2192932"/>
                <a:ext cx="26959" cy="285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8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4" y="2"/>
                    </a:cubicBezTo>
                    <a:cubicBezTo>
                      <a:pt x="28" y="29"/>
                      <a:pt x="1" y="112"/>
                      <a:pt x="22" y="177"/>
                    </a:cubicBezTo>
                    <a:cubicBezTo>
                      <a:pt x="64" y="169"/>
                      <a:pt x="115" y="183"/>
                      <a:pt x="135" y="134"/>
                    </a:cubicBezTo>
                    <a:cubicBezTo>
                      <a:pt x="174" y="94"/>
                      <a:pt x="170" y="0"/>
                      <a:pt x="107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2"/>
              <p:cNvSpPr/>
              <p:nvPr/>
            </p:nvSpPr>
            <p:spPr>
              <a:xfrm>
                <a:off x="1306117" y="-1972137"/>
                <a:ext cx="424987" cy="888610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5735" extrusionOk="0">
                    <a:moveTo>
                      <a:pt x="2743" y="1"/>
                    </a:moveTo>
                    <a:lnTo>
                      <a:pt x="2743" y="1"/>
                    </a:lnTo>
                    <a:cubicBezTo>
                      <a:pt x="2068" y="291"/>
                      <a:pt x="1321" y="839"/>
                      <a:pt x="1064" y="1550"/>
                    </a:cubicBezTo>
                    <a:cubicBezTo>
                      <a:pt x="1010" y="1702"/>
                      <a:pt x="1003" y="1863"/>
                      <a:pt x="1011" y="2024"/>
                    </a:cubicBezTo>
                    <a:cubicBezTo>
                      <a:pt x="1002" y="2099"/>
                      <a:pt x="936" y="2151"/>
                      <a:pt x="899" y="2214"/>
                    </a:cubicBezTo>
                    <a:cubicBezTo>
                      <a:pt x="510" y="2682"/>
                      <a:pt x="167" y="3217"/>
                      <a:pt x="80" y="3831"/>
                    </a:cubicBezTo>
                    <a:cubicBezTo>
                      <a:pt x="0" y="4437"/>
                      <a:pt x="147" y="5103"/>
                      <a:pt x="534" y="5584"/>
                    </a:cubicBezTo>
                    <a:cubicBezTo>
                      <a:pt x="576" y="5637"/>
                      <a:pt x="621" y="5687"/>
                      <a:pt x="669" y="5735"/>
                    </a:cubicBezTo>
                    <a:cubicBezTo>
                      <a:pt x="668" y="5684"/>
                      <a:pt x="669" y="5635"/>
                      <a:pt x="671" y="5584"/>
                    </a:cubicBezTo>
                    <a:cubicBezTo>
                      <a:pt x="680" y="5279"/>
                      <a:pt x="718" y="4974"/>
                      <a:pt x="739" y="4668"/>
                    </a:cubicBezTo>
                    <a:cubicBezTo>
                      <a:pt x="767" y="4279"/>
                      <a:pt x="814" y="3889"/>
                      <a:pt x="909" y="3508"/>
                    </a:cubicBezTo>
                    <a:cubicBezTo>
                      <a:pt x="1055" y="2894"/>
                      <a:pt x="1298" y="2309"/>
                      <a:pt x="1584" y="1749"/>
                    </a:cubicBezTo>
                    <a:cubicBezTo>
                      <a:pt x="1899" y="1123"/>
                      <a:pt x="2281" y="528"/>
                      <a:pt x="2743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2"/>
              <p:cNvSpPr/>
              <p:nvPr/>
            </p:nvSpPr>
            <p:spPr>
              <a:xfrm>
                <a:off x="1733735" y="-2219737"/>
                <a:ext cx="30212" cy="3315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14" extrusionOk="0">
                    <a:moveTo>
                      <a:pt x="95" y="1"/>
                    </a:moveTo>
                    <a:cubicBezTo>
                      <a:pt x="87" y="1"/>
                      <a:pt x="79" y="2"/>
                      <a:pt x="71" y="4"/>
                    </a:cubicBezTo>
                    <a:cubicBezTo>
                      <a:pt x="22" y="21"/>
                      <a:pt x="1" y="81"/>
                      <a:pt x="14" y="128"/>
                    </a:cubicBezTo>
                    <a:cubicBezTo>
                      <a:pt x="31" y="176"/>
                      <a:pt x="83" y="189"/>
                      <a:pt x="119" y="213"/>
                    </a:cubicBezTo>
                    <a:cubicBezTo>
                      <a:pt x="194" y="171"/>
                      <a:pt x="185" y="1"/>
                      <a:pt x="95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2"/>
              <p:cNvSpPr/>
              <p:nvPr/>
            </p:nvSpPr>
            <p:spPr>
              <a:xfrm>
                <a:off x="1291708" y="-2236936"/>
                <a:ext cx="488045" cy="1177117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7597" extrusionOk="0">
                    <a:moveTo>
                      <a:pt x="2948" y="112"/>
                    </a:moveTo>
                    <a:cubicBezTo>
                      <a:pt x="3038" y="112"/>
                      <a:pt x="3047" y="282"/>
                      <a:pt x="2972" y="324"/>
                    </a:cubicBezTo>
                    <a:cubicBezTo>
                      <a:pt x="2936" y="300"/>
                      <a:pt x="2884" y="287"/>
                      <a:pt x="2867" y="239"/>
                    </a:cubicBezTo>
                    <a:cubicBezTo>
                      <a:pt x="2854" y="192"/>
                      <a:pt x="2875" y="132"/>
                      <a:pt x="2924" y="115"/>
                    </a:cubicBezTo>
                    <a:cubicBezTo>
                      <a:pt x="2932" y="113"/>
                      <a:pt x="2940" y="112"/>
                      <a:pt x="2948" y="112"/>
                    </a:cubicBezTo>
                    <a:close/>
                    <a:moveTo>
                      <a:pt x="2336" y="284"/>
                    </a:moveTo>
                    <a:cubicBezTo>
                      <a:pt x="2399" y="284"/>
                      <a:pt x="2403" y="378"/>
                      <a:pt x="2364" y="418"/>
                    </a:cubicBezTo>
                    <a:cubicBezTo>
                      <a:pt x="2344" y="467"/>
                      <a:pt x="2293" y="453"/>
                      <a:pt x="2251" y="461"/>
                    </a:cubicBezTo>
                    <a:cubicBezTo>
                      <a:pt x="2230" y="396"/>
                      <a:pt x="2257" y="313"/>
                      <a:pt x="2323" y="286"/>
                    </a:cubicBezTo>
                    <a:cubicBezTo>
                      <a:pt x="2328" y="285"/>
                      <a:pt x="2332" y="284"/>
                      <a:pt x="2336" y="284"/>
                    </a:cubicBezTo>
                    <a:close/>
                    <a:moveTo>
                      <a:pt x="1607" y="719"/>
                    </a:moveTo>
                    <a:cubicBezTo>
                      <a:pt x="1617" y="730"/>
                      <a:pt x="1631" y="732"/>
                      <a:pt x="1645" y="732"/>
                    </a:cubicBezTo>
                    <a:cubicBezTo>
                      <a:pt x="1653" y="732"/>
                      <a:pt x="1662" y="732"/>
                      <a:pt x="1669" y="732"/>
                    </a:cubicBezTo>
                    <a:cubicBezTo>
                      <a:pt x="1671" y="732"/>
                      <a:pt x="1673" y="732"/>
                      <a:pt x="1674" y="732"/>
                    </a:cubicBezTo>
                    <a:cubicBezTo>
                      <a:pt x="1730" y="772"/>
                      <a:pt x="1702" y="878"/>
                      <a:pt x="1633" y="886"/>
                    </a:cubicBezTo>
                    <a:cubicBezTo>
                      <a:pt x="1550" y="883"/>
                      <a:pt x="1542" y="756"/>
                      <a:pt x="1607" y="719"/>
                    </a:cubicBezTo>
                    <a:close/>
                    <a:moveTo>
                      <a:pt x="2836" y="1710"/>
                    </a:moveTo>
                    <a:lnTo>
                      <a:pt x="2836" y="1710"/>
                    </a:lnTo>
                    <a:cubicBezTo>
                      <a:pt x="2374" y="2238"/>
                      <a:pt x="1992" y="2832"/>
                      <a:pt x="1677" y="3459"/>
                    </a:cubicBezTo>
                    <a:cubicBezTo>
                      <a:pt x="1391" y="4018"/>
                      <a:pt x="1148" y="4603"/>
                      <a:pt x="1002" y="5217"/>
                    </a:cubicBezTo>
                    <a:cubicBezTo>
                      <a:pt x="907" y="5598"/>
                      <a:pt x="860" y="5987"/>
                      <a:pt x="832" y="6377"/>
                    </a:cubicBezTo>
                    <a:cubicBezTo>
                      <a:pt x="811" y="6683"/>
                      <a:pt x="772" y="6988"/>
                      <a:pt x="764" y="7293"/>
                    </a:cubicBezTo>
                    <a:cubicBezTo>
                      <a:pt x="762" y="7344"/>
                      <a:pt x="761" y="7393"/>
                      <a:pt x="761" y="7444"/>
                    </a:cubicBezTo>
                    <a:cubicBezTo>
                      <a:pt x="714" y="7396"/>
                      <a:pt x="669" y="7346"/>
                      <a:pt x="627" y="7293"/>
                    </a:cubicBezTo>
                    <a:cubicBezTo>
                      <a:pt x="240" y="6812"/>
                      <a:pt x="93" y="6147"/>
                      <a:pt x="173" y="5540"/>
                    </a:cubicBezTo>
                    <a:cubicBezTo>
                      <a:pt x="260" y="4926"/>
                      <a:pt x="602" y="4391"/>
                      <a:pt x="992" y="3923"/>
                    </a:cubicBezTo>
                    <a:cubicBezTo>
                      <a:pt x="1029" y="3860"/>
                      <a:pt x="1095" y="3808"/>
                      <a:pt x="1104" y="3733"/>
                    </a:cubicBezTo>
                    <a:cubicBezTo>
                      <a:pt x="1095" y="3572"/>
                      <a:pt x="1102" y="3411"/>
                      <a:pt x="1157" y="3259"/>
                    </a:cubicBezTo>
                    <a:cubicBezTo>
                      <a:pt x="1414" y="2548"/>
                      <a:pt x="2161" y="2000"/>
                      <a:pt x="2836" y="1710"/>
                    </a:cubicBezTo>
                    <a:close/>
                    <a:moveTo>
                      <a:pt x="2905" y="1854"/>
                    </a:moveTo>
                    <a:lnTo>
                      <a:pt x="2905" y="1854"/>
                    </a:lnTo>
                    <a:cubicBezTo>
                      <a:pt x="2899" y="2615"/>
                      <a:pt x="2802" y="3370"/>
                      <a:pt x="2561" y="4096"/>
                    </a:cubicBezTo>
                    <a:cubicBezTo>
                      <a:pt x="2456" y="4427"/>
                      <a:pt x="2497" y="4342"/>
                      <a:pt x="2680" y="4597"/>
                    </a:cubicBezTo>
                    <a:cubicBezTo>
                      <a:pt x="2923" y="4964"/>
                      <a:pt x="2884" y="5454"/>
                      <a:pt x="2723" y="5848"/>
                    </a:cubicBezTo>
                    <a:cubicBezTo>
                      <a:pt x="2582" y="6163"/>
                      <a:pt x="2338" y="6420"/>
                      <a:pt x="2082" y="6646"/>
                    </a:cubicBezTo>
                    <a:cubicBezTo>
                      <a:pt x="1799" y="6884"/>
                      <a:pt x="1509" y="7121"/>
                      <a:pt x="1182" y="7293"/>
                    </a:cubicBezTo>
                    <a:cubicBezTo>
                      <a:pt x="1067" y="7354"/>
                      <a:pt x="947" y="7407"/>
                      <a:pt x="821" y="7448"/>
                    </a:cubicBezTo>
                    <a:cubicBezTo>
                      <a:pt x="828" y="7396"/>
                      <a:pt x="833" y="7345"/>
                      <a:pt x="839" y="7293"/>
                    </a:cubicBezTo>
                    <a:cubicBezTo>
                      <a:pt x="906" y="6686"/>
                      <a:pt x="954" y="6074"/>
                      <a:pt x="1076" y="5474"/>
                    </a:cubicBezTo>
                    <a:cubicBezTo>
                      <a:pt x="1218" y="4828"/>
                      <a:pt x="1464" y="4210"/>
                      <a:pt x="1764" y="3620"/>
                    </a:cubicBezTo>
                    <a:cubicBezTo>
                      <a:pt x="2075" y="2991"/>
                      <a:pt x="2463" y="2402"/>
                      <a:pt x="2905" y="1854"/>
                    </a:cubicBezTo>
                    <a:close/>
                    <a:moveTo>
                      <a:pt x="2975" y="1"/>
                    </a:moveTo>
                    <a:cubicBezTo>
                      <a:pt x="2775" y="1"/>
                      <a:pt x="2732" y="267"/>
                      <a:pt x="2878" y="378"/>
                    </a:cubicBezTo>
                    <a:cubicBezTo>
                      <a:pt x="2831" y="519"/>
                      <a:pt x="2779" y="666"/>
                      <a:pt x="2680" y="781"/>
                    </a:cubicBezTo>
                    <a:cubicBezTo>
                      <a:pt x="2536" y="935"/>
                      <a:pt x="2357" y="1076"/>
                      <a:pt x="2150" y="1132"/>
                    </a:cubicBezTo>
                    <a:cubicBezTo>
                      <a:pt x="2127" y="1136"/>
                      <a:pt x="2104" y="1139"/>
                      <a:pt x="2081" y="1140"/>
                    </a:cubicBezTo>
                    <a:cubicBezTo>
                      <a:pt x="2110" y="1049"/>
                      <a:pt x="2145" y="958"/>
                      <a:pt x="2181" y="868"/>
                    </a:cubicBezTo>
                    <a:cubicBezTo>
                      <a:pt x="2228" y="766"/>
                      <a:pt x="2261" y="656"/>
                      <a:pt x="2336" y="568"/>
                    </a:cubicBezTo>
                    <a:cubicBezTo>
                      <a:pt x="2518" y="555"/>
                      <a:pt x="2582" y="255"/>
                      <a:pt x="2403" y="186"/>
                    </a:cubicBezTo>
                    <a:cubicBezTo>
                      <a:pt x="2383" y="179"/>
                      <a:pt x="2365" y="176"/>
                      <a:pt x="2347" y="176"/>
                    </a:cubicBezTo>
                    <a:cubicBezTo>
                      <a:pt x="2188" y="176"/>
                      <a:pt x="2108" y="421"/>
                      <a:pt x="2202" y="547"/>
                    </a:cubicBezTo>
                    <a:cubicBezTo>
                      <a:pt x="2119" y="736"/>
                      <a:pt x="2033" y="929"/>
                      <a:pt x="1976" y="1128"/>
                    </a:cubicBezTo>
                    <a:cubicBezTo>
                      <a:pt x="1971" y="1129"/>
                      <a:pt x="1967" y="1131"/>
                      <a:pt x="1963" y="1135"/>
                    </a:cubicBezTo>
                    <a:cubicBezTo>
                      <a:pt x="1954" y="1150"/>
                      <a:pt x="1956" y="1161"/>
                      <a:pt x="1963" y="1172"/>
                    </a:cubicBezTo>
                    <a:cubicBezTo>
                      <a:pt x="1935" y="1277"/>
                      <a:pt x="1915" y="1384"/>
                      <a:pt x="1907" y="1493"/>
                    </a:cubicBezTo>
                    <a:cubicBezTo>
                      <a:pt x="1777" y="1411"/>
                      <a:pt x="1678" y="1271"/>
                      <a:pt x="1676" y="1113"/>
                    </a:cubicBezTo>
                    <a:cubicBezTo>
                      <a:pt x="1673" y="1073"/>
                      <a:pt x="1673" y="1032"/>
                      <a:pt x="1674" y="992"/>
                    </a:cubicBezTo>
                    <a:cubicBezTo>
                      <a:pt x="1798" y="960"/>
                      <a:pt x="1892" y="788"/>
                      <a:pt x="1778" y="668"/>
                    </a:cubicBezTo>
                    <a:cubicBezTo>
                      <a:pt x="1754" y="638"/>
                      <a:pt x="1719" y="625"/>
                      <a:pt x="1683" y="625"/>
                    </a:cubicBezTo>
                    <a:cubicBezTo>
                      <a:pt x="1663" y="625"/>
                      <a:pt x="1641" y="629"/>
                      <a:pt x="1622" y="637"/>
                    </a:cubicBezTo>
                    <a:cubicBezTo>
                      <a:pt x="1616" y="637"/>
                      <a:pt x="1610" y="636"/>
                      <a:pt x="1605" y="636"/>
                    </a:cubicBezTo>
                    <a:cubicBezTo>
                      <a:pt x="1462" y="636"/>
                      <a:pt x="1404" y="838"/>
                      <a:pt x="1503" y="935"/>
                    </a:cubicBezTo>
                    <a:cubicBezTo>
                      <a:pt x="1532" y="968"/>
                      <a:pt x="1565" y="986"/>
                      <a:pt x="1597" y="994"/>
                    </a:cubicBezTo>
                    <a:cubicBezTo>
                      <a:pt x="1589" y="1017"/>
                      <a:pt x="1585" y="1043"/>
                      <a:pt x="1580" y="1066"/>
                    </a:cubicBezTo>
                    <a:cubicBezTo>
                      <a:pt x="1528" y="1280"/>
                      <a:pt x="1690" y="1459"/>
                      <a:pt x="1850" y="1578"/>
                    </a:cubicBezTo>
                    <a:cubicBezTo>
                      <a:pt x="1866" y="1593"/>
                      <a:pt x="1885" y="1600"/>
                      <a:pt x="1901" y="1600"/>
                    </a:cubicBezTo>
                    <a:cubicBezTo>
                      <a:pt x="1902" y="1600"/>
                      <a:pt x="1903" y="1600"/>
                      <a:pt x="1904" y="1599"/>
                    </a:cubicBezTo>
                    <a:cubicBezTo>
                      <a:pt x="1905" y="1629"/>
                      <a:pt x="1906" y="1657"/>
                      <a:pt x="1908" y="1686"/>
                    </a:cubicBezTo>
                    <a:cubicBezTo>
                      <a:pt x="1913" y="1779"/>
                      <a:pt x="1921" y="1872"/>
                      <a:pt x="1942" y="1963"/>
                    </a:cubicBezTo>
                    <a:cubicBezTo>
                      <a:pt x="1949" y="1987"/>
                      <a:pt x="1955" y="2015"/>
                      <a:pt x="1965" y="2041"/>
                    </a:cubicBezTo>
                    <a:cubicBezTo>
                      <a:pt x="1433" y="2451"/>
                      <a:pt x="980" y="3022"/>
                      <a:pt x="986" y="3716"/>
                    </a:cubicBezTo>
                    <a:cubicBezTo>
                      <a:pt x="443" y="4306"/>
                      <a:pt x="1" y="5069"/>
                      <a:pt x="30" y="5894"/>
                    </a:cubicBezTo>
                    <a:cubicBezTo>
                      <a:pt x="41" y="6349"/>
                      <a:pt x="181" y="6795"/>
                      <a:pt x="418" y="7182"/>
                    </a:cubicBezTo>
                    <a:cubicBezTo>
                      <a:pt x="441" y="7221"/>
                      <a:pt x="465" y="7258"/>
                      <a:pt x="490" y="7294"/>
                    </a:cubicBezTo>
                    <a:cubicBezTo>
                      <a:pt x="538" y="7362"/>
                      <a:pt x="590" y="7427"/>
                      <a:pt x="644" y="7489"/>
                    </a:cubicBezTo>
                    <a:cubicBezTo>
                      <a:pt x="683" y="7529"/>
                      <a:pt x="716" y="7585"/>
                      <a:pt x="774" y="7597"/>
                    </a:cubicBezTo>
                    <a:cubicBezTo>
                      <a:pt x="1037" y="7549"/>
                      <a:pt x="1277" y="7436"/>
                      <a:pt x="1503" y="7294"/>
                    </a:cubicBezTo>
                    <a:cubicBezTo>
                      <a:pt x="1746" y="7140"/>
                      <a:pt x="1970" y="6952"/>
                      <a:pt x="2186" y="6772"/>
                    </a:cubicBezTo>
                    <a:cubicBezTo>
                      <a:pt x="2573" y="6434"/>
                      <a:pt x="2917" y="5996"/>
                      <a:pt x="2967" y="5468"/>
                    </a:cubicBezTo>
                    <a:cubicBezTo>
                      <a:pt x="3016" y="5024"/>
                      <a:pt x="2897" y="4702"/>
                      <a:pt x="2634" y="4352"/>
                    </a:cubicBezTo>
                    <a:cubicBezTo>
                      <a:pt x="2797" y="3888"/>
                      <a:pt x="2925" y="3410"/>
                      <a:pt x="2971" y="2919"/>
                    </a:cubicBezTo>
                    <a:cubicBezTo>
                      <a:pt x="2994" y="2665"/>
                      <a:pt x="3013" y="2424"/>
                      <a:pt x="3018" y="2166"/>
                    </a:cubicBezTo>
                    <a:cubicBezTo>
                      <a:pt x="3022" y="1989"/>
                      <a:pt x="3016" y="1819"/>
                      <a:pt x="3044" y="1644"/>
                    </a:cubicBezTo>
                    <a:cubicBezTo>
                      <a:pt x="3046" y="1580"/>
                      <a:pt x="3006" y="1555"/>
                      <a:pt x="2941" y="1555"/>
                    </a:cubicBezTo>
                    <a:cubicBezTo>
                      <a:pt x="2741" y="1555"/>
                      <a:pt x="2311" y="1797"/>
                      <a:pt x="2234" y="1851"/>
                    </a:cubicBezTo>
                    <a:cubicBezTo>
                      <a:pt x="2159" y="1899"/>
                      <a:pt x="2086" y="1949"/>
                      <a:pt x="2013" y="2004"/>
                    </a:cubicBezTo>
                    <a:cubicBezTo>
                      <a:pt x="1996" y="1859"/>
                      <a:pt x="1991" y="1712"/>
                      <a:pt x="1999" y="1566"/>
                    </a:cubicBezTo>
                    <a:cubicBezTo>
                      <a:pt x="2006" y="1445"/>
                      <a:pt x="2028" y="1327"/>
                      <a:pt x="2060" y="1213"/>
                    </a:cubicBezTo>
                    <a:cubicBezTo>
                      <a:pt x="2077" y="1215"/>
                      <a:pt x="2094" y="1216"/>
                      <a:pt x="2111" y="1216"/>
                    </a:cubicBezTo>
                    <a:cubicBezTo>
                      <a:pt x="2279" y="1216"/>
                      <a:pt x="2435" y="1122"/>
                      <a:pt x="2568" y="1028"/>
                    </a:cubicBezTo>
                    <a:cubicBezTo>
                      <a:pt x="2774" y="891"/>
                      <a:pt x="2907" y="677"/>
                      <a:pt x="2984" y="445"/>
                    </a:cubicBezTo>
                    <a:cubicBezTo>
                      <a:pt x="3072" y="403"/>
                      <a:pt x="3137" y="324"/>
                      <a:pt x="3144" y="225"/>
                    </a:cubicBezTo>
                    <a:cubicBezTo>
                      <a:pt x="3150" y="125"/>
                      <a:pt x="3091" y="4"/>
                      <a:pt x="2980" y="1"/>
                    </a:cubicBezTo>
                    <a:cubicBezTo>
                      <a:pt x="2978" y="1"/>
                      <a:pt x="2977" y="1"/>
                      <a:pt x="2975" y="1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2"/>
              <p:cNvSpPr/>
              <p:nvPr/>
            </p:nvSpPr>
            <p:spPr>
              <a:xfrm>
                <a:off x="1418909" y="-1949670"/>
                <a:ext cx="325673" cy="866917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595" extrusionOk="0">
                    <a:moveTo>
                      <a:pt x="2084" y="1"/>
                    </a:moveTo>
                    <a:cubicBezTo>
                      <a:pt x="2075" y="13"/>
                      <a:pt x="2063" y="26"/>
                      <a:pt x="2053" y="40"/>
                    </a:cubicBezTo>
                    <a:cubicBezTo>
                      <a:pt x="1836" y="931"/>
                      <a:pt x="1478" y="1788"/>
                      <a:pt x="995" y="2568"/>
                    </a:cubicBezTo>
                    <a:cubicBezTo>
                      <a:pt x="1302" y="2758"/>
                      <a:pt x="1358" y="3183"/>
                      <a:pt x="1307" y="3541"/>
                    </a:cubicBezTo>
                    <a:cubicBezTo>
                      <a:pt x="1188" y="4362"/>
                      <a:pt x="670" y="5081"/>
                      <a:pt x="2" y="5581"/>
                    </a:cubicBezTo>
                    <a:cubicBezTo>
                      <a:pt x="1" y="5585"/>
                      <a:pt x="1" y="5590"/>
                      <a:pt x="0" y="5595"/>
                    </a:cubicBezTo>
                    <a:cubicBezTo>
                      <a:pt x="126" y="5553"/>
                      <a:pt x="246" y="5500"/>
                      <a:pt x="362" y="5439"/>
                    </a:cubicBezTo>
                    <a:cubicBezTo>
                      <a:pt x="688" y="5267"/>
                      <a:pt x="978" y="5030"/>
                      <a:pt x="1262" y="4793"/>
                    </a:cubicBezTo>
                    <a:cubicBezTo>
                      <a:pt x="1518" y="4566"/>
                      <a:pt x="1761" y="4309"/>
                      <a:pt x="1902" y="3994"/>
                    </a:cubicBezTo>
                    <a:cubicBezTo>
                      <a:pt x="2063" y="3600"/>
                      <a:pt x="2102" y="3110"/>
                      <a:pt x="1859" y="2743"/>
                    </a:cubicBezTo>
                    <a:cubicBezTo>
                      <a:pt x="1676" y="2488"/>
                      <a:pt x="1635" y="2573"/>
                      <a:pt x="1740" y="2242"/>
                    </a:cubicBezTo>
                    <a:cubicBezTo>
                      <a:pt x="1981" y="1516"/>
                      <a:pt x="2078" y="761"/>
                      <a:pt x="2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5" name="Google Shape;2645;p42"/>
            <p:cNvGrpSpPr/>
            <p:nvPr/>
          </p:nvGrpSpPr>
          <p:grpSpPr>
            <a:xfrm>
              <a:off x="-3" y="3174262"/>
              <a:ext cx="1299008" cy="2100513"/>
              <a:chOff x="2734916" y="5781532"/>
              <a:chExt cx="481382" cy="778400"/>
            </a:xfrm>
          </p:grpSpPr>
          <p:sp>
            <p:nvSpPr>
              <p:cNvPr id="2646" name="Google Shape;2646;p42"/>
              <p:cNvSpPr/>
              <p:nvPr/>
            </p:nvSpPr>
            <p:spPr>
              <a:xfrm>
                <a:off x="2948089" y="6204368"/>
                <a:ext cx="88672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505" extrusionOk="0">
                    <a:moveTo>
                      <a:pt x="1818" y="0"/>
                    </a:moveTo>
                    <a:lnTo>
                      <a:pt x="1818" y="0"/>
                    </a:lnTo>
                    <a:cubicBezTo>
                      <a:pt x="1066" y="159"/>
                      <a:pt x="733" y="479"/>
                      <a:pt x="278" y="1050"/>
                    </a:cubicBezTo>
                    <a:cubicBezTo>
                      <a:pt x="188" y="1203"/>
                      <a:pt x="96" y="1354"/>
                      <a:pt x="0" y="1504"/>
                    </a:cubicBezTo>
                    <a:cubicBezTo>
                      <a:pt x="27" y="1483"/>
                      <a:pt x="55" y="1463"/>
                      <a:pt x="82" y="1446"/>
                    </a:cubicBezTo>
                    <a:cubicBezTo>
                      <a:pt x="429" y="1230"/>
                      <a:pt x="850" y="1127"/>
                      <a:pt x="1156" y="852"/>
                    </a:cubicBezTo>
                    <a:cubicBezTo>
                      <a:pt x="1415" y="595"/>
                      <a:pt x="1617" y="301"/>
                      <a:pt x="1818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2"/>
              <p:cNvSpPr/>
              <p:nvPr/>
            </p:nvSpPr>
            <p:spPr>
              <a:xfrm>
                <a:off x="2902510" y="6213192"/>
                <a:ext cx="27884" cy="9330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914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0" y="527"/>
                      <a:pt x="86" y="1036"/>
                      <a:pt x="248" y="1594"/>
                    </a:cubicBezTo>
                    <a:cubicBezTo>
                      <a:pt x="273" y="1698"/>
                      <a:pt x="291" y="1807"/>
                      <a:pt x="292" y="1914"/>
                    </a:cubicBezTo>
                    <a:cubicBezTo>
                      <a:pt x="301" y="1901"/>
                      <a:pt x="309" y="1889"/>
                      <a:pt x="318" y="1876"/>
                    </a:cubicBezTo>
                    <a:cubicBezTo>
                      <a:pt x="572" y="1220"/>
                      <a:pt x="531" y="671"/>
                      <a:pt x="325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2"/>
              <p:cNvSpPr/>
              <p:nvPr/>
            </p:nvSpPr>
            <p:spPr>
              <a:xfrm>
                <a:off x="2973681" y="5845050"/>
                <a:ext cx="49089" cy="40168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24" extrusionOk="0">
                    <a:moveTo>
                      <a:pt x="1007" y="0"/>
                    </a:moveTo>
                    <a:lnTo>
                      <a:pt x="1007" y="0"/>
                    </a:lnTo>
                    <a:cubicBezTo>
                      <a:pt x="562" y="154"/>
                      <a:pt x="80" y="287"/>
                      <a:pt x="0" y="824"/>
                    </a:cubicBezTo>
                    <a:cubicBezTo>
                      <a:pt x="512" y="760"/>
                      <a:pt x="865" y="504"/>
                      <a:pt x="1007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2"/>
              <p:cNvSpPr/>
              <p:nvPr/>
            </p:nvSpPr>
            <p:spPr>
              <a:xfrm>
                <a:off x="2919084" y="5819799"/>
                <a:ext cx="38218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86" extrusionOk="0">
                    <a:moveTo>
                      <a:pt x="783" y="0"/>
                    </a:moveTo>
                    <a:lnTo>
                      <a:pt x="783" y="0"/>
                    </a:lnTo>
                    <a:cubicBezTo>
                      <a:pt x="404" y="334"/>
                      <a:pt x="1" y="614"/>
                      <a:pt x="175" y="1185"/>
                    </a:cubicBezTo>
                    <a:cubicBezTo>
                      <a:pt x="609" y="795"/>
                      <a:pt x="756" y="593"/>
                      <a:pt x="783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2"/>
              <p:cNvSpPr/>
              <p:nvPr/>
            </p:nvSpPr>
            <p:spPr>
              <a:xfrm>
                <a:off x="3036907" y="5976035"/>
                <a:ext cx="88525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1" extrusionOk="0">
                    <a:moveTo>
                      <a:pt x="1816" y="1"/>
                    </a:moveTo>
                    <a:lnTo>
                      <a:pt x="1816" y="1"/>
                    </a:lnTo>
                    <a:cubicBezTo>
                      <a:pt x="1228" y="276"/>
                      <a:pt x="867" y="672"/>
                      <a:pt x="531" y="1215"/>
                    </a:cubicBezTo>
                    <a:cubicBezTo>
                      <a:pt x="344" y="1530"/>
                      <a:pt x="99" y="1822"/>
                      <a:pt x="1" y="2180"/>
                    </a:cubicBezTo>
                    <a:cubicBezTo>
                      <a:pt x="284" y="1827"/>
                      <a:pt x="662" y="1564"/>
                      <a:pt x="982" y="1249"/>
                    </a:cubicBezTo>
                    <a:cubicBezTo>
                      <a:pt x="1336" y="894"/>
                      <a:pt x="1635" y="467"/>
                      <a:pt x="1816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2"/>
              <p:cNvSpPr/>
              <p:nvPr/>
            </p:nvSpPr>
            <p:spPr>
              <a:xfrm>
                <a:off x="2986063" y="6009817"/>
                <a:ext cx="33538" cy="13468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2763" extrusionOk="0">
                    <a:moveTo>
                      <a:pt x="119" y="0"/>
                    </a:moveTo>
                    <a:cubicBezTo>
                      <a:pt x="1" y="404"/>
                      <a:pt x="28" y="841"/>
                      <a:pt x="107" y="1250"/>
                    </a:cubicBezTo>
                    <a:cubicBezTo>
                      <a:pt x="170" y="1522"/>
                      <a:pt x="260" y="1788"/>
                      <a:pt x="308" y="2064"/>
                    </a:cubicBezTo>
                    <a:cubicBezTo>
                      <a:pt x="333" y="2206"/>
                      <a:pt x="348" y="2349"/>
                      <a:pt x="352" y="2491"/>
                    </a:cubicBezTo>
                    <a:cubicBezTo>
                      <a:pt x="355" y="2582"/>
                      <a:pt x="355" y="2673"/>
                      <a:pt x="349" y="2762"/>
                    </a:cubicBezTo>
                    <a:cubicBezTo>
                      <a:pt x="375" y="2699"/>
                      <a:pt x="400" y="2636"/>
                      <a:pt x="424" y="2572"/>
                    </a:cubicBezTo>
                    <a:cubicBezTo>
                      <a:pt x="580" y="1985"/>
                      <a:pt x="688" y="1369"/>
                      <a:pt x="533" y="774"/>
                    </a:cubicBezTo>
                    <a:cubicBezTo>
                      <a:pt x="448" y="490"/>
                      <a:pt x="269" y="252"/>
                      <a:pt x="119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2"/>
              <p:cNvSpPr/>
              <p:nvPr/>
            </p:nvSpPr>
            <p:spPr>
              <a:xfrm>
                <a:off x="3033300" y="5923241"/>
                <a:ext cx="28176" cy="11031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63" extrusionOk="0">
                    <a:moveTo>
                      <a:pt x="238" y="0"/>
                    </a:moveTo>
                    <a:lnTo>
                      <a:pt x="238" y="0"/>
                    </a:lnTo>
                    <a:cubicBezTo>
                      <a:pt x="0" y="334"/>
                      <a:pt x="75" y="1213"/>
                      <a:pt x="125" y="1620"/>
                    </a:cubicBezTo>
                    <a:cubicBezTo>
                      <a:pt x="139" y="1711"/>
                      <a:pt x="151" y="1803"/>
                      <a:pt x="161" y="1896"/>
                    </a:cubicBezTo>
                    <a:cubicBezTo>
                      <a:pt x="174" y="2018"/>
                      <a:pt x="178" y="2140"/>
                      <a:pt x="173" y="2262"/>
                    </a:cubicBezTo>
                    <a:cubicBezTo>
                      <a:pt x="380" y="1535"/>
                      <a:pt x="578" y="715"/>
                      <a:pt x="238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2"/>
              <p:cNvSpPr/>
              <p:nvPr/>
            </p:nvSpPr>
            <p:spPr>
              <a:xfrm>
                <a:off x="2998445" y="6090787"/>
                <a:ext cx="100517" cy="92864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905" extrusionOk="0">
                    <a:moveTo>
                      <a:pt x="2062" y="1"/>
                    </a:moveTo>
                    <a:cubicBezTo>
                      <a:pt x="1612" y="111"/>
                      <a:pt x="1204" y="329"/>
                      <a:pt x="874" y="653"/>
                    </a:cubicBezTo>
                    <a:cubicBezTo>
                      <a:pt x="664" y="858"/>
                      <a:pt x="486" y="1096"/>
                      <a:pt x="325" y="1342"/>
                    </a:cubicBezTo>
                    <a:cubicBezTo>
                      <a:pt x="237" y="1474"/>
                      <a:pt x="157" y="1612"/>
                      <a:pt x="71" y="1746"/>
                    </a:cubicBezTo>
                    <a:cubicBezTo>
                      <a:pt x="48" y="1799"/>
                      <a:pt x="25" y="1851"/>
                      <a:pt x="1" y="1905"/>
                    </a:cubicBezTo>
                    <a:cubicBezTo>
                      <a:pt x="229" y="1733"/>
                      <a:pt x="487" y="1598"/>
                      <a:pt x="744" y="1431"/>
                    </a:cubicBezTo>
                    <a:cubicBezTo>
                      <a:pt x="1282" y="1058"/>
                      <a:pt x="1707" y="545"/>
                      <a:pt x="2062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2"/>
              <p:cNvSpPr/>
              <p:nvPr/>
            </p:nvSpPr>
            <p:spPr>
              <a:xfrm>
                <a:off x="2927323" y="6109018"/>
                <a:ext cx="49381" cy="13756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822" extrusionOk="0">
                    <a:moveTo>
                      <a:pt x="626" y="1"/>
                    </a:moveTo>
                    <a:cubicBezTo>
                      <a:pt x="1" y="997"/>
                      <a:pt x="581" y="1815"/>
                      <a:pt x="551" y="2822"/>
                    </a:cubicBezTo>
                    <a:cubicBezTo>
                      <a:pt x="583" y="2766"/>
                      <a:pt x="613" y="2710"/>
                      <a:pt x="644" y="2654"/>
                    </a:cubicBezTo>
                    <a:cubicBezTo>
                      <a:pt x="671" y="2561"/>
                      <a:pt x="699" y="2469"/>
                      <a:pt x="724" y="2374"/>
                    </a:cubicBezTo>
                    <a:cubicBezTo>
                      <a:pt x="938" y="1585"/>
                      <a:pt x="1012" y="747"/>
                      <a:pt x="626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2"/>
              <p:cNvSpPr/>
              <p:nvPr/>
            </p:nvSpPr>
            <p:spPr>
              <a:xfrm>
                <a:off x="2854055" y="5845782"/>
                <a:ext cx="36756" cy="7083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453" extrusionOk="0">
                    <a:moveTo>
                      <a:pt x="720" y="1"/>
                    </a:moveTo>
                    <a:lnTo>
                      <a:pt x="720" y="1"/>
                    </a:lnTo>
                    <a:cubicBezTo>
                      <a:pt x="526" y="260"/>
                      <a:pt x="258" y="462"/>
                      <a:pt x="115" y="755"/>
                    </a:cubicBezTo>
                    <a:cubicBezTo>
                      <a:pt x="22" y="975"/>
                      <a:pt x="1" y="1239"/>
                      <a:pt x="117" y="1452"/>
                    </a:cubicBezTo>
                    <a:cubicBezTo>
                      <a:pt x="267" y="1306"/>
                      <a:pt x="434" y="1188"/>
                      <a:pt x="547" y="1011"/>
                    </a:cubicBezTo>
                    <a:cubicBezTo>
                      <a:pt x="732" y="716"/>
                      <a:pt x="754" y="337"/>
                      <a:pt x="720" y="1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2"/>
              <p:cNvSpPr/>
              <p:nvPr/>
            </p:nvSpPr>
            <p:spPr>
              <a:xfrm>
                <a:off x="2809695" y="6194619"/>
                <a:ext cx="377354" cy="353663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255" extrusionOk="0">
                    <a:moveTo>
                      <a:pt x="7740" y="1"/>
                    </a:moveTo>
                    <a:lnTo>
                      <a:pt x="7740" y="1"/>
                    </a:lnTo>
                    <a:cubicBezTo>
                      <a:pt x="7598" y="95"/>
                      <a:pt x="7459" y="193"/>
                      <a:pt x="7325" y="300"/>
                    </a:cubicBezTo>
                    <a:cubicBezTo>
                      <a:pt x="6660" y="837"/>
                      <a:pt x="6091" y="1478"/>
                      <a:pt x="5510" y="2100"/>
                    </a:cubicBezTo>
                    <a:cubicBezTo>
                      <a:pt x="4776" y="2897"/>
                      <a:pt x="4041" y="3692"/>
                      <a:pt x="3278" y="4460"/>
                    </a:cubicBezTo>
                    <a:cubicBezTo>
                      <a:pt x="2530" y="5228"/>
                      <a:pt x="1756" y="5981"/>
                      <a:pt x="851" y="6564"/>
                    </a:cubicBezTo>
                    <a:cubicBezTo>
                      <a:pt x="807" y="6594"/>
                      <a:pt x="762" y="6622"/>
                      <a:pt x="718" y="6650"/>
                    </a:cubicBezTo>
                    <a:cubicBezTo>
                      <a:pt x="608" y="6719"/>
                      <a:pt x="497" y="6784"/>
                      <a:pt x="386" y="6847"/>
                    </a:cubicBezTo>
                    <a:cubicBezTo>
                      <a:pt x="260" y="6911"/>
                      <a:pt x="133" y="6992"/>
                      <a:pt x="0" y="7050"/>
                    </a:cubicBezTo>
                    <a:cubicBezTo>
                      <a:pt x="92" y="7088"/>
                      <a:pt x="183" y="7125"/>
                      <a:pt x="278" y="7156"/>
                    </a:cubicBezTo>
                    <a:cubicBezTo>
                      <a:pt x="512" y="7227"/>
                      <a:pt x="757" y="7254"/>
                      <a:pt x="1001" y="7254"/>
                    </a:cubicBezTo>
                    <a:cubicBezTo>
                      <a:pt x="1086" y="7254"/>
                      <a:pt x="1170" y="7251"/>
                      <a:pt x="1254" y="7245"/>
                    </a:cubicBezTo>
                    <a:lnTo>
                      <a:pt x="1254" y="7246"/>
                    </a:lnTo>
                    <a:cubicBezTo>
                      <a:pt x="1840" y="7203"/>
                      <a:pt x="2528" y="6988"/>
                      <a:pt x="3145" y="6650"/>
                    </a:cubicBezTo>
                    <a:cubicBezTo>
                      <a:pt x="3803" y="6290"/>
                      <a:pt x="4381" y="5791"/>
                      <a:pt x="4668" y="5213"/>
                    </a:cubicBezTo>
                    <a:cubicBezTo>
                      <a:pt x="4653" y="5211"/>
                      <a:pt x="4637" y="5210"/>
                      <a:pt x="4622" y="5210"/>
                    </a:cubicBezTo>
                    <a:cubicBezTo>
                      <a:pt x="4530" y="5210"/>
                      <a:pt x="4436" y="5238"/>
                      <a:pt x="4345" y="5238"/>
                    </a:cubicBezTo>
                    <a:cubicBezTo>
                      <a:pt x="4297" y="5238"/>
                      <a:pt x="4250" y="5230"/>
                      <a:pt x="4205" y="5206"/>
                    </a:cubicBezTo>
                    <a:cubicBezTo>
                      <a:pt x="4113" y="5151"/>
                      <a:pt x="4144" y="5029"/>
                      <a:pt x="4225" y="4977"/>
                    </a:cubicBezTo>
                    <a:cubicBezTo>
                      <a:pt x="4598" y="4723"/>
                      <a:pt x="4989" y="4497"/>
                      <a:pt x="5344" y="4219"/>
                    </a:cubicBezTo>
                    <a:cubicBezTo>
                      <a:pt x="5910" y="3776"/>
                      <a:pt x="6438" y="3275"/>
                      <a:pt x="6751" y="2620"/>
                    </a:cubicBezTo>
                    <a:lnTo>
                      <a:pt x="6751" y="2620"/>
                    </a:lnTo>
                    <a:cubicBezTo>
                      <a:pt x="6558" y="2631"/>
                      <a:pt x="6386" y="2712"/>
                      <a:pt x="6196" y="2712"/>
                    </a:cubicBezTo>
                    <a:cubicBezTo>
                      <a:pt x="6188" y="2712"/>
                      <a:pt x="6180" y="2712"/>
                      <a:pt x="6172" y="2712"/>
                    </a:cubicBezTo>
                    <a:cubicBezTo>
                      <a:pt x="5932" y="2657"/>
                      <a:pt x="6169" y="2425"/>
                      <a:pt x="6249" y="2326"/>
                    </a:cubicBezTo>
                    <a:cubicBezTo>
                      <a:pt x="6385" y="2166"/>
                      <a:pt x="6509" y="2025"/>
                      <a:pt x="6633" y="1860"/>
                    </a:cubicBezTo>
                    <a:cubicBezTo>
                      <a:pt x="7073" y="1285"/>
                      <a:pt x="7325" y="590"/>
                      <a:pt x="7740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2"/>
              <p:cNvSpPr/>
              <p:nvPr/>
            </p:nvSpPr>
            <p:spPr>
              <a:xfrm>
                <a:off x="2967393" y="6370646"/>
                <a:ext cx="186167" cy="158478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251" extrusionOk="0">
                    <a:moveTo>
                      <a:pt x="3818" y="1"/>
                    </a:moveTo>
                    <a:lnTo>
                      <a:pt x="3818" y="1"/>
                    </a:lnTo>
                    <a:cubicBezTo>
                      <a:pt x="3420" y="83"/>
                      <a:pt x="3026" y="206"/>
                      <a:pt x="2659" y="381"/>
                    </a:cubicBezTo>
                    <a:cubicBezTo>
                      <a:pt x="2223" y="820"/>
                      <a:pt x="1722" y="1195"/>
                      <a:pt x="1177" y="1488"/>
                    </a:cubicBezTo>
                    <a:cubicBezTo>
                      <a:pt x="1228" y="1492"/>
                      <a:pt x="1286" y="1497"/>
                      <a:pt x="1339" y="1497"/>
                    </a:cubicBezTo>
                    <a:cubicBezTo>
                      <a:pt x="1350" y="1497"/>
                      <a:pt x="1361" y="1497"/>
                      <a:pt x="1371" y="1496"/>
                    </a:cubicBezTo>
                    <a:cubicBezTo>
                      <a:pt x="1397" y="1491"/>
                      <a:pt x="1423" y="1488"/>
                      <a:pt x="1449" y="1488"/>
                    </a:cubicBezTo>
                    <a:cubicBezTo>
                      <a:pt x="1536" y="1488"/>
                      <a:pt x="1608" y="1527"/>
                      <a:pt x="1595" y="1641"/>
                    </a:cubicBezTo>
                    <a:cubicBezTo>
                      <a:pt x="1573" y="1713"/>
                      <a:pt x="1545" y="1782"/>
                      <a:pt x="1513" y="1850"/>
                    </a:cubicBezTo>
                    <a:lnTo>
                      <a:pt x="1518" y="1845"/>
                    </a:lnTo>
                    <a:cubicBezTo>
                      <a:pt x="1886" y="1482"/>
                      <a:pt x="2258" y="1125"/>
                      <a:pt x="2657" y="793"/>
                    </a:cubicBezTo>
                    <a:cubicBezTo>
                      <a:pt x="2870" y="609"/>
                      <a:pt x="3092" y="436"/>
                      <a:pt x="3325" y="276"/>
                    </a:cubicBezTo>
                    <a:cubicBezTo>
                      <a:pt x="3329" y="272"/>
                      <a:pt x="3334" y="271"/>
                      <a:pt x="3339" y="271"/>
                    </a:cubicBezTo>
                    <a:cubicBezTo>
                      <a:pt x="3361" y="271"/>
                      <a:pt x="3379" y="300"/>
                      <a:pt x="3357" y="317"/>
                    </a:cubicBezTo>
                    <a:cubicBezTo>
                      <a:pt x="3162" y="460"/>
                      <a:pt x="2966" y="605"/>
                      <a:pt x="2788" y="767"/>
                    </a:cubicBezTo>
                    <a:cubicBezTo>
                      <a:pt x="2409" y="1115"/>
                      <a:pt x="2088" y="1527"/>
                      <a:pt x="1664" y="1825"/>
                    </a:cubicBezTo>
                    <a:cubicBezTo>
                      <a:pt x="1591" y="1880"/>
                      <a:pt x="1516" y="1933"/>
                      <a:pt x="1439" y="1987"/>
                    </a:cubicBezTo>
                    <a:cubicBezTo>
                      <a:pt x="1205" y="2382"/>
                      <a:pt x="813" y="2712"/>
                      <a:pt x="455" y="2967"/>
                    </a:cubicBezTo>
                    <a:cubicBezTo>
                      <a:pt x="419" y="2992"/>
                      <a:pt x="384" y="3016"/>
                      <a:pt x="347" y="3039"/>
                    </a:cubicBezTo>
                    <a:cubicBezTo>
                      <a:pt x="234" y="3113"/>
                      <a:pt x="119" y="3183"/>
                      <a:pt x="0" y="3249"/>
                    </a:cubicBezTo>
                    <a:cubicBezTo>
                      <a:pt x="8" y="3250"/>
                      <a:pt x="16" y="3250"/>
                      <a:pt x="24" y="3250"/>
                    </a:cubicBezTo>
                    <a:cubicBezTo>
                      <a:pt x="34" y="3250"/>
                      <a:pt x="45" y="3250"/>
                      <a:pt x="54" y="3248"/>
                    </a:cubicBezTo>
                    <a:cubicBezTo>
                      <a:pt x="359" y="3235"/>
                      <a:pt x="654" y="3161"/>
                      <a:pt x="928" y="3039"/>
                    </a:cubicBezTo>
                    <a:cubicBezTo>
                      <a:pt x="1314" y="2869"/>
                      <a:pt x="1661" y="2605"/>
                      <a:pt x="1940" y="2285"/>
                    </a:cubicBezTo>
                    <a:cubicBezTo>
                      <a:pt x="2619" y="1563"/>
                      <a:pt x="3118" y="700"/>
                      <a:pt x="3818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2"/>
              <p:cNvSpPr/>
              <p:nvPr/>
            </p:nvSpPr>
            <p:spPr>
              <a:xfrm>
                <a:off x="2803260" y="6186868"/>
                <a:ext cx="384813" cy="350007"/>
              </a:xfrm>
              <a:custGeom>
                <a:avLst/>
                <a:gdLst/>
                <a:ahLst/>
                <a:cxnLst/>
                <a:rect l="l" t="t" r="r" b="b"/>
                <a:pathLst>
                  <a:path w="7894" h="7180" extrusionOk="0">
                    <a:moveTo>
                      <a:pt x="7893" y="0"/>
                    </a:moveTo>
                    <a:cubicBezTo>
                      <a:pt x="7182" y="184"/>
                      <a:pt x="6475" y="441"/>
                      <a:pt x="5902" y="911"/>
                    </a:cubicBezTo>
                    <a:cubicBezTo>
                      <a:pt x="5724" y="1056"/>
                      <a:pt x="5552" y="1207"/>
                      <a:pt x="5395" y="1375"/>
                    </a:cubicBezTo>
                    <a:cubicBezTo>
                      <a:pt x="5303" y="1470"/>
                      <a:pt x="5223" y="1576"/>
                      <a:pt x="5129" y="1669"/>
                    </a:cubicBezTo>
                    <a:cubicBezTo>
                      <a:pt x="5112" y="1684"/>
                      <a:pt x="5091" y="1690"/>
                      <a:pt x="5071" y="1690"/>
                    </a:cubicBezTo>
                    <a:cubicBezTo>
                      <a:pt x="5023" y="1690"/>
                      <a:pt x="4975" y="1656"/>
                      <a:pt x="4974" y="1603"/>
                    </a:cubicBezTo>
                    <a:cubicBezTo>
                      <a:pt x="5008" y="1434"/>
                      <a:pt x="5085" y="1271"/>
                      <a:pt x="5090" y="1100"/>
                    </a:cubicBezTo>
                    <a:lnTo>
                      <a:pt x="5090" y="1100"/>
                    </a:lnTo>
                    <a:cubicBezTo>
                      <a:pt x="4322" y="1618"/>
                      <a:pt x="3536" y="2149"/>
                      <a:pt x="2992" y="2912"/>
                    </a:cubicBezTo>
                    <a:cubicBezTo>
                      <a:pt x="2792" y="3191"/>
                      <a:pt x="2604" y="3497"/>
                      <a:pt x="2460" y="3802"/>
                    </a:cubicBezTo>
                    <a:cubicBezTo>
                      <a:pt x="2414" y="3880"/>
                      <a:pt x="2408" y="4012"/>
                      <a:pt x="2304" y="4032"/>
                    </a:cubicBezTo>
                    <a:cubicBezTo>
                      <a:pt x="2301" y="4033"/>
                      <a:pt x="2298" y="4033"/>
                      <a:pt x="2294" y="4033"/>
                    </a:cubicBezTo>
                    <a:cubicBezTo>
                      <a:pt x="2261" y="4033"/>
                      <a:pt x="2231" y="4018"/>
                      <a:pt x="2212" y="3988"/>
                    </a:cubicBezTo>
                    <a:cubicBezTo>
                      <a:pt x="2153" y="3777"/>
                      <a:pt x="2208" y="3505"/>
                      <a:pt x="2102" y="3299"/>
                    </a:cubicBezTo>
                    <a:cubicBezTo>
                      <a:pt x="1581" y="3863"/>
                      <a:pt x="1081" y="4459"/>
                      <a:pt x="717" y="5138"/>
                    </a:cubicBezTo>
                    <a:cubicBezTo>
                      <a:pt x="424" y="5661"/>
                      <a:pt x="171" y="6220"/>
                      <a:pt x="55" y="6809"/>
                    </a:cubicBezTo>
                    <a:cubicBezTo>
                      <a:pt x="30" y="6931"/>
                      <a:pt x="12" y="7054"/>
                      <a:pt x="1" y="7179"/>
                    </a:cubicBezTo>
                    <a:cubicBezTo>
                      <a:pt x="11" y="7175"/>
                      <a:pt x="21" y="7174"/>
                      <a:pt x="32" y="7174"/>
                    </a:cubicBezTo>
                    <a:cubicBezTo>
                      <a:pt x="35" y="7174"/>
                      <a:pt x="38" y="7174"/>
                      <a:pt x="41" y="7174"/>
                    </a:cubicBezTo>
                    <a:cubicBezTo>
                      <a:pt x="247" y="7067"/>
                      <a:pt x="442" y="6942"/>
                      <a:pt x="633" y="6809"/>
                    </a:cubicBezTo>
                    <a:cubicBezTo>
                      <a:pt x="794" y="6698"/>
                      <a:pt x="951" y="6580"/>
                      <a:pt x="1107" y="6464"/>
                    </a:cubicBezTo>
                    <a:cubicBezTo>
                      <a:pt x="2241" y="5589"/>
                      <a:pt x="3197" y="4518"/>
                      <a:pt x="4190" y="3492"/>
                    </a:cubicBezTo>
                    <a:cubicBezTo>
                      <a:pt x="5184" y="2474"/>
                      <a:pt x="6078" y="1344"/>
                      <a:pt x="7200" y="459"/>
                    </a:cubicBezTo>
                    <a:cubicBezTo>
                      <a:pt x="7406" y="299"/>
                      <a:pt x="7626" y="161"/>
                      <a:pt x="7849" y="27"/>
                    </a:cubicBezTo>
                    <a:cubicBezTo>
                      <a:pt x="7864" y="18"/>
                      <a:pt x="7878" y="10"/>
                      <a:pt x="7893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2"/>
              <p:cNvSpPr/>
              <p:nvPr/>
            </p:nvSpPr>
            <p:spPr>
              <a:xfrm>
                <a:off x="2821736" y="5793329"/>
                <a:ext cx="38413" cy="6395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12" extrusionOk="0">
                    <a:moveTo>
                      <a:pt x="708" y="0"/>
                    </a:moveTo>
                    <a:cubicBezTo>
                      <a:pt x="337" y="367"/>
                      <a:pt x="0" y="685"/>
                      <a:pt x="204" y="1251"/>
                    </a:cubicBezTo>
                    <a:cubicBezTo>
                      <a:pt x="210" y="1271"/>
                      <a:pt x="217" y="1291"/>
                      <a:pt x="224" y="1311"/>
                    </a:cubicBezTo>
                    <a:cubicBezTo>
                      <a:pt x="567" y="1025"/>
                      <a:pt x="788" y="668"/>
                      <a:pt x="736" y="207"/>
                    </a:cubicBezTo>
                    <a:cubicBezTo>
                      <a:pt x="730" y="138"/>
                      <a:pt x="722" y="69"/>
                      <a:pt x="708" y="0"/>
                    </a:cubicBezTo>
                    <a:close/>
                  </a:path>
                </a:pathLst>
              </a:custGeom>
              <a:solidFill>
                <a:srgbClr val="FAF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2"/>
              <p:cNvSpPr/>
              <p:nvPr/>
            </p:nvSpPr>
            <p:spPr>
              <a:xfrm>
                <a:off x="2734916" y="5978911"/>
                <a:ext cx="168764" cy="51077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0478" extrusionOk="0">
                    <a:moveTo>
                      <a:pt x="3462" y="1"/>
                    </a:moveTo>
                    <a:lnTo>
                      <a:pt x="3462" y="1"/>
                    </a:lnTo>
                    <a:cubicBezTo>
                      <a:pt x="3222" y="751"/>
                      <a:pt x="2824" y="1445"/>
                      <a:pt x="2370" y="2086"/>
                    </a:cubicBezTo>
                    <a:cubicBezTo>
                      <a:pt x="2028" y="2571"/>
                      <a:pt x="1643" y="3035"/>
                      <a:pt x="1344" y="3549"/>
                    </a:cubicBezTo>
                    <a:cubicBezTo>
                      <a:pt x="1273" y="3670"/>
                      <a:pt x="1208" y="3794"/>
                      <a:pt x="1148" y="3922"/>
                    </a:cubicBezTo>
                    <a:cubicBezTo>
                      <a:pt x="891" y="4454"/>
                      <a:pt x="718" y="5061"/>
                      <a:pt x="854" y="5649"/>
                    </a:cubicBezTo>
                    <a:cubicBezTo>
                      <a:pt x="946" y="6045"/>
                      <a:pt x="1106" y="6422"/>
                      <a:pt x="1178" y="6823"/>
                    </a:cubicBezTo>
                    <a:cubicBezTo>
                      <a:pt x="1446" y="8116"/>
                      <a:pt x="1" y="8951"/>
                      <a:pt x="1230" y="10156"/>
                    </a:cubicBezTo>
                    <a:cubicBezTo>
                      <a:pt x="1253" y="10191"/>
                      <a:pt x="1301" y="10251"/>
                      <a:pt x="1344" y="10316"/>
                    </a:cubicBezTo>
                    <a:cubicBezTo>
                      <a:pt x="1380" y="10371"/>
                      <a:pt x="1412" y="10429"/>
                      <a:pt x="1421" y="10478"/>
                    </a:cubicBezTo>
                    <a:cubicBezTo>
                      <a:pt x="1440" y="10412"/>
                      <a:pt x="1460" y="10347"/>
                      <a:pt x="1482" y="10281"/>
                    </a:cubicBezTo>
                    <a:cubicBezTo>
                      <a:pt x="1354" y="9702"/>
                      <a:pt x="1324" y="9081"/>
                      <a:pt x="1538" y="8518"/>
                    </a:cubicBezTo>
                    <a:cubicBezTo>
                      <a:pt x="1689" y="8070"/>
                      <a:pt x="1939" y="7649"/>
                      <a:pt x="2008" y="7178"/>
                    </a:cubicBezTo>
                    <a:cubicBezTo>
                      <a:pt x="2061" y="6752"/>
                      <a:pt x="1899" y="6343"/>
                      <a:pt x="1789" y="5938"/>
                    </a:cubicBezTo>
                    <a:cubicBezTo>
                      <a:pt x="1666" y="5500"/>
                      <a:pt x="1574" y="5039"/>
                      <a:pt x="1637" y="4582"/>
                    </a:cubicBezTo>
                    <a:cubicBezTo>
                      <a:pt x="1711" y="3885"/>
                      <a:pt x="2125" y="3298"/>
                      <a:pt x="2459" y="2701"/>
                    </a:cubicBezTo>
                    <a:cubicBezTo>
                      <a:pt x="2777" y="2146"/>
                      <a:pt x="3080" y="1569"/>
                      <a:pt x="3279" y="961"/>
                    </a:cubicBezTo>
                    <a:cubicBezTo>
                      <a:pt x="3382" y="650"/>
                      <a:pt x="3436" y="326"/>
                      <a:pt x="3462" y="1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2"/>
              <p:cNvSpPr/>
              <p:nvPr/>
            </p:nvSpPr>
            <p:spPr>
              <a:xfrm>
                <a:off x="2810524" y="5969162"/>
                <a:ext cx="110559" cy="499516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10247" extrusionOk="0">
                    <a:moveTo>
                      <a:pt x="2029" y="0"/>
                    </a:moveTo>
                    <a:lnTo>
                      <a:pt x="2029" y="0"/>
                    </a:lnTo>
                    <a:cubicBezTo>
                      <a:pt x="2025" y="32"/>
                      <a:pt x="2020" y="63"/>
                      <a:pt x="2021" y="86"/>
                    </a:cubicBezTo>
                    <a:cubicBezTo>
                      <a:pt x="1997" y="460"/>
                      <a:pt x="1946" y="834"/>
                      <a:pt x="1818" y="1188"/>
                    </a:cubicBezTo>
                    <a:cubicBezTo>
                      <a:pt x="1593" y="1830"/>
                      <a:pt x="1290" y="2441"/>
                      <a:pt x="994" y="3052"/>
                    </a:cubicBezTo>
                    <a:cubicBezTo>
                      <a:pt x="736" y="3609"/>
                      <a:pt x="346" y="4117"/>
                      <a:pt x="243" y="4732"/>
                    </a:cubicBezTo>
                    <a:cubicBezTo>
                      <a:pt x="99" y="5468"/>
                      <a:pt x="514" y="6144"/>
                      <a:pt x="598" y="6859"/>
                    </a:cubicBezTo>
                    <a:cubicBezTo>
                      <a:pt x="672" y="7621"/>
                      <a:pt x="183" y="8287"/>
                      <a:pt x="79" y="9026"/>
                    </a:cubicBezTo>
                    <a:cubicBezTo>
                      <a:pt x="0" y="9430"/>
                      <a:pt x="5" y="9838"/>
                      <a:pt x="17" y="10246"/>
                    </a:cubicBezTo>
                    <a:cubicBezTo>
                      <a:pt x="226" y="9711"/>
                      <a:pt x="523" y="9207"/>
                      <a:pt x="842" y="8736"/>
                    </a:cubicBezTo>
                    <a:cubicBezTo>
                      <a:pt x="1013" y="8495"/>
                      <a:pt x="1203" y="8269"/>
                      <a:pt x="1399" y="8049"/>
                    </a:cubicBezTo>
                    <a:cubicBezTo>
                      <a:pt x="1399" y="8044"/>
                      <a:pt x="1400" y="8037"/>
                      <a:pt x="1404" y="8033"/>
                    </a:cubicBezTo>
                    <a:cubicBezTo>
                      <a:pt x="1477" y="7862"/>
                      <a:pt x="1543" y="7662"/>
                      <a:pt x="1581" y="7486"/>
                    </a:cubicBezTo>
                    <a:cubicBezTo>
                      <a:pt x="1680" y="7038"/>
                      <a:pt x="1510" y="6600"/>
                      <a:pt x="1362" y="6184"/>
                    </a:cubicBezTo>
                    <a:cubicBezTo>
                      <a:pt x="1144" y="5553"/>
                      <a:pt x="1054" y="4862"/>
                      <a:pt x="1214" y="4208"/>
                    </a:cubicBezTo>
                    <a:cubicBezTo>
                      <a:pt x="1361" y="3602"/>
                      <a:pt x="1661" y="3047"/>
                      <a:pt x="1878" y="2466"/>
                    </a:cubicBezTo>
                    <a:cubicBezTo>
                      <a:pt x="2186" y="1686"/>
                      <a:pt x="2268" y="809"/>
                      <a:pt x="2029" y="0"/>
                    </a:cubicBezTo>
                    <a:close/>
                  </a:path>
                </a:pathLst>
              </a:custGeom>
              <a:solidFill>
                <a:srgbClr val="51B2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2"/>
              <p:cNvSpPr/>
              <p:nvPr/>
            </p:nvSpPr>
            <p:spPr>
              <a:xfrm>
                <a:off x="2734916" y="5781532"/>
                <a:ext cx="481382" cy="778400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15968" extrusionOk="0">
                    <a:moveTo>
                      <a:pt x="2489" y="242"/>
                    </a:moveTo>
                    <a:cubicBezTo>
                      <a:pt x="2503" y="311"/>
                      <a:pt x="2511" y="380"/>
                      <a:pt x="2517" y="449"/>
                    </a:cubicBezTo>
                    <a:cubicBezTo>
                      <a:pt x="2569" y="910"/>
                      <a:pt x="2348" y="1267"/>
                      <a:pt x="2005" y="1553"/>
                    </a:cubicBezTo>
                    <a:cubicBezTo>
                      <a:pt x="1998" y="1533"/>
                      <a:pt x="1991" y="1513"/>
                      <a:pt x="1985" y="1493"/>
                    </a:cubicBezTo>
                    <a:cubicBezTo>
                      <a:pt x="1781" y="927"/>
                      <a:pt x="2118" y="609"/>
                      <a:pt x="2489" y="242"/>
                    </a:cubicBezTo>
                    <a:close/>
                    <a:moveTo>
                      <a:pt x="4561" y="785"/>
                    </a:moveTo>
                    <a:cubicBezTo>
                      <a:pt x="4534" y="1378"/>
                      <a:pt x="4387" y="1580"/>
                      <a:pt x="3953" y="1970"/>
                    </a:cubicBezTo>
                    <a:cubicBezTo>
                      <a:pt x="3779" y="1399"/>
                      <a:pt x="4182" y="1119"/>
                      <a:pt x="4561" y="785"/>
                    </a:cubicBezTo>
                    <a:close/>
                    <a:moveTo>
                      <a:pt x="5905" y="1303"/>
                    </a:moveTo>
                    <a:lnTo>
                      <a:pt x="5905" y="1303"/>
                    </a:lnTo>
                    <a:cubicBezTo>
                      <a:pt x="5763" y="1807"/>
                      <a:pt x="5410" y="2063"/>
                      <a:pt x="4898" y="2127"/>
                    </a:cubicBezTo>
                    <a:cubicBezTo>
                      <a:pt x="4977" y="1590"/>
                      <a:pt x="5460" y="1457"/>
                      <a:pt x="5905" y="1303"/>
                    </a:cubicBezTo>
                    <a:close/>
                    <a:moveTo>
                      <a:pt x="3164" y="1319"/>
                    </a:moveTo>
                    <a:cubicBezTo>
                      <a:pt x="3198" y="1655"/>
                      <a:pt x="3176" y="2034"/>
                      <a:pt x="2991" y="2329"/>
                    </a:cubicBezTo>
                    <a:cubicBezTo>
                      <a:pt x="2878" y="2506"/>
                      <a:pt x="2711" y="2624"/>
                      <a:pt x="2561" y="2770"/>
                    </a:cubicBezTo>
                    <a:cubicBezTo>
                      <a:pt x="2445" y="2557"/>
                      <a:pt x="2466" y="2293"/>
                      <a:pt x="2559" y="2073"/>
                    </a:cubicBezTo>
                    <a:cubicBezTo>
                      <a:pt x="2702" y="1780"/>
                      <a:pt x="2970" y="1578"/>
                      <a:pt x="3164" y="1319"/>
                    </a:cubicBezTo>
                    <a:close/>
                    <a:moveTo>
                      <a:pt x="6358" y="2907"/>
                    </a:moveTo>
                    <a:cubicBezTo>
                      <a:pt x="6699" y="3622"/>
                      <a:pt x="6501" y="4442"/>
                      <a:pt x="6294" y="5169"/>
                    </a:cubicBezTo>
                    <a:cubicBezTo>
                      <a:pt x="6297" y="5048"/>
                      <a:pt x="6295" y="4925"/>
                      <a:pt x="6282" y="4803"/>
                    </a:cubicBezTo>
                    <a:cubicBezTo>
                      <a:pt x="6272" y="4710"/>
                      <a:pt x="6259" y="4618"/>
                      <a:pt x="6246" y="4527"/>
                    </a:cubicBezTo>
                    <a:cubicBezTo>
                      <a:pt x="6196" y="4120"/>
                      <a:pt x="6121" y="3241"/>
                      <a:pt x="6358" y="2907"/>
                    </a:cubicBezTo>
                    <a:close/>
                    <a:moveTo>
                      <a:pt x="8011" y="3991"/>
                    </a:moveTo>
                    <a:lnTo>
                      <a:pt x="8011" y="3991"/>
                    </a:lnTo>
                    <a:cubicBezTo>
                      <a:pt x="7830" y="4457"/>
                      <a:pt x="7531" y="4884"/>
                      <a:pt x="7177" y="5238"/>
                    </a:cubicBezTo>
                    <a:cubicBezTo>
                      <a:pt x="6858" y="5554"/>
                      <a:pt x="6480" y="5817"/>
                      <a:pt x="6196" y="6170"/>
                    </a:cubicBezTo>
                    <a:cubicBezTo>
                      <a:pt x="6294" y="5812"/>
                      <a:pt x="6539" y="5520"/>
                      <a:pt x="6726" y="5205"/>
                    </a:cubicBezTo>
                    <a:cubicBezTo>
                      <a:pt x="7062" y="4662"/>
                      <a:pt x="7423" y="4266"/>
                      <a:pt x="8011" y="3991"/>
                    </a:cubicBezTo>
                    <a:close/>
                    <a:moveTo>
                      <a:pt x="5272" y="4683"/>
                    </a:moveTo>
                    <a:cubicBezTo>
                      <a:pt x="5421" y="4935"/>
                      <a:pt x="5600" y="5173"/>
                      <a:pt x="5686" y="5457"/>
                    </a:cubicBezTo>
                    <a:cubicBezTo>
                      <a:pt x="5840" y="6052"/>
                      <a:pt x="5732" y="6668"/>
                      <a:pt x="5576" y="7255"/>
                    </a:cubicBezTo>
                    <a:cubicBezTo>
                      <a:pt x="5552" y="7319"/>
                      <a:pt x="5527" y="7382"/>
                      <a:pt x="5501" y="7447"/>
                    </a:cubicBezTo>
                    <a:cubicBezTo>
                      <a:pt x="5507" y="7356"/>
                      <a:pt x="5507" y="7265"/>
                      <a:pt x="5504" y="7174"/>
                    </a:cubicBezTo>
                    <a:cubicBezTo>
                      <a:pt x="5501" y="7032"/>
                      <a:pt x="5485" y="6889"/>
                      <a:pt x="5460" y="6747"/>
                    </a:cubicBezTo>
                    <a:cubicBezTo>
                      <a:pt x="5412" y="6471"/>
                      <a:pt x="5322" y="6205"/>
                      <a:pt x="5259" y="5933"/>
                    </a:cubicBezTo>
                    <a:cubicBezTo>
                      <a:pt x="5180" y="5524"/>
                      <a:pt x="5153" y="5087"/>
                      <a:pt x="5272" y="4683"/>
                    </a:cubicBezTo>
                    <a:close/>
                    <a:moveTo>
                      <a:pt x="7468" y="6345"/>
                    </a:moveTo>
                    <a:lnTo>
                      <a:pt x="7468" y="6345"/>
                    </a:lnTo>
                    <a:cubicBezTo>
                      <a:pt x="7113" y="6889"/>
                      <a:pt x="6688" y="7402"/>
                      <a:pt x="6150" y="7774"/>
                    </a:cubicBezTo>
                    <a:cubicBezTo>
                      <a:pt x="5893" y="7942"/>
                      <a:pt x="5635" y="8077"/>
                      <a:pt x="5407" y="8248"/>
                    </a:cubicBezTo>
                    <a:cubicBezTo>
                      <a:pt x="5431" y="8195"/>
                      <a:pt x="5454" y="8143"/>
                      <a:pt x="5477" y="8089"/>
                    </a:cubicBezTo>
                    <a:cubicBezTo>
                      <a:pt x="5563" y="7956"/>
                      <a:pt x="5643" y="7818"/>
                      <a:pt x="5731" y="7686"/>
                    </a:cubicBezTo>
                    <a:cubicBezTo>
                      <a:pt x="5892" y="7440"/>
                      <a:pt x="6070" y="7202"/>
                      <a:pt x="6280" y="6997"/>
                    </a:cubicBezTo>
                    <a:cubicBezTo>
                      <a:pt x="6610" y="6672"/>
                      <a:pt x="7018" y="6455"/>
                      <a:pt x="7468" y="6345"/>
                    </a:cubicBezTo>
                    <a:close/>
                    <a:moveTo>
                      <a:pt x="4573" y="6719"/>
                    </a:moveTo>
                    <a:cubicBezTo>
                      <a:pt x="4960" y="7465"/>
                      <a:pt x="4885" y="8303"/>
                      <a:pt x="4671" y="9092"/>
                    </a:cubicBezTo>
                    <a:cubicBezTo>
                      <a:pt x="4646" y="9186"/>
                      <a:pt x="4618" y="9279"/>
                      <a:pt x="4592" y="9372"/>
                    </a:cubicBezTo>
                    <a:cubicBezTo>
                      <a:pt x="4560" y="9427"/>
                      <a:pt x="4530" y="9484"/>
                      <a:pt x="4498" y="9540"/>
                    </a:cubicBezTo>
                    <a:cubicBezTo>
                      <a:pt x="4528" y="8533"/>
                      <a:pt x="3948" y="7715"/>
                      <a:pt x="4573" y="6719"/>
                    </a:cubicBezTo>
                    <a:close/>
                    <a:moveTo>
                      <a:pt x="6191" y="8674"/>
                    </a:moveTo>
                    <a:cubicBezTo>
                      <a:pt x="5990" y="8975"/>
                      <a:pt x="5788" y="9269"/>
                      <a:pt x="5529" y="9526"/>
                    </a:cubicBezTo>
                    <a:cubicBezTo>
                      <a:pt x="5223" y="9801"/>
                      <a:pt x="4802" y="9903"/>
                      <a:pt x="4455" y="10120"/>
                    </a:cubicBezTo>
                    <a:cubicBezTo>
                      <a:pt x="4428" y="10137"/>
                      <a:pt x="4400" y="10157"/>
                      <a:pt x="4373" y="10178"/>
                    </a:cubicBezTo>
                    <a:cubicBezTo>
                      <a:pt x="4469" y="10028"/>
                      <a:pt x="4561" y="9877"/>
                      <a:pt x="4651" y="9724"/>
                    </a:cubicBezTo>
                    <a:cubicBezTo>
                      <a:pt x="5106" y="9153"/>
                      <a:pt x="5439" y="8833"/>
                      <a:pt x="6191" y="8674"/>
                    </a:cubicBezTo>
                    <a:close/>
                    <a:moveTo>
                      <a:pt x="3763" y="8855"/>
                    </a:moveTo>
                    <a:cubicBezTo>
                      <a:pt x="3969" y="9526"/>
                      <a:pt x="4010" y="10075"/>
                      <a:pt x="3756" y="10731"/>
                    </a:cubicBezTo>
                    <a:cubicBezTo>
                      <a:pt x="3747" y="10744"/>
                      <a:pt x="3739" y="10756"/>
                      <a:pt x="3730" y="10769"/>
                    </a:cubicBezTo>
                    <a:cubicBezTo>
                      <a:pt x="3729" y="10662"/>
                      <a:pt x="3711" y="10553"/>
                      <a:pt x="3686" y="10449"/>
                    </a:cubicBezTo>
                    <a:cubicBezTo>
                      <a:pt x="3524" y="9891"/>
                      <a:pt x="3438" y="9382"/>
                      <a:pt x="3763" y="8855"/>
                    </a:cubicBezTo>
                    <a:close/>
                    <a:moveTo>
                      <a:pt x="3580" y="3849"/>
                    </a:moveTo>
                    <a:cubicBezTo>
                      <a:pt x="3819" y="4658"/>
                      <a:pt x="3737" y="5535"/>
                      <a:pt x="3429" y="6315"/>
                    </a:cubicBezTo>
                    <a:cubicBezTo>
                      <a:pt x="3212" y="6896"/>
                      <a:pt x="2912" y="7451"/>
                      <a:pt x="2765" y="8057"/>
                    </a:cubicBezTo>
                    <a:cubicBezTo>
                      <a:pt x="2605" y="8711"/>
                      <a:pt x="2695" y="9402"/>
                      <a:pt x="2913" y="10033"/>
                    </a:cubicBezTo>
                    <a:cubicBezTo>
                      <a:pt x="3061" y="10449"/>
                      <a:pt x="3231" y="10887"/>
                      <a:pt x="3132" y="11335"/>
                    </a:cubicBezTo>
                    <a:cubicBezTo>
                      <a:pt x="3094" y="11511"/>
                      <a:pt x="3028" y="11711"/>
                      <a:pt x="2955" y="11882"/>
                    </a:cubicBezTo>
                    <a:cubicBezTo>
                      <a:pt x="2951" y="11886"/>
                      <a:pt x="2950" y="11893"/>
                      <a:pt x="2949" y="11898"/>
                    </a:cubicBezTo>
                    <a:cubicBezTo>
                      <a:pt x="2754" y="12118"/>
                      <a:pt x="2564" y="12344"/>
                      <a:pt x="2393" y="12585"/>
                    </a:cubicBezTo>
                    <a:cubicBezTo>
                      <a:pt x="2074" y="13056"/>
                      <a:pt x="1777" y="13560"/>
                      <a:pt x="1568" y="14095"/>
                    </a:cubicBezTo>
                    <a:cubicBezTo>
                      <a:pt x="1556" y="13687"/>
                      <a:pt x="1551" y="13279"/>
                      <a:pt x="1630" y="12875"/>
                    </a:cubicBezTo>
                    <a:cubicBezTo>
                      <a:pt x="1733" y="12136"/>
                      <a:pt x="2223" y="11470"/>
                      <a:pt x="2149" y="10708"/>
                    </a:cubicBezTo>
                    <a:cubicBezTo>
                      <a:pt x="2065" y="9993"/>
                      <a:pt x="1649" y="9317"/>
                      <a:pt x="1794" y="8581"/>
                    </a:cubicBezTo>
                    <a:cubicBezTo>
                      <a:pt x="1897" y="7966"/>
                      <a:pt x="2287" y="7458"/>
                      <a:pt x="2545" y="6901"/>
                    </a:cubicBezTo>
                    <a:cubicBezTo>
                      <a:pt x="2841" y="6290"/>
                      <a:pt x="3144" y="5679"/>
                      <a:pt x="3369" y="5037"/>
                    </a:cubicBezTo>
                    <a:cubicBezTo>
                      <a:pt x="3496" y="4683"/>
                      <a:pt x="3548" y="4309"/>
                      <a:pt x="3572" y="3935"/>
                    </a:cubicBezTo>
                    <a:cubicBezTo>
                      <a:pt x="3571" y="3912"/>
                      <a:pt x="3576" y="3881"/>
                      <a:pt x="3580" y="3849"/>
                    </a:cubicBezTo>
                    <a:close/>
                    <a:moveTo>
                      <a:pt x="3462" y="4050"/>
                    </a:moveTo>
                    <a:cubicBezTo>
                      <a:pt x="3436" y="4375"/>
                      <a:pt x="3382" y="4699"/>
                      <a:pt x="3279" y="5010"/>
                    </a:cubicBezTo>
                    <a:cubicBezTo>
                      <a:pt x="3080" y="5618"/>
                      <a:pt x="2777" y="6195"/>
                      <a:pt x="2459" y="6750"/>
                    </a:cubicBezTo>
                    <a:cubicBezTo>
                      <a:pt x="2125" y="7347"/>
                      <a:pt x="1711" y="7934"/>
                      <a:pt x="1637" y="8631"/>
                    </a:cubicBezTo>
                    <a:cubicBezTo>
                      <a:pt x="1574" y="9088"/>
                      <a:pt x="1666" y="9549"/>
                      <a:pt x="1789" y="9987"/>
                    </a:cubicBezTo>
                    <a:cubicBezTo>
                      <a:pt x="1899" y="10392"/>
                      <a:pt x="2061" y="10801"/>
                      <a:pt x="2008" y="11227"/>
                    </a:cubicBezTo>
                    <a:cubicBezTo>
                      <a:pt x="1939" y="11698"/>
                      <a:pt x="1689" y="12119"/>
                      <a:pt x="1538" y="12567"/>
                    </a:cubicBezTo>
                    <a:cubicBezTo>
                      <a:pt x="1324" y="13130"/>
                      <a:pt x="1354" y="13751"/>
                      <a:pt x="1482" y="14330"/>
                    </a:cubicBezTo>
                    <a:cubicBezTo>
                      <a:pt x="1460" y="14396"/>
                      <a:pt x="1440" y="14461"/>
                      <a:pt x="1421" y="14527"/>
                    </a:cubicBezTo>
                    <a:cubicBezTo>
                      <a:pt x="1412" y="14478"/>
                      <a:pt x="1380" y="14420"/>
                      <a:pt x="1344" y="14365"/>
                    </a:cubicBezTo>
                    <a:cubicBezTo>
                      <a:pt x="1301" y="14300"/>
                      <a:pt x="1253" y="14240"/>
                      <a:pt x="1230" y="14205"/>
                    </a:cubicBezTo>
                    <a:cubicBezTo>
                      <a:pt x="1" y="13000"/>
                      <a:pt x="1446" y="12165"/>
                      <a:pt x="1178" y="10872"/>
                    </a:cubicBezTo>
                    <a:cubicBezTo>
                      <a:pt x="1105" y="10471"/>
                      <a:pt x="946" y="10094"/>
                      <a:pt x="854" y="9698"/>
                    </a:cubicBezTo>
                    <a:cubicBezTo>
                      <a:pt x="718" y="9110"/>
                      <a:pt x="891" y="8503"/>
                      <a:pt x="1148" y="7971"/>
                    </a:cubicBezTo>
                    <a:cubicBezTo>
                      <a:pt x="1208" y="7843"/>
                      <a:pt x="1274" y="7720"/>
                      <a:pt x="1344" y="7598"/>
                    </a:cubicBezTo>
                    <a:cubicBezTo>
                      <a:pt x="1643" y="7084"/>
                      <a:pt x="2028" y="6620"/>
                      <a:pt x="2370" y="6135"/>
                    </a:cubicBezTo>
                    <a:cubicBezTo>
                      <a:pt x="2824" y="5494"/>
                      <a:pt x="3222" y="4800"/>
                      <a:pt x="3462" y="4050"/>
                    </a:cubicBezTo>
                    <a:close/>
                    <a:moveTo>
                      <a:pt x="8587" y="12086"/>
                    </a:moveTo>
                    <a:lnTo>
                      <a:pt x="8587" y="12086"/>
                    </a:lnTo>
                    <a:cubicBezTo>
                      <a:pt x="7887" y="12785"/>
                      <a:pt x="7388" y="13648"/>
                      <a:pt x="6709" y="14370"/>
                    </a:cubicBezTo>
                    <a:cubicBezTo>
                      <a:pt x="6430" y="14690"/>
                      <a:pt x="6083" y="14953"/>
                      <a:pt x="5698" y="15124"/>
                    </a:cubicBezTo>
                    <a:cubicBezTo>
                      <a:pt x="5423" y="15246"/>
                      <a:pt x="5127" y="15320"/>
                      <a:pt x="4823" y="15333"/>
                    </a:cubicBezTo>
                    <a:cubicBezTo>
                      <a:pt x="4814" y="15335"/>
                      <a:pt x="4803" y="15335"/>
                      <a:pt x="4793" y="15335"/>
                    </a:cubicBezTo>
                    <a:cubicBezTo>
                      <a:pt x="4785" y="15335"/>
                      <a:pt x="4777" y="15335"/>
                      <a:pt x="4769" y="15334"/>
                    </a:cubicBezTo>
                    <a:cubicBezTo>
                      <a:pt x="4888" y="15268"/>
                      <a:pt x="5003" y="15198"/>
                      <a:pt x="5116" y="15124"/>
                    </a:cubicBezTo>
                    <a:cubicBezTo>
                      <a:pt x="5153" y="15101"/>
                      <a:pt x="5188" y="15076"/>
                      <a:pt x="5224" y="15052"/>
                    </a:cubicBezTo>
                    <a:cubicBezTo>
                      <a:pt x="5582" y="14797"/>
                      <a:pt x="5974" y="14467"/>
                      <a:pt x="6208" y="14072"/>
                    </a:cubicBezTo>
                    <a:cubicBezTo>
                      <a:pt x="6285" y="14018"/>
                      <a:pt x="6360" y="13965"/>
                      <a:pt x="6433" y="13910"/>
                    </a:cubicBezTo>
                    <a:cubicBezTo>
                      <a:pt x="6857" y="13612"/>
                      <a:pt x="7178" y="13200"/>
                      <a:pt x="7557" y="12852"/>
                    </a:cubicBezTo>
                    <a:cubicBezTo>
                      <a:pt x="7735" y="12690"/>
                      <a:pt x="7931" y="12545"/>
                      <a:pt x="8126" y="12402"/>
                    </a:cubicBezTo>
                    <a:cubicBezTo>
                      <a:pt x="8148" y="12385"/>
                      <a:pt x="8130" y="12356"/>
                      <a:pt x="8108" y="12356"/>
                    </a:cubicBezTo>
                    <a:cubicBezTo>
                      <a:pt x="8103" y="12356"/>
                      <a:pt x="8098" y="12357"/>
                      <a:pt x="8094" y="12361"/>
                    </a:cubicBezTo>
                    <a:cubicBezTo>
                      <a:pt x="7861" y="12521"/>
                      <a:pt x="7639" y="12694"/>
                      <a:pt x="7426" y="12878"/>
                    </a:cubicBezTo>
                    <a:cubicBezTo>
                      <a:pt x="7027" y="13210"/>
                      <a:pt x="6655" y="13567"/>
                      <a:pt x="6287" y="13930"/>
                    </a:cubicBezTo>
                    <a:lnTo>
                      <a:pt x="6282" y="13935"/>
                    </a:lnTo>
                    <a:cubicBezTo>
                      <a:pt x="6314" y="13867"/>
                      <a:pt x="6342" y="13798"/>
                      <a:pt x="6364" y="13726"/>
                    </a:cubicBezTo>
                    <a:cubicBezTo>
                      <a:pt x="6377" y="13612"/>
                      <a:pt x="6305" y="13573"/>
                      <a:pt x="6218" y="13573"/>
                    </a:cubicBezTo>
                    <a:cubicBezTo>
                      <a:pt x="6192" y="13573"/>
                      <a:pt x="6166" y="13576"/>
                      <a:pt x="6140" y="13581"/>
                    </a:cubicBezTo>
                    <a:cubicBezTo>
                      <a:pt x="6130" y="13582"/>
                      <a:pt x="6119" y="13582"/>
                      <a:pt x="6108" y="13582"/>
                    </a:cubicBezTo>
                    <a:cubicBezTo>
                      <a:pt x="6055" y="13582"/>
                      <a:pt x="5997" y="13577"/>
                      <a:pt x="5946" y="13573"/>
                    </a:cubicBezTo>
                    <a:cubicBezTo>
                      <a:pt x="6491" y="13280"/>
                      <a:pt x="6992" y="12905"/>
                      <a:pt x="7428" y="12466"/>
                    </a:cubicBezTo>
                    <a:cubicBezTo>
                      <a:pt x="7795" y="12291"/>
                      <a:pt x="8189" y="12168"/>
                      <a:pt x="8587" y="12086"/>
                    </a:cubicBezTo>
                    <a:close/>
                    <a:moveTo>
                      <a:pt x="9296" y="8315"/>
                    </a:moveTo>
                    <a:cubicBezTo>
                      <a:pt x="9280" y="8325"/>
                      <a:pt x="9266" y="8333"/>
                      <a:pt x="9251" y="8342"/>
                    </a:cubicBezTo>
                    <a:cubicBezTo>
                      <a:pt x="9028" y="8476"/>
                      <a:pt x="8808" y="8616"/>
                      <a:pt x="8602" y="8774"/>
                    </a:cubicBezTo>
                    <a:cubicBezTo>
                      <a:pt x="7480" y="9659"/>
                      <a:pt x="6586" y="10789"/>
                      <a:pt x="5592" y="11807"/>
                    </a:cubicBezTo>
                    <a:cubicBezTo>
                      <a:pt x="4599" y="12833"/>
                      <a:pt x="3643" y="13904"/>
                      <a:pt x="2509" y="14779"/>
                    </a:cubicBezTo>
                    <a:cubicBezTo>
                      <a:pt x="2353" y="14895"/>
                      <a:pt x="2196" y="15013"/>
                      <a:pt x="2035" y="15124"/>
                    </a:cubicBezTo>
                    <a:cubicBezTo>
                      <a:pt x="1844" y="15257"/>
                      <a:pt x="1649" y="15382"/>
                      <a:pt x="1443" y="15489"/>
                    </a:cubicBezTo>
                    <a:cubicBezTo>
                      <a:pt x="1441" y="15489"/>
                      <a:pt x="1438" y="15489"/>
                      <a:pt x="1436" y="15489"/>
                    </a:cubicBezTo>
                    <a:cubicBezTo>
                      <a:pt x="1425" y="15489"/>
                      <a:pt x="1413" y="15491"/>
                      <a:pt x="1403" y="15494"/>
                    </a:cubicBezTo>
                    <a:cubicBezTo>
                      <a:pt x="1414" y="15369"/>
                      <a:pt x="1432" y="15246"/>
                      <a:pt x="1457" y="15124"/>
                    </a:cubicBezTo>
                    <a:cubicBezTo>
                      <a:pt x="1573" y="14535"/>
                      <a:pt x="1826" y="13976"/>
                      <a:pt x="2119" y="13453"/>
                    </a:cubicBezTo>
                    <a:cubicBezTo>
                      <a:pt x="2484" y="12774"/>
                      <a:pt x="2983" y="12179"/>
                      <a:pt x="3504" y="11614"/>
                    </a:cubicBezTo>
                    <a:cubicBezTo>
                      <a:pt x="3610" y="11820"/>
                      <a:pt x="3555" y="12092"/>
                      <a:pt x="3614" y="12303"/>
                    </a:cubicBezTo>
                    <a:cubicBezTo>
                      <a:pt x="3633" y="12332"/>
                      <a:pt x="3662" y="12348"/>
                      <a:pt x="3694" y="12348"/>
                    </a:cubicBezTo>
                    <a:cubicBezTo>
                      <a:pt x="3698" y="12348"/>
                      <a:pt x="3702" y="12348"/>
                      <a:pt x="3706" y="12347"/>
                    </a:cubicBezTo>
                    <a:cubicBezTo>
                      <a:pt x="3810" y="12327"/>
                      <a:pt x="3816" y="12195"/>
                      <a:pt x="3862" y="12118"/>
                    </a:cubicBezTo>
                    <a:cubicBezTo>
                      <a:pt x="4006" y="11812"/>
                      <a:pt x="4195" y="11506"/>
                      <a:pt x="4394" y="11227"/>
                    </a:cubicBezTo>
                    <a:cubicBezTo>
                      <a:pt x="4938" y="10464"/>
                      <a:pt x="5724" y="9933"/>
                      <a:pt x="6492" y="9415"/>
                    </a:cubicBezTo>
                    <a:lnTo>
                      <a:pt x="6492" y="9415"/>
                    </a:lnTo>
                    <a:cubicBezTo>
                      <a:pt x="6487" y="9586"/>
                      <a:pt x="6410" y="9749"/>
                      <a:pt x="6377" y="9919"/>
                    </a:cubicBezTo>
                    <a:cubicBezTo>
                      <a:pt x="6377" y="9971"/>
                      <a:pt x="6425" y="10005"/>
                      <a:pt x="6473" y="10005"/>
                    </a:cubicBezTo>
                    <a:cubicBezTo>
                      <a:pt x="6493" y="10005"/>
                      <a:pt x="6514" y="9999"/>
                      <a:pt x="6531" y="9984"/>
                    </a:cubicBezTo>
                    <a:cubicBezTo>
                      <a:pt x="6625" y="9892"/>
                      <a:pt x="6705" y="9785"/>
                      <a:pt x="6798" y="9690"/>
                    </a:cubicBezTo>
                    <a:cubicBezTo>
                      <a:pt x="6954" y="9522"/>
                      <a:pt x="7126" y="9371"/>
                      <a:pt x="7304" y="9226"/>
                    </a:cubicBezTo>
                    <a:cubicBezTo>
                      <a:pt x="7877" y="8756"/>
                      <a:pt x="8585" y="8499"/>
                      <a:pt x="9296" y="8315"/>
                    </a:cubicBezTo>
                    <a:close/>
                    <a:moveTo>
                      <a:pt x="9274" y="8475"/>
                    </a:moveTo>
                    <a:lnTo>
                      <a:pt x="9274" y="8475"/>
                    </a:lnTo>
                    <a:cubicBezTo>
                      <a:pt x="8859" y="9064"/>
                      <a:pt x="8607" y="9759"/>
                      <a:pt x="8167" y="10333"/>
                    </a:cubicBezTo>
                    <a:cubicBezTo>
                      <a:pt x="8042" y="10498"/>
                      <a:pt x="7919" y="10640"/>
                      <a:pt x="7783" y="10800"/>
                    </a:cubicBezTo>
                    <a:cubicBezTo>
                      <a:pt x="7703" y="10899"/>
                      <a:pt x="7466" y="11131"/>
                      <a:pt x="7705" y="11185"/>
                    </a:cubicBezTo>
                    <a:cubicBezTo>
                      <a:pt x="7714" y="11185"/>
                      <a:pt x="7723" y="11185"/>
                      <a:pt x="7732" y="11185"/>
                    </a:cubicBezTo>
                    <a:cubicBezTo>
                      <a:pt x="7921" y="11185"/>
                      <a:pt x="8093" y="11105"/>
                      <a:pt x="8284" y="11094"/>
                    </a:cubicBezTo>
                    <a:lnTo>
                      <a:pt x="8284" y="11094"/>
                    </a:lnTo>
                    <a:cubicBezTo>
                      <a:pt x="7972" y="11749"/>
                      <a:pt x="7444" y="12250"/>
                      <a:pt x="6878" y="12693"/>
                    </a:cubicBezTo>
                    <a:cubicBezTo>
                      <a:pt x="6523" y="12971"/>
                      <a:pt x="6130" y="13197"/>
                      <a:pt x="5758" y="13451"/>
                    </a:cubicBezTo>
                    <a:cubicBezTo>
                      <a:pt x="5678" y="13503"/>
                      <a:pt x="5647" y="13625"/>
                      <a:pt x="5739" y="13680"/>
                    </a:cubicBezTo>
                    <a:cubicBezTo>
                      <a:pt x="5783" y="13704"/>
                      <a:pt x="5830" y="13712"/>
                      <a:pt x="5878" y="13712"/>
                    </a:cubicBezTo>
                    <a:cubicBezTo>
                      <a:pt x="5969" y="13712"/>
                      <a:pt x="6063" y="13684"/>
                      <a:pt x="6155" y="13684"/>
                    </a:cubicBezTo>
                    <a:cubicBezTo>
                      <a:pt x="6171" y="13684"/>
                      <a:pt x="6186" y="13685"/>
                      <a:pt x="6202" y="13687"/>
                    </a:cubicBezTo>
                    <a:cubicBezTo>
                      <a:pt x="5915" y="14264"/>
                      <a:pt x="5337" y="14764"/>
                      <a:pt x="4679" y="15124"/>
                    </a:cubicBezTo>
                    <a:cubicBezTo>
                      <a:pt x="4062" y="15462"/>
                      <a:pt x="3374" y="15677"/>
                      <a:pt x="2787" y="15719"/>
                    </a:cubicBezTo>
                    <a:lnTo>
                      <a:pt x="2788" y="15719"/>
                    </a:lnTo>
                    <a:cubicBezTo>
                      <a:pt x="2704" y="15725"/>
                      <a:pt x="2619" y="15728"/>
                      <a:pt x="2535" y="15728"/>
                    </a:cubicBezTo>
                    <a:cubicBezTo>
                      <a:pt x="2290" y="15728"/>
                      <a:pt x="2046" y="15701"/>
                      <a:pt x="1810" y="15630"/>
                    </a:cubicBezTo>
                    <a:cubicBezTo>
                      <a:pt x="1717" y="15599"/>
                      <a:pt x="1626" y="15561"/>
                      <a:pt x="1534" y="15524"/>
                    </a:cubicBezTo>
                    <a:cubicBezTo>
                      <a:pt x="1667" y="15466"/>
                      <a:pt x="1794" y="15385"/>
                      <a:pt x="1920" y="15321"/>
                    </a:cubicBezTo>
                    <a:cubicBezTo>
                      <a:pt x="2031" y="15257"/>
                      <a:pt x="2142" y="15193"/>
                      <a:pt x="2251" y="15124"/>
                    </a:cubicBezTo>
                    <a:cubicBezTo>
                      <a:pt x="2296" y="15096"/>
                      <a:pt x="2341" y="15068"/>
                      <a:pt x="2385" y="15038"/>
                    </a:cubicBezTo>
                    <a:cubicBezTo>
                      <a:pt x="3289" y="14455"/>
                      <a:pt x="4063" y="13702"/>
                      <a:pt x="4811" y="12934"/>
                    </a:cubicBezTo>
                    <a:cubicBezTo>
                      <a:pt x="5575" y="12166"/>
                      <a:pt x="6310" y="11371"/>
                      <a:pt x="7044" y="10574"/>
                    </a:cubicBezTo>
                    <a:cubicBezTo>
                      <a:pt x="7625" y="9952"/>
                      <a:pt x="8194" y="9311"/>
                      <a:pt x="8858" y="8774"/>
                    </a:cubicBezTo>
                    <a:cubicBezTo>
                      <a:pt x="8992" y="8667"/>
                      <a:pt x="9131" y="8569"/>
                      <a:pt x="9274" y="8475"/>
                    </a:cubicBezTo>
                    <a:close/>
                    <a:moveTo>
                      <a:pt x="2511" y="1"/>
                    </a:moveTo>
                    <a:cubicBezTo>
                      <a:pt x="2395" y="1"/>
                      <a:pt x="2283" y="185"/>
                      <a:pt x="2207" y="256"/>
                    </a:cubicBezTo>
                    <a:cubicBezTo>
                      <a:pt x="2075" y="407"/>
                      <a:pt x="1946" y="569"/>
                      <a:pt x="1885" y="763"/>
                    </a:cubicBezTo>
                    <a:cubicBezTo>
                      <a:pt x="1787" y="1028"/>
                      <a:pt x="1828" y="1308"/>
                      <a:pt x="1856" y="1579"/>
                    </a:cubicBezTo>
                    <a:cubicBezTo>
                      <a:pt x="1825" y="1682"/>
                      <a:pt x="1771" y="1781"/>
                      <a:pt x="1743" y="1887"/>
                    </a:cubicBezTo>
                    <a:cubicBezTo>
                      <a:pt x="1534" y="2472"/>
                      <a:pt x="1504" y="3120"/>
                      <a:pt x="1635" y="3727"/>
                    </a:cubicBezTo>
                    <a:cubicBezTo>
                      <a:pt x="1692" y="3935"/>
                      <a:pt x="1742" y="4204"/>
                      <a:pt x="1902" y="4362"/>
                    </a:cubicBezTo>
                    <a:cubicBezTo>
                      <a:pt x="1870" y="4672"/>
                      <a:pt x="1871" y="4985"/>
                      <a:pt x="1892" y="5289"/>
                    </a:cubicBezTo>
                    <a:cubicBezTo>
                      <a:pt x="1928" y="5567"/>
                      <a:pt x="1959" y="5872"/>
                      <a:pt x="2104" y="6118"/>
                    </a:cubicBezTo>
                    <a:cubicBezTo>
                      <a:pt x="1848" y="6468"/>
                      <a:pt x="1581" y="6813"/>
                      <a:pt x="1343" y="7174"/>
                    </a:cubicBezTo>
                    <a:cubicBezTo>
                      <a:pt x="1028" y="7652"/>
                      <a:pt x="762" y="8157"/>
                      <a:pt x="639" y="8728"/>
                    </a:cubicBezTo>
                    <a:cubicBezTo>
                      <a:pt x="448" y="9478"/>
                      <a:pt x="755" y="10103"/>
                      <a:pt x="932" y="10811"/>
                    </a:cubicBezTo>
                    <a:cubicBezTo>
                      <a:pt x="1032" y="11176"/>
                      <a:pt x="991" y="11565"/>
                      <a:pt x="865" y="11920"/>
                    </a:cubicBezTo>
                    <a:cubicBezTo>
                      <a:pt x="639" y="12562"/>
                      <a:pt x="342" y="13314"/>
                      <a:pt x="745" y="13948"/>
                    </a:cubicBezTo>
                    <a:cubicBezTo>
                      <a:pt x="899" y="14188"/>
                      <a:pt x="1149" y="14351"/>
                      <a:pt x="1292" y="14599"/>
                    </a:cubicBezTo>
                    <a:cubicBezTo>
                      <a:pt x="1304" y="14615"/>
                      <a:pt x="1323" y="14624"/>
                      <a:pt x="1343" y="14627"/>
                    </a:cubicBezTo>
                    <a:cubicBezTo>
                      <a:pt x="1345" y="14627"/>
                      <a:pt x="1347" y="14627"/>
                      <a:pt x="1350" y="14627"/>
                    </a:cubicBezTo>
                    <a:cubicBezTo>
                      <a:pt x="1360" y="14627"/>
                      <a:pt x="1370" y="14625"/>
                      <a:pt x="1380" y="14621"/>
                    </a:cubicBezTo>
                    <a:cubicBezTo>
                      <a:pt x="1386" y="14617"/>
                      <a:pt x="1392" y="14614"/>
                      <a:pt x="1397" y="14610"/>
                    </a:cubicBezTo>
                    <a:lnTo>
                      <a:pt x="1397" y="14610"/>
                    </a:lnTo>
                    <a:cubicBezTo>
                      <a:pt x="1377" y="14684"/>
                      <a:pt x="1359" y="14759"/>
                      <a:pt x="1343" y="14835"/>
                    </a:cubicBezTo>
                    <a:cubicBezTo>
                      <a:pt x="1326" y="14912"/>
                      <a:pt x="1313" y="14991"/>
                      <a:pt x="1301" y="15071"/>
                    </a:cubicBezTo>
                    <a:cubicBezTo>
                      <a:pt x="1285" y="15225"/>
                      <a:pt x="1273" y="15383"/>
                      <a:pt x="1306" y="15535"/>
                    </a:cubicBezTo>
                    <a:cubicBezTo>
                      <a:pt x="1308" y="15541"/>
                      <a:pt x="1309" y="15548"/>
                      <a:pt x="1312" y="15553"/>
                    </a:cubicBezTo>
                    <a:cubicBezTo>
                      <a:pt x="1301" y="15557"/>
                      <a:pt x="1292" y="15561"/>
                      <a:pt x="1292" y="15574"/>
                    </a:cubicBezTo>
                    <a:cubicBezTo>
                      <a:pt x="1292" y="15583"/>
                      <a:pt x="1297" y="15590"/>
                      <a:pt x="1304" y="15592"/>
                    </a:cubicBezTo>
                    <a:cubicBezTo>
                      <a:pt x="1314" y="15591"/>
                      <a:pt x="1322" y="15590"/>
                      <a:pt x="1332" y="15588"/>
                    </a:cubicBezTo>
                    <a:cubicBezTo>
                      <a:pt x="1335" y="15592"/>
                      <a:pt x="1339" y="15595"/>
                      <a:pt x="1344" y="15598"/>
                    </a:cubicBezTo>
                    <a:cubicBezTo>
                      <a:pt x="1363" y="15661"/>
                      <a:pt x="1434" y="15691"/>
                      <a:pt x="1486" y="15724"/>
                    </a:cubicBezTo>
                    <a:cubicBezTo>
                      <a:pt x="1759" y="15884"/>
                      <a:pt x="2076" y="15953"/>
                      <a:pt x="2391" y="15966"/>
                    </a:cubicBezTo>
                    <a:cubicBezTo>
                      <a:pt x="2433" y="15967"/>
                      <a:pt x="2475" y="15968"/>
                      <a:pt x="2517" y="15968"/>
                    </a:cubicBezTo>
                    <a:cubicBezTo>
                      <a:pt x="3259" y="15968"/>
                      <a:pt x="3984" y="15751"/>
                      <a:pt x="4640" y="15405"/>
                    </a:cubicBezTo>
                    <a:cubicBezTo>
                      <a:pt x="4640" y="15529"/>
                      <a:pt x="4836" y="15506"/>
                      <a:pt x="4925" y="15518"/>
                    </a:cubicBezTo>
                    <a:cubicBezTo>
                      <a:pt x="5414" y="15517"/>
                      <a:pt x="5828" y="15367"/>
                      <a:pt x="6190" y="15124"/>
                    </a:cubicBezTo>
                    <a:cubicBezTo>
                      <a:pt x="7074" y="14534"/>
                      <a:pt x="7656" y="13405"/>
                      <a:pt x="8291" y="12593"/>
                    </a:cubicBezTo>
                    <a:cubicBezTo>
                      <a:pt x="8431" y="12432"/>
                      <a:pt x="8582" y="12283"/>
                      <a:pt x="8744" y="12145"/>
                    </a:cubicBezTo>
                    <a:cubicBezTo>
                      <a:pt x="8802" y="12086"/>
                      <a:pt x="8891" y="12045"/>
                      <a:pt x="8919" y="11962"/>
                    </a:cubicBezTo>
                    <a:cubicBezTo>
                      <a:pt x="8928" y="11858"/>
                      <a:pt x="8868" y="11829"/>
                      <a:pt x="8790" y="11829"/>
                    </a:cubicBezTo>
                    <a:cubicBezTo>
                      <a:pt x="8709" y="11829"/>
                      <a:pt x="8607" y="11861"/>
                      <a:pt x="8546" y="11876"/>
                    </a:cubicBezTo>
                    <a:cubicBezTo>
                      <a:pt x="8250" y="11949"/>
                      <a:pt x="7958" y="12046"/>
                      <a:pt x="7686" y="12188"/>
                    </a:cubicBezTo>
                    <a:cubicBezTo>
                      <a:pt x="7908" y="11936"/>
                      <a:pt x="8108" y="11666"/>
                      <a:pt x="8284" y="11380"/>
                    </a:cubicBezTo>
                    <a:cubicBezTo>
                      <a:pt x="8333" y="11277"/>
                      <a:pt x="8513" y="11090"/>
                      <a:pt x="8446" y="10979"/>
                    </a:cubicBezTo>
                    <a:cubicBezTo>
                      <a:pt x="8428" y="10956"/>
                      <a:pt x="8403" y="10945"/>
                      <a:pt x="8377" y="10945"/>
                    </a:cubicBezTo>
                    <a:cubicBezTo>
                      <a:pt x="8365" y="10945"/>
                      <a:pt x="8352" y="10948"/>
                      <a:pt x="8340" y="10951"/>
                    </a:cubicBezTo>
                    <a:cubicBezTo>
                      <a:pt x="8185" y="11010"/>
                      <a:pt x="8021" y="11049"/>
                      <a:pt x="7854" y="11049"/>
                    </a:cubicBezTo>
                    <a:cubicBezTo>
                      <a:pt x="7846" y="11049"/>
                      <a:pt x="7837" y="11049"/>
                      <a:pt x="7829" y="11049"/>
                    </a:cubicBezTo>
                    <a:cubicBezTo>
                      <a:pt x="8376" y="10400"/>
                      <a:pt x="8737" y="9623"/>
                      <a:pt x="9198" y="8915"/>
                    </a:cubicBezTo>
                    <a:cubicBezTo>
                      <a:pt x="9316" y="8737"/>
                      <a:pt x="9434" y="8551"/>
                      <a:pt x="9571" y="8388"/>
                    </a:cubicBezTo>
                    <a:cubicBezTo>
                      <a:pt x="9646" y="8293"/>
                      <a:pt x="9875" y="8155"/>
                      <a:pt x="9715" y="8036"/>
                    </a:cubicBezTo>
                    <a:cubicBezTo>
                      <a:pt x="9688" y="8025"/>
                      <a:pt x="9659" y="8021"/>
                      <a:pt x="9630" y="8021"/>
                    </a:cubicBezTo>
                    <a:cubicBezTo>
                      <a:pt x="9534" y="8021"/>
                      <a:pt x="9433" y="8069"/>
                      <a:pt x="9339" y="8084"/>
                    </a:cubicBezTo>
                    <a:cubicBezTo>
                      <a:pt x="9102" y="8144"/>
                      <a:pt x="8868" y="8219"/>
                      <a:pt x="8639" y="8304"/>
                    </a:cubicBezTo>
                    <a:cubicBezTo>
                      <a:pt x="7861" y="8578"/>
                      <a:pt x="7161" y="9047"/>
                      <a:pt x="6601" y="9651"/>
                    </a:cubicBezTo>
                    <a:cubicBezTo>
                      <a:pt x="6630" y="9506"/>
                      <a:pt x="6759" y="9219"/>
                      <a:pt x="6530" y="9189"/>
                    </a:cubicBezTo>
                    <a:cubicBezTo>
                      <a:pt x="6380" y="9202"/>
                      <a:pt x="6265" y="9323"/>
                      <a:pt x="6139" y="9394"/>
                    </a:cubicBezTo>
                    <a:cubicBezTo>
                      <a:pt x="5681" y="9697"/>
                      <a:pt x="5230" y="10016"/>
                      <a:pt x="4833" y="10397"/>
                    </a:cubicBezTo>
                    <a:cubicBezTo>
                      <a:pt x="4367" y="10840"/>
                      <a:pt x="3995" y="11377"/>
                      <a:pt x="3719" y="11957"/>
                    </a:cubicBezTo>
                    <a:cubicBezTo>
                      <a:pt x="3676" y="11792"/>
                      <a:pt x="3695" y="11588"/>
                      <a:pt x="3577" y="11455"/>
                    </a:cubicBezTo>
                    <a:cubicBezTo>
                      <a:pt x="3547" y="11435"/>
                      <a:pt x="3517" y="11426"/>
                      <a:pt x="3488" y="11426"/>
                    </a:cubicBezTo>
                    <a:cubicBezTo>
                      <a:pt x="3482" y="11426"/>
                      <a:pt x="3477" y="11427"/>
                      <a:pt x="3471" y="11427"/>
                    </a:cubicBezTo>
                    <a:cubicBezTo>
                      <a:pt x="3652" y="11215"/>
                      <a:pt x="3883" y="10894"/>
                      <a:pt x="4045" y="10663"/>
                    </a:cubicBezTo>
                    <a:cubicBezTo>
                      <a:pt x="4127" y="10578"/>
                      <a:pt x="4218" y="10499"/>
                      <a:pt x="4318" y="10433"/>
                    </a:cubicBezTo>
                    <a:cubicBezTo>
                      <a:pt x="4631" y="10204"/>
                      <a:pt x="5019" y="10078"/>
                      <a:pt x="5346" y="9861"/>
                    </a:cubicBezTo>
                    <a:cubicBezTo>
                      <a:pt x="5590" y="9705"/>
                      <a:pt x="5789" y="9492"/>
                      <a:pt x="5975" y="9272"/>
                    </a:cubicBezTo>
                    <a:cubicBezTo>
                      <a:pt x="6112" y="9111"/>
                      <a:pt x="6244" y="8946"/>
                      <a:pt x="6368" y="8775"/>
                    </a:cubicBezTo>
                    <a:cubicBezTo>
                      <a:pt x="6437" y="8685"/>
                      <a:pt x="6536" y="8519"/>
                      <a:pt x="6391" y="8450"/>
                    </a:cubicBezTo>
                    <a:cubicBezTo>
                      <a:pt x="6367" y="8442"/>
                      <a:pt x="6343" y="8438"/>
                      <a:pt x="6319" y="8438"/>
                    </a:cubicBezTo>
                    <a:cubicBezTo>
                      <a:pt x="6249" y="8438"/>
                      <a:pt x="6177" y="8466"/>
                      <a:pt x="6108" y="8482"/>
                    </a:cubicBezTo>
                    <a:cubicBezTo>
                      <a:pt x="5969" y="8525"/>
                      <a:pt x="5830" y="8568"/>
                      <a:pt x="5695" y="8621"/>
                    </a:cubicBezTo>
                    <a:cubicBezTo>
                      <a:pt x="5429" y="8716"/>
                      <a:pt x="5205" y="8879"/>
                      <a:pt x="5009" y="9075"/>
                    </a:cubicBezTo>
                    <a:cubicBezTo>
                      <a:pt x="5096" y="8906"/>
                      <a:pt x="5180" y="8736"/>
                      <a:pt x="5261" y="8565"/>
                    </a:cubicBezTo>
                    <a:cubicBezTo>
                      <a:pt x="5479" y="8379"/>
                      <a:pt x="5743" y="8258"/>
                      <a:pt x="5991" y="8117"/>
                    </a:cubicBezTo>
                    <a:cubicBezTo>
                      <a:pt x="6327" y="7927"/>
                      <a:pt x="6634" y="7685"/>
                      <a:pt x="6901" y="7407"/>
                    </a:cubicBezTo>
                    <a:cubicBezTo>
                      <a:pt x="7153" y="7146"/>
                      <a:pt x="7365" y="6851"/>
                      <a:pt x="7565" y="6551"/>
                    </a:cubicBezTo>
                    <a:cubicBezTo>
                      <a:pt x="7625" y="6441"/>
                      <a:pt x="7760" y="6312"/>
                      <a:pt x="7693" y="6182"/>
                    </a:cubicBezTo>
                    <a:cubicBezTo>
                      <a:pt x="7666" y="6142"/>
                      <a:pt x="7616" y="6127"/>
                      <a:pt x="7555" y="6127"/>
                    </a:cubicBezTo>
                    <a:cubicBezTo>
                      <a:pt x="7381" y="6127"/>
                      <a:pt x="7114" y="6251"/>
                      <a:pt x="6998" y="6282"/>
                    </a:cubicBezTo>
                    <a:cubicBezTo>
                      <a:pt x="6464" y="6498"/>
                      <a:pt x="6063" y="6922"/>
                      <a:pt x="5758" y="7403"/>
                    </a:cubicBezTo>
                    <a:cubicBezTo>
                      <a:pt x="5832" y="7210"/>
                      <a:pt x="5904" y="7015"/>
                      <a:pt x="5972" y="6818"/>
                    </a:cubicBezTo>
                    <a:cubicBezTo>
                      <a:pt x="6054" y="6456"/>
                      <a:pt x="6339" y="6213"/>
                      <a:pt x="6622" y="5995"/>
                    </a:cubicBezTo>
                    <a:cubicBezTo>
                      <a:pt x="6919" y="5763"/>
                      <a:pt x="7213" y="5522"/>
                      <a:pt x="7468" y="5242"/>
                    </a:cubicBezTo>
                    <a:cubicBezTo>
                      <a:pt x="7635" y="5078"/>
                      <a:pt x="8468" y="3904"/>
                      <a:pt x="8123" y="3771"/>
                    </a:cubicBezTo>
                    <a:cubicBezTo>
                      <a:pt x="8104" y="3765"/>
                      <a:pt x="8086" y="3762"/>
                      <a:pt x="8067" y="3762"/>
                    </a:cubicBezTo>
                    <a:cubicBezTo>
                      <a:pt x="7994" y="3762"/>
                      <a:pt x="7924" y="3810"/>
                      <a:pt x="7859" y="3842"/>
                    </a:cubicBezTo>
                    <a:cubicBezTo>
                      <a:pt x="7691" y="3927"/>
                      <a:pt x="7525" y="4018"/>
                      <a:pt x="7375" y="4133"/>
                    </a:cubicBezTo>
                    <a:cubicBezTo>
                      <a:pt x="6956" y="4452"/>
                      <a:pt x="6696" y="4923"/>
                      <a:pt x="6449" y="5377"/>
                    </a:cubicBezTo>
                    <a:cubicBezTo>
                      <a:pt x="6630" y="4777"/>
                      <a:pt x="6813" y="4158"/>
                      <a:pt x="6754" y="3524"/>
                    </a:cubicBezTo>
                    <a:cubicBezTo>
                      <a:pt x="6693" y="2979"/>
                      <a:pt x="6542" y="2710"/>
                      <a:pt x="6390" y="2710"/>
                    </a:cubicBezTo>
                    <a:cubicBezTo>
                      <a:pt x="6238" y="2710"/>
                      <a:pt x="6085" y="2985"/>
                      <a:pt x="6023" y="3528"/>
                    </a:cubicBezTo>
                    <a:cubicBezTo>
                      <a:pt x="5991" y="3810"/>
                      <a:pt x="5991" y="4096"/>
                      <a:pt x="6021" y="4379"/>
                    </a:cubicBezTo>
                    <a:cubicBezTo>
                      <a:pt x="6084" y="4792"/>
                      <a:pt x="6178" y="5204"/>
                      <a:pt x="6156" y="5627"/>
                    </a:cubicBezTo>
                    <a:cubicBezTo>
                      <a:pt x="6090" y="5829"/>
                      <a:pt x="6020" y="6031"/>
                      <a:pt x="5950" y="6231"/>
                    </a:cubicBezTo>
                    <a:cubicBezTo>
                      <a:pt x="5986" y="5816"/>
                      <a:pt x="5935" y="5406"/>
                      <a:pt x="5724" y="5022"/>
                    </a:cubicBezTo>
                    <a:cubicBezTo>
                      <a:pt x="5638" y="4870"/>
                      <a:pt x="5544" y="4721"/>
                      <a:pt x="5452" y="4572"/>
                    </a:cubicBezTo>
                    <a:cubicBezTo>
                      <a:pt x="5411" y="4503"/>
                      <a:pt x="5350" y="4411"/>
                      <a:pt x="5266" y="4411"/>
                    </a:cubicBezTo>
                    <a:cubicBezTo>
                      <a:pt x="5251" y="4411"/>
                      <a:pt x="5234" y="4414"/>
                      <a:pt x="5217" y="4422"/>
                    </a:cubicBezTo>
                    <a:cubicBezTo>
                      <a:pt x="4981" y="4558"/>
                      <a:pt x="5003" y="5261"/>
                      <a:pt x="5012" y="5517"/>
                    </a:cubicBezTo>
                    <a:cubicBezTo>
                      <a:pt x="5018" y="5952"/>
                      <a:pt x="5177" y="6360"/>
                      <a:pt x="5277" y="6780"/>
                    </a:cubicBezTo>
                    <a:cubicBezTo>
                      <a:pt x="5354" y="7115"/>
                      <a:pt x="5384" y="7460"/>
                      <a:pt x="5354" y="7803"/>
                    </a:cubicBezTo>
                    <a:cubicBezTo>
                      <a:pt x="5226" y="8104"/>
                      <a:pt x="5090" y="8402"/>
                      <a:pt x="4944" y="8696"/>
                    </a:cubicBezTo>
                    <a:cubicBezTo>
                      <a:pt x="5120" y="8029"/>
                      <a:pt x="5089" y="7311"/>
                      <a:pt x="4779" y="6685"/>
                    </a:cubicBezTo>
                    <a:cubicBezTo>
                      <a:pt x="4742" y="6599"/>
                      <a:pt x="4705" y="6473"/>
                      <a:pt x="4591" y="6472"/>
                    </a:cubicBezTo>
                    <a:cubicBezTo>
                      <a:pt x="4376" y="6501"/>
                      <a:pt x="4285" y="6865"/>
                      <a:pt x="4214" y="7047"/>
                    </a:cubicBezTo>
                    <a:cubicBezTo>
                      <a:pt x="3989" y="7646"/>
                      <a:pt x="4105" y="8241"/>
                      <a:pt x="4254" y="8840"/>
                    </a:cubicBezTo>
                    <a:cubicBezTo>
                      <a:pt x="4327" y="9145"/>
                      <a:pt x="4368" y="9456"/>
                      <a:pt x="4366" y="9769"/>
                    </a:cubicBezTo>
                    <a:cubicBezTo>
                      <a:pt x="4347" y="9801"/>
                      <a:pt x="4328" y="9833"/>
                      <a:pt x="4309" y="9865"/>
                    </a:cubicBezTo>
                    <a:cubicBezTo>
                      <a:pt x="4235" y="9990"/>
                      <a:pt x="4158" y="10114"/>
                      <a:pt x="4079" y="10237"/>
                    </a:cubicBezTo>
                    <a:cubicBezTo>
                      <a:pt x="4167" y="9851"/>
                      <a:pt x="4142" y="9442"/>
                      <a:pt x="4031" y="9060"/>
                    </a:cubicBezTo>
                    <a:cubicBezTo>
                      <a:pt x="3980" y="8918"/>
                      <a:pt x="3981" y="8746"/>
                      <a:pt x="3883" y="8627"/>
                    </a:cubicBezTo>
                    <a:cubicBezTo>
                      <a:pt x="3848" y="8603"/>
                      <a:pt x="3816" y="8593"/>
                      <a:pt x="3786" y="8593"/>
                    </a:cubicBezTo>
                    <a:cubicBezTo>
                      <a:pt x="3611" y="8593"/>
                      <a:pt x="3524" y="8951"/>
                      <a:pt x="3473" y="9086"/>
                    </a:cubicBezTo>
                    <a:cubicBezTo>
                      <a:pt x="3398" y="9367"/>
                      <a:pt x="3357" y="9662"/>
                      <a:pt x="3383" y="9952"/>
                    </a:cubicBezTo>
                    <a:cubicBezTo>
                      <a:pt x="3410" y="10227"/>
                      <a:pt x="3499" y="10491"/>
                      <a:pt x="3566" y="10758"/>
                    </a:cubicBezTo>
                    <a:cubicBezTo>
                      <a:pt x="3580" y="10812"/>
                      <a:pt x="3575" y="10906"/>
                      <a:pt x="3621" y="10932"/>
                    </a:cubicBezTo>
                    <a:cubicBezTo>
                      <a:pt x="3521" y="11083"/>
                      <a:pt x="3415" y="11232"/>
                      <a:pt x="3316" y="11384"/>
                    </a:cubicBezTo>
                    <a:cubicBezTo>
                      <a:pt x="3362" y="11235"/>
                      <a:pt x="3384" y="11078"/>
                      <a:pt x="3378" y="10921"/>
                    </a:cubicBezTo>
                    <a:cubicBezTo>
                      <a:pt x="3366" y="10562"/>
                      <a:pt x="3223" y="10226"/>
                      <a:pt x="3112" y="9889"/>
                    </a:cubicBezTo>
                    <a:cubicBezTo>
                      <a:pt x="2962" y="9418"/>
                      <a:pt x="2873" y="8919"/>
                      <a:pt x="2935" y="8426"/>
                    </a:cubicBezTo>
                    <a:cubicBezTo>
                      <a:pt x="3056" y="7511"/>
                      <a:pt x="3611" y="6725"/>
                      <a:pt x="3819" y="5832"/>
                    </a:cubicBezTo>
                    <a:cubicBezTo>
                      <a:pt x="3983" y="5146"/>
                      <a:pt x="4001" y="4398"/>
                      <a:pt x="3747" y="3733"/>
                    </a:cubicBezTo>
                    <a:cubicBezTo>
                      <a:pt x="3702" y="3635"/>
                      <a:pt x="3680" y="3493"/>
                      <a:pt x="3570" y="3451"/>
                    </a:cubicBezTo>
                    <a:cubicBezTo>
                      <a:pt x="3562" y="3450"/>
                      <a:pt x="3554" y="3449"/>
                      <a:pt x="3547" y="3449"/>
                    </a:cubicBezTo>
                    <a:cubicBezTo>
                      <a:pt x="3402" y="3449"/>
                      <a:pt x="3394" y="3717"/>
                      <a:pt x="3343" y="3828"/>
                    </a:cubicBezTo>
                    <a:cubicBezTo>
                      <a:pt x="3135" y="4429"/>
                      <a:pt x="2848" y="5008"/>
                      <a:pt x="2503" y="5544"/>
                    </a:cubicBezTo>
                    <a:cubicBezTo>
                      <a:pt x="2399" y="5704"/>
                      <a:pt x="2289" y="5862"/>
                      <a:pt x="2176" y="6018"/>
                    </a:cubicBezTo>
                    <a:cubicBezTo>
                      <a:pt x="2130" y="5841"/>
                      <a:pt x="2108" y="5659"/>
                      <a:pt x="2085" y="5471"/>
                    </a:cubicBezTo>
                    <a:cubicBezTo>
                      <a:pt x="2037" y="4884"/>
                      <a:pt x="2052" y="4263"/>
                      <a:pt x="2231" y="3695"/>
                    </a:cubicBezTo>
                    <a:cubicBezTo>
                      <a:pt x="2643" y="3605"/>
                      <a:pt x="3026" y="3365"/>
                      <a:pt x="3315" y="3058"/>
                    </a:cubicBezTo>
                    <a:cubicBezTo>
                      <a:pt x="3392" y="2976"/>
                      <a:pt x="3465" y="2889"/>
                      <a:pt x="3533" y="2799"/>
                    </a:cubicBezTo>
                    <a:cubicBezTo>
                      <a:pt x="3998" y="2785"/>
                      <a:pt x="4443" y="2568"/>
                      <a:pt x="4818" y="2304"/>
                    </a:cubicBezTo>
                    <a:cubicBezTo>
                      <a:pt x="4862" y="2310"/>
                      <a:pt x="4905" y="2313"/>
                      <a:pt x="4949" y="2313"/>
                    </a:cubicBezTo>
                    <a:cubicBezTo>
                      <a:pt x="5454" y="2313"/>
                      <a:pt x="5929" y="1944"/>
                      <a:pt x="6040" y="1443"/>
                    </a:cubicBezTo>
                    <a:cubicBezTo>
                      <a:pt x="6063" y="1374"/>
                      <a:pt x="6088" y="1305"/>
                      <a:pt x="6115" y="1237"/>
                    </a:cubicBezTo>
                    <a:cubicBezTo>
                      <a:pt x="6130" y="1195"/>
                      <a:pt x="6142" y="1150"/>
                      <a:pt x="6118" y="1109"/>
                    </a:cubicBezTo>
                    <a:cubicBezTo>
                      <a:pt x="6095" y="1072"/>
                      <a:pt x="6062" y="1060"/>
                      <a:pt x="6026" y="1060"/>
                    </a:cubicBezTo>
                    <a:cubicBezTo>
                      <a:pt x="5979" y="1060"/>
                      <a:pt x="5927" y="1081"/>
                      <a:pt x="5885" y="1096"/>
                    </a:cubicBezTo>
                    <a:cubicBezTo>
                      <a:pt x="5674" y="1176"/>
                      <a:pt x="5454" y="1249"/>
                      <a:pt x="5266" y="1379"/>
                    </a:cubicBezTo>
                    <a:cubicBezTo>
                      <a:pt x="4994" y="1557"/>
                      <a:pt x="4861" y="1850"/>
                      <a:pt x="4725" y="2131"/>
                    </a:cubicBezTo>
                    <a:cubicBezTo>
                      <a:pt x="4487" y="2335"/>
                      <a:pt x="4219" y="2476"/>
                      <a:pt x="3923" y="2591"/>
                    </a:cubicBezTo>
                    <a:cubicBezTo>
                      <a:pt x="3820" y="2627"/>
                      <a:pt x="3717" y="2662"/>
                      <a:pt x="3612" y="2691"/>
                    </a:cubicBezTo>
                    <a:cubicBezTo>
                      <a:pt x="3738" y="2511"/>
                      <a:pt x="3849" y="2319"/>
                      <a:pt x="3949" y="2127"/>
                    </a:cubicBezTo>
                    <a:cubicBezTo>
                      <a:pt x="4014" y="2127"/>
                      <a:pt x="4069" y="2076"/>
                      <a:pt x="4122" y="2044"/>
                    </a:cubicBezTo>
                    <a:cubicBezTo>
                      <a:pt x="4309" y="1912"/>
                      <a:pt x="4477" y="1741"/>
                      <a:pt x="4578" y="1533"/>
                    </a:cubicBezTo>
                    <a:cubicBezTo>
                      <a:pt x="4703" y="1303"/>
                      <a:pt x="4681" y="1040"/>
                      <a:pt x="4708" y="788"/>
                    </a:cubicBezTo>
                    <a:cubicBezTo>
                      <a:pt x="4716" y="681"/>
                      <a:pt x="4857" y="490"/>
                      <a:pt x="4692" y="449"/>
                    </a:cubicBezTo>
                    <a:cubicBezTo>
                      <a:pt x="4687" y="449"/>
                      <a:pt x="4683" y="448"/>
                      <a:pt x="4678" y="448"/>
                    </a:cubicBezTo>
                    <a:cubicBezTo>
                      <a:pt x="4618" y="448"/>
                      <a:pt x="4574" y="501"/>
                      <a:pt x="4531" y="537"/>
                    </a:cubicBezTo>
                    <a:cubicBezTo>
                      <a:pt x="4273" y="785"/>
                      <a:pt x="3966" y="1022"/>
                      <a:pt x="3847" y="1371"/>
                    </a:cubicBezTo>
                    <a:cubicBezTo>
                      <a:pt x="3761" y="1591"/>
                      <a:pt x="3778" y="1826"/>
                      <a:pt x="3787" y="2056"/>
                    </a:cubicBezTo>
                    <a:cubicBezTo>
                      <a:pt x="3676" y="2546"/>
                      <a:pt x="3270" y="2909"/>
                      <a:pt x="2886" y="3204"/>
                    </a:cubicBezTo>
                    <a:cubicBezTo>
                      <a:pt x="2723" y="3313"/>
                      <a:pt x="2555" y="3415"/>
                      <a:pt x="2381" y="3506"/>
                    </a:cubicBezTo>
                    <a:cubicBezTo>
                      <a:pt x="2365" y="3515"/>
                      <a:pt x="2321" y="3536"/>
                      <a:pt x="2276" y="3560"/>
                    </a:cubicBezTo>
                    <a:cubicBezTo>
                      <a:pt x="2332" y="3406"/>
                      <a:pt x="2403" y="3256"/>
                      <a:pt x="2488" y="3112"/>
                    </a:cubicBezTo>
                    <a:cubicBezTo>
                      <a:pt x="2594" y="2851"/>
                      <a:pt x="2906" y="2784"/>
                      <a:pt x="3074" y="2566"/>
                    </a:cubicBezTo>
                    <a:cubicBezTo>
                      <a:pt x="3362" y="2264"/>
                      <a:pt x="3347" y="1826"/>
                      <a:pt x="3307" y="1440"/>
                    </a:cubicBezTo>
                    <a:cubicBezTo>
                      <a:pt x="3301" y="1355"/>
                      <a:pt x="3297" y="1270"/>
                      <a:pt x="3303" y="1183"/>
                    </a:cubicBezTo>
                    <a:cubicBezTo>
                      <a:pt x="3309" y="1134"/>
                      <a:pt x="3313" y="1074"/>
                      <a:pt x="3268" y="1041"/>
                    </a:cubicBezTo>
                    <a:cubicBezTo>
                      <a:pt x="3248" y="1025"/>
                      <a:pt x="3227" y="1019"/>
                      <a:pt x="3207" y="1019"/>
                    </a:cubicBezTo>
                    <a:cubicBezTo>
                      <a:pt x="3138" y="1019"/>
                      <a:pt x="3074" y="1097"/>
                      <a:pt x="3031" y="1149"/>
                    </a:cubicBezTo>
                    <a:cubicBezTo>
                      <a:pt x="2930" y="1263"/>
                      <a:pt x="2833" y="1382"/>
                      <a:pt x="2736" y="1500"/>
                    </a:cubicBezTo>
                    <a:cubicBezTo>
                      <a:pt x="2362" y="1908"/>
                      <a:pt x="2288" y="2320"/>
                      <a:pt x="2439" y="2842"/>
                    </a:cubicBezTo>
                    <a:cubicBezTo>
                      <a:pt x="2152" y="3233"/>
                      <a:pt x="1996" y="3692"/>
                      <a:pt x="1926" y="4167"/>
                    </a:cubicBezTo>
                    <a:cubicBezTo>
                      <a:pt x="1924" y="4162"/>
                      <a:pt x="1923" y="4158"/>
                      <a:pt x="1923" y="4154"/>
                    </a:cubicBezTo>
                    <a:cubicBezTo>
                      <a:pt x="1647" y="3345"/>
                      <a:pt x="1534" y="2483"/>
                      <a:pt x="2000" y="1719"/>
                    </a:cubicBezTo>
                    <a:cubicBezTo>
                      <a:pt x="2498" y="1484"/>
                      <a:pt x="2777" y="992"/>
                      <a:pt x="2662" y="440"/>
                    </a:cubicBezTo>
                    <a:cubicBezTo>
                      <a:pt x="2645" y="353"/>
                      <a:pt x="2630" y="273"/>
                      <a:pt x="2629" y="181"/>
                    </a:cubicBezTo>
                    <a:cubicBezTo>
                      <a:pt x="2626" y="132"/>
                      <a:pt x="2629" y="77"/>
                      <a:pt x="2595" y="36"/>
                    </a:cubicBezTo>
                    <a:cubicBezTo>
                      <a:pt x="2567" y="11"/>
                      <a:pt x="2539" y="1"/>
                      <a:pt x="2511" y="1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63" name="Google Shape;2663;p42"/>
          <p:cNvGrpSpPr/>
          <p:nvPr/>
        </p:nvGrpSpPr>
        <p:grpSpPr>
          <a:xfrm>
            <a:off x="5170214" y="4112549"/>
            <a:ext cx="236776" cy="210746"/>
            <a:chOff x="12185139" y="-1513826"/>
            <a:chExt cx="236776" cy="210746"/>
          </a:xfrm>
        </p:grpSpPr>
        <p:sp>
          <p:nvSpPr>
            <p:cNvPr id="2664" name="Google Shape;2664;p42"/>
            <p:cNvSpPr/>
            <p:nvPr/>
          </p:nvSpPr>
          <p:spPr>
            <a:xfrm>
              <a:off x="12279488" y="-1378992"/>
              <a:ext cx="44102" cy="60187"/>
            </a:xfrm>
            <a:custGeom>
              <a:avLst/>
              <a:gdLst/>
              <a:ahLst/>
              <a:cxnLst/>
              <a:rect l="l" t="t" r="r" b="b"/>
              <a:pathLst>
                <a:path w="244" h="333" extrusionOk="0">
                  <a:moveTo>
                    <a:pt x="66" y="0"/>
                  </a:moveTo>
                  <a:lnTo>
                    <a:pt x="66" y="0"/>
                  </a:lnTo>
                  <a:cubicBezTo>
                    <a:pt x="67" y="5"/>
                    <a:pt x="67" y="9"/>
                    <a:pt x="67" y="13"/>
                  </a:cubicBezTo>
                  <a:cubicBezTo>
                    <a:pt x="55" y="67"/>
                    <a:pt x="25" y="122"/>
                    <a:pt x="16" y="176"/>
                  </a:cubicBezTo>
                  <a:cubicBezTo>
                    <a:pt x="1" y="243"/>
                    <a:pt x="33" y="332"/>
                    <a:pt x="111" y="332"/>
                  </a:cubicBezTo>
                  <a:cubicBezTo>
                    <a:pt x="111" y="332"/>
                    <a:pt x="111" y="332"/>
                    <a:pt x="112" y="332"/>
                  </a:cubicBezTo>
                  <a:cubicBezTo>
                    <a:pt x="192" y="331"/>
                    <a:pt x="243" y="252"/>
                    <a:pt x="238" y="178"/>
                  </a:cubicBezTo>
                  <a:cubicBezTo>
                    <a:pt x="241" y="134"/>
                    <a:pt x="223" y="91"/>
                    <a:pt x="225" y="49"/>
                  </a:cubicBezTo>
                  <a:lnTo>
                    <a:pt x="225" y="49"/>
                  </a:lnTo>
                  <a:cubicBezTo>
                    <a:pt x="215" y="51"/>
                    <a:pt x="204" y="52"/>
                    <a:pt x="193" y="52"/>
                  </a:cubicBezTo>
                  <a:cubicBezTo>
                    <a:pt x="150" y="52"/>
                    <a:pt x="106" y="3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12211347" y="-1423455"/>
              <a:ext cx="74286" cy="46993"/>
            </a:xfrm>
            <a:custGeom>
              <a:avLst/>
              <a:gdLst/>
              <a:ahLst/>
              <a:cxnLst/>
              <a:rect l="l" t="t" r="r" b="b"/>
              <a:pathLst>
                <a:path w="411" h="260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61" y="5"/>
                    <a:pt x="345" y="7"/>
                    <a:pt x="330" y="8"/>
                  </a:cubicBezTo>
                  <a:cubicBezTo>
                    <a:pt x="268" y="16"/>
                    <a:pt x="207" y="24"/>
                    <a:pt x="150" y="48"/>
                  </a:cubicBezTo>
                  <a:cubicBezTo>
                    <a:pt x="51" y="79"/>
                    <a:pt x="1" y="215"/>
                    <a:pt x="122" y="252"/>
                  </a:cubicBezTo>
                  <a:cubicBezTo>
                    <a:pt x="141" y="257"/>
                    <a:pt x="159" y="260"/>
                    <a:pt x="177" y="260"/>
                  </a:cubicBezTo>
                  <a:cubicBezTo>
                    <a:pt x="249" y="260"/>
                    <a:pt x="320" y="221"/>
                    <a:pt x="391" y="210"/>
                  </a:cubicBezTo>
                  <a:cubicBezTo>
                    <a:pt x="393" y="209"/>
                    <a:pt x="395" y="209"/>
                    <a:pt x="396" y="209"/>
                  </a:cubicBezTo>
                  <a:cubicBezTo>
                    <a:pt x="401" y="209"/>
                    <a:pt x="406" y="210"/>
                    <a:pt x="410" y="212"/>
                  </a:cubicBezTo>
                  <a:cubicBezTo>
                    <a:pt x="409" y="210"/>
                    <a:pt x="408" y="209"/>
                    <a:pt x="406" y="206"/>
                  </a:cubicBezTo>
                  <a:cubicBezTo>
                    <a:pt x="361" y="149"/>
                    <a:pt x="355" y="70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12268462" y="-1496475"/>
              <a:ext cx="46451" cy="56934"/>
            </a:xfrm>
            <a:custGeom>
              <a:avLst/>
              <a:gdLst/>
              <a:ahLst/>
              <a:cxnLst/>
              <a:rect l="l" t="t" r="r" b="b"/>
              <a:pathLst>
                <a:path w="257" h="315" extrusionOk="0">
                  <a:moveTo>
                    <a:pt x="108" y="0"/>
                  </a:moveTo>
                  <a:cubicBezTo>
                    <a:pt x="53" y="0"/>
                    <a:pt x="19" y="61"/>
                    <a:pt x="14" y="113"/>
                  </a:cubicBezTo>
                  <a:cubicBezTo>
                    <a:pt x="1" y="194"/>
                    <a:pt x="37" y="273"/>
                    <a:pt x="107" y="314"/>
                  </a:cubicBezTo>
                  <a:cubicBezTo>
                    <a:pt x="144" y="271"/>
                    <a:pt x="196" y="252"/>
                    <a:pt x="251" y="252"/>
                  </a:cubicBezTo>
                  <a:cubicBezTo>
                    <a:pt x="252" y="252"/>
                    <a:pt x="253" y="252"/>
                    <a:pt x="255" y="252"/>
                  </a:cubicBezTo>
                  <a:cubicBezTo>
                    <a:pt x="256" y="249"/>
                    <a:pt x="256" y="246"/>
                    <a:pt x="257" y="244"/>
                  </a:cubicBezTo>
                  <a:cubicBezTo>
                    <a:pt x="249" y="150"/>
                    <a:pt x="232" y="37"/>
                    <a:pt x="131" y="3"/>
                  </a:cubicBezTo>
                  <a:cubicBezTo>
                    <a:pt x="124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2"/>
            <p:cNvSpPr/>
            <p:nvPr/>
          </p:nvSpPr>
          <p:spPr>
            <a:xfrm>
              <a:off x="12330458" y="-1486715"/>
              <a:ext cx="59104" cy="54223"/>
            </a:xfrm>
            <a:custGeom>
              <a:avLst/>
              <a:gdLst/>
              <a:ahLst/>
              <a:cxnLst/>
              <a:rect l="l" t="t" r="r" b="b"/>
              <a:pathLst>
                <a:path w="327" h="300" extrusionOk="0">
                  <a:moveTo>
                    <a:pt x="228" y="1"/>
                  </a:moveTo>
                  <a:cubicBezTo>
                    <a:pt x="209" y="1"/>
                    <a:pt x="186" y="5"/>
                    <a:pt x="159" y="17"/>
                  </a:cubicBezTo>
                  <a:cubicBezTo>
                    <a:pt x="88" y="52"/>
                    <a:pt x="40" y="121"/>
                    <a:pt x="9" y="190"/>
                  </a:cubicBezTo>
                  <a:cubicBezTo>
                    <a:pt x="4" y="198"/>
                    <a:pt x="2" y="208"/>
                    <a:pt x="0" y="217"/>
                  </a:cubicBezTo>
                  <a:cubicBezTo>
                    <a:pt x="35" y="232"/>
                    <a:pt x="65" y="253"/>
                    <a:pt x="88" y="281"/>
                  </a:cubicBezTo>
                  <a:cubicBezTo>
                    <a:pt x="93" y="288"/>
                    <a:pt x="96" y="293"/>
                    <a:pt x="100" y="299"/>
                  </a:cubicBezTo>
                  <a:cubicBezTo>
                    <a:pt x="147" y="253"/>
                    <a:pt x="200" y="227"/>
                    <a:pt x="246" y="180"/>
                  </a:cubicBezTo>
                  <a:cubicBezTo>
                    <a:pt x="327" y="104"/>
                    <a:pt x="316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2"/>
            <p:cNvSpPr/>
            <p:nvPr/>
          </p:nvSpPr>
          <p:spPr>
            <a:xfrm>
              <a:off x="12281295" y="-1433757"/>
              <a:ext cx="54224" cy="45186"/>
            </a:xfrm>
            <a:custGeom>
              <a:avLst/>
              <a:gdLst/>
              <a:ahLst/>
              <a:cxnLst/>
              <a:rect l="l" t="t" r="r" b="b"/>
              <a:pathLst>
                <a:path w="300" h="250" extrusionOk="0">
                  <a:moveTo>
                    <a:pt x="169" y="1"/>
                  </a:moveTo>
                  <a:cubicBezTo>
                    <a:pt x="163" y="1"/>
                    <a:pt x="157" y="1"/>
                    <a:pt x="150" y="2"/>
                  </a:cubicBezTo>
                  <a:cubicBezTo>
                    <a:pt x="0" y="20"/>
                    <a:pt x="43" y="250"/>
                    <a:pt x="181" y="250"/>
                  </a:cubicBezTo>
                  <a:cubicBezTo>
                    <a:pt x="260" y="248"/>
                    <a:pt x="299" y="154"/>
                    <a:pt x="292" y="85"/>
                  </a:cubicBezTo>
                  <a:cubicBezTo>
                    <a:pt x="283" y="32"/>
                    <a:pt x="222" y="1"/>
                    <a:pt x="16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12334976" y="-1417309"/>
              <a:ext cx="67960" cy="52958"/>
            </a:xfrm>
            <a:custGeom>
              <a:avLst/>
              <a:gdLst/>
              <a:ahLst/>
              <a:cxnLst/>
              <a:rect l="l" t="t" r="r" b="b"/>
              <a:pathLst>
                <a:path w="376" h="293" extrusionOk="0">
                  <a:moveTo>
                    <a:pt x="143" y="0"/>
                  </a:moveTo>
                  <a:cubicBezTo>
                    <a:pt x="137" y="0"/>
                    <a:pt x="130" y="0"/>
                    <a:pt x="124" y="1"/>
                  </a:cubicBezTo>
                  <a:cubicBezTo>
                    <a:pt x="118" y="4"/>
                    <a:pt x="111" y="4"/>
                    <a:pt x="104" y="4"/>
                  </a:cubicBezTo>
                  <a:cubicBezTo>
                    <a:pt x="114" y="93"/>
                    <a:pt x="68" y="178"/>
                    <a:pt x="0" y="225"/>
                  </a:cubicBezTo>
                  <a:cubicBezTo>
                    <a:pt x="52" y="263"/>
                    <a:pt x="142" y="292"/>
                    <a:pt x="217" y="292"/>
                  </a:cubicBezTo>
                  <a:cubicBezTo>
                    <a:pt x="308" y="292"/>
                    <a:pt x="376" y="248"/>
                    <a:pt x="318" y="120"/>
                  </a:cubicBezTo>
                  <a:cubicBezTo>
                    <a:pt x="283" y="57"/>
                    <a:pt x="217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12185139" y="-1513826"/>
              <a:ext cx="236776" cy="210746"/>
            </a:xfrm>
            <a:custGeom>
              <a:avLst/>
              <a:gdLst/>
              <a:ahLst/>
              <a:cxnLst/>
              <a:rect l="l" t="t" r="r" b="b"/>
              <a:pathLst>
                <a:path w="1310" h="1166" extrusionOk="0">
                  <a:moveTo>
                    <a:pt x="569" y="95"/>
                  </a:moveTo>
                  <a:cubicBezTo>
                    <a:pt x="576" y="95"/>
                    <a:pt x="584" y="97"/>
                    <a:pt x="592" y="99"/>
                  </a:cubicBezTo>
                  <a:cubicBezTo>
                    <a:pt x="693" y="133"/>
                    <a:pt x="710" y="246"/>
                    <a:pt x="718" y="340"/>
                  </a:cubicBezTo>
                  <a:cubicBezTo>
                    <a:pt x="717" y="342"/>
                    <a:pt x="717" y="345"/>
                    <a:pt x="716" y="348"/>
                  </a:cubicBezTo>
                  <a:cubicBezTo>
                    <a:pt x="714" y="348"/>
                    <a:pt x="713" y="348"/>
                    <a:pt x="712" y="348"/>
                  </a:cubicBezTo>
                  <a:cubicBezTo>
                    <a:pt x="657" y="348"/>
                    <a:pt x="605" y="367"/>
                    <a:pt x="567" y="410"/>
                  </a:cubicBezTo>
                  <a:cubicBezTo>
                    <a:pt x="498" y="369"/>
                    <a:pt x="462" y="290"/>
                    <a:pt x="475" y="209"/>
                  </a:cubicBezTo>
                  <a:cubicBezTo>
                    <a:pt x="480" y="157"/>
                    <a:pt x="514" y="95"/>
                    <a:pt x="569" y="95"/>
                  </a:cubicBezTo>
                  <a:close/>
                  <a:moveTo>
                    <a:pt x="1032" y="151"/>
                  </a:moveTo>
                  <a:cubicBezTo>
                    <a:pt x="1120" y="151"/>
                    <a:pt x="1131" y="254"/>
                    <a:pt x="1050" y="330"/>
                  </a:cubicBezTo>
                  <a:cubicBezTo>
                    <a:pt x="1004" y="377"/>
                    <a:pt x="951" y="403"/>
                    <a:pt x="904" y="449"/>
                  </a:cubicBezTo>
                  <a:cubicBezTo>
                    <a:pt x="900" y="443"/>
                    <a:pt x="897" y="438"/>
                    <a:pt x="892" y="431"/>
                  </a:cubicBezTo>
                  <a:cubicBezTo>
                    <a:pt x="869" y="403"/>
                    <a:pt x="839" y="381"/>
                    <a:pt x="804" y="367"/>
                  </a:cubicBezTo>
                  <a:cubicBezTo>
                    <a:pt x="806" y="358"/>
                    <a:pt x="808" y="348"/>
                    <a:pt x="813" y="340"/>
                  </a:cubicBezTo>
                  <a:cubicBezTo>
                    <a:pt x="844" y="271"/>
                    <a:pt x="893" y="202"/>
                    <a:pt x="963" y="167"/>
                  </a:cubicBezTo>
                  <a:cubicBezTo>
                    <a:pt x="990" y="155"/>
                    <a:pt x="1013" y="151"/>
                    <a:pt x="1032" y="151"/>
                  </a:cubicBezTo>
                  <a:close/>
                  <a:moveTo>
                    <a:pt x="701" y="444"/>
                  </a:moveTo>
                  <a:cubicBezTo>
                    <a:pt x="754" y="444"/>
                    <a:pt x="815" y="475"/>
                    <a:pt x="824" y="528"/>
                  </a:cubicBezTo>
                  <a:cubicBezTo>
                    <a:pt x="831" y="597"/>
                    <a:pt x="793" y="691"/>
                    <a:pt x="714" y="693"/>
                  </a:cubicBezTo>
                  <a:cubicBezTo>
                    <a:pt x="574" y="693"/>
                    <a:pt x="532" y="463"/>
                    <a:pt x="682" y="445"/>
                  </a:cubicBezTo>
                  <a:cubicBezTo>
                    <a:pt x="689" y="444"/>
                    <a:pt x="695" y="444"/>
                    <a:pt x="701" y="444"/>
                  </a:cubicBezTo>
                  <a:close/>
                  <a:moveTo>
                    <a:pt x="521" y="502"/>
                  </a:moveTo>
                  <a:lnTo>
                    <a:pt x="521" y="502"/>
                  </a:lnTo>
                  <a:cubicBezTo>
                    <a:pt x="500" y="571"/>
                    <a:pt x="506" y="649"/>
                    <a:pt x="551" y="706"/>
                  </a:cubicBezTo>
                  <a:cubicBezTo>
                    <a:pt x="552" y="709"/>
                    <a:pt x="554" y="711"/>
                    <a:pt x="555" y="712"/>
                  </a:cubicBezTo>
                  <a:cubicBezTo>
                    <a:pt x="551" y="710"/>
                    <a:pt x="546" y="709"/>
                    <a:pt x="541" y="709"/>
                  </a:cubicBezTo>
                  <a:cubicBezTo>
                    <a:pt x="540" y="709"/>
                    <a:pt x="538" y="709"/>
                    <a:pt x="536" y="710"/>
                  </a:cubicBezTo>
                  <a:cubicBezTo>
                    <a:pt x="465" y="721"/>
                    <a:pt x="394" y="760"/>
                    <a:pt x="322" y="760"/>
                  </a:cubicBezTo>
                  <a:cubicBezTo>
                    <a:pt x="304" y="760"/>
                    <a:pt x="286" y="757"/>
                    <a:pt x="267" y="752"/>
                  </a:cubicBezTo>
                  <a:cubicBezTo>
                    <a:pt x="146" y="715"/>
                    <a:pt x="196" y="579"/>
                    <a:pt x="295" y="548"/>
                  </a:cubicBezTo>
                  <a:cubicBezTo>
                    <a:pt x="352" y="524"/>
                    <a:pt x="413" y="516"/>
                    <a:pt x="475" y="508"/>
                  </a:cubicBezTo>
                  <a:cubicBezTo>
                    <a:pt x="490" y="507"/>
                    <a:pt x="506" y="505"/>
                    <a:pt x="521" y="502"/>
                  </a:cubicBezTo>
                  <a:close/>
                  <a:moveTo>
                    <a:pt x="972" y="534"/>
                  </a:moveTo>
                  <a:cubicBezTo>
                    <a:pt x="1046" y="534"/>
                    <a:pt x="1112" y="591"/>
                    <a:pt x="1147" y="654"/>
                  </a:cubicBezTo>
                  <a:cubicBezTo>
                    <a:pt x="1205" y="782"/>
                    <a:pt x="1137" y="827"/>
                    <a:pt x="1045" y="827"/>
                  </a:cubicBezTo>
                  <a:cubicBezTo>
                    <a:pt x="971" y="827"/>
                    <a:pt x="881" y="797"/>
                    <a:pt x="829" y="759"/>
                  </a:cubicBezTo>
                  <a:cubicBezTo>
                    <a:pt x="897" y="712"/>
                    <a:pt x="943" y="627"/>
                    <a:pt x="934" y="538"/>
                  </a:cubicBezTo>
                  <a:lnTo>
                    <a:pt x="934" y="538"/>
                  </a:lnTo>
                  <a:cubicBezTo>
                    <a:pt x="936" y="539"/>
                    <a:pt x="937" y="539"/>
                    <a:pt x="939" y="539"/>
                  </a:cubicBezTo>
                  <a:cubicBezTo>
                    <a:pt x="943" y="539"/>
                    <a:pt x="949" y="538"/>
                    <a:pt x="953" y="535"/>
                  </a:cubicBezTo>
                  <a:cubicBezTo>
                    <a:pt x="959" y="534"/>
                    <a:pt x="966" y="534"/>
                    <a:pt x="972" y="534"/>
                  </a:cubicBezTo>
                  <a:close/>
                  <a:moveTo>
                    <a:pt x="588" y="746"/>
                  </a:moveTo>
                  <a:lnTo>
                    <a:pt x="588" y="746"/>
                  </a:lnTo>
                  <a:cubicBezTo>
                    <a:pt x="628" y="782"/>
                    <a:pt x="672" y="798"/>
                    <a:pt x="715" y="798"/>
                  </a:cubicBezTo>
                  <a:cubicBezTo>
                    <a:pt x="726" y="798"/>
                    <a:pt x="737" y="797"/>
                    <a:pt x="747" y="795"/>
                  </a:cubicBezTo>
                  <a:lnTo>
                    <a:pt x="747" y="795"/>
                  </a:lnTo>
                  <a:cubicBezTo>
                    <a:pt x="745" y="837"/>
                    <a:pt x="763" y="880"/>
                    <a:pt x="760" y="924"/>
                  </a:cubicBezTo>
                  <a:cubicBezTo>
                    <a:pt x="765" y="998"/>
                    <a:pt x="714" y="1077"/>
                    <a:pt x="634" y="1078"/>
                  </a:cubicBezTo>
                  <a:cubicBezTo>
                    <a:pt x="555" y="1078"/>
                    <a:pt x="523" y="989"/>
                    <a:pt x="538" y="922"/>
                  </a:cubicBezTo>
                  <a:cubicBezTo>
                    <a:pt x="547" y="868"/>
                    <a:pt x="576" y="813"/>
                    <a:pt x="589" y="759"/>
                  </a:cubicBezTo>
                  <a:cubicBezTo>
                    <a:pt x="589" y="755"/>
                    <a:pt x="589" y="751"/>
                    <a:pt x="588" y="746"/>
                  </a:cubicBezTo>
                  <a:close/>
                  <a:moveTo>
                    <a:pt x="560" y="1"/>
                  </a:moveTo>
                  <a:cubicBezTo>
                    <a:pt x="513" y="1"/>
                    <a:pt x="466" y="20"/>
                    <a:pt x="429" y="65"/>
                  </a:cubicBezTo>
                  <a:cubicBezTo>
                    <a:pt x="349" y="163"/>
                    <a:pt x="350" y="323"/>
                    <a:pt x="435" y="418"/>
                  </a:cubicBezTo>
                  <a:cubicBezTo>
                    <a:pt x="32" y="438"/>
                    <a:pt x="0" y="844"/>
                    <a:pt x="326" y="844"/>
                  </a:cubicBezTo>
                  <a:cubicBezTo>
                    <a:pt x="367" y="844"/>
                    <a:pt x="414" y="838"/>
                    <a:pt x="466" y="823"/>
                  </a:cubicBezTo>
                  <a:lnTo>
                    <a:pt x="466" y="823"/>
                  </a:lnTo>
                  <a:cubicBezTo>
                    <a:pt x="420" y="923"/>
                    <a:pt x="424" y="1055"/>
                    <a:pt x="517" y="1126"/>
                  </a:cubicBezTo>
                  <a:cubicBezTo>
                    <a:pt x="556" y="1153"/>
                    <a:pt x="596" y="1165"/>
                    <a:pt x="634" y="1165"/>
                  </a:cubicBezTo>
                  <a:cubicBezTo>
                    <a:pt x="763" y="1165"/>
                    <a:pt x="869" y="1027"/>
                    <a:pt x="846" y="882"/>
                  </a:cubicBezTo>
                  <a:lnTo>
                    <a:pt x="846" y="882"/>
                  </a:lnTo>
                  <a:cubicBezTo>
                    <a:pt x="905" y="913"/>
                    <a:pt x="982" y="937"/>
                    <a:pt x="1055" y="937"/>
                  </a:cubicBezTo>
                  <a:cubicBezTo>
                    <a:pt x="1133" y="937"/>
                    <a:pt x="1206" y="909"/>
                    <a:pt x="1244" y="831"/>
                  </a:cubicBezTo>
                  <a:cubicBezTo>
                    <a:pt x="1309" y="684"/>
                    <a:pt x="1201" y="513"/>
                    <a:pt x="1058" y="461"/>
                  </a:cubicBezTo>
                  <a:cubicBezTo>
                    <a:pt x="1272" y="268"/>
                    <a:pt x="1183" y="65"/>
                    <a:pt x="1019" y="65"/>
                  </a:cubicBezTo>
                  <a:cubicBezTo>
                    <a:pt x="951" y="65"/>
                    <a:pt x="869" y="101"/>
                    <a:pt x="790" y="188"/>
                  </a:cubicBezTo>
                  <a:cubicBezTo>
                    <a:pt x="766" y="85"/>
                    <a:pt x="661" y="1"/>
                    <a:pt x="56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1" name="Google Shape;2671;p42"/>
          <p:cNvGrpSpPr/>
          <p:nvPr/>
        </p:nvGrpSpPr>
        <p:grpSpPr>
          <a:xfrm>
            <a:off x="2318054" y="4099080"/>
            <a:ext cx="269281" cy="237693"/>
            <a:chOff x="-730446" y="5201242"/>
            <a:chExt cx="269281" cy="237693"/>
          </a:xfrm>
        </p:grpSpPr>
        <p:sp>
          <p:nvSpPr>
            <p:cNvPr id="2672" name="Google Shape;2672;p42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42"/>
          <p:cNvGrpSpPr/>
          <p:nvPr/>
        </p:nvGrpSpPr>
        <p:grpSpPr>
          <a:xfrm>
            <a:off x="6599086" y="4796400"/>
            <a:ext cx="317930" cy="285212"/>
            <a:chOff x="12246411" y="-901287"/>
            <a:chExt cx="317930" cy="285212"/>
          </a:xfrm>
        </p:grpSpPr>
        <p:sp>
          <p:nvSpPr>
            <p:cNvPr id="2675" name="Google Shape;2675;p42"/>
            <p:cNvSpPr/>
            <p:nvPr/>
          </p:nvSpPr>
          <p:spPr>
            <a:xfrm>
              <a:off x="12269366" y="-883032"/>
              <a:ext cx="261900" cy="250148"/>
            </a:xfrm>
            <a:custGeom>
              <a:avLst/>
              <a:gdLst/>
              <a:ahLst/>
              <a:cxnLst/>
              <a:rect l="l" t="t" r="r" b="b"/>
              <a:pathLst>
                <a:path w="1449" h="1384" extrusionOk="0">
                  <a:moveTo>
                    <a:pt x="419" y="1"/>
                  </a:moveTo>
                  <a:cubicBezTo>
                    <a:pt x="419" y="1"/>
                    <a:pt x="419" y="1"/>
                    <a:pt x="419" y="1"/>
                  </a:cubicBezTo>
                  <a:lnTo>
                    <a:pt x="419" y="1"/>
                  </a:lnTo>
                  <a:cubicBezTo>
                    <a:pt x="419" y="1"/>
                    <a:pt x="420" y="1"/>
                    <a:pt x="420" y="1"/>
                  </a:cubicBezTo>
                  <a:close/>
                  <a:moveTo>
                    <a:pt x="419" y="1"/>
                  </a:moveTo>
                  <a:cubicBezTo>
                    <a:pt x="322" y="10"/>
                    <a:pt x="336" y="141"/>
                    <a:pt x="343" y="211"/>
                  </a:cubicBezTo>
                  <a:cubicBezTo>
                    <a:pt x="360" y="332"/>
                    <a:pt x="439" y="430"/>
                    <a:pt x="517" y="520"/>
                  </a:cubicBezTo>
                  <a:cubicBezTo>
                    <a:pt x="560" y="529"/>
                    <a:pt x="575" y="592"/>
                    <a:pt x="532" y="612"/>
                  </a:cubicBezTo>
                  <a:cubicBezTo>
                    <a:pt x="523" y="616"/>
                    <a:pt x="514" y="618"/>
                    <a:pt x="505" y="618"/>
                  </a:cubicBezTo>
                  <a:cubicBezTo>
                    <a:pt x="491" y="618"/>
                    <a:pt x="476" y="614"/>
                    <a:pt x="461" y="612"/>
                  </a:cubicBezTo>
                  <a:cubicBezTo>
                    <a:pt x="399" y="602"/>
                    <a:pt x="325" y="589"/>
                    <a:pt x="253" y="589"/>
                  </a:cubicBezTo>
                  <a:cubicBezTo>
                    <a:pt x="151" y="589"/>
                    <a:pt x="55" y="616"/>
                    <a:pt x="14" y="716"/>
                  </a:cubicBezTo>
                  <a:cubicBezTo>
                    <a:pt x="1" y="828"/>
                    <a:pt x="117" y="882"/>
                    <a:pt x="217" y="882"/>
                  </a:cubicBezTo>
                  <a:cubicBezTo>
                    <a:pt x="239" y="882"/>
                    <a:pt x="260" y="880"/>
                    <a:pt x="279" y="875"/>
                  </a:cubicBezTo>
                  <a:cubicBezTo>
                    <a:pt x="322" y="871"/>
                    <a:pt x="392" y="830"/>
                    <a:pt x="441" y="830"/>
                  </a:cubicBezTo>
                  <a:cubicBezTo>
                    <a:pt x="470" y="830"/>
                    <a:pt x="493" y="844"/>
                    <a:pt x="497" y="888"/>
                  </a:cubicBezTo>
                  <a:cubicBezTo>
                    <a:pt x="496" y="915"/>
                    <a:pt x="477" y="934"/>
                    <a:pt x="465" y="955"/>
                  </a:cubicBezTo>
                  <a:cubicBezTo>
                    <a:pt x="424" y="1021"/>
                    <a:pt x="395" y="1083"/>
                    <a:pt x="374" y="1155"/>
                  </a:cubicBezTo>
                  <a:cubicBezTo>
                    <a:pt x="350" y="1233"/>
                    <a:pt x="354" y="1369"/>
                    <a:pt x="456" y="1383"/>
                  </a:cubicBezTo>
                  <a:cubicBezTo>
                    <a:pt x="604" y="1367"/>
                    <a:pt x="678" y="1211"/>
                    <a:pt x="670" y="1074"/>
                  </a:cubicBezTo>
                  <a:cubicBezTo>
                    <a:pt x="675" y="1028"/>
                    <a:pt x="638" y="969"/>
                    <a:pt x="677" y="933"/>
                  </a:cubicBezTo>
                  <a:cubicBezTo>
                    <a:pt x="688" y="923"/>
                    <a:pt x="702" y="918"/>
                    <a:pt x="716" y="918"/>
                  </a:cubicBezTo>
                  <a:cubicBezTo>
                    <a:pt x="724" y="918"/>
                    <a:pt x="732" y="920"/>
                    <a:pt x="739" y="924"/>
                  </a:cubicBezTo>
                  <a:cubicBezTo>
                    <a:pt x="754" y="932"/>
                    <a:pt x="765" y="943"/>
                    <a:pt x="771" y="958"/>
                  </a:cubicBezTo>
                  <a:cubicBezTo>
                    <a:pt x="821" y="1048"/>
                    <a:pt x="864" y="1146"/>
                    <a:pt x="937" y="1222"/>
                  </a:cubicBezTo>
                  <a:cubicBezTo>
                    <a:pt x="973" y="1262"/>
                    <a:pt x="1026" y="1290"/>
                    <a:pt x="1069" y="1290"/>
                  </a:cubicBezTo>
                  <a:cubicBezTo>
                    <a:pt x="1115" y="1290"/>
                    <a:pt x="1150" y="1260"/>
                    <a:pt x="1144" y="1180"/>
                  </a:cubicBezTo>
                  <a:cubicBezTo>
                    <a:pt x="1129" y="1088"/>
                    <a:pt x="1079" y="1006"/>
                    <a:pt x="1024" y="932"/>
                  </a:cubicBezTo>
                  <a:cubicBezTo>
                    <a:pt x="987" y="891"/>
                    <a:pt x="942" y="832"/>
                    <a:pt x="1009" y="794"/>
                  </a:cubicBezTo>
                  <a:cubicBezTo>
                    <a:pt x="1086" y="775"/>
                    <a:pt x="1169" y="781"/>
                    <a:pt x="1246" y="757"/>
                  </a:cubicBezTo>
                  <a:cubicBezTo>
                    <a:pt x="1448" y="699"/>
                    <a:pt x="1430" y="581"/>
                    <a:pt x="1229" y="552"/>
                  </a:cubicBezTo>
                  <a:cubicBezTo>
                    <a:pt x="1208" y="548"/>
                    <a:pt x="1188" y="547"/>
                    <a:pt x="1168" y="547"/>
                  </a:cubicBezTo>
                  <a:cubicBezTo>
                    <a:pt x="1109" y="547"/>
                    <a:pt x="1051" y="560"/>
                    <a:pt x="994" y="563"/>
                  </a:cubicBezTo>
                  <a:cubicBezTo>
                    <a:pt x="971" y="559"/>
                    <a:pt x="955" y="541"/>
                    <a:pt x="949" y="519"/>
                  </a:cubicBezTo>
                  <a:cubicBezTo>
                    <a:pt x="940" y="466"/>
                    <a:pt x="998" y="436"/>
                    <a:pt x="1025" y="397"/>
                  </a:cubicBezTo>
                  <a:cubicBezTo>
                    <a:pt x="1092" y="315"/>
                    <a:pt x="1188" y="229"/>
                    <a:pt x="1184" y="114"/>
                  </a:cubicBezTo>
                  <a:cubicBezTo>
                    <a:pt x="1170" y="67"/>
                    <a:pt x="1141" y="48"/>
                    <a:pt x="1107" y="48"/>
                  </a:cubicBezTo>
                  <a:cubicBezTo>
                    <a:pt x="1029" y="48"/>
                    <a:pt x="921" y="144"/>
                    <a:pt x="887" y="202"/>
                  </a:cubicBezTo>
                  <a:cubicBezTo>
                    <a:pt x="846" y="260"/>
                    <a:pt x="822" y="329"/>
                    <a:pt x="802" y="398"/>
                  </a:cubicBezTo>
                  <a:cubicBezTo>
                    <a:pt x="794" y="430"/>
                    <a:pt x="783" y="469"/>
                    <a:pt x="746" y="477"/>
                  </a:cubicBezTo>
                  <a:cubicBezTo>
                    <a:pt x="742" y="477"/>
                    <a:pt x="738" y="478"/>
                    <a:pt x="735" y="478"/>
                  </a:cubicBezTo>
                  <a:cubicBezTo>
                    <a:pt x="699" y="478"/>
                    <a:pt x="677" y="441"/>
                    <a:pt x="669" y="408"/>
                  </a:cubicBezTo>
                  <a:cubicBezTo>
                    <a:pt x="612" y="265"/>
                    <a:pt x="589" y="54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12246411" y="-901287"/>
              <a:ext cx="317930" cy="285212"/>
            </a:xfrm>
            <a:custGeom>
              <a:avLst/>
              <a:gdLst/>
              <a:ahLst/>
              <a:cxnLst/>
              <a:rect l="l" t="t" r="r" b="b"/>
              <a:pathLst>
                <a:path w="1759" h="1578" extrusionOk="0">
                  <a:moveTo>
                    <a:pt x="547" y="102"/>
                  </a:moveTo>
                  <a:lnTo>
                    <a:pt x="546" y="103"/>
                  </a:lnTo>
                  <a:cubicBezTo>
                    <a:pt x="716" y="154"/>
                    <a:pt x="739" y="366"/>
                    <a:pt x="796" y="509"/>
                  </a:cubicBezTo>
                  <a:cubicBezTo>
                    <a:pt x="804" y="542"/>
                    <a:pt x="826" y="579"/>
                    <a:pt x="862" y="579"/>
                  </a:cubicBezTo>
                  <a:cubicBezTo>
                    <a:pt x="865" y="579"/>
                    <a:pt x="869" y="578"/>
                    <a:pt x="873" y="578"/>
                  </a:cubicBezTo>
                  <a:cubicBezTo>
                    <a:pt x="910" y="570"/>
                    <a:pt x="921" y="531"/>
                    <a:pt x="929" y="499"/>
                  </a:cubicBezTo>
                  <a:cubicBezTo>
                    <a:pt x="949" y="430"/>
                    <a:pt x="973" y="361"/>
                    <a:pt x="1014" y="303"/>
                  </a:cubicBezTo>
                  <a:cubicBezTo>
                    <a:pt x="1048" y="245"/>
                    <a:pt x="1156" y="149"/>
                    <a:pt x="1234" y="149"/>
                  </a:cubicBezTo>
                  <a:cubicBezTo>
                    <a:pt x="1268" y="149"/>
                    <a:pt x="1297" y="168"/>
                    <a:pt x="1311" y="215"/>
                  </a:cubicBezTo>
                  <a:cubicBezTo>
                    <a:pt x="1315" y="330"/>
                    <a:pt x="1219" y="416"/>
                    <a:pt x="1152" y="498"/>
                  </a:cubicBezTo>
                  <a:cubicBezTo>
                    <a:pt x="1125" y="537"/>
                    <a:pt x="1067" y="567"/>
                    <a:pt x="1076" y="620"/>
                  </a:cubicBezTo>
                  <a:cubicBezTo>
                    <a:pt x="1082" y="642"/>
                    <a:pt x="1098" y="660"/>
                    <a:pt x="1121" y="664"/>
                  </a:cubicBezTo>
                  <a:cubicBezTo>
                    <a:pt x="1178" y="661"/>
                    <a:pt x="1236" y="648"/>
                    <a:pt x="1294" y="648"/>
                  </a:cubicBezTo>
                  <a:cubicBezTo>
                    <a:pt x="1314" y="648"/>
                    <a:pt x="1334" y="649"/>
                    <a:pt x="1355" y="653"/>
                  </a:cubicBezTo>
                  <a:cubicBezTo>
                    <a:pt x="1557" y="682"/>
                    <a:pt x="1575" y="800"/>
                    <a:pt x="1373" y="858"/>
                  </a:cubicBezTo>
                  <a:cubicBezTo>
                    <a:pt x="1296" y="882"/>
                    <a:pt x="1213" y="876"/>
                    <a:pt x="1136" y="895"/>
                  </a:cubicBezTo>
                  <a:cubicBezTo>
                    <a:pt x="1069" y="933"/>
                    <a:pt x="1114" y="993"/>
                    <a:pt x="1151" y="1034"/>
                  </a:cubicBezTo>
                  <a:cubicBezTo>
                    <a:pt x="1206" y="1107"/>
                    <a:pt x="1256" y="1189"/>
                    <a:pt x="1271" y="1281"/>
                  </a:cubicBezTo>
                  <a:cubicBezTo>
                    <a:pt x="1277" y="1361"/>
                    <a:pt x="1242" y="1391"/>
                    <a:pt x="1196" y="1391"/>
                  </a:cubicBezTo>
                  <a:cubicBezTo>
                    <a:pt x="1153" y="1391"/>
                    <a:pt x="1100" y="1363"/>
                    <a:pt x="1064" y="1323"/>
                  </a:cubicBezTo>
                  <a:cubicBezTo>
                    <a:pt x="991" y="1247"/>
                    <a:pt x="948" y="1149"/>
                    <a:pt x="898" y="1059"/>
                  </a:cubicBezTo>
                  <a:cubicBezTo>
                    <a:pt x="892" y="1044"/>
                    <a:pt x="881" y="1033"/>
                    <a:pt x="866" y="1025"/>
                  </a:cubicBezTo>
                  <a:cubicBezTo>
                    <a:pt x="859" y="1021"/>
                    <a:pt x="851" y="1019"/>
                    <a:pt x="843" y="1019"/>
                  </a:cubicBezTo>
                  <a:cubicBezTo>
                    <a:pt x="829" y="1019"/>
                    <a:pt x="815" y="1024"/>
                    <a:pt x="804" y="1034"/>
                  </a:cubicBezTo>
                  <a:cubicBezTo>
                    <a:pt x="765" y="1071"/>
                    <a:pt x="802" y="1129"/>
                    <a:pt x="797" y="1175"/>
                  </a:cubicBezTo>
                  <a:cubicBezTo>
                    <a:pt x="805" y="1312"/>
                    <a:pt x="731" y="1468"/>
                    <a:pt x="583" y="1484"/>
                  </a:cubicBezTo>
                  <a:cubicBezTo>
                    <a:pt x="481" y="1470"/>
                    <a:pt x="477" y="1335"/>
                    <a:pt x="501" y="1256"/>
                  </a:cubicBezTo>
                  <a:cubicBezTo>
                    <a:pt x="522" y="1184"/>
                    <a:pt x="551" y="1122"/>
                    <a:pt x="592" y="1056"/>
                  </a:cubicBezTo>
                  <a:cubicBezTo>
                    <a:pt x="604" y="1035"/>
                    <a:pt x="623" y="1016"/>
                    <a:pt x="624" y="990"/>
                  </a:cubicBezTo>
                  <a:cubicBezTo>
                    <a:pt x="620" y="945"/>
                    <a:pt x="597" y="932"/>
                    <a:pt x="568" y="932"/>
                  </a:cubicBezTo>
                  <a:cubicBezTo>
                    <a:pt x="519" y="932"/>
                    <a:pt x="449" y="972"/>
                    <a:pt x="406" y="976"/>
                  </a:cubicBezTo>
                  <a:cubicBezTo>
                    <a:pt x="387" y="981"/>
                    <a:pt x="366" y="983"/>
                    <a:pt x="344" y="983"/>
                  </a:cubicBezTo>
                  <a:cubicBezTo>
                    <a:pt x="243" y="983"/>
                    <a:pt x="127" y="929"/>
                    <a:pt x="141" y="817"/>
                  </a:cubicBezTo>
                  <a:cubicBezTo>
                    <a:pt x="182" y="717"/>
                    <a:pt x="278" y="690"/>
                    <a:pt x="380" y="690"/>
                  </a:cubicBezTo>
                  <a:cubicBezTo>
                    <a:pt x="452" y="690"/>
                    <a:pt x="526" y="703"/>
                    <a:pt x="588" y="713"/>
                  </a:cubicBezTo>
                  <a:cubicBezTo>
                    <a:pt x="603" y="715"/>
                    <a:pt x="618" y="719"/>
                    <a:pt x="632" y="719"/>
                  </a:cubicBezTo>
                  <a:cubicBezTo>
                    <a:pt x="641" y="719"/>
                    <a:pt x="650" y="717"/>
                    <a:pt x="659" y="713"/>
                  </a:cubicBezTo>
                  <a:cubicBezTo>
                    <a:pt x="702" y="693"/>
                    <a:pt x="688" y="630"/>
                    <a:pt x="644" y="621"/>
                  </a:cubicBezTo>
                  <a:cubicBezTo>
                    <a:pt x="566" y="531"/>
                    <a:pt x="487" y="433"/>
                    <a:pt x="470" y="312"/>
                  </a:cubicBezTo>
                  <a:cubicBezTo>
                    <a:pt x="463" y="242"/>
                    <a:pt x="449" y="110"/>
                    <a:pt x="547" y="102"/>
                  </a:cubicBezTo>
                  <a:close/>
                  <a:moveTo>
                    <a:pt x="550" y="0"/>
                  </a:moveTo>
                  <a:cubicBezTo>
                    <a:pt x="521" y="0"/>
                    <a:pt x="489" y="8"/>
                    <a:pt x="457" y="25"/>
                  </a:cubicBezTo>
                  <a:cubicBezTo>
                    <a:pt x="283" y="165"/>
                    <a:pt x="395" y="460"/>
                    <a:pt x="527" y="592"/>
                  </a:cubicBezTo>
                  <a:cubicBezTo>
                    <a:pt x="468" y="579"/>
                    <a:pt x="405" y="567"/>
                    <a:pt x="344" y="567"/>
                  </a:cubicBezTo>
                  <a:cubicBezTo>
                    <a:pt x="296" y="567"/>
                    <a:pt x="248" y="575"/>
                    <a:pt x="203" y="596"/>
                  </a:cubicBezTo>
                  <a:cubicBezTo>
                    <a:pt x="99" y="640"/>
                    <a:pt x="1" y="736"/>
                    <a:pt x="23" y="858"/>
                  </a:cubicBezTo>
                  <a:cubicBezTo>
                    <a:pt x="46" y="1011"/>
                    <a:pt x="201" y="1086"/>
                    <a:pt x="347" y="1086"/>
                  </a:cubicBezTo>
                  <a:cubicBezTo>
                    <a:pt x="381" y="1086"/>
                    <a:pt x="413" y="1082"/>
                    <a:pt x="444" y="1075"/>
                  </a:cubicBezTo>
                  <a:lnTo>
                    <a:pt x="444" y="1075"/>
                  </a:lnTo>
                  <a:cubicBezTo>
                    <a:pt x="365" y="1228"/>
                    <a:pt x="328" y="1477"/>
                    <a:pt x="514" y="1566"/>
                  </a:cubicBezTo>
                  <a:cubicBezTo>
                    <a:pt x="538" y="1574"/>
                    <a:pt x="561" y="1578"/>
                    <a:pt x="584" y="1578"/>
                  </a:cubicBezTo>
                  <a:cubicBezTo>
                    <a:pt x="736" y="1578"/>
                    <a:pt x="866" y="1418"/>
                    <a:pt x="882" y="1271"/>
                  </a:cubicBezTo>
                  <a:cubicBezTo>
                    <a:pt x="981" y="1429"/>
                    <a:pt x="1096" y="1494"/>
                    <a:pt x="1188" y="1494"/>
                  </a:cubicBezTo>
                  <a:cubicBezTo>
                    <a:pt x="1359" y="1494"/>
                    <a:pt x="1456" y="1271"/>
                    <a:pt x="1245" y="1002"/>
                  </a:cubicBezTo>
                  <a:cubicBezTo>
                    <a:pt x="1710" y="993"/>
                    <a:pt x="1759" y="549"/>
                    <a:pt x="1266" y="549"/>
                  </a:cubicBezTo>
                  <a:cubicBezTo>
                    <a:pt x="1263" y="549"/>
                    <a:pt x="1260" y="549"/>
                    <a:pt x="1257" y="549"/>
                  </a:cubicBezTo>
                  <a:cubicBezTo>
                    <a:pt x="1521" y="250"/>
                    <a:pt x="1406" y="49"/>
                    <a:pt x="1224" y="49"/>
                  </a:cubicBezTo>
                  <a:cubicBezTo>
                    <a:pt x="1102" y="49"/>
                    <a:pt x="948" y="140"/>
                    <a:pt x="861" y="356"/>
                  </a:cubicBezTo>
                  <a:cubicBezTo>
                    <a:pt x="823" y="216"/>
                    <a:pt x="708" y="0"/>
                    <a:pt x="55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7" name="Google Shape;2677;p42"/>
          <p:cNvGrpSpPr/>
          <p:nvPr/>
        </p:nvGrpSpPr>
        <p:grpSpPr>
          <a:xfrm>
            <a:off x="6964871" y="825303"/>
            <a:ext cx="657328" cy="564268"/>
            <a:chOff x="-2348699" y="2530469"/>
            <a:chExt cx="982113" cy="843198"/>
          </a:xfrm>
        </p:grpSpPr>
        <p:sp>
          <p:nvSpPr>
            <p:cNvPr id="2678" name="Google Shape;2678;p42"/>
            <p:cNvSpPr/>
            <p:nvPr/>
          </p:nvSpPr>
          <p:spPr>
            <a:xfrm>
              <a:off x="-2313195" y="3193754"/>
              <a:ext cx="92598" cy="152807"/>
            </a:xfrm>
            <a:custGeom>
              <a:avLst/>
              <a:gdLst/>
              <a:ahLst/>
              <a:cxnLst/>
              <a:rect l="l" t="t" r="r" b="b"/>
              <a:pathLst>
                <a:path w="386" h="637" extrusionOk="0">
                  <a:moveTo>
                    <a:pt x="374" y="1"/>
                  </a:moveTo>
                  <a:lnTo>
                    <a:pt x="374" y="1"/>
                  </a:lnTo>
                  <a:cubicBezTo>
                    <a:pt x="156" y="169"/>
                    <a:pt x="0" y="343"/>
                    <a:pt x="20" y="636"/>
                  </a:cubicBezTo>
                  <a:cubicBezTo>
                    <a:pt x="190" y="463"/>
                    <a:pt x="386" y="261"/>
                    <a:pt x="37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2"/>
            <p:cNvSpPr/>
            <p:nvPr/>
          </p:nvSpPr>
          <p:spPr>
            <a:xfrm>
              <a:off x="-2335025" y="3169765"/>
              <a:ext cx="168643" cy="203902"/>
            </a:xfrm>
            <a:custGeom>
              <a:avLst/>
              <a:gdLst/>
              <a:ahLst/>
              <a:cxnLst/>
              <a:rect l="l" t="t" r="r" b="b"/>
              <a:pathLst>
                <a:path w="703" h="850" extrusionOk="0">
                  <a:moveTo>
                    <a:pt x="465" y="101"/>
                  </a:moveTo>
                  <a:cubicBezTo>
                    <a:pt x="477" y="361"/>
                    <a:pt x="281" y="563"/>
                    <a:pt x="111" y="736"/>
                  </a:cubicBezTo>
                  <a:cubicBezTo>
                    <a:pt x="91" y="443"/>
                    <a:pt x="247" y="269"/>
                    <a:pt x="465" y="101"/>
                  </a:cubicBezTo>
                  <a:close/>
                  <a:moveTo>
                    <a:pt x="476" y="0"/>
                  </a:moveTo>
                  <a:cubicBezTo>
                    <a:pt x="419" y="0"/>
                    <a:pt x="365" y="63"/>
                    <a:pt x="316" y="88"/>
                  </a:cubicBezTo>
                  <a:cubicBezTo>
                    <a:pt x="191" y="167"/>
                    <a:pt x="75" y="287"/>
                    <a:pt x="40" y="437"/>
                  </a:cubicBezTo>
                  <a:cubicBezTo>
                    <a:pt x="5" y="565"/>
                    <a:pt x="1" y="722"/>
                    <a:pt x="74" y="835"/>
                  </a:cubicBezTo>
                  <a:cubicBezTo>
                    <a:pt x="86" y="846"/>
                    <a:pt x="98" y="850"/>
                    <a:pt x="109" y="850"/>
                  </a:cubicBezTo>
                  <a:cubicBezTo>
                    <a:pt x="151" y="850"/>
                    <a:pt x="189" y="791"/>
                    <a:pt x="223" y="770"/>
                  </a:cubicBezTo>
                  <a:cubicBezTo>
                    <a:pt x="439" y="610"/>
                    <a:pt x="702" y="274"/>
                    <a:pt x="514" y="10"/>
                  </a:cubicBezTo>
                  <a:cubicBezTo>
                    <a:pt x="501" y="3"/>
                    <a:pt x="489" y="0"/>
                    <a:pt x="47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2"/>
            <p:cNvSpPr/>
            <p:nvPr/>
          </p:nvSpPr>
          <p:spPr>
            <a:xfrm>
              <a:off x="-2311516" y="2564293"/>
              <a:ext cx="136737" cy="175836"/>
            </a:xfrm>
            <a:custGeom>
              <a:avLst/>
              <a:gdLst/>
              <a:ahLst/>
              <a:cxnLst/>
              <a:rect l="l" t="t" r="r" b="b"/>
              <a:pathLst>
                <a:path w="570" h="733" extrusionOk="0">
                  <a:moveTo>
                    <a:pt x="478" y="0"/>
                  </a:moveTo>
                  <a:lnTo>
                    <a:pt x="478" y="0"/>
                  </a:lnTo>
                  <a:cubicBezTo>
                    <a:pt x="159" y="140"/>
                    <a:pt x="0" y="381"/>
                    <a:pt x="36" y="732"/>
                  </a:cubicBezTo>
                  <a:cubicBezTo>
                    <a:pt x="261" y="589"/>
                    <a:pt x="570" y="290"/>
                    <a:pt x="478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-1562096" y="3088924"/>
              <a:ext cx="162406" cy="54214"/>
            </a:xfrm>
            <a:custGeom>
              <a:avLst/>
              <a:gdLst/>
              <a:ahLst/>
              <a:cxnLst/>
              <a:rect l="l" t="t" r="r" b="b"/>
              <a:pathLst>
                <a:path w="677" h="226" extrusionOk="0">
                  <a:moveTo>
                    <a:pt x="460" y="0"/>
                  </a:moveTo>
                  <a:cubicBezTo>
                    <a:pt x="297" y="0"/>
                    <a:pt x="144" y="77"/>
                    <a:pt x="0" y="176"/>
                  </a:cubicBezTo>
                  <a:cubicBezTo>
                    <a:pt x="55" y="212"/>
                    <a:pt x="122" y="226"/>
                    <a:pt x="188" y="226"/>
                  </a:cubicBezTo>
                  <a:cubicBezTo>
                    <a:pt x="193" y="226"/>
                    <a:pt x="198" y="226"/>
                    <a:pt x="203" y="226"/>
                  </a:cubicBezTo>
                  <a:cubicBezTo>
                    <a:pt x="375" y="214"/>
                    <a:pt x="530" y="132"/>
                    <a:pt x="677" y="48"/>
                  </a:cubicBezTo>
                  <a:cubicBezTo>
                    <a:pt x="603" y="15"/>
                    <a:pt x="530" y="0"/>
                    <a:pt x="4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-1624468" y="3056299"/>
              <a:ext cx="257882" cy="115385"/>
            </a:xfrm>
            <a:custGeom>
              <a:avLst/>
              <a:gdLst/>
              <a:ahLst/>
              <a:cxnLst/>
              <a:rect l="l" t="t" r="r" b="b"/>
              <a:pathLst>
                <a:path w="1075" h="481" extrusionOk="0">
                  <a:moveTo>
                    <a:pt x="720" y="136"/>
                  </a:moveTo>
                  <a:cubicBezTo>
                    <a:pt x="790" y="136"/>
                    <a:pt x="863" y="151"/>
                    <a:pt x="937" y="184"/>
                  </a:cubicBezTo>
                  <a:cubicBezTo>
                    <a:pt x="790" y="268"/>
                    <a:pt x="635" y="350"/>
                    <a:pt x="463" y="362"/>
                  </a:cubicBezTo>
                  <a:cubicBezTo>
                    <a:pt x="458" y="362"/>
                    <a:pt x="453" y="362"/>
                    <a:pt x="448" y="362"/>
                  </a:cubicBezTo>
                  <a:cubicBezTo>
                    <a:pt x="382" y="362"/>
                    <a:pt x="315" y="348"/>
                    <a:pt x="260" y="312"/>
                  </a:cubicBezTo>
                  <a:cubicBezTo>
                    <a:pt x="404" y="213"/>
                    <a:pt x="557" y="136"/>
                    <a:pt x="720" y="136"/>
                  </a:cubicBezTo>
                  <a:close/>
                  <a:moveTo>
                    <a:pt x="665" y="1"/>
                  </a:moveTo>
                  <a:cubicBezTo>
                    <a:pt x="631" y="1"/>
                    <a:pt x="596" y="4"/>
                    <a:pt x="563" y="9"/>
                  </a:cubicBezTo>
                  <a:cubicBezTo>
                    <a:pt x="408" y="37"/>
                    <a:pt x="264" y="120"/>
                    <a:pt x="143" y="216"/>
                  </a:cubicBezTo>
                  <a:cubicBezTo>
                    <a:pt x="1" y="388"/>
                    <a:pt x="329" y="469"/>
                    <a:pt x="451" y="478"/>
                  </a:cubicBezTo>
                  <a:cubicBezTo>
                    <a:pt x="471" y="480"/>
                    <a:pt x="491" y="481"/>
                    <a:pt x="511" y="481"/>
                  </a:cubicBezTo>
                  <a:cubicBezTo>
                    <a:pt x="660" y="481"/>
                    <a:pt x="804" y="433"/>
                    <a:pt x="924" y="345"/>
                  </a:cubicBezTo>
                  <a:cubicBezTo>
                    <a:pt x="970" y="304"/>
                    <a:pt x="1074" y="283"/>
                    <a:pt x="1060" y="206"/>
                  </a:cubicBezTo>
                  <a:cubicBezTo>
                    <a:pt x="1066" y="185"/>
                    <a:pt x="1053" y="163"/>
                    <a:pt x="1039" y="147"/>
                  </a:cubicBezTo>
                  <a:cubicBezTo>
                    <a:pt x="946" y="43"/>
                    <a:pt x="803" y="1"/>
                    <a:pt x="66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-2348699" y="2530469"/>
              <a:ext cx="203427" cy="239885"/>
            </a:xfrm>
            <a:custGeom>
              <a:avLst/>
              <a:gdLst/>
              <a:ahLst/>
              <a:cxnLst/>
              <a:rect l="l" t="t" r="r" b="b"/>
              <a:pathLst>
                <a:path w="848" h="1000" extrusionOk="0">
                  <a:moveTo>
                    <a:pt x="633" y="141"/>
                  </a:moveTo>
                  <a:cubicBezTo>
                    <a:pt x="724" y="431"/>
                    <a:pt x="416" y="731"/>
                    <a:pt x="191" y="873"/>
                  </a:cubicBezTo>
                  <a:cubicBezTo>
                    <a:pt x="155" y="522"/>
                    <a:pt x="314" y="281"/>
                    <a:pt x="633" y="141"/>
                  </a:cubicBezTo>
                  <a:close/>
                  <a:moveTo>
                    <a:pt x="642" y="0"/>
                  </a:moveTo>
                  <a:cubicBezTo>
                    <a:pt x="585" y="0"/>
                    <a:pt x="520" y="33"/>
                    <a:pt x="470" y="58"/>
                  </a:cubicBezTo>
                  <a:cubicBezTo>
                    <a:pt x="145" y="197"/>
                    <a:pt x="0" y="616"/>
                    <a:pt x="148" y="931"/>
                  </a:cubicBezTo>
                  <a:cubicBezTo>
                    <a:pt x="147" y="945"/>
                    <a:pt x="149" y="957"/>
                    <a:pt x="157" y="969"/>
                  </a:cubicBezTo>
                  <a:cubicBezTo>
                    <a:pt x="173" y="991"/>
                    <a:pt x="192" y="1000"/>
                    <a:pt x="212" y="1000"/>
                  </a:cubicBezTo>
                  <a:cubicBezTo>
                    <a:pt x="265" y="1000"/>
                    <a:pt x="326" y="942"/>
                    <a:pt x="371" y="920"/>
                  </a:cubicBezTo>
                  <a:cubicBezTo>
                    <a:pt x="666" y="768"/>
                    <a:pt x="848" y="398"/>
                    <a:pt x="747" y="75"/>
                  </a:cubicBezTo>
                  <a:cubicBezTo>
                    <a:pt x="724" y="19"/>
                    <a:pt x="685" y="0"/>
                    <a:pt x="64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-1906580" y="2790505"/>
              <a:ext cx="90199" cy="50376"/>
            </a:xfrm>
            <a:custGeom>
              <a:avLst/>
              <a:gdLst/>
              <a:ahLst/>
              <a:cxnLst/>
              <a:rect l="l" t="t" r="r" b="b"/>
              <a:pathLst>
                <a:path w="376" h="210" extrusionOk="0">
                  <a:moveTo>
                    <a:pt x="342" y="7"/>
                  </a:moveTo>
                  <a:lnTo>
                    <a:pt x="342" y="7"/>
                  </a:lnTo>
                  <a:cubicBezTo>
                    <a:pt x="236" y="10"/>
                    <a:pt x="111" y="0"/>
                    <a:pt x="33" y="74"/>
                  </a:cubicBezTo>
                  <a:lnTo>
                    <a:pt x="32" y="74"/>
                  </a:lnTo>
                  <a:cubicBezTo>
                    <a:pt x="0" y="159"/>
                    <a:pt x="105" y="209"/>
                    <a:pt x="186" y="209"/>
                  </a:cubicBezTo>
                  <a:cubicBezTo>
                    <a:pt x="202" y="209"/>
                    <a:pt x="218" y="207"/>
                    <a:pt x="231" y="203"/>
                  </a:cubicBezTo>
                  <a:cubicBezTo>
                    <a:pt x="278" y="194"/>
                    <a:pt x="323" y="179"/>
                    <a:pt x="366" y="158"/>
                  </a:cubicBezTo>
                  <a:lnTo>
                    <a:pt x="375" y="153"/>
                  </a:lnTo>
                  <a:cubicBezTo>
                    <a:pt x="349" y="111"/>
                    <a:pt x="337" y="58"/>
                    <a:pt x="3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-1891227" y="2697190"/>
              <a:ext cx="101473" cy="68847"/>
            </a:xfrm>
            <a:custGeom>
              <a:avLst/>
              <a:gdLst/>
              <a:ahLst/>
              <a:cxnLst/>
              <a:rect l="l" t="t" r="r" b="b"/>
              <a:pathLst>
                <a:path w="423" h="287" extrusionOk="0">
                  <a:moveTo>
                    <a:pt x="109" y="0"/>
                  </a:moveTo>
                  <a:cubicBezTo>
                    <a:pt x="73" y="0"/>
                    <a:pt x="42" y="14"/>
                    <a:pt x="21" y="48"/>
                  </a:cubicBezTo>
                  <a:cubicBezTo>
                    <a:pt x="0" y="116"/>
                    <a:pt x="63" y="174"/>
                    <a:pt x="115" y="209"/>
                  </a:cubicBezTo>
                  <a:cubicBezTo>
                    <a:pt x="172" y="251"/>
                    <a:pt x="243" y="263"/>
                    <a:pt x="307" y="286"/>
                  </a:cubicBezTo>
                  <a:cubicBezTo>
                    <a:pt x="319" y="264"/>
                    <a:pt x="333" y="243"/>
                    <a:pt x="351" y="225"/>
                  </a:cubicBezTo>
                  <a:cubicBezTo>
                    <a:pt x="373" y="206"/>
                    <a:pt x="397" y="190"/>
                    <a:pt x="423" y="175"/>
                  </a:cubicBezTo>
                  <a:cubicBezTo>
                    <a:pt x="408" y="155"/>
                    <a:pt x="394" y="132"/>
                    <a:pt x="377" y="122"/>
                  </a:cubicBezTo>
                  <a:cubicBezTo>
                    <a:pt x="319" y="81"/>
                    <a:pt x="199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-1810384" y="2946191"/>
              <a:ext cx="960" cy="48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2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-1772721" y="2630022"/>
              <a:ext cx="57813" cy="103630"/>
            </a:xfrm>
            <a:custGeom>
              <a:avLst/>
              <a:gdLst/>
              <a:ahLst/>
              <a:cxnLst/>
              <a:rect l="l" t="t" r="r" b="b"/>
              <a:pathLst>
                <a:path w="241" h="432" extrusionOk="0">
                  <a:moveTo>
                    <a:pt x="141" y="1"/>
                  </a:moveTo>
                  <a:cubicBezTo>
                    <a:pt x="89" y="1"/>
                    <a:pt x="35" y="86"/>
                    <a:pt x="13" y="172"/>
                  </a:cubicBezTo>
                  <a:cubicBezTo>
                    <a:pt x="0" y="253"/>
                    <a:pt x="6" y="340"/>
                    <a:pt x="42" y="415"/>
                  </a:cubicBezTo>
                  <a:cubicBezTo>
                    <a:pt x="54" y="413"/>
                    <a:pt x="65" y="413"/>
                    <a:pt x="77" y="413"/>
                  </a:cubicBezTo>
                  <a:cubicBezTo>
                    <a:pt x="79" y="413"/>
                    <a:pt x="82" y="413"/>
                    <a:pt x="84" y="413"/>
                  </a:cubicBezTo>
                  <a:cubicBezTo>
                    <a:pt x="117" y="413"/>
                    <a:pt x="148" y="419"/>
                    <a:pt x="178" y="432"/>
                  </a:cubicBezTo>
                  <a:cubicBezTo>
                    <a:pt x="181" y="425"/>
                    <a:pt x="185" y="417"/>
                    <a:pt x="188" y="410"/>
                  </a:cubicBezTo>
                  <a:cubicBezTo>
                    <a:pt x="210" y="313"/>
                    <a:pt x="241" y="213"/>
                    <a:pt x="223" y="114"/>
                  </a:cubicBezTo>
                  <a:cubicBezTo>
                    <a:pt x="202" y="32"/>
                    <a:pt x="172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-1711069" y="2690473"/>
              <a:ext cx="99075" cy="76044"/>
            </a:xfrm>
            <a:custGeom>
              <a:avLst/>
              <a:gdLst/>
              <a:ahLst/>
              <a:cxnLst/>
              <a:rect l="l" t="t" r="r" b="b"/>
              <a:pathLst>
                <a:path w="413" h="317" extrusionOk="0">
                  <a:moveTo>
                    <a:pt x="297" y="0"/>
                  </a:moveTo>
                  <a:cubicBezTo>
                    <a:pt x="281" y="0"/>
                    <a:pt x="261" y="3"/>
                    <a:pt x="238" y="11"/>
                  </a:cubicBezTo>
                  <a:cubicBezTo>
                    <a:pt x="133" y="53"/>
                    <a:pt x="54" y="141"/>
                    <a:pt x="0" y="237"/>
                  </a:cubicBezTo>
                  <a:cubicBezTo>
                    <a:pt x="20" y="260"/>
                    <a:pt x="36" y="287"/>
                    <a:pt x="46" y="316"/>
                  </a:cubicBezTo>
                  <a:cubicBezTo>
                    <a:pt x="120" y="283"/>
                    <a:pt x="200" y="255"/>
                    <a:pt x="269" y="210"/>
                  </a:cubicBezTo>
                  <a:cubicBezTo>
                    <a:pt x="371" y="156"/>
                    <a:pt x="412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-1846127" y="2844960"/>
              <a:ext cx="81323" cy="101471"/>
            </a:xfrm>
            <a:custGeom>
              <a:avLst/>
              <a:gdLst/>
              <a:ahLst/>
              <a:cxnLst/>
              <a:rect l="l" t="t" r="r" b="b"/>
              <a:pathLst>
                <a:path w="339" h="423" extrusionOk="0">
                  <a:moveTo>
                    <a:pt x="210" y="0"/>
                  </a:moveTo>
                  <a:cubicBezTo>
                    <a:pt x="199" y="23"/>
                    <a:pt x="182" y="45"/>
                    <a:pt x="175" y="65"/>
                  </a:cubicBezTo>
                  <a:cubicBezTo>
                    <a:pt x="134" y="147"/>
                    <a:pt x="0" y="389"/>
                    <a:pt x="147" y="422"/>
                  </a:cubicBezTo>
                  <a:cubicBezTo>
                    <a:pt x="265" y="383"/>
                    <a:pt x="324" y="244"/>
                    <a:pt x="332" y="127"/>
                  </a:cubicBezTo>
                  <a:cubicBezTo>
                    <a:pt x="339" y="101"/>
                    <a:pt x="332" y="61"/>
                    <a:pt x="330" y="23"/>
                  </a:cubicBezTo>
                  <a:cubicBezTo>
                    <a:pt x="327" y="23"/>
                    <a:pt x="324" y="23"/>
                    <a:pt x="321" y="23"/>
                  </a:cubicBezTo>
                  <a:cubicBezTo>
                    <a:pt x="292" y="23"/>
                    <a:pt x="264" y="19"/>
                    <a:pt x="236" y="10"/>
                  </a:cubicBezTo>
                  <a:cubicBezTo>
                    <a:pt x="227" y="6"/>
                    <a:pt x="219" y="4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-1802227" y="2759080"/>
              <a:ext cx="82282" cy="62130"/>
            </a:xfrm>
            <a:custGeom>
              <a:avLst/>
              <a:gdLst/>
              <a:ahLst/>
              <a:cxnLst/>
              <a:rect l="l" t="t" r="r" b="b"/>
              <a:pathLst>
                <a:path w="343" h="259" extrusionOk="0">
                  <a:moveTo>
                    <a:pt x="199" y="1"/>
                  </a:moveTo>
                  <a:cubicBezTo>
                    <a:pt x="141" y="1"/>
                    <a:pt x="74" y="33"/>
                    <a:pt x="36" y="70"/>
                  </a:cubicBezTo>
                  <a:cubicBezTo>
                    <a:pt x="0" y="163"/>
                    <a:pt x="35" y="259"/>
                    <a:pt x="141" y="259"/>
                  </a:cubicBezTo>
                  <a:cubicBezTo>
                    <a:pt x="145" y="259"/>
                    <a:pt x="148" y="259"/>
                    <a:pt x="152" y="258"/>
                  </a:cubicBezTo>
                  <a:cubicBezTo>
                    <a:pt x="247" y="253"/>
                    <a:pt x="343" y="153"/>
                    <a:pt x="300" y="58"/>
                  </a:cubicBezTo>
                  <a:cubicBezTo>
                    <a:pt x="278" y="17"/>
                    <a:pt x="240" y="1"/>
                    <a:pt x="19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-1709629" y="2790985"/>
              <a:ext cx="95236" cy="57333"/>
            </a:xfrm>
            <a:custGeom>
              <a:avLst/>
              <a:gdLst/>
              <a:ahLst/>
              <a:cxnLst/>
              <a:rect l="l" t="t" r="r" b="b"/>
              <a:pathLst>
                <a:path w="397" h="239" extrusionOk="0">
                  <a:moveTo>
                    <a:pt x="76" y="0"/>
                  </a:moveTo>
                  <a:cubicBezTo>
                    <a:pt x="66" y="0"/>
                    <a:pt x="57" y="1"/>
                    <a:pt x="48" y="1"/>
                  </a:cubicBezTo>
                  <a:cubicBezTo>
                    <a:pt x="42" y="42"/>
                    <a:pt x="25" y="82"/>
                    <a:pt x="1" y="116"/>
                  </a:cubicBezTo>
                  <a:cubicBezTo>
                    <a:pt x="64" y="148"/>
                    <a:pt x="214" y="238"/>
                    <a:pt x="314" y="238"/>
                  </a:cubicBezTo>
                  <a:cubicBezTo>
                    <a:pt x="351" y="238"/>
                    <a:pt x="381" y="226"/>
                    <a:pt x="397" y="193"/>
                  </a:cubicBezTo>
                  <a:cubicBezTo>
                    <a:pt x="365" y="66"/>
                    <a:pt x="20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-1739376" y="2834884"/>
              <a:ext cx="73166" cy="105789"/>
            </a:xfrm>
            <a:custGeom>
              <a:avLst/>
              <a:gdLst/>
              <a:ahLst/>
              <a:cxnLst/>
              <a:rect l="l" t="t" r="r" b="b"/>
              <a:pathLst>
                <a:path w="305" h="441" extrusionOk="0">
                  <a:moveTo>
                    <a:pt x="61" y="0"/>
                  </a:moveTo>
                  <a:cubicBezTo>
                    <a:pt x="42" y="14"/>
                    <a:pt x="22" y="26"/>
                    <a:pt x="1" y="36"/>
                  </a:cubicBezTo>
                  <a:cubicBezTo>
                    <a:pt x="3" y="55"/>
                    <a:pt x="5" y="75"/>
                    <a:pt x="8" y="89"/>
                  </a:cubicBezTo>
                  <a:cubicBezTo>
                    <a:pt x="32" y="191"/>
                    <a:pt x="83" y="441"/>
                    <a:pt x="212" y="441"/>
                  </a:cubicBezTo>
                  <a:cubicBezTo>
                    <a:pt x="229" y="441"/>
                    <a:pt x="247" y="436"/>
                    <a:pt x="268" y="427"/>
                  </a:cubicBezTo>
                  <a:cubicBezTo>
                    <a:pt x="304" y="387"/>
                    <a:pt x="287" y="323"/>
                    <a:pt x="277" y="275"/>
                  </a:cubicBezTo>
                  <a:cubicBezTo>
                    <a:pt x="238" y="161"/>
                    <a:pt x="153" y="73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-1965833" y="2597637"/>
              <a:ext cx="391500" cy="375420"/>
            </a:xfrm>
            <a:custGeom>
              <a:avLst/>
              <a:gdLst/>
              <a:ahLst/>
              <a:cxnLst/>
              <a:rect l="l" t="t" r="r" b="b"/>
              <a:pathLst>
                <a:path w="1632" h="1565" extrusionOk="0">
                  <a:moveTo>
                    <a:pt x="946" y="136"/>
                  </a:moveTo>
                  <a:cubicBezTo>
                    <a:pt x="977" y="136"/>
                    <a:pt x="1007" y="167"/>
                    <a:pt x="1028" y="249"/>
                  </a:cubicBezTo>
                  <a:cubicBezTo>
                    <a:pt x="1045" y="348"/>
                    <a:pt x="1015" y="448"/>
                    <a:pt x="993" y="545"/>
                  </a:cubicBezTo>
                  <a:cubicBezTo>
                    <a:pt x="990" y="552"/>
                    <a:pt x="986" y="560"/>
                    <a:pt x="983" y="567"/>
                  </a:cubicBezTo>
                  <a:cubicBezTo>
                    <a:pt x="953" y="554"/>
                    <a:pt x="922" y="548"/>
                    <a:pt x="889" y="548"/>
                  </a:cubicBezTo>
                  <a:cubicBezTo>
                    <a:pt x="887" y="548"/>
                    <a:pt x="884" y="548"/>
                    <a:pt x="882" y="548"/>
                  </a:cubicBezTo>
                  <a:cubicBezTo>
                    <a:pt x="870" y="548"/>
                    <a:pt x="859" y="548"/>
                    <a:pt x="847" y="550"/>
                  </a:cubicBezTo>
                  <a:cubicBezTo>
                    <a:pt x="811" y="475"/>
                    <a:pt x="805" y="388"/>
                    <a:pt x="818" y="307"/>
                  </a:cubicBezTo>
                  <a:cubicBezTo>
                    <a:pt x="840" y="221"/>
                    <a:pt x="894" y="136"/>
                    <a:pt x="946" y="136"/>
                  </a:cubicBezTo>
                  <a:close/>
                  <a:moveTo>
                    <a:pt x="420" y="415"/>
                  </a:moveTo>
                  <a:cubicBezTo>
                    <a:pt x="510" y="415"/>
                    <a:pt x="630" y="496"/>
                    <a:pt x="688" y="537"/>
                  </a:cubicBezTo>
                  <a:cubicBezTo>
                    <a:pt x="705" y="548"/>
                    <a:pt x="719" y="570"/>
                    <a:pt x="734" y="590"/>
                  </a:cubicBezTo>
                  <a:cubicBezTo>
                    <a:pt x="708" y="605"/>
                    <a:pt x="684" y="621"/>
                    <a:pt x="662" y="640"/>
                  </a:cubicBezTo>
                  <a:cubicBezTo>
                    <a:pt x="644" y="658"/>
                    <a:pt x="630" y="679"/>
                    <a:pt x="618" y="701"/>
                  </a:cubicBezTo>
                  <a:cubicBezTo>
                    <a:pt x="554" y="678"/>
                    <a:pt x="483" y="666"/>
                    <a:pt x="426" y="624"/>
                  </a:cubicBezTo>
                  <a:cubicBezTo>
                    <a:pt x="374" y="589"/>
                    <a:pt x="311" y="531"/>
                    <a:pt x="332" y="463"/>
                  </a:cubicBezTo>
                  <a:cubicBezTo>
                    <a:pt x="353" y="429"/>
                    <a:pt x="384" y="415"/>
                    <a:pt x="420" y="415"/>
                  </a:cubicBezTo>
                  <a:close/>
                  <a:moveTo>
                    <a:pt x="1359" y="387"/>
                  </a:moveTo>
                  <a:cubicBezTo>
                    <a:pt x="1474" y="387"/>
                    <a:pt x="1433" y="543"/>
                    <a:pt x="1331" y="597"/>
                  </a:cubicBezTo>
                  <a:cubicBezTo>
                    <a:pt x="1262" y="642"/>
                    <a:pt x="1182" y="670"/>
                    <a:pt x="1108" y="703"/>
                  </a:cubicBezTo>
                  <a:cubicBezTo>
                    <a:pt x="1098" y="673"/>
                    <a:pt x="1082" y="647"/>
                    <a:pt x="1062" y="624"/>
                  </a:cubicBezTo>
                  <a:cubicBezTo>
                    <a:pt x="1116" y="528"/>
                    <a:pt x="1195" y="440"/>
                    <a:pt x="1300" y="398"/>
                  </a:cubicBezTo>
                  <a:cubicBezTo>
                    <a:pt x="1323" y="390"/>
                    <a:pt x="1343" y="387"/>
                    <a:pt x="1359" y="387"/>
                  </a:cubicBezTo>
                  <a:close/>
                  <a:moveTo>
                    <a:pt x="881" y="674"/>
                  </a:moveTo>
                  <a:cubicBezTo>
                    <a:pt x="922" y="674"/>
                    <a:pt x="959" y="690"/>
                    <a:pt x="982" y="731"/>
                  </a:cubicBezTo>
                  <a:cubicBezTo>
                    <a:pt x="1025" y="826"/>
                    <a:pt x="929" y="926"/>
                    <a:pt x="834" y="931"/>
                  </a:cubicBezTo>
                  <a:cubicBezTo>
                    <a:pt x="830" y="932"/>
                    <a:pt x="827" y="932"/>
                    <a:pt x="823" y="932"/>
                  </a:cubicBezTo>
                  <a:cubicBezTo>
                    <a:pt x="717" y="932"/>
                    <a:pt x="682" y="836"/>
                    <a:pt x="718" y="743"/>
                  </a:cubicBezTo>
                  <a:cubicBezTo>
                    <a:pt x="756" y="706"/>
                    <a:pt x="822" y="674"/>
                    <a:pt x="881" y="674"/>
                  </a:cubicBezTo>
                  <a:close/>
                  <a:moveTo>
                    <a:pt x="589" y="811"/>
                  </a:moveTo>
                  <a:lnTo>
                    <a:pt x="589" y="811"/>
                  </a:lnTo>
                  <a:cubicBezTo>
                    <a:pt x="584" y="862"/>
                    <a:pt x="596" y="915"/>
                    <a:pt x="622" y="957"/>
                  </a:cubicBezTo>
                  <a:cubicBezTo>
                    <a:pt x="619" y="959"/>
                    <a:pt x="616" y="960"/>
                    <a:pt x="613" y="962"/>
                  </a:cubicBezTo>
                  <a:cubicBezTo>
                    <a:pt x="570" y="983"/>
                    <a:pt x="525" y="998"/>
                    <a:pt x="478" y="1007"/>
                  </a:cubicBezTo>
                  <a:cubicBezTo>
                    <a:pt x="465" y="1011"/>
                    <a:pt x="449" y="1013"/>
                    <a:pt x="433" y="1013"/>
                  </a:cubicBezTo>
                  <a:cubicBezTo>
                    <a:pt x="352" y="1013"/>
                    <a:pt x="247" y="963"/>
                    <a:pt x="279" y="878"/>
                  </a:cubicBezTo>
                  <a:lnTo>
                    <a:pt x="280" y="878"/>
                  </a:lnTo>
                  <a:cubicBezTo>
                    <a:pt x="358" y="804"/>
                    <a:pt x="483" y="814"/>
                    <a:pt x="589" y="811"/>
                  </a:cubicBezTo>
                  <a:close/>
                  <a:moveTo>
                    <a:pt x="1144" y="806"/>
                  </a:moveTo>
                  <a:cubicBezTo>
                    <a:pt x="1272" y="806"/>
                    <a:pt x="1433" y="872"/>
                    <a:pt x="1465" y="999"/>
                  </a:cubicBezTo>
                  <a:cubicBezTo>
                    <a:pt x="1449" y="1032"/>
                    <a:pt x="1419" y="1044"/>
                    <a:pt x="1382" y="1044"/>
                  </a:cubicBezTo>
                  <a:cubicBezTo>
                    <a:pt x="1282" y="1044"/>
                    <a:pt x="1132" y="954"/>
                    <a:pt x="1069" y="922"/>
                  </a:cubicBezTo>
                  <a:cubicBezTo>
                    <a:pt x="1093" y="888"/>
                    <a:pt x="1110" y="848"/>
                    <a:pt x="1116" y="807"/>
                  </a:cubicBezTo>
                  <a:cubicBezTo>
                    <a:pt x="1125" y="807"/>
                    <a:pt x="1134" y="806"/>
                    <a:pt x="1144" y="806"/>
                  </a:cubicBezTo>
                  <a:close/>
                  <a:moveTo>
                    <a:pt x="1005" y="989"/>
                  </a:moveTo>
                  <a:cubicBezTo>
                    <a:pt x="1097" y="1062"/>
                    <a:pt x="1182" y="1150"/>
                    <a:pt x="1220" y="1264"/>
                  </a:cubicBezTo>
                  <a:cubicBezTo>
                    <a:pt x="1231" y="1312"/>
                    <a:pt x="1248" y="1376"/>
                    <a:pt x="1212" y="1416"/>
                  </a:cubicBezTo>
                  <a:cubicBezTo>
                    <a:pt x="1191" y="1425"/>
                    <a:pt x="1173" y="1430"/>
                    <a:pt x="1156" y="1430"/>
                  </a:cubicBezTo>
                  <a:cubicBezTo>
                    <a:pt x="1027" y="1430"/>
                    <a:pt x="976" y="1180"/>
                    <a:pt x="952" y="1078"/>
                  </a:cubicBezTo>
                  <a:cubicBezTo>
                    <a:pt x="949" y="1064"/>
                    <a:pt x="947" y="1044"/>
                    <a:pt x="945" y="1025"/>
                  </a:cubicBezTo>
                  <a:cubicBezTo>
                    <a:pt x="966" y="1015"/>
                    <a:pt x="986" y="1003"/>
                    <a:pt x="1005" y="989"/>
                  </a:cubicBezTo>
                  <a:close/>
                  <a:moveTo>
                    <a:pt x="709" y="1032"/>
                  </a:moveTo>
                  <a:cubicBezTo>
                    <a:pt x="718" y="1035"/>
                    <a:pt x="726" y="1038"/>
                    <a:pt x="735" y="1041"/>
                  </a:cubicBezTo>
                  <a:cubicBezTo>
                    <a:pt x="763" y="1050"/>
                    <a:pt x="791" y="1054"/>
                    <a:pt x="820" y="1054"/>
                  </a:cubicBezTo>
                  <a:cubicBezTo>
                    <a:pt x="823" y="1054"/>
                    <a:pt x="826" y="1054"/>
                    <a:pt x="829" y="1054"/>
                  </a:cubicBezTo>
                  <a:cubicBezTo>
                    <a:pt x="831" y="1092"/>
                    <a:pt x="838" y="1132"/>
                    <a:pt x="831" y="1159"/>
                  </a:cubicBezTo>
                  <a:cubicBezTo>
                    <a:pt x="823" y="1275"/>
                    <a:pt x="764" y="1414"/>
                    <a:pt x="646" y="1453"/>
                  </a:cubicBezTo>
                  <a:cubicBezTo>
                    <a:pt x="499" y="1421"/>
                    <a:pt x="633" y="1178"/>
                    <a:pt x="674" y="1096"/>
                  </a:cubicBezTo>
                  <a:cubicBezTo>
                    <a:pt x="681" y="1076"/>
                    <a:pt x="698" y="1054"/>
                    <a:pt x="709" y="1032"/>
                  </a:cubicBezTo>
                  <a:close/>
                  <a:moveTo>
                    <a:pt x="652" y="1453"/>
                  </a:moveTo>
                  <a:cubicBezTo>
                    <a:pt x="652" y="1454"/>
                    <a:pt x="650" y="1454"/>
                    <a:pt x="649" y="1454"/>
                  </a:cubicBezTo>
                  <a:cubicBezTo>
                    <a:pt x="650" y="1454"/>
                    <a:pt x="651" y="1453"/>
                    <a:pt x="652" y="1453"/>
                  </a:cubicBezTo>
                  <a:close/>
                  <a:moveTo>
                    <a:pt x="932" y="0"/>
                  </a:moveTo>
                  <a:cubicBezTo>
                    <a:pt x="912" y="0"/>
                    <a:pt x="891" y="4"/>
                    <a:pt x="868" y="11"/>
                  </a:cubicBezTo>
                  <a:cubicBezTo>
                    <a:pt x="736" y="82"/>
                    <a:pt x="666" y="252"/>
                    <a:pt x="691" y="398"/>
                  </a:cubicBezTo>
                  <a:cubicBezTo>
                    <a:pt x="618" y="336"/>
                    <a:pt x="518" y="287"/>
                    <a:pt x="420" y="287"/>
                  </a:cubicBezTo>
                  <a:cubicBezTo>
                    <a:pt x="383" y="287"/>
                    <a:pt x="346" y="294"/>
                    <a:pt x="310" y="311"/>
                  </a:cubicBezTo>
                  <a:cubicBezTo>
                    <a:pt x="135" y="402"/>
                    <a:pt x="204" y="620"/>
                    <a:pt x="348" y="707"/>
                  </a:cubicBezTo>
                  <a:cubicBezTo>
                    <a:pt x="1" y="796"/>
                    <a:pt x="166" y="1118"/>
                    <a:pt x="427" y="1118"/>
                  </a:cubicBezTo>
                  <a:cubicBezTo>
                    <a:pt x="463" y="1118"/>
                    <a:pt x="500" y="1112"/>
                    <a:pt x="538" y="1098"/>
                  </a:cubicBezTo>
                  <a:lnTo>
                    <a:pt x="538" y="1098"/>
                  </a:lnTo>
                  <a:cubicBezTo>
                    <a:pt x="434" y="1235"/>
                    <a:pt x="407" y="1506"/>
                    <a:pt x="610" y="1562"/>
                  </a:cubicBezTo>
                  <a:cubicBezTo>
                    <a:pt x="621" y="1564"/>
                    <a:pt x="632" y="1564"/>
                    <a:pt x="643" y="1564"/>
                  </a:cubicBezTo>
                  <a:cubicBezTo>
                    <a:pt x="764" y="1564"/>
                    <a:pt x="858" y="1446"/>
                    <a:pt x="901" y="1342"/>
                  </a:cubicBezTo>
                  <a:cubicBezTo>
                    <a:pt x="967" y="1488"/>
                    <a:pt x="1067" y="1549"/>
                    <a:pt x="1155" y="1549"/>
                  </a:cubicBezTo>
                  <a:cubicBezTo>
                    <a:pt x="1304" y="1549"/>
                    <a:pt x="1419" y="1375"/>
                    <a:pt x="1283" y="1141"/>
                  </a:cubicBezTo>
                  <a:lnTo>
                    <a:pt x="1283" y="1141"/>
                  </a:lnTo>
                  <a:cubicBezTo>
                    <a:pt x="1317" y="1149"/>
                    <a:pt x="1347" y="1153"/>
                    <a:pt x="1374" y="1153"/>
                  </a:cubicBezTo>
                  <a:cubicBezTo>
                    <a:pt x="1632" y="1153"/>
                    <a:pt x="1591" y="822"/>
                    <a:pt x="1334" y="738"/>
                  </a:cubicBezTo>
                  <a:cubicBezTo>
                    <a:pt x="1623" y="602"/>
                    <a:pt x="1563" y="289"/>
                    <a:pt x="1349" y="289"/>
                  </a:cubicBezTo>
                  <a:cubicBezTo>
                    <a:pt x="1292" y="289"/>
                    <a:pt x="1223" y="312"/>
                    <a:pt x="1147" y="367"/>
                  </a:cubicBezTo>
                  <a:cubicBezTo>
                    <a:pt x="1182" y="218"/>
                    <a:pt x="1095" y="0"/>
                    <a:pt x="93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4" name="Google Shape;2694;p42"/>
          <p:cNvGrpSpPr/>
          <p:nvPr/>
        </p:nvGrpSpPr>
        <p:grpSpPr>
          <a:xfrm>
            <a:off x="1899340" y="225369"/>
            <a:ext cx="129052" cy="118748"/>
            <a:chOff x="10843290" y="-69506"/>
            <a:chExt cx="129052" cy="118748"/>
          </a:xfrm>
        </p:grpSpPr>
        <p:sp>
          <p:nvSpPr>
            <p:cNvPr id="2695" name="Google Shape;2695;p42"/>
            <p:cNvSpPr/>
            <p:nvPr/>
          </p:nvSpPr>
          <p:spPr>
            <a:xfrm>
              <a:off x="10865341" y="-49443"/>
              <a:ext cx="92361" cy="77900"/>
            </a:xfrm>
            <a:custGeom>
              <a:avLst/>
              <a:gdLst/>
              <a:ahLst/>
              <a:cxnLst/>
              <a:rect l="l" t="t" r="r" b="b"/>
              <a:pathLst>
                <a:path w="511" h="431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235"/>
                    <a:pt x="277" y="384"/>
                    <a:pt x="510" y="430"/>
                  </a:cubicBezTo>
                  <a:cubicBezTo>
                    <a:pt x="474" y="144"/>
                    <a:pt x="259" y="41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10843290" y="-69506"/>
              <a:ext cx="129052" cy="118748"/>
            </a:xfrm>
            <a:custGeom>
              <a:avLst/>
              <a:gdLst/>
              <a:ahLst/>
              <a:cxnLst/>
              <a:rect l="l" t="t" r="r" b="b"/>
              <a:pathLst>
                <a:path w="714" h="657" extrusionOk="0">
                  <a:moveTo>
                    <a:pt x="123" y="112"/>
                  </a:moveTo>
                  <a:lnTo>
                    <a:pt x="123" y="112"/>
                  </a:lnTo>
                  <a:cubicBezTo>
                    <a:pt x="381" y="152"/>
                    <a:pt x="596" y="255"/>
                    <a:pt x="632" y="541"/>
                  </a:cubicBezTo>
                  <a:cubicBezTo>
                    <a:pt x="399" y="495"/>
                    <a:pt x="194" y="346"/>
                    <a:pt x="123" y="112"/>
                  </a:cubicBezTo>
                  <a:close/>
                  <a:moveTo>
                    <a:pt x="64" y="0"/>
                  </a:moveTo>
                  <a:cubicBezTo>
                    <a:pt x="31" y="0"/>
                    <a:pt x="1" y="29"/>
                    <a:pt x="10" y="70"/>
                  </a:cubicBezTo>
                  <a:cubicBezTo>
                    <a:pt x="30" y="126"/>
                    <a:pt x="65" y="176"/>
                    <a:pt x="89" y="231"/>
                  </a:cubicBezTo>
                  <a:cubicBezTo>
                    <a:pt x="197" y="468"/>
                    <a:pt x="339" y="624"/>
                    <a:pt x="609" y="654"/>
                  </a:cubicBezTo>
                  <a:cubicBezTo>
                    <a:pt x="616" y="656"/>
                    <a:pt x="624" y="657"/>
                    <a:pt x="631" y="657"/>
                  </a:cubicBezTo>
                  <a:cubicBezTo>
                    <a:pt x="663" y="657"/>
                    <a:pt x="693" y="639"/>
                    <a:pt x="695" y="603"/>
                  </a:cubicBezTo>
                  <a:cubicBezTo>
                    <a:pt x="701" y="527"/>
                    <a:pt x="713" y="449"/>
                    <a:pt x="686" y="374"/>
                  </a:cubicBezTo>
                  <a:cubicBezTo>
                    <a:pt x="603" y="109"/>
                    <a:pt x="295" y="153"/>
                    <a:pt x="105" y="15"/>
                  </a:cubicBezTo>
                  <a:cubicBezTo>
                    <a:pt x="92" y="5"/>
                    <a:pt x="78" y="0"/>
                    <a:pt x="6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42"/>
          <p:cNvGrpSpPr/>
          <p:nvPr/>
        </p:nvGrpSpPr>
        <p:grpSpPr>
          <a:xfrm>
            <a:off x="218414" y="893549"/>
            <a:ext cx="236776" cy="210746"/>
            <a:chOff x="12185139" y="-1513826"/>
            <a:chExt cx="236776" cy="210746"/>
          </a:xfrm>
        </p:grpSpPr>
        <p:sp>
          <p:nvSpPr>
            <p:cNvPr id="2698" name="Google Shape;2698;p42"/>
            <p:cNvSpPr/>
            <p:nvPr/>
          </p:nvSpPr>
          <p:spPr>
            <a:xfrm>
              <a:off x="12279488" y="-1378992"/>
              <a:ext cx="44102" cy="60187"/>
            </a:xfrm>
            <a:custGeom>
              <a:avLst/>
              <a:gdLst/>
              <a:ahLst/>
              <a:cxnLst/>
              <a:rect l="l" t="t" r="r" b="b"/>
              <a:pathLst>
                <a:path w="244" h="333" extrusionOk="0">
                  <a:moveTo>
                    <a:pt x="66" y="0"/>
                  </a:moveTo>
                  <a:lnTo>
                    <a:pt x="66" y="0"/>
                  </a:lnTo>
                  <a:cubicBezTo>
                    <a:pt x="67" y="5"/>
                    <a:pt x="67" y="9"/>
                    <a:pt x="67" y="13"/>
                  </a:cubicBezTo>
                  <a:cubicBezTo>
                    <a:pt x="55" y="67"/>
                    <a:pt x="25" y="122"/>
                    <a:pt x="16" y="176"/>
                  </a:cubicBezTo>
                  <a:cubicBezTo>
                    <a:pt x="1" y="243"/>
                    <a:pt x="33" y="332"/>
                    <a:pt x="111" y="332"/>
                  </a:cubicBezTo>
                  <a:cubicBezTo>
                    <a:pt x="111" y="332"/>
                    <a:pt x="111" y="332"/>
                    <a:pt x="112" y="332"/>
                  </a:cubicBezTo>
                  <a:cubicBezTo>
                    <a:pt x="192" y="331"/>
                    <a:pt x="243" y="252"/>
                    <a:pt x="238" y="178"/>
                  </a:cubicBezTo>
                  <a:cubicBezTo>
                    <a:pt x="241" y="134"/>
                    <a:pt x="223" y="91"/>
                    <a:pt x="225" y="49"/>
                  </a:cubicBezTo>
                  <a:lnTo>
                    <a:pt x="225" y="49"/>
                  </a:lnTo>
                  <a:cubicBezTo>
                    <a:pt x="215" y="51"/>
                    <a:pt x="204" y="52"/>
                    <a:pt x="193" y="52"/>
                  </a:cubicBezTo>
                  <a:cubicBezTo>
                    <a:pt x="150" y="52"/>
                    <a:pt x="106" y="3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12211347" y="-1423455"/>
              <a:ext cx="74286" cy="46993"/>
            </a:xfrm>
            <a:custGeom>
              <a:avLst/>
              <a:gdLst/>
              <a:ahLst/>
              <a:cxnLst/>
              <a:rect l="l" t="t" r="r" b="b"/>
              <a:pathLst>
                <a:path w="411" h="260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61" y="5"/>
                    <a:pt x="345" y="7"/>
                    <a:pt x="330" y="8"/>
                  </a:cubicBezTo>
                  <a:cubicBezTo>
                    <a:pt x="268" y="16"/>
                    <a:pt x="207" y="24"/>
                    <a:pt x="150" y="48"/>
                  </a:cubicBezTo>
                  <a:cubicBezTo>
                    <a:pt x="51" y="79"/>
                    <a:pt x="1" y="215"/>
                    <a:pt x="122" y="252"/>
                  </a:cubicBezTo>
                  <a:cubicBezTo>
                    <a:pt x="141" y="257"/>
                    <a:pt x="159" y="260"/>
                    <a:pt x="177" y="260"/>
                  </a:cubicBezTo>
                  <a:cubicBezTo>
                    <a:pt x="249" y="260"/>
                    <a:pt x="320" y="221"/>
                    <a:pt x="391" y="210"/>
                  </a:cubicBezTo>
                  <a:cubicBezTo>
                    <a:pt x="393" y="209"/>
                    <a:pt x="395" y="209"/>
                    <a:pt x="396" y="209"/>
                  </a:cubicBezTo>
                  <a:cubicBezTo>
                    <a:pt x="401" y="209"/>
                    <a:pt x="406" y="210"/>
                    <a:pt x="410" y="212"/>
                  </a:cubicBezTo>
                  <a:cubicBezTo>
                    <a:pt x="409" y="210"/>
                    <a:pt x="408" y="209"/>
                    <a:pt x="406" y="206"/>
                  </a:cubicBezTo>
                  <a:cubicBezTo>
                    <a:pt x="361" y="149"/>
                    <a:pt x="355" y="70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12268462" y="-1496475"/>
              <a:ext cx="46451" cy="56934"/>
            </a:xfrm>
            <a:custGeom>
              <a:avLst/>
              <a:gdLst/>
              <a:ahLst/>
              <a:cxnLst/>
              <a:rect l="l" t="t" r="r" b="b"/>
              <a:pathLst>
                <a:path w="257" h="315" extrusionOk="0">
                  <a:moveTo>
                    <a:pt x="108" y="0"/>
                  </a:moveTo>
                  <a:cubicBezTo>
                    <a:pt x="53" y="0"/>
                    <a:pt x="19" y="61"/>
                    <a:pt x="14" y="113"/>
                  </a:cubicBezTo>
                  <a:cubicBezTo>
                    <a:pt x="1" y="194"/>
                    <a:pt x="37" y="273"/>
                    <a:pt x="107" y="314"/>
                  </a:cubicBezTo>
                  <a:cubicBezTo>
                    <a:pt x="144" y="271"/>
                    <a:pt x="196" y="252"/>
                    <a:pt x="251" y="252"/>
                  </a:cubicBezTo>
                  <a:cubicBezTo>
                    <a:pt x="252" y="252"/>
                    <a:pt x="253" y="252"/>
                    <a:pt x="255" y="252"/>
                  </a:cubicBezTo>
                  <a:cubicBezTo>
                    <a:pt x="256" y="249"/>
                    <a:pt x="256" y="246"/>
                    <a:pt x="257" y="244"/>
                  </a:cubicBezTo>
                  <a:cubicBezTo>
                    <a:pt x="249" y="150"/>
                    <a:pt x="232" y="37"/>
                    <a:pt x="131" y="3"/>
                  </a:cubicBezTo>
                  <a:cubicBezTo>
                    <a:pt x="124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12330458" y="-1486715"/>
              <a:ext cx="59104" cy="54223"/>
            </a:xfrm>
            <a:custGeom>
              <a:avLst/>
              <a:gdLst/>
              <a:ahLst/>
              <a:cxnLst/>
              <a:rect l="l" t="t" r="r" b="b"/>
              <a:pathLst>
                <a:path w="327" h="300" extrusionOk="0">
                  <a:moveTo>
                    <a:pt x="228" y="1"/>
                  </a:moveTo>
                  <a:cubicBezTo>
                    <a:pt x="209" y="1"/>
                    <a:pt x="186" y="5"/>
                    <a:pt x="159" y="17"/>
                  </a:cubicBezTo>
                  <a:cubicBezTo>
                    <a:pt x="88" y="52"/>
                    <a:pt x="40" y="121"/>
                    <a:pt x="9" y="190"/>
                  </a:cubicBezTo>
                  <a:cubicBezTo>
                    <a:pt x="4" y="198"/>
                    <a:pt x="2" y="208"/>
                    <a:pt x="0" y="217"/>
                  </a:cubicBezTo>
                  <a:cubicBezTo>
                    <a:pt x="35" y="232"/>
                    <a:pt x="65" y="253"/>
                    <a:pt x="88" y="281"/>
                  </a:cubicBezTo>
                  <a:cubicBezTo>
                    <a:pt x="93" y="288"/>
                    <a:pt x="96" y="293"/>
                    <a:pt x="100" y="299"/>
                  </a:cubicBezTo>
                  <a:cubicBezTo>
                    <a:pt x="147" y="253"/>
                    <a:pt x="200" y="227"/>
                    <a:pt x="246" y="180"/>
                  </a:cubicBezTo>
                  <a:cubicBezTo>
                    <a:pt x="327" y="104"/>
                    <a:pt x="316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12281295" y="-1433757"/>
              <a:ext cx="54224" cy="45186"/>
            </a:xfrm>
            <a:custGeom>
              <a:avLst/>
              <a:gdLst/>
              <a:ahLst/>
              <a:cxnLst/>
              <a:rect l="l" t="t" r="r" b="b"/>
              <a:pathLst>
                <a:path w="300" h="250" extrusionOk="0">
                  <a:moveTo>
                    <a:pt x="169" y="1"/>
                  </a:moveTo>
                  <a:cubicBezTo>
                    <a:pt x="163" y="1"/>
                    <a:pt x="157" y="1"/>
                    <a:pt x="150" y="2"/>
                  </a:cubicBezTo>
                  <a:cubicBezTo>
                    <a:pt x="0" y="20"/>
                    <a:pt x="43" y="250"/>
                    <a:pt x="181" y="250"/>
                  </a:cubicBezTo>
                  <a:cubicBezTo>
                    <a:pt x="260" y="248"/>
                    <a:pt x="299" y="154"/>
                    <a:pt x="292" y="85"/>
                  </a:cubicBezTo>
                  <a:cubicBezTo>
                    <a:pt x="283" y="32"/>
                    <a:pt x="222" y="1"/>
                    <a:pt x="16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12334976" y="-1417309"/>
              <a:ext cx="67960" cy="52958"/>
            </a:xfrm>
            <a:custGeom>
              <a:avLst/>
              <a:gdLst/>
              <a:ahLst/>
              <a:cxnLst/>
              <a:rect l="l" t="t" r="r" b="b"/>
              <a:pathLst>
                <a:path w="376" h="293" extrusionOk="0">
                  <a:moveTo>
                    <a:pt x="143" y="0"/>
                  </a:moveTo>
                  <a:cubicBezTo>
                    <a:pt x="137" y="0"/>
                    <a:pt x="130" y="0"/>
                    <a:pt x="124" y="1"/>
                  </a:cubicBezTo>
                  <a:cubicBezTo>
                    <a:pt x="118" y="4"/>
                    <a:pt x="111" y="4"/>
                    <a:pt x="104" y="4"/>
                  </a:cubicBezTo>
                  <a:cubicBezTo>
                    <a:pt x="114" y="93"/>
                    <a:pt x="68" y="178"/>
                    <a:pt x="0" y="225"/>
                  </a:cubicBezTo>
                  <a:cubicBezTo>
                    <a:pt x="52" y="263"/>
                    <a:pt x="142" y="292"/>
                    <a:pt x="217" y="292"/>
                  </a:cubicBezTo>
                  <a:cubicBezTo>
                    <a:pt x="308" y="292"/>
                    <a:pt x="376" y="248"/>
                    <a:pt x="318" y="120"/>
                  </a:cubicBezTo>
                  <a:cubicBezTo>
                    <a:pt x="283" y="57"/>
                    <a:pt x="217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12185139" y="-1513826"/>
              <a:ext cx="236776" cy="210746"/>
            </a:xfrm>
            <a:custGeom>
              <a:avLst/>
              <a:gdLst/>
              <a:ahLst/>
              <a:cxnLst/>
              <a:rect l="l" t="t" r="r" b="b"/>
              <a:pathLst>
                <a:path w="1310" h="1166" extrusionOk="0">
                  <a:moveTo>
                    <a:pt x="569" y="95"/>
                  </a:moveTo>
                  <a:cubicBezTo>
                    <a:pt x="576" y="95"/>
                    <a:pt x="584" y="97"/>
                    <a:pt x="592" y="99"/>
                  </a:cubicBezTo>
                  <a:cubicBezTo>
                    <a:pt x="693" y="133"/>
                    <a:pt x="710" y="246"/>
                    <a:pt x="718" y="340"/>
                  </a:cubicBezTo>
                  <a:cubicBezTo>
                    <a:pt x="717" y="342"/>
                    <a:pt x="717" y="345"/>
                    <a:pt x="716" y="348"/>
                  </a:cubicBezTo>
                  <a:cubicBezTo>
                    <a:pt x="714" y="348"/>
                    <a:pt x="713" y="348"/>
                    <a:pt x="712" y="348"/>
                  </a:cubicBezTo>
                  <a:cubicBezTo>
                    <a:pt x="657" y="348"/>
                    <a:pt x="605" y="367"/>
                    <a:pt x="567" y="410"/>
                  </a:cubicBezTo>
                  <a:cubicBezTo>
                    <a:pt x="498" y="369"/>
                    <a:pt x="462" y="290"/>
                    <a:pt x="475" y="209"/>
                  </a:cubicBezTo>
                  <a:cubicBezTo>
                    <a:pt x="480" y="157"/>
                    <a:pt x="514" y="95"/>
                    <a:pt x="569" y="95"/>
                  </a:cubicBezTo>
                  <a:close/>
                  <a:moveTo>
                    <a:pt x="1032" y="151"/>
                  </a:moveTo>
                  <a:cubicBezTo>
                    <a:pt x="1120" y="151"/>
                    <a:pt x="1131" y="254"/>
                    <a:pt x="1050" y="330"/>
                  </a:cubicBezTo>
                  <a:cubicBezTo>
                    <a:pt x="1004" y="377"/>
                    <a:pt x="951" y="403"/>
                    <a:pt x="904" y="449"/>
                  </a:cubicBezTo>
                  <a:cubicBezTo>
                    <a:pt x="900" y="443"/>
                    <a:pt x="897" y="438"/>
                    <a:pt x="892" y="431"/>
                  </a:cubicBezTo>
                  <a:cubicBezTo>
                    <a:pt x="869" y="403"/>
                    <a:pt x="839" y="381"/>
                    <a:pt x="804" y="367"/>
                  </a:cubicBezTo>
                  <a:cubicBezTo>
                    <a:pt x="806" y="358"/>
                    <a:pt x="808" y="348"/>
                    <a:pt x="813" y="340"/>
                  </a:cubicBezTo>
                  <a:cubicBezTo>
                    <a:pt x="844" y="271"/>
                    <a:pt x="893" y="202"/>
                    <a:pt x="963" y="167"/>
                  </a:cubicBezTo>
                  <a:cubicBezTo>
                    <a:pt x="990" y="155"/>
                    <a:pt x="1013" y="151"/>
                    <a:pt x="1032" y="151"/>
                  </a:cubicBezTo>
                  <a:close/>
                  <a:moveTo>
                    <a:pt x="701" y="444"/>
                  </a:moveTo>
                  <a:cubicBezTo>
                    <a:pt x="754" y="444"/>
                    <a:pt x="815" y="475"/>
                    <a:pt x="824" y="528"/>
                  </a:cubicBezTo>
                  <a:cubicBezTo>
                    <a:pt x="831" y="597"/>
                    <a:pt x="793" y="691"/>
                    <a:pt x="714" y="693"/>
                  </a:cubicBezTo>
                  <a:cubicBezTo>
                    <a:pt x="574" y="693"/>
                    <a:pt x="532" y="463"/>
                    <a:pt x="682" y="445"/>
                  </a:cubicBezTo>
                  <a:cubicBezTo>
                    <a:pt x="689" y="444"/>
                    <a:pt x="695" y="444"/>
                    <a:pt x="701" y="444"/>
                  </a:cubicBezTo>
                  <a:close/>
                  <a:moveTo>
                    <a:pt x="521" y="502"/>
                  </a:moveTo>
                  <a:lnTo>
                    <a:pt x="521" y="502"/>
                  </a:lnTo>
                  <a:cubicBezTo>
                    <a:pt x="500" y="571"/>
                    <a:pt x="506" y="649"/>
                    <a:pt x="551" y="706"/>
                  </a:cubicBezTo>
                  <a:cubicBezTo>
                    <a:pt x="552" y="709"/>
                    <a:pt x="554" y="711"/>
                    <a:pt x="555" y="712"/>
                  </a:cubicBezTo>
                  <a:cubicBezTo>
                    <a:pt x="551" y="710"/>
                    <a:pt x="546" y="709"/>
                    <a:pt x="541" y="709"/>
                  </a:cubicBezTo>
                  <a:cubicBezTo>
                    <a:pt x="540" y="709"/>
                    <a:pt x="538" y="709"/>
                    <a:pt x="536" y="710"/>
                  </a:cubicBezTo>
                  <a:cubicBezTo>
                    <a:pt x="465" y="721"/>
                    <a:pt x="394" y="760"/>
                    <a:pt x="322" y="760"/>
                  </a:cubicBezTo>
                  <a:cubicBezTo>
                    <a:pt x="304" y="760"/>
                    <a:pt x="286" y="757"/>
                    <a:pt x="267" y="752"/>
                  </a:cubicBezTo>
                  <a:cubicBezTo>
                    <a:pt x="146" y="715"/>
                    <a:pt x="196" y="579"/>
                    <a:pt x="295" y="548"/>
                  </a:cubicBezTo>
                  <a:cubicBezTo>
                    <a:pt x="352" y="524"/>
                    <a:pt x="413" y="516"/>
                    <a:pt x="475" y="508"/>
                  </a:cubicBezTo>
                  <a:cubicBezTo>
                    <a:pt x="490" y="507"/>
                    <a:pt x="506" y="505"/>
                    <a:pt x="521" y="502"/>
                  </a:cubicBezTo>
                  <a:close/>
                  <a:moveTo>
                    <a:pt x="972" y="534"/>
                  </a:moveTo>
                  <a:cubicBezTo>
                    <a:pt x="1046" y="534"/>
                    <a:pt x="1112" y="591"/>
                    <a:pt x="1147" y="654"/>
                  </a:cubicBezTo>
                  <a:cubicBezTo>
                    <a:pt x="1205" y="782"/>
                    <a:pt x="1137" y="827"/>
                    <a:pt x="1045" y="827"/>
                  </a:cubicBezTo>
                  <a:cubicBezTo>
                    <a:pt x="971" y="827"/>
                    <a:pt x="881" y="797"/>
                    <a:pt x="829" y="759"/>
                  </a:cubicBezTo>
                  <a:cubicBezTo>
                    <a:pt x="897" y="712"/>
                    <a:pt x="943" y="627"/>
                    <a:pt x="934" y="538"/>
                  </a:cubicBezTo>
                  <a:lnTo>
                    <a:pt x="934" y="538"/>
                  </a:lnTo>
                  <a:cubicBezTo>
                    <a:pt x="936" y="539"/>
                    <a:pt x="937" y="539"/>
                    <a:pt x="939" y="539"/>
                  </a:cubicBezTo>
                  <a:cubicBezTo>
                    <a:pt x="943" y="539"/>
                    <a:pt x="949" y="538"/>
                    <a:pt x="953" y="535"/>
                  </a:cubicBezTo>
                  <a:cubicBezTo>
                    <a:pt x="959" y="534"/>
                    <a:pt x="966" y="534"/>
                    <a:pt x="972" y="534"/>
                  </a:cubicBezTo>
                  <a:close/>
                  <a:moveTo>
                    <a:pt x="588" y="746"/>
                  </a:moveTo>
                  <a:lnTo>
                    <a:pt x="588" y="746"/>
                  </a:lnTo>
                  <a:cubicBezTo>
                    <a:pt x="628" y="782"/>
                    <a:pt x="672" y="798"/>
                    <a:pt x="715" y="798"/>
                  </a:cubicBezTo>
                  <a:cubicBezTo>
                    <a:pt x="726" y="798"/>
                    <a:pt x="737" y="797"/>
                    <a:pt x="747" y="795"/>
                  </a:cubicBezTo>
                  <a:lnTo>
                    <a:pt x="747" y="795"/>
                  </a:lnTo>
                  <a:cubicBezTo>
                    <a:pt x="745" y="837"/>
                    <a:pt x="763" y="880"/>
                    <a:pt x="760" y="924"/>
                  </a:cubicBezTo>
                  <a:cubicBezTo>
                    <a:pt x="765" y="998"/>
                    <a:pt x="714" y="1077"/>
                    <a:pt x="634" y="1078"/>
                  </a:cubicBezTo>
                  <a:cubicBezTo>
                    <a:pt x="555" y="1078"/>
                    <a:pt x="523" y="989"/>
                    <a:pt x="538" y="922"/>
                  </a:cubicBezTo>
                  <a:cubicBezTo>
                    <a:pt x="547" y="868"/>
                    <a:pt x="576" y="813"/>
                    <a:pt x="589" y="759"/>
                  </a:cubicBezTo>
                  <a:cubicBezTo>
                    <a:pt x="589" y="755"/>
                    <a:pt x="589" y="751"/>
                    <a:pt x="588" y="746"/>
                  </a:cubicBezTo>
                  <a:close/>
                  <a:moveTo>
                    <a:pt x="560" y="1"/>
                  </a:moveTo>
                  <a:cubicBezTo>
                    <a:pt x="513" y="1"/>
                    <a:pt x="466" y="20"/>
                    <a:pt x="429" y="65"/>
                  </a:cubicBezTo>
                  <a:cubicBezTo>
                    <a:pt x="349" y="163"/>
                    <a:pt x="350" y="323"/>
                    <a:pt x="435" y="418"/>
                  </a:cubicBezTo>
                  <a:cubicBezTo>
                    <a:pt x="32" y="438"/>
                    <a:pt x="0" y="844"/>
                    <a:pt x="326" y="844"/>
                  </a:cubicBezTo>
                  <a:cubicBezTo>
                    <a:pt x="367" y="844"/>
                    <a:pt x="414" y="838"/>
                    <a:pt x="466" y="823"/>
                  </a:cubicBezTo>
                  <a:lnTo>
                    <a:pt x="466" y="823"/>
                  </a:lnTo>
                  <a:cubicBezTo>
                    <a:pt x="420" y="923"/>
                    <a:pt x="424" y="1055"/>
                    <a:pt x="517" y="1126"/>
                  </a:cubicBezTo>
                  <a:cubicBezTo>
                    <a:pt x="556" y="1153"/>
                    <a:pt x="596" y="1165"/>
                    <a:pt x="634" y="1165"/>
                  </a:cubicBezTo>
                  <a:cubicBezTo>
                    <a:pt x="763" y="1165"/>
                    <a:pt x="869" y="1027"/>
                    <a:pt x="846" y="882"/>
                  </a:cubicBezTo>
                  <a:lnTo>
                    <a:pt x="846" y="882"/>
                  </a:lnTo>
                  <a:cubicBezTo>
                    <a:pt x="905" y="913"/>
                    <a:pt x="982" y="937"/>
                    <a:pt x="1055" y="937"/>
                  </a:cubicBezTo>
                  <a:cubicBezTo>
                    <a:pt x="1133" y="937"/>
                    <a:pt x="1206" y="909"/>
                    <a:pt x="1244" y="831"/>
                  </a:cubicBezTo>
                  <a:cubicBezTo>
                    <a:pt x="1309" y="684"/>
                    <a:pt x="1201" y="513"/>
                    <a:pt x="1058" y="461"/>
                  </a:cubicBezTo>
                  <a:cubicBezTo>
                    <a:pt x="1272" y="268"/>
                    <a:pt x="1183" y="65"/>
                    <a:pt x="1019" y="65"/>
                  </a:cubicBezTo>
                  <a:cubicBezTo>
                    <a:pt x="951" y="65"/>
                    <a:pt x="869" y="101"/>
                    <a:pt x="790" y="188"/>
                  </a:cubicBezTo>
                  <a:cubicBezTo>
                    <a:pt x="766" y="85"/>
                    <a:pt x="661" y="1"/>
                    <a:pt x="56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5" name="Google Shape;2705;p42"/>
          <p:cNvGrpSpPr/>
          <p:nvPr/>
        </p:nvGrpSpPr>
        <p:grpSpPr>
          <a:xfrm flipH="1">
            <a:off x="3172338" y="4271320"/>
            <a:ext cx="124533" cy="118206"/>
            <a:chOff x="10302863" y="240107"/>
            <a:chExt cx="124533" cy="118206"/>
          </a:xfrm>
        </p:grpSpPr>
        <p:sp>
          <p:nvSpPr>
            <p:cNvPr id="2706" name="Google Shape;2706;p42"/>
            <p:cNvSpPr/>
            <p:nvPr/>
          </p:nvSpPr>
          <p:spPr>
            <a:xfrm>
              <a:off x="10317684" y="255832"/>
              <a:ext cx="91818" cy="85853"/>
            </a:xfrm>
            <a:custGeom>
              <a:avLst/>
              <a:gdLst/>
              <a:ahLst/>
              <a:cxnLst/>
              <a:rect l="l" t="t" r="r" b="b"/>
              <a:pathLst>
                <a:path w="508" h="475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267"/>
                    <a:pt x="241" y="393"/>
                    <a:pt x="508" y="475"/>
                  </a:cubicBezTo>
                  <a:cubicBezTo>
                    <a:pt x="475" y="144"/>
                    <a:pt x="269" y="97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10302863" y="240107"/>
              <a:ext cx="124533" cy="118206"/>
            </a:xfrm>
            <a:custGeom>
              <a:avLst/>
              <a:gdLst/>
              <a:ahLst/>
              <a:cxnLst/>
              <a:rect l="l" t="t" r="r" b="b"/>
              <a:pathLst>
                <a:path w="689" h="654" extrusionOk="0">
                  <a:moveTo>
                    <a:pt x="83" y="88"/>
                  </a:moveTo>
                  <a:lnTo>
                    <a:pt x="83" y="88"/>
                  </a:lnTo>
                  <a:cubicBezTo>
                    <a:pt x="351" y="184"/>
                    <a:pt x="557" y="231"/>
                    <a:pt x="590" y="562"/>
                  </a:cubicBezTo>
                  <a:cubicBezTo>
                    <a:pt x="323" y="480"/>
                    <a:pt x="177" y="354"/>
                    <a:pt x="83" y="88"/>
                  </a:cubicBezTo>
                  <a:close/>
                  <a:moveTo>
                    <a:pt x="51" y="1"/>
                  </a:moveTo>
                  <a:cubicBezTo>
                    <a:pt x="38" y="1"/>
                    <a:pt x="25" y="4"/>
                    <a:pt x="15" y="15"/>
                  </a:cubicBezTo>
                  <a:cubicBezTo>
                    <a:pt x="1" y="32"/>
                    <a:pt x="5" y="53"/>
                    <a:pt x="12" y="72"/>
                  </a:cubicBezTo>
                  <a:cubicBezTo>
                    <a:pt x="33" y="130"/>
                    <a:pt x="55" y="181"/>
                    <a:pt x="74" y="240"/>
                  </a:cubicBezTo>
                  <a:cubicBezTo>
                    <a:pt x="147" y="516"/>
                    <a:pt x="340" y="622"/>
                    <a:pt x="610" y="653"/>
                  </a:cubicBezTo>
                  <a:cubicBezTo>
                    <a:pt x="611" y="653"/>
                    <a:pt x="612" y="653"/>
                    <a:pt x="613" y="653"/>
                  </a:cubicBezTo>
                  <a:cubicBezTo>
                    <a:pt x="689" y="653"/>
                    <a:pt x="647" y="424"/>
                    <a:pt x="637" y="375"/>
                  </a:cubicBezTo>
                  <a:cubicBezTo>
                    <a:pt x="582" y="114"/>
                    <a:pt x="302" y="32"/>
                    <a:pt x="71" y="3"/>
                  </a:cubicBezTo>
                  <a:cubicBezTo>
                    <a:pt x="64" y="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8" name="Google Shape;2708;p42"/>
          <p:cNvGrpSpPr/>
          <p:nvPr/>
        </p:nvGrpSpPr>
        <p:grpSpPr>
          <a:xfrm flipH="1">
            <a:off x="330663" y="3763945"/>
            <a:ext cx="124533" cy="118206"/>
            <a:chOff x="10302863" y="240107"/>
            <a:chExt cx="124533" cy="118206"/>
          </a:xfrm>
        </p:grpSpPr>
        <p:sp>
          <p:nvSpPr>
            <p:cNvPr id="2709" name="Google Shape;2709;p42"/>
            <p:cNvSpPr/>
            <p:nvPr/>
          </p:nvSpPr>
          <p:spPr>
            <a:xfrm>
              <a:off x="10317684" y="255832"/>
              <a:ext cx="91818" cy="85853"/>
            </a:xfrm>
            <a:custGeom>
              <a:avLst/>
              <a:gdLst/>
              <a:ahLst/>
              <a:cxnLst/>
              <a:rect l="l" t="t" r="r" b="b"/>
              <a:pathLst>
                <a:path w="508" h="475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267"/>
                    <a:pt x="241" y="393"/>
                    <a:pt x="508" y="475"/>
                  </a:cubicBezTo>
                  <a:cubicBezTo>
                    <a:pt x="475" y="144"/>
                    <a:pt x="269" y="97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10302863" y="240107"/>
              <a:ext cx="124533" cy="118206"/>
            </a:xfrm>
            <a:custGeom>
              <a:avLst/>
              <a:gdLst/>
              <a:ahLst/>
              <a:cxnLst/>
              <a:rect l="l" t="t" r="r" b="b"/>
              <a:pathLst>
                <a:path w="689" h="654" extrusionOk="0">
                  <a:moveTo>
                    <a:pt x="83" y="88"/>
                  </a:moveTo>
                  <a:lnTo>
                    <a:pt x="83" y="88"/>
                  </a:lnTo>
                  <a:cubicBezTo>
                    <a:pt x="351" y="184"/>
                    <a:pt x="557" y="231"/>
                    <a:pt x="590" y="562"/>
                  </a:cubicBezTo>
                  <a:cubicBezTo>
                    <a:pt x="323" y="480"/>
                    <a:pt x="177" y="354"/>
                    <a:pt x="83" y="88"/>
                  </a:cubicBezTo>
                  <a:close/>
                  <a:moveTo>
                    <a:pt x="51" y="1"/>
                  </a:moveTo>
                  <a:cubicBezTo>
                    <a:pt x="38" y="1"/>
                    <a:pt x="25" y="4"/>
                    <a:pt x="15" y="15"/>
                  </a:cubicBezTo>
                  <a:cubicBezTo>
                    <a:pt x="1" y="32"/>
                    <a:pt x="5" y="53"/>
                    <a:pt x="12" y="72"/>
                  </a:cubicBezTo>
                  <a:cubicBezTo>
                    <a:pt x="33" y="130"/>
                    <a:pt x="55" y="181"/>
                    <a:pt x="74" y="240"/>
                  </a:cubicBezTo>
                  <a:cubicBezTo>
                    <a:pt x="147" y="516"/>
                    <a:pt x="340" y="622"/>
                    <a:pt x="610" y="653"/>
                  </a:cubicBezTo>
                  <a:cubicBezTo>
                    <a:pt x="611" y="653"/>
                    <a:pt x="612" y="653"/>
                    <a:pt x="613" y="653"/>
                  </a:cubicBezTo>
                  <a:cubicBezTo>
                    <a:pt x="689" y="653"/>
                    <a:pt x="647" y="424"/>
                    <a:pt x="637" y="375"/>
                  </a:cubicBezTo>
                  <a:cubicBezTo>
                    <a:pt x="582" y="114"/>
                    <a:pt x="302" y="32"/>
                    <a:pt x="71" y="3"/>
                  </a:cubicBezTo>
                  <a:cubicBezTo>
                    <a:pt x="64" y="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1" name="Google Shape;2711;p42"/>
          <p:cNvGrpSpPr/>
          <p:nvPr/>
        </p:nvGrpSpPr>
        <p:grpSpPr>
          <a:xfrm flipH="1">
            <a:off x="291812" y="2895602"/>
            <a:ext cx="202254" cy="166645"/>
            <a:chOff x="11669474" y="-1035760"/>
            <a:chExt cx="202254" cy="166645"/>
          </a:xfrm>
        </p:grpSpPr>
        <p:sp>
          <p:nvSpPr>
            <p:cNvPr id="2712" name="Google Shape;2712;p42"/>
            <p:cNvSpPr/>
            <p:nvPr/>
          </p:nvSpPr>
          <p:spPr>
            <a:xfrm>
              <a:off x="11693694" y="-1017867"/>
              <a:ext cx="147669" cy="132123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339" y="0"/>
                  </a:moveTo>
                  <a:cubicBezTo>
                    <a:pt x="328" y="0"/>
                    <a:pt x="316" y="5"/>
                    <a:pt x="305" y="16"/>
                  </a:cubicBezTo>
                  <a:cubicBezTo>
                    <a:pt x="261" y="85"/>
                    <a:pt x="288" y="183"/>
                    <a:pt x="342" y="240"/>
                  </a:cubicBezTo>
                  <a:cubicBezTo>
                    <a:pt x="342" y="240"/>
                    <a:pt x="343" y="241"/>
                    <a:pt x="344" y="241"/>
                  </a:cubicBezTo>
                  <a:cubicBezTo>
                    <a:pt x="355" y="243"/>
                    <a:pt x="367" y="250"/>
                    <a:pt x="373" y="261"/>
                  </a:cubicBezTo>
                  <a:cubicBezTo>
                    <a:pt x="390" y="263"/>
                    <a:pt x="402" y="282"/>
                    <a:pt x="398" y="297"/>
                  </a:cubicBezTo>
                  <a:cubicBezTo>
                    <a:pt x="395" y="312"/>
                    <a:pt x="382" y="323"/>
                    <a:pt x="368" y="323"/>
                  </a:cubicBezTo>
                  <a:cubicBezTo>
                    <a:pt x="367" y="323"/>
                    <a:pt x="366" y="323"/>
                    <a:pt x="366" y="323"/>
                  </a:cubicBezTo>
                  <a:cubicBezTo>
                    <a:pt x="358" y="331"/>
                    <a:pt x="347" y="336"/>
                    <a:pt x="336" y="336"/>
                  </a:cubicBezTo>
                  <a:cubicBezTo>
                    <a:pt x="334" y="336"/>
                    <a:pt x="332" y="335"/>
                    <a:pt x="330" y="335"/>
                  </a:cubicBezTo>
                  <a:cubicBezTo>
                    <a:pt x="279" y="329"/>
                    <a:pt x="235" y="323"/>
                    <a:pt x="183" y="322"/>
                  </a:cubicBezTo>
                  <a:cubicBezTo>
                    <a:pt x="181" y="321"/>
                    <a:pt x="178" y="321"/>
                    <a:pt x="176" y="321"/>
                  </a:cubicBezTo>
                  <a:cubicBezTo>
                    <a:pt x="101" y="321"/>
                    <a:pt x="0" y="381"/>
                    <a:pt x="60" y="462"/>
                  </a:cubicBezTo>
                  <a:cubicBezTo>
                    <a:pt x="81" y="491"/>
                    <a:pt x="108" y="515"/>
                    <a:pt x="145" y="519"/>
                  </a:cubicBezTo>
                  <a:cubicBezTo>
                    <a:pt x="151" y="520"/>
                    <a:pt x="157" y="520"/>
                    <a:pt x="162" y="520"/>
                  </a:cubicBezTo>
                  <a:cubicBezTo>
                    <a:pt x="172" y="520"/>
                    <a:pt x="181" y="519"/>
                    <a:pt x="190" y="518"/>
                  </a:cubicBezTo>
                  <a:cubicBezTo>
                    <a:pt x="199" y="517"/>
                    <a:pt x="208" y="516"/>
                    <a:pt x="218" y="516"/>
                  </a:cubicBezTo>
                  <a:lnTo>
                    <a:pt x="227" y="516"/>
                  </a:lnTo>
                  <a:cubicBezTo>
                    <a:pt x="348" y="554"/>
                    <a:pt x="145" y="721"/>
                    <a:pt x="315" y="730"/>
                  </a:cubicBezTo>
                  <a:cubicBezTo>
                    <a:pt x="522" y="713"/>
                    <a:pt x="404" y="511"/>
                    <a:pt x="522" y="500"/>
                  </a:cubicBezTo>
                  <a:cubicBezTo>
                    <a:pt x="560" y="500"/>
                    <a:pt x="588" y="531"/>
                    <a:pt x="620" y="546"/>
                  </a:cubicBezTo>
                  <a:cubicBezTo>
                    <a:pt x="651" y="563"/>
                    <a:pt x="695" y="582"/>
                    <a:pt x="734" y="582"/>
                  </a:cubicBezTo>
                  <a:cubicBezTo>
                    <a:pt x="757" y="582"/>
                    <a:pt x="779" y="575"/>
                    <a:pt x="795" y="556"/>
                  </a:cubicBezTo>
                  <a:cubicBezTo>
                    <a:pt x="814" y="507"/>
                    <a:pt x="778" y="454"/>
                    <a:pt x="741" y="426"/>
                  </a:cubicBezTo>
                  <a:cubicBezTo>
                    <a:pt x="692" y="400"/>
                    <a:pt x="639" y="372"/>
                    <a:pt x="675" y="309"/>
                  </a:cubicBezTo>
                  <a:cubicBezTo>
                    <a:pt x="715" y="261"/>
                    <a:pt x="773" y="225"/>
                    <a:pt x="795" y="166"/>
                  </a:cubicBezTo>
                  <a:cubicBezTo>
                    <a:pt x="816" y="119"/>
                    <a:pt x="794" y="58"/>
                    <a:pt x="737" y="58"/>
                  </a:cubicBezTo>
                  <a:cubicBezTo>
                    <a:pt x="737" y="58"/>
                    <a:pt x="736" y="58"/>
                    <a:pt x="736" y="58"/>
                  </a:cubicBezTo>
                  <a:cubicBezTo>
                    <a:pt x="661" y="65"/>
                    <a:pt x="611" y="134"/>
                    <a:pt x="574" y="192"/>
                  </a:cubicBezTo>
                  <a:cubicBezTo>
                    <a:pt x="557" y="214"/>
                    <a:pt x="542" y="223"/>
                    <a:pt x="528" y="223"/>
                  </a:cubicBezTo>
                  <a:cubicBezTo>
                    <a:pt x="482" y="223"/>
                    <a:pt x="455" y="116"/>
                    <a:pt x="429" y="78"/>
                  </a:cubicBezTo>
                  <a:cubicBezTo>
                    <a:pt x="412" y="47"/>
                    <a:pt x="376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11669474" y="-1035760"/>
              <a:ext cx="202254" cy="166645"/>
            </a:xfrm>
            <a:custGeom>
              <a:avLst/>
              <a:gdLst/>
              <a:ahLst/>
              <a:cxnLst/>
              <a:rect l="l" t="t" r="r" b="b"/>
              <a:pathLst>
                <a:path w="1119" h="922" extrusionOk="0">
                  <a:moveTo>
                    <a:pt x="473" y="99"/>
                  </a:moveTo>
                  <a:cubicBezTo>
                    <a:pt x="510" y="99"/>
                    <a:pt x="546" y="146"/>
                    <a:pt x="563" y="177"/>
                  </a:cubicBezTo>
                  <a:cubicBezTo>
                    <a:pt x="588" y="215"/>
                    <a:pt x="615" y="322"/>
                    <a:pt x="662" y="322"/>
                  </a:cubicBezTo>
                  <a:cubicBezTo>
                    <a:pt x="676" y="322"/>
                    <a:pt x="691" y="313"/>
                    <a:pt x="708" y="291"/>
                  </a:cubicBezTo>
                  <a:cubicBezTo>
                    <a:pt x="745" y="233"/>
                    <a:pt x="795" y="164"/>
                    <a:pt x="870" y="157"/>
                  </a:cubicBezTo>
                  <a:cubicBezTo>
                    <a:pt x="870" y="157"/>
                    <a:pt x="871" y="157"/>
                    <a:pt x="871" y="157"/>
                  </a:cubicBezTo>
                  <a:cubicBezTo>
                    <a:pt x="928" y="157"/>
                    <a:pt x="950" y="218"/>
                    <a:pt x="929" y="265"/>
                  </a:cubicBezTo>
                  <a:cubicBezTo>
                    <a:pt x="907" y="324"/>
                    <a:pt x="849" y="360"/>
                    <a:pt x="809" y="409"/>
                  </a:cubicBezTo>
                  <a:cubicBezTo>
                    <a:pt x="773" y="471"/>
                    <a:pt x="826" y="500"/>
                    <a:pt x="875" y="525"/>
                  </a:cubicBezTo>
                  <a:cubicBezTo>
                    <a:pt x="912" y="554"/>
                    <a:pt x="948" y="606"/>
                    <a:pt x="929" y="655"/>
                  </a:cubicBezTo>
                  <a:cubicBezTo>
                    <a:pt x="913" y="674"/>
                    <a:pt x="891" y="681"/>
                    <a:pt x="868" y="681"/>
                  </a:cubicBezTo>
                  <a:cubicBezTo>
                    <a:pt x="829" y="681"/>
                    <a:pt x="785" y="662"/>
                    <a:pt x="754" y="645"/>
                  </a:cubicBezTo>
                  <a:cubicBezTo>
                    <a:pt x="723" y="630"/>
                    <a:pt x="695" y="600"/>
                    <a:pt x="658" y="600"/>
                  </a:cubicBezTo>
                  <a:cubicBezTo>
                    <a:pt x="658" y="600"/>
                    <a:pt x="657" y="600"/>
                    <a:pt x="656" y="600"/>
                  </a:cubicBezTo>
                  <a:cubicBezTo>
                    <a:pt x="538" y="610"/>
                    <a:pt x="656" y="812"/>
                    <a:pt x="449" y="830"/>
                  </a:cubicBezTo>
                  <a:cubicBezTo>
                    <a:pt x="279" y="821"/>
                    <a:pt x="482" y="653"/>
                    <a:pt x="361" y="615"/>
                  </a:cubicBezTo>
                  <a:lnTo>
                    <a:pt x="351" y="615"/>
                  </a:lnTo>
                  <a:cubicBezTo>
                    <a:pt x="342" y="615"/>
                    <a:pt x="333" y="616"/>
                    <a:pt x="324" y="617"/>
                  </a:cubicBezTo>
                  <a:cubicBezTo>
                    <a:pt x="315" y="618"/>
                    <a:pt x="305" y="620"/>
                    <a:pt x="296" y="620"/>
                  </a:cubicBezTo>
                  <a:cubicBezTo>
                    <a:pt x="290" y="620"/>
                    <a:pt x="285" y="619"/>
                    <a:pt x="279" y="618"/>
                  </a:cubicBezTo>
                  <a:cubicBezTo>
                    <a:pt x="242" y="614"/>
                    <a:pt x="215" y="591"/>
                    <a:pt x="194" y="561"/>
                  </a:cubicBezTo>
                  <a:cubicBezTo>
                    <a:pt x="134" y="479"/>
                    <a:pt x="236" y="420"/>
                    <a:pt x="311" y="420"/>
                  </a:cubicBezTo>
                  <a:cubicBezTo>
                    <a:pt x="313" y="420"/>
                    <a:pt x="315" y="420"/>
                    <a:pt x="317" y="421"/>
                  </a:cubicBezTo>
                  <a:cubicBezTo>
                    <a:pt x="369" y="422"/>
                    <a:pt x="413" y="428"/>
                    <a:pt x="464" y="435"/>
                  </a:cubicBezTo>
                  <a:cubicBezTo>
                    <a:pt x="465" y="435"/>
                    <a:pt x="466" y="435"/>
                    <a:pt x="468" y="435"/>
                  </a:cubicBezTo>
                  <a:cubicBezTo>
                    <a:pt x="480" y="435"/>
                    <a:pt x="491" y="430"/>
                    <a:pt x="500" y="422"/>
                  </a:cubicBezTo>
                  <a:cubicBezTo>
                    <a:pt x="500" y="422"/>
                    <a:pt x="501" y="422"/>
                    <a:pt x="502" y="422"/>
                  </a:cubicBezTo>
                  <a:cubicBezTo>
                    <a:pt x="516" y="422"/>
                    <a:pt x="529" y="411"/>
                    <a:pt x="532" y="397"/>
                  </a:cubicBezTo>
                  <a:cubicBezTo>
                    <a:pt x="536" y="381"/>
                    <a:pt x="524" y="362"/>
                    <a:pt x="507" y="360"/>
                  </a:cubicBezTo>
                  <a:cubicBezTo>
                    <a:pt x="500" y="350"/>
                    <a:pt x="489" y="343"/>
                    <a:pt x="477" y="340"/>
                  </a:cubicBezTo>
                  <a:lnTo>
                    <a:pt x="476" y="340"/>
                  </a:lnTo>
                  <a:cubicBezTo>
                    <a:pt x="422" y="283"/>
                    <a:pt x="395" y="184"/>
                    <a:pt x="439" y="115"/>
                  </a:cubicBezTo>
                  <a:cubicBezTo>
                    <a:pt x="450" y="104"/>
                    <a:pt x="462" y="99"/>
                    <a:pt x="473" y="99"/>
                  </a:cubicBezTo>
                  <a:close/>
                  <a:moveTo>
                    <a:pt x="477" y="1"/>
                  </a:moveTo>
                  <a:cubicBezTo>
                    <a:pt x="368" y="1"/>
                    <a:pt x="283" y="140"/>
                    <a:pt x="385" y="325"/>
                  </a:cubicBezTo>
                  <a:cubicBezTo>
                    <a:pt x="367" y="322"/>
                    <a:pt x="350" y="321"/>
                    <a:pt x="334" y="321"/>
                  </a:cubicBezTo>
                  <a:cubicBezTo>
                    <a:pt x="68" y="321"/>
                    <a:pt x="1" y="623"/>
                    <a:pt x="287" y="704"/>
                  </a:cubicBezTo>
                  <a:cubicBezTo>
                    <a:pt x="242" y="806"/>
                    <a:pt x="312" y="909"/>
                    <a:pt x="419" y="919"/>
                  </a:cubicBezTo>
                  <a:cubicBezTo>
                    <a:pt x="429" y="920"/>
                    <a:pt x="439" y="922"/>
                    <a:pt x="449" y="922"/>
                  </a:cubicBezTo>
                  <a:cubicBezTo>
                    <a:pt x="558" y="922"/>
                    <a:pt x="651" y="836"/>
                    <a:pt x="677" y="731"/>
                  </a:cubicBezTo>
                  <a:cubicBezTo>
                    <a:pt x="738" y="769"/>
                    <a:pt x="796" y="785"/>
                    <a:pt x="847" y="785"/>
                  </a:cubicBezTo>
                  <a:cubicBezTo>
                    <a:pt x="1010" y="785"/>
                    <a:pt x="1098" y="621"/>
                    <a:pt x="932" y="448"/>
                  </a:cubicBezTo>
                  <a:cubicBezTo>
                    <a:pt x="1118" y="278"/>
                    <a:pt x="1021" y="68"/>
                    <a:pt x="865" y="68"/>
                  </a:cubicBezTo>
                  <a:cubicBezTo>
                    <a:pt x="804" y="68"/>
                    <a:pt x="733" y="101"/>
                    <a:pt x="668" y="182"/>
                  </a:cubicBezTo>
                  <a:cubicBezTo>
                    <a:pt x="620" y="54"/>
                    <a:pt x="544" y="1"/>
                    <a:pt x="47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5"/>
          <p:cNvGrpSpPr/>
          <p:nvPr/>
        </p:nvGrpSpPr>
        <p:grpSpPr>
          <a:xfrm>
            <a:off x="76" y="4390800"/>
            <a:ext cx="9143876" cy="752732"/>
            <a:chOff x="76" y="4390800"/>
            <a:chExt cx="9143876" cy="752732"/>
          </a:xfrm>
        </p:grpSpPr>
        <p:sp>
          <p:nvSpPr>
            <p:cNvPr id="359" name="Google Shape;359;p15"/>
            <p:cNvSpPr/>
            <p:nvPr/>
          </p:nvSpPr>
          <p:spPr>
            <a:xfrm>
              <a:off x="7385975" y="4390800"/>
              <a:ext cx="1757978" cy="752732"/>
            </a:xfrm>
            <a:custGeom>
              <a:avLst/>
              <a:gdLst/>
              <a:ahLst/>
              <a:cxnLst/>
              <a:rect l="l" t="t" r="r" b="b"/>
              <a:pathLst>
                <a:path w="59331" h="27560" extrusionOk="0">
                  <a:moveTo>
                    <a:pt x="59330" y="27559"/>
                  </a:moveTo>
                  <a:lnTo>
                    <a:pt x="59330" y="160"/>
                  </a:lnTo>
                  <a:cubicBezTo>
                    <a:pt x="29177" y="0"/>
                    <a:pt x="21843" y="21602"/>
                    <a:pt x="1" y="275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 flipH="1">
              <a:off x="76" y="4520417"/>
              <a:ext cx="1087898" cy="623115"/>
            </a:xfrm>
            <a:custGeom>
              <a:avLst/>
              <a:gdLst/>
              <a:ahLst/>
              <a:cxnLst/>
              <a:rect l="l" t="t" r="r" b="b"/>
              <a:pathLst>
                <a:path w="37585" h="19009" extrusionOk="0">
                  <a:moveTo>
                    <a:pt x="37584" y="1"/>
                  </a:moveTo>
                  <a:cubicBezTo>
                    <a:pt x="19889" y="1634"/>
                    <a:pt x="10730" y="11338"/>
                    <a:pt x="1" y="19008"/>
                  </a:cubicBezTo>
                  <a:lnTo>
                    <a:pt x="37584" y="190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15"/>
          <p:cNvGrpSpPr/>
          <p:nvPr/>
        </p:nvGrpSpPr>
        <p:grpSpPr>
          <a:xfrm>
            <a:off x="-303255" y="1124667"/>
            <a:ext cx="9818190" cy="4367973"/>
            <a:chOff x="-303255" y="1124667"/>
            <a:chExt cx="9818190" cy="4367973"/>
          </a:xfrm>
        </p:grpSpPr>
        <p:grpSp>
          <p:nvGrpSpPr>
            <p:cNvPr id="362" name="Google Shape;362;p15"/>
            <p:cNvGrpSpPr/>
            <p:nvPr/>
          </p:nvGrpSpPr>
          <p:grpSpPr>
            <a:xfrm rot="10420727">
              <a:off x="-237633" y="2437929"/>
              <a:ext cx="785131" cy="1235368"/>
              <a:chOff x="8894838" y="-401845"/>
              <a:chExt cx="785147" cy="1235393"/>
            </a:xfrm>
          </p:grpSpPr>
          <p:sp>
            <p:nvSpPr>
              <p:cNvPr id="363" name="Google Shape;363;p15"/>
              <p:cNvSpPr/>
              <p:nvPr/>
            </p:nvSpPr>
            <p:spPr>
              <a:xfrm>
                <a:off x="8894838" y="251272"/>
                <a:ext cx="327063" cy="229847"/>
              </a:xfrm>
              <a:custGeom>
                <a:avLst/>
                <a:gdLst/>
                <a:ahLst/>
                <a:cxnLst/>
                <a:rect l="l" t="t" r="r" b="b"/>
                <a:pathLst>
                  <a:path w="11802" h="82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29" y="7417"/>
                      <a:pt x="7513" y="8293"/>
                      <a:pt x="10360" y="8293"/>
                    </a:cubicBezTo>
                    <a:cubicBezTo>
                      <a:pt x="11240" y="8293"/>
                      <a:pt x="11801" y="8209"/>
                      <a:pt x="11801" y="8209"/>
                    </a:cubicBezTo>
                    <a:cubicBezTo>
                      <a:pt x="8970" y="46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8983987" y="-401845"/>
                <a:ext cx="416547" cy="523683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18897" extrusionOk="0">
                    <a:moveTo>
                      <a:pt x="7686" y="1"/>
                    </a:moveTo>
                    <a:lnTo>
                      <a:pt x="7686" y="1"/>
                    </a:lnTo>
                    <a:cubicBezTo>
                      <a:pt x="0" y="11188"/>
                      <a:pt x="7856" y="18896"/>
                      <a:pt x="7856" y="18896"/>
                    </a:cubicBezTo>
                    <a:cubicBezTo>
                      <a:pt x="15030" y="7562"/>
                      <a:pt x="7686" y="1"/>
                      <a:pt x="7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9292755" y="100380"/>
                <a:ext cx="313179" cy="353528"/>
              </a:xfrm>
              <a:custGeom>
                <a:avLst/>
                <a:gdLst/>
                <a:ahLst/>
                <a:cxnLst/>
                <a:rect l="l" t="t" r="r" b="b"/>
                <a:pathLst>
                  <a:path w="11301" h="12757" extrusionOk="0">
                    <a:moveTo>
                      <a:pt x="2433" y="0"/>
                    </a:moveTo>
                    <a:lnTo>
                      <a:pt x="2433" y="0"/>
                    </a:lnTo>
                    <a:cubicBezTo>
                      <a:pt x="0" y="11608"/>
                      <a:pt x="5196" y="12756"/>
                      <a:pt x="5196" y="12756"/>
                    </a:cubicBezTo>
                    <a:cubicBezTo>
                      <a:pt x="11301" y="5889"/>
                      <a:pt x="2445" y="0"/>
                      <a:pt x="2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9020207" y="630372"/>
                <a:ext cx="295886" cy="134932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4869" extrusionOk="0">
                    <a:moveTo>
                      <a:pt x="5818" y="1"/>
                    </a:moveTo>
                    <a:cubicBezTo>
                      <a:pt x="4023" y="1"/>
                      <a:pt x="1951" y="621"/>
                      <a:pt x="1" y="2670"/>
                    </a:cubicBezTo>
                    <a:cubicBezTo>
                      <a:pt x="1" y="2670"/>
                      <a:pt x="2469" y="4869"/>
                      <a:pt x="5371" y="4869"/>
                    </a:cubicBezTo>
                    <a:cubicBezTo>
                      <a:pt x="7131" y="4869"/>
                      <a:pt x="9050" y="4060"/>
                      <a:pt x="10676" y="1465"/>
                    </a:cubicBezTo>
                    <a:cubicBezTo>
                      <a:pt x="10676" y="1465"/>
                      <a:pt x="8574" y="1"/>
                      <a:pt x="58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9082282" y="-247461"/>
                <a:ext cx="597703" cy="1081009"/>
              </a:xfrm>
              <a:custGeom>
                <a:avLst/>
                <a:gdLst/>
                <a:ahLst/>
                <a:cxnLst/>
                <a:rect l="l" t="t" r="r" b="b"/>
                <a:pathLst>
                  <a:path w="21568" h="39008" fill="none" extrusionOk="0">
                    <a:moveTo>
                      <a:pt x="21568" y="39008"/>
                    </a:moveTo>
                    <a:cubicBezTo>
                      <a:pt x="21568" y="39008"/>
                      <a:pt x="1" y="25104"/>
                      <a:pt x="3764" y="1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8960349" y="313679"/>
                <a:ext cx="400473" cy="191881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924" fill="none" extrusionOk="0">
                    <a:moveTo>
                      <a:pt x="1" y="0"/>
                    </a:moveTo>
                    <a:cubicBezTo>
                      <a:pt x="1" y="0"/>
                      <a:pt x="5947" y="6424"/>
                      <a:pt x="14451" y="6924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9101514" y="595954"/>
                <a:ext cx="326730" cy="139283"/>
              </a:xfrm>
              <a:custGeom>
                <a:avLst/>
                <a:gdLst/>
                <a:ahLst/>
                <a:cxnLst/>
                <a:rect l="l" t="t" r="r" b="b"/>
                <a:pathLst>
                  <a:path w="11790" h="5026" fill="none" extrusionOk="0">
                    <a:moveTo>
                      <a:pt x="0" y="4116"/>
                    </a:moveTo>
                    <a:cubicBezTo>
                      <a:pt x="0" y="4116"/>
                      <a:pt x="6003" y="5026"/>
                      <a:pt x="11790" y="1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403021" y="207182"/>
                <a:ext cx="96107" cy="354166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2780" fill="none" extrusionOk="0">
                    <a:moveTo>
                      <a:pt x="341" y="12779"/>
                    </a:moveTo>
                    <a:cubicBezTo>
                      <a:pt x="341" y="12779"/>
                      <a:pt x="3468" y="6094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 rot="-4486864" flipH="1">
              <a:off x="8544956" y="1242758"/>
              <a:ext cx="890678" cy="845108"/>
              <a:chOff x="4650882" y="4443805"/>
              <a:chExt cx="890706" cy="845134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4757352" y="4522535"/>
                <a:ext cx="784236" cy="737291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6605" extrusionOk="0">
                    <a:moveTo>
                      <a:pt x="251" y="1"/>
                    </a:moveTo>
                    <a:lnTo>
                      <a:pt x="1" y="80"/>
                    </a:lnTo>
                    <a:cubicBezTo>
                      <a:pt x="12" y="114"/>
                      <a:pt x="1467" y="4923"/>
                      <a:pt x="5651" y="10574"/>
                    </a:cubicBezTo>
                    <a:cubicBezTo>
                      <a:pt x="9505" y="15781"/>
                      <a:pt x="16554" y="22784"/>
                      <a:pt x="28219" y="26604"/>
                    </a:cubicBezTo>
                    <a:lnTo>
                      <a:pt x="28298" y="26365"/>
                    </a:lnTo>
                    <a:cubicBezTo>
                      <a:pt x="16702" y="22568"/>
                      <a:pt x="9699" y="15599"/>
                      <a:pt x="5856" y="10426"/>
                    </a:cubicBezTo>
                    <a:cubicBezTo>
                      <a:pt x="1695" y="4821"/>
                      <a:pt x="262" y="57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4652129" y="4443805"/>
                <a:ext cx="196953" cy="270308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9754" extrusionOk="0">
                    <a:moveTo>
                      <a:pt x="3754" y="0"/>
                    </a:moveTo>
                    <a:cubicBezTo>
                      <a:pt x="3545" y="0"/>
                      <a:pt x="3325" y="65"/>
                      <a:pt x="3093" y="204"/>
                    </a:cubicBezTo>
                    <a:cubicBezTo>
                      <a:pt x="0" y="2068"/>
                      <a:pt x="7106" y="9754"/>
                      <a:pt x="7106" y="9754"/>
                    </a:cubicBezTo>
                    <a:cubicBezTo>
                      <a:pt x="7106" y="9754"/>
                      <a:pt x="6318" y="0"/>
                      <a:pt x="3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4851545" y="4569147"/>
                <a:ext cx="163892" cy="226882"/>
              </a:xfrm>
              <a:custGeom>
                <a:avLst/>
                <a:gdLst/>
                <a:ahLst/>
                <a:cxnLst/>
                <a:rect l="l" t="t" r="r" b="b"/>
                <a:pathLst>
                  <a:path w="5914" h="8187" extrusionOk="0">
                    <a:moveTo>
                      <a:pt x="2584" y="0"/>
                    </a:moveTo>
                    <a:cubicBezTo>
                      <a:pt x="0" y="0"/>
                      <a:pt x="1968" y="8187"/>
                      <a:pt x="1968" y="8187"/>
                    </a:cubicBezTo>
                    <a:cubicBezTo>
                      <a:pt x="1968" y="8187"/>
                      <a:pt x="5913" y="126"/>
                      <a:pt x="2627" y="1"/>
                    </a:cubicBezTo>
                    <a:cubicBezTo>
                      <a:pt x="2613" y="1"/>
                      <a:pt x="2599" y="0"/>
                      <a:pt x="2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4650882" y="4681768"/>
                <a:ext cx="250798" cy="113649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4101" extrusionOk="0">
                    <a:moveTo>
                      <a:pt x="2116" y="1"/>
                    </a:moveTo>
                    <a:cubicBezTo>
                      <a:pt x="1665" y="1"/>
                      <a:pt x="1325" y="176"/>
                      <a:pt x="1160" y="598"/>
                    </a:cubicBezTo>
                    <a:cubicBezTo>
                      <a:pt x="0" y="3543"/>
                      <a:pt x="9050" y="4100"/>
                      <a:pt x="9050" y="4100"/>
                    </a:cubicBezTo>
                    <a:cubicBezTo>
                      <a:pt x="9050" y="4100"/>
                      <a:pt x="4295" y="1"/>
                      <a:pt x="2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4930635" y="4727438"/>
                <a:ext cx="161204" cy="202495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7307" extrusionOk="0">
                    <a:moveTo>
                      <a:pt x="2813" y="0"/>
                    </a:moveTo>
                    <a:cubicBezTo>
                      <a:pt x="2757" y="0"/>
                      <a:pt x="2699" y="3"/>
                      <a:pt x="2638" y="8"/>
                    </a:cubicBezTo>
                    <a:cubicBezTo>
                      <a:pt x="1" y="247"/>
                      <a:pt x="3275" y="7307"/>
                      <a:pt x="3275" y="7307"/>
                    </a:cubicBezTo>
                    <a:cubicBezTo>
                      <a:pt x="3275" y="7307"/>
                      <a:pt x="5817" y="0"/>
                      <a:pt x="28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>
                <a:off x="4837855" y="4854109"/>
                <a:ext cx="179134" cy="81308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2934" extrusionOk="0">
                    <a:moveTo>
                      <a:pt x="1480" y="1"/>
                    </a:moveTo>
                    <a:cubicBezTo>
                      <a:pt x="983" y="1"/>
                      <a:pt x="607" y="222"/>
                      <a:pt x="461" y="792"/>
                    </a:cubicBezTo>
                    <a:cubicBezTo>
                      <a:pt x="1" y="2561"/>
                      <a:pt x="2082" y="2934"/>
                      <a:pt x="3918" y="2934"/>
                    </a:cubicBezTo>
                    <a:cubicBezTo>
                      <a:pt x="5256" y="2934"/>
                      <a:pt x="6464" y="2736"/>
                      <a:pt x="6464" y="2736"/>
                    </a:cubicBezTo>
                    <a:cubicBezTo>
                      <a:pt x="6464" y="2736"/>
                      <a:pt x="3226" y="1"/>
                      <a:pt x="1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5044365" y="4871319"/>
                <a:ext cx="154636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6447" extrusionOk="0">
                    <a:moveTo>
                      <a:pt x="3027" y="0"/>
                    </a:moveTo>
                    <a:cubicBezTo>
                      <a:pt x="2892" y="0"/>
                      <a:pt x="2743" y="18"/>
                      <a:pt x="2582" y="57"/>
                    </a:cubicBezTo>
                    <a:cubicBezTo>
                      <a:pt x="1" y="659"/>
                      <a:pt x="3776" y="6446"/>
                      <a:pt x="3776" y="6446"/>
                    </a:cubicBezTo>
                    <a:cubicBezTo>
                      <a:pt x="3776" y="6446"/>
                      <a:pt x="5579" y="0"/>
                      <a:pt x="3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4903782" y="4989843"/>
                <a:ext cx="241126" cy="7598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2742" extrusionOk="0">
                    <a:moveTo>
                      <a:pt x="1631" y="0"/>
                    </a:moveTo>
                    <a:cubicBezTo>
                      <a:pt x="803" y="0"/>
                      <a:pt x="223" y="250"/>
                      <a:pt x="151" y="919"/>
                    </a:cubicBezTo>
                    <a:cubicBezTo>
                      <a:pt x="1" y="2353"/>
                      <a:pt x="1773" y="2742"/>
                      <a:pt x="3742" y="2742"/>
                    </a:cubicBezTo>
                    <a:cubicBezTo>
                      <a:pt x="6082" y="2742"/>
                      <a:pt x="8701" y="2192"/>
                      <a:pt x="8701" y="2192"/>
                    </a:cubicBezTo>
                    <a:cubicBezTo>
                      <a:pt x="8701" y="2192"/>
                      <a:pt x="4082" y="0"/>
                      <a:pt x="1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5165051" y="4923251"/>
                <a:ext cx="154414" cy="22250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8029" extrusionOk="0">
                    <a:moveTo>
                      <a:pt x="2979" y="0"/>
                    </a:moveTo>
                    <a:cubicBezTo>
                      <a:pt x="2842" y="0"/>
                      <a:pt x="2694" y="23"/>
                      <a:pt x="2536" y="70"/>
                    </a:cubicBezTo>
                    <a:cubicBezTo>
                      <a:pt x="0" y="832"/>
                      <a:pt x="4525" y="8029"/>
                      <a:pt x="4525" y="8029"/>
                    </a:cubicBezTo>
                    <a:cubicBezTo>
                      <a:pt x="4525" y="8029"/>
                      <a:pt x="5571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5097074" y="5104903"/>
                <a:ext cx="189304" cy="72108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2602" extrusionOk="0">
                    <a:moveTo>
                      <a:pt x="1584" y="1"/>
                    </a:moveTo>
                    <a:cubicBezTo>
                      <a:pt x="724" y="1"/>
                      <a:pt x="95" y="279"/>
                      <a:pt x="54" y="1076"/>
                    </a:cubicBezTo>
                    <a:cubicBezTo>
                      <a:pt x="0" y="2235"/>
                      <a:pt x="897" y="2602"/>
                      <a:pt x="2055" y="2602"/>
                    </a:cubicBezTo>
                    <a:cubicBezTo>
                      <a:pt x="4054" y="2602"/>
                      <a:pt x="6830" y="1508"/>
                      <a:pt x="6830" y="1508"/>
                    </a:cubicBezTo>
                    <a:cubicBezTo>
                      <a:pt x="6830" y="1508"/>
                      <a:pt x="3583" y="1"/>
                      <a:pt x="1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5318493" y="5051613"/>
                <a:ext cx="149980" cy="17730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6398" extrusionOk="0">
                    <a:moveTo>
                      <a:pt x="3063" y="0"/>
                    </a:moveTo>
                    <a:cubicBezTo>
                      <a:pt x="2843" y="0"/>
                      <a:pt x="2604" y="63"/>
                      <a:pt x="2342" y="202"/>
                    </a:cubicBezTo>
                    <a:cubicBezTo>
                      <a:pt x="0" y="1452"/>
                      <a:pt x="5412" y="6398"/>
                      <a:pt x="5412" y="6398"/>
                    </a:cubicBezTo>
                    <a:cubicBezTo>
                      <a:pt x="5412" y="6398"/>
                      <a:pt x="5271" y="0"/>
                      <a:pt x="30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5221833" y="5215529"/>
                <a:ext cx="242540" cy="73410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649" extrusionOk="0">
                    <a:moveTo>
                      <a:pt x="3446" y="0"/>
                    </a:moveTo>
                    <a:cubicBezTo>
                      <a:pt x="1591" y="0"/>
                      <a:pt x="1" y="322"/>
                      <a:pt x="168" y="1461"/>
                    </a:cubicBezTo>
                    <a:cubicBezTo>
                      <a:pt x="298" y="2334"/>
                      <a:pt x="1025" y="2648"/>
                      <a:pt x="2005" y="2648"/>
                    </a:cubicBezTo>
                    <a:cubicBezTo>
                      <a:pt x="4534" y="2648"/>
                      <a:pt x="8752" y="551"/>
                      <a:pt x="8752" y="551"/>
                    </a:cubicBezTo>
                    <a:cubicBezTo>
                      <a:pt x="8752" y="551"/>
                      <a:pt x="5872" y="0"/>
                      <a:pt x="3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15"/>
            <p:cNvGrpSpPr/>
            <p:nvPr/>
          </p:nvGrpSpPr>
          <p:grpSpPr>
            <a:xfrm rot="-716418">
              <a:off x="3905920" y="4588744"/>
              <a:ext cx="747710" cy="835588"/>
              <a:chOff x="8479465" y="3014365"/>
              <a:chExt cx="747682" cy="835557"/>
            </a:xfrm>
          </p:grpSpPr>
          <p:sp>
            <p:nvSpPr>
              <p:cNvPr id="385" name="Google Shape;385;p15"/>
              <p:cNvSpPr/>
              <p:nvPr/>
            </p:nvSpPr>
            <p:spPr>
              <a:xfrm>
                <a:off x="8558860" y="3155502"/>
                <a:ext cx="668287" cy="694420"/>
              </a:xfrm>
              <a:custGeom>
                <a:avLst/>
                <a:gdLst/>
                <a:ahLst/>
                <a:cxnLst/>
                <a:rect l="l" t="t" r="r" b="b"/>
                <a:pathLst>
                  <a:path w="24115" h="25058" fill="none" extrusionOk="0">
                    <a:moveTo>
                      <a:pt x="24115" y="25058"/>
                    </a:moveTo>
                    <a:cubicBezTo>
                      <a:pt x="24115" y="25058"/>
                      <a:pt x="6856" y="1680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5"/>
              <p:cNvSpPr/>
              <p:nvPr/>
            </p:nvSpPr>
            <p:spPr>
              <a:xfrm>
                <a:off x="8906064" y="3486938"/>
                <a:ext cx="184039" cy="223418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8062" extrusionOk="0">
                    <a:moveTo>
                      <a:pt x="2661" y="1"/>
                    </a:moveTo>
                    <a:cubicBezTo>
                      <a:pt x="2661" y="1"/>
                      <a:pt x="1" y="3980"/>
                      <a:pt x="4037" y="8061"/>
                    </a:cubicBezTo>
                    <a:cubicBezTo>
                      <a:pt x="4037" y="8061"/>
                      <a:pt x="6640" y="2866"/>
                      <a:pt x="26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8787928" y="3682529"/>
                <a:ext cx="226550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2998" extrusionOk="0">
                    <a:moveTo>
                      <a:pt x="4191" y="0"/>
                    </a:moveTo>
                    <a:cubicBezTo>
                      <a:pt x="2986" y="0"/>
                      <a:pt x="1562" y="363"/>
                      <a:pt x="0" y="1447"/>
                    </a:cubicBezTo>
                    <a:cubicBezTo>
                      <a:pt x="0" y="1447"/>
                      <a:pt x="2086" y="2998"/>
                      <a:pt x="4518" y="2998"/>
                    </a:cubicBezTo>
                    <a:cubicBezTo>
                      <a:pt x="5722" y="2998"/>
                      <a:pt x="7011" y="2618"/>
                      <a:pt x="8175" y="1481"/>
                    </a:cubicBezTo>
                    <a:cubicBezTo>
                      <a:pt x="8175" y="1481"/>
                      <a:pt x="6628" y="0"/>
                      <a:pt x="4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8777203" y="3389586"/>
                <a:ext cx="162284" cy="196620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095" extrusionOk="0">
                    <a:moveTo>
                      <a:pt x="2559" y="1"/>
                    </a:moveTo>
                    <a:cubicBezTo>
                      <a:pt x="2558" y="1"/>
                      <a:pt x="1" y="3309"/>
                      <a:pt x="3286" y="7095"/>
                    </a:cubicBezTo>
                    <a:cubicBezTo>
                      <a:pt x="3286" y="7095"/>
                      <a:pt x="5856" y="2718"/>
                      <a:pt x="25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8667242" y="3555109"/>
                <a:ext cx="197590" cy="73494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2652" extrusionOk="0">
                    <a:moveTo>
                      <a:pt x="3393" y="1"/>
                    </a:moveTo>
                    <a:cubicBezTo>
                      <a:pt x="2415" y="1"/>
                      <a:pt x="1273" y="269"/>
                      <a:pt x="1" y="1031"/>
                    </a:cubicBezTo>
                    <a:cubicBezTo>
                      <a:pt x="1" y="1031"/>
                      <a:pt x="1913" y="2651"/>
                      <a:pt x="4178" y="2651"/>
                    </a:cubicBezTo>
                    <a:cubicBezTo>
                      <a:pt x="5138" y="2651"/>
                      <a:pt x="6161" y="2360"/>
                      <a:pt x="7129" y="1531"/>
                    </a:cubicBezTo>
                    <a:cubicBezTo>
                      <a:pt x="7129" y="1531"/>
                      <a:pt x="5729" y="1"/>
                      <a:pt x="3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8672618" y="3262609"/>
                <a:ext cx="151255" cy="183706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6629" extrusionOk="0">
                    <a:moveTo>
                      <a:pt x="3127" y="1"/>
                    </a:moveTo>
                    <a:cubicBezTo>
                      <a:pt x="3115" y="1"/>
                      <a:pt x="0" y="2388"/>
                      <a:pt x="2058" y="6629"/>
                    </a:cubicBezTo>
                    <a:cubicBezTo>
                      <a:pt x="2058" y="6629"/>
                      <a:pt x="5457" y="3286"/>
                      <a:pt x="3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8553207" y="3381244"/>
                <a:ext cx="175836" cy="80865"/>
              </a:xfrm>
              <a:custGeom>
                <a:avLst/>
                <a:gdLst/>
                <a:ahLst/>
                <a:cxnLst/>
                <a:rect l="l" t="t" r="r" b="b"/>
                <a:pathLst>
                  <a:path w="6345" h="2918" extrusionOk="0">
                    <a:moveTo>
                      <a:pt x="1935" y="1"/>
                    </a:moveTo>
                    <a:cubicBezTo>
                      <a:pt x="1355" y="1"/>
                      <a:pt x="711" y="87"/>
                      <a:pt x="0" y="290"/>
                    </a:cubicBezTo>
                    <a:cubicBezTo>
                      <a:pt x="0" y="290"/>
                      <a:pt x="1813" y="2918"/>
                      <a:pt x="4466" y="2918"/>
                    </a:cubicBezTo>
                    <a:cubicBezTo>
                      <a:pt x="5054" y="2918"/>
                      <a:pt x="5684" y="2789"/>
                      <a:pt x="6344" y="2473"/>
                    </a:cubicBezTo>
                    <a:cubicBezTo>
                      <a:pt x="6344" y="2473"/>
                      <a:pt x="5052" y="1"/>
                      <a:pt x="1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8583774" y="3143531"/>
                <a:ext cx="124789" cy="151255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5458" extrusionOk="0">
                    <a:moveTo>
                      <a:pt x="2626" y="0"/>
                    </a:moveTo>
                    <a:lnTo>
                      <a:pt x="2626" y="0"/>
                    </a:lnTo>
                    <a:cubicBezTo>
                      <a:pt x="2626" y="1"/>
                      <a:pt x="0" y="1911"/>
                      <a:pt x="1637" y="5457"/>
                    </a:cubicBezTo>
                    <a:cubicBezTo>
                      <a:pt x="1637" y="5457"/>
                      <a:pt x="4502" y="2752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8483567" y="3238666"/>
                <a:ext cx="144659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2463" extrusionOk="0">
                    <a:moveTo>
                      <a:pt x="1501" y="0"/>
                    </a:moveTo>
                    <a:cubicBezTo>
                      <a:pt x="1048" y="0"/>
                      <a:pt x="549" y="62"/>
                      <a:pt x="1" y="205"/>
                    </a:cubicBezTo>
                    <a:cubicBezTo>
                      <a:pt x="1" y="205"/>
                      <a:pt x="1495" y="2462"/>
                      <a:pt x="3730" y="2462"/>
                    </a:cubicBezTo>
                    <a:cubicBezTo>
                      <a:pt x="4197" y="2462"/>
                      <a:pt x="4695" y="2364"/>
                      <a:pt x="5219" y="2127"/>
                    </a:cubicBezTo>
                    <a:cubicBezTo>
                      <a:pt x="5219" y="2127"/>
                      <a:pt x="4164" y="0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8479465" y="3014365"/>
                <a:ext cx="140863" cy="173924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6276" extrusionOk="0">
                    <a:moveTo>
                      <a:pt x="1456" y="0"/>
                    </a:moveTo>
                    <a:cubicBezTo>
                      <a:pt x="1456" y="0"/>
                      <a:pt x="1" y="3854"/>
                      <a:pt x="3230" y="6276"/>
                    </a:cubicBezTo>
                    <a:cubicBezTo>
                      <a:pt x="3230" y="6276"/>
                      <a:pt x="5083" y="2410"/>
                      <a:pt x="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15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5"/>
          <p:cNvSpPr txBox="1">
            <a:spLocks noGrp="1"/>
          </p:cNvSpPr>
          <p:nvPr>
            <p:ph type="subTitle" idx="1"/>
          </p:nvPr>
        </p:nvSpPr>
        <p:spPr>
          <a:xfrm>
            <a:off x="780333" y="2250650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subTitle" idx="2"/>
          </p:nvPr>
        </p:nvSpPr>
        <p:spPr>
          <a:xfrm>
            <a:off x="3312001" y="2250650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5"/>
          <p:cNvSpPr txBox="1">
            <a:spLocks noGrp="1"/>
          </p:cNvSpPr>
          <p:nvPr>
            <p:ph type="subTitle" idx="3"/>
          </p:nvPr>
        </p:nvSpPr>
        <p:spPr>
          <a:xfrm>
            <a:off x="780333" y="2652506"/>
            <a:ext cx="2520000" cy="16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5"/>
          <p:cNvSpPr txBox="1">
            <a:spLocks noGrp="1"/>
          </p:cNvSpPr>
          <p:nvPr>
            <p:ph type="subTitle" idx="4"/>
          </p:nvPr>
        </p:nvSpPr>
        <p:spPr>
          <a:xfrm>
            <a:off x="3311999" y="2652506"/>
            <a:ext cx="2520000" cy="16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subTitle" idx="5"/>
          </p:nvPr>
        </p:nvSpPr>
        <p:spPr>
          <a:xfrm>
            <a:off x="5843667" y="2250650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5"/>
          <p:cNvSpPr txBox="1">
            <a:spLocks noGrp="1"/>
          </p:cNvSpPr>
          <p:nvPr>
            <p:ph type="subTitle" idx="6"/>
          </p:nvPr>
        </p:nvSpPr>
        <p:spPr>
          <a:xfrm>
            <a:off x="5843663" y="2652506"/>
            <a:ext cx="2520000" cy="16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74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 flipH="1">
            <a:off x="-8224" y="4341434"/>
            <a:ext cx="9153266" cy="811494"/>
            <a:chOff x="131" y="4350864"/>
            <a:chExt cx="9153266" cy="811494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31" y="4539227"/>
              <a:ext cx="1455241" cy="623132"/>
            </a:xfrm>
            <a:custGeom>
              <a:avLst/>
              <a:gdLst/>
              <a:ahLst/>
              <a:cxnLst/>
              <a:rect l="l" t="t" r="r" b="b"/>
              <a:pathLst>
                <a:path w="59331" h="27560" extrusionOk="0">
                  <a:moveTo>
                    <a:pt x="59330" y="27559"/>
                  </a:moveTo>
                  <a:lnTo>
                    <a:pt x="59330" y="160"/>
                  </a:lnTo>
                  <a:cubicBezTo>
                    <a:pt x="29177" y="0"/>
                    <a:pt x="21843" y="21602"/>
                    <a:pt x="1" y="275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7736630" y="4350864"/>
              <a:ext cx="1416767" cy="811494"/>
            </a:xfrm>
            <a:custGeom>
              <a:avLst/>
              <a:gdLst/>
              <a:ahLst/>
              <a:cxnLst/>
              <a:rect l="l" t="t" r="r" b="b"/>
              <a:pathLst>
                <a:path w="37585" h="19009" extrusionOk="0">
                  <a:moveTo>
                    <a:pt x="37584" y="1"/>
                  </a:moveTo>
                  <a:cubicBezTo>
                    <a:pt x="19889" y="1634"/>
                    <a:pt x="10730" y="11338"/>
                    <a:pt x="1" y="19008"/>
                  </a:cubicBezTo>
                  <a:lnTo>
                    <a:pt x="37584" y="190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-411479" y="-361910"/>
            <a:ext cx="9926414" cy="4711550"/>
            <a:chOff x="-411479" y="-361910"/>
            <a:chExt cx="9926414" cy="4711550"/>
          </a:xfrm>
        </p:grpSpPr>
        <p:grpSp>
          <p:nvGrpSpPr>
            <p:cNvPr id="59" name="Google Shape;59;p5"/>
            <p:cNvGrpSpPr/>
            <p:nvPr/>
          </p:nvGrpSpPr>
          <p:grpSpPr>
            <a:xfrm rot="6092552" flipH="1">
              <a:off x="5253711" y="-471377"/>
              <a:ext cx="785166" cy="1235422"/>
              <a:chOff x="8894838" y="-401845"/>
              <a:chExt cx="785147" cy="1235393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8894838" y="251272"/>
                <a:ext cx="327063" cy="229847"/>
              </a:xfrm>
              <a:custGeom>
                <a:avLst/>
                <a:gdLst/>
                <a:ahLst/>
                <a:cxnLst/>
                <a:rect l="l" t="t" r="r" b="b"/>
                <a:pathLst>
                  <a:path w="11802" h="82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29" y="7417"/>
                      <a:pt x="7513" y="8293"/>
                      <a:pt x="10360" y="8293"/>
                    </a:cubicBezTo>
                    <a:cubicBezTo>
                      <a:pt x="11240" y="8293"/>
                      <a:pt x="11801" y="8209"/>
                      <a:pt x="11801" y="8209"/>
                    </a:cubicBezTo>
                    <a:cubicBezTo>
                      <a:pt x="8970" y="46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8983987" y="-401845"/>
                <a:ext cx="416547" cy="523683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18897" extrusionOk="0">
                    <a:moveTo>
                      <a:pt x="7686" y="1"/>
                    </a:moveTo>
                    <a:lnTo>
                      <a:pt x="7686" y="1"/>
                    </a:lnTo>
                    <a:cubicBezTo>
                      <a:pt x="0" y="11188"/>
                      <a:pt x="7856" y="18896"/>
                      <a:pt x="7856" y="18896"/>
                    </a:cubicBezTo>
                    <a:cubicBezTo>
                      <a:pt x="15030" y="7562"/>
                      <a:pt x="7686" y="1"/>
                      <a:pt x="7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9292755" y="100380"/>
                <a:ext cx="313179" cy="353528"/>
              </a:xfrm>
              <a:custGeom>
                <a:avLst/>
                <a:gdLst/>
                <a:ahLst/>
                <a:cxnLst/>
                <a:rect l="l" t="t" r="r" b="b"/>
                <a:pathLst>
                  <a:path w="11301" h="12757" extrusionOk="0">
                    <a:moveTo>
                      <a:pt x="2433" y="0"/>
                    </a:moveTo>
                    <a:lnTo>
                      <a:pt x="2433" y="0"/>
                    </a:lnTo>
                    <a:cubicBezTo>
                      <a:pt x="0" y="11608"/>
                      <a:pt x="5196" y="12756"/>
                      <a:pt x="5196" y="12756"/>
                    </a:cubicBezTo>
                    <a:cubicBezTo>
                      <a:pt x="11301" y="5889"/>
                      <a:pt x="2445" y="0"/>
                      <a:pt x="2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9020207" y="630372"/>
                <a:ext cx="295886" cy="134932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4869" extrusionOk="0">
                    <a:moveTo>
                      <a:pt x="5818" y="1"/>
                    </a:moveTo>
                    <a:cubicBezTo>
                      <a:pt x="4023" y="1"/>
                      <a:pt x="1951" y="621"/>
                      <a:pt x="1" y="2670"/>
                    </a:cubicBezTo>
                    <a:cubicBezTo>
                      <a:pt x="1" y="2670"/>
                      <a:pt x="2469" y="4869"/>
                      <a:pt x="5371" y="4869"/>
                    </a:cubicBezTo>
                    <a:cubicBezTo>
                      <a:pt x="7131" y="4869"/>
                      <a:pt x="9050" y="4060"/>
                      <a:pt x="10676" y="1465"/>
                    </a:cubicBezTo>
                    <a:cubicBezTo>
                      <a:pt x="10676" y="1465"/>
                      <a:pt x="8574" y="1"/>
                      <a:pt x="58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9082282" y="-247461"/>
                <a:ext cx="597703" cy="1081009"/>
              </a:xfrm>
              <a:custGeom>
                <a:avLst/>
                <a:gdLst/>
                <a:ahLst/>
                <a:cxnLst/>
                <a:rect l="l" t="t" r="r" b="b"/>
                <a:pathLst>
                  <a:path w="21568" h="39008" fill="none" extrusionOk="0">
                    <a:moveTo>
                      <a:pt x="21568" y="39008"/>
                    </a:moveTo>
                    <a:cubicBezTo>
                      <a:pt x="21568" y="39008"/>
                      <a:pt x="1" y="25104"/>
                      <a:pt x="3764" y="1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8960349" y="313679"/>
                <a:ext cx="400473" cy="191881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924" fill="none" extrusionOk="0">
                    <a:moveTo>
                      <a:pt x="1" y="0"/>
                    </a:moveTo>
                    <a:cubicBezTo>
                      <a:pt x="1" y="0"/>
                      <a:pt x="5947" y="6424"/>
                      <a:pt x="14451" y="6924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9101514" y="595954"/>
                <a:ext cx="326730" cy="139283"/>
              </a:xfrm>
              <a:custGeom>
                <a:avLst/>
                <a:gdLst/>
                <a:ahLst/>
                <a:cxnLst/>
                <a:rect l="l" t="t" r="r" b="b"/>
                <a:pathLst>
                  <a:path w="11790" h="5026" fill="none" extrusionOk="0">
                    <a:moveTo>
                      <a:pt x="0" y="4116"/>
                    </a:moveTo>
                    <a:cubicBezTo>
                      <a:pt x="0" y="4116"/>
                      <a:pt x="6003" y="5026"/>
                      <a:pt x="11790" y="1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9403021" y="207182"/>
                <a:ext cx="96107" cy="354166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2780" fill="none" extrusionOk="0">
                    <a:moveTo>
                      <a:pt x="341" y="12779"/>
                    </a:moveTo>
                    <a:cubicBezTo>
                      <a:pt x="341" y="12779"/>
                      <a:pt x="3468" y="6094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5"/>
            <p:cNvGrpSpPr/>
            <p:nvPr/>
          </p:nvGrpSpPr>
          <p:grpSpPr>
            <a:xfrm rot="-6313136">
              <a:off x="8544956" y="3386441"/>
              <a:ext cx="890678" cy="845108"/>
              <a:chOff x="4650882" y="4443805"/>
              <a:chExt cx="890706" cy="845134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4757352" y="4522535"/>
                <a:ext cx="784236" cy="737291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6605" extrusionOk="0">
                    <a:moveTo>
                      <a:pt x="251" y="1"/>
                    </a:moveTo>
                    <a:lnTo>
                      <a:pt x="1" y="80"/>
                    </a:lnTo>
                    <a:cubicBezTo>
                      <a:pt x="12" y="114"/>
                      <a:pt x="1467" y="4923"/>
                      <a:pt x="5651" y="10574"/>
                    </a:cubicBezTo>
                    <a:cubicBezTo>
                      <a:pt x="9505" y="15781"/>
                      <a:pt x="16554" y="22784"/>
                      <a:pt x="28219" y="26604"/>
                    </a:cubicBezTo>
                    <a:lnTo>
                      <a:pt x="28298" y="26365"/>
                    </a:lnTo>
                    <a:cubicBezTo>
                      <a:pt x="16702" y="22568"/>
                      <a:pt x="9699" y="15599"/>
                      <a:pt x="5856" y="10426"/>
                    </a:cubicBezTo>
                    <a:cubicBezTo>
                      <a:pt x="1695" y="4821"/>
                      <a:pt x="262" y="57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652129" y="4443805"/>
                <a:ext cx="196953" cy="270308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9754" extrusionOk="0">
                    <a:moveTo>
                      <a:pt x="3754" y="0"/>
                    </a:moveTo>
                    <a:cubicBezTo>
                      <a:pt x="3545" y="0"/>
                      <a:pt x="3325" y="65"/>
                      <a:pt x="3093" y="204"/>
                    </a:cubicBezTo>
                    <a:cubicBezTo>
                      <a:pt x="0" y="2068"/>
                      <a:pt x="7106" y="9754"/>
                      <a:pt x="7106" y="9754"/>
                    </a:cubicBezTo>
                    <a:cubicBezTo>
                      <a:pt x="7106" y="9754"/>
                      <a:pt x="6318" y="0"/>
                      <a:pt x="3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4851545" y="4569147"/>
                <a:ext cx="163892" cy="226882"/>
              </a:xfrm>
              <a:custGeom>
                <a:avLst/>
                <a:gdLst/>
                <a:ahLst/>
                <a:cxnLst/>
                <a:rect l="l" t="t" r="r" b="b"/>
                <a:pathLst>
                  <a:path w="5914" h="8187" extrusionOk="0">
                    <a:moveTo>
                      <a:pt x="2584" y="0"/>
                    </a:moveTo>
                    <a:cubicBezTo>
                      <a:pt x="0" y="0"/>
                      <a:pt x="1968" y="8187"/>
                      <a:pt x="1968" y="8187"/>
                    </a:cubicBezTo>
                    <a:cubicBezTo>
                      <a:pt x="1968" y="8187"/>
                      <a:pt x="5913" y="126"/>
                      <a:pt x="2627" y="1"/>
                    </a:cubicBezTo>
                    <a:cubicBezTo>
                      <a:pt x="2613" y="1"/>
                      <a:pt x="2599" y="0"/>
                      <a:pt x="2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4650882" y="4681768"/>
                <a:ext cx="250798" cy="113649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4101" extrusionOk="0">
                    <a:moveTo>
                      <a:pt x="2116" y="1"/>
                    </a:moveTo>
                    <a:cubicBezTo>
                      <a:pt x="1665" y="1"/>
                      <a:pt x="1325" y="176"/>
                      <a:pt x="1160" y="598"/>
                    </a:cubicBezTo>
                    <a:cubicBezTo>
                      <a:pt x="0" y="3543"/>
                      <a:pt x="9050" y="4100"/>
                      <a:pt x="9050" y="4100"/>
                    </a:cubicBezTo>
                    <a:cubicBezTo>
                      <a:pt x="9050" y="4100"/>
                      <a:pt x="4295" y="1"/>
                      <a:pt x="2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4930635" y="4727438"/>
                <a:ext cx="161204" cy="202495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7307" extrusionOk="0">
                    <a:moveTo>
                      <a:pt x="2813" y="0"/>
                    </a:moveTo>
                    <a:cubicBezTo>
                      <a:pt x="2757" y="0"/>
                      <a:pt x="2699" y="3"/>
                      <a:pt x="2638" y="8"/>
                    </a:cubicBezTo>
                    <a:cubicBezTo>
                      <a:pt x="1" y="247"/>
                      <a:pt x="3275" y="7307"/>
                      <a:pt x="3275" y="7307"/>
                    </a:cubicBezTo>
                    <a:cubicBezTo>
                      <a:pt x="3275" y="7307"/>
                      <a:pt x="5817" y="0"/>
                      <a:pt x="28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837855" y="4854109"/>
                <a:ext cx="179134" cy="81308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2934" extrusionOk="0">
                    <a:moveTo>
                      <a:pt x="1480" y="1"/>
                    </a:moveTo>
                    <a:cubicBezTo>
                      <a:pt x="983" y="1"/>
                      <a:pt x="607" y="222"/>
                      <a:pt x="461" y="792"/>
                    </a:cubicBezTo>
                    <a:cubicBezTo>
                      <a:pt x="1" y="2561"/>
                      <a:pt x="2082" y="2934"/>
                      <a:pt x="3918" y="2934"/>
                    </a:cubicBezTo>
                    <a:cubicBezTo>
                      <a:pt x="5256" y="2934"/>
                      <a:pt x="6464" y="2736"/>
                      <a:pt x="6464" y="2736"/>
                    </a:cubicBezTo>
                    <a:cubicBezTo>
                      <a:pt x="6464" y="2736"/>
                      <a:pt x="3226" y="1"/>
                      <a:pt x="1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5044365" y="4871319"/>
                <a:ext cx="154636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6447" extrusionOk="0">
                    <a:moveTo>
                      <a:pt x="3027" y="0"/>
                    </a:moveTo>
                    <a:cubicBezTo>
                      <a:pt x="2892" y="0"/>
                      <a:pt x="2743" y="18"/>
                      <a:pt x="2582" y="57"/>
                    </a:cubicBezTo>
                    <a:cubicBezTo>
                      <a:pt x="1" y="659"/>
                      <a:pt x="3776" y="6446"/>
                      <a:pt x="3776" y="6446"/>
                    </a:cubicBezTo>
                    <a:cubicBezTo>
                      <a:pt x="3776" y="6446"/>
                      <a:pt x="5579" y="0"/>
                      <a:pt x="3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4903782" y="4989843"/>
                <a:ext cx="241126" cy="7598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2742" extrusionOk="0">
                    <a:moveTo>
                      <a:pt x="1631" y="0"/>
                    </a:moveTo>
                    <a:cubicBezTo>
                      <a:pt x="803" y="0"/>
                      <a:pt x="223" y="250"/>
                      <a:pt x="151" y="919"/>
                    </a:cubicBezTo>
                    <a:cubicBezTo>
                      <a:pt x="1" y="2353"/>
                      <a:pt x="1773" y="2742"/>
                      <a:pt x="3742" y="2742"/>
                    </a:cubicBezTo>
                    <a:cubicBezTo>
                      <a:pt x="6082" y="2742"/>
                      <a:pt x="8701" y="2192"/>
                      <a:pt x="8701" y="2192"/>
                    </a:cubicBezTo>
                    <a:cubicBezTo>
                      <a:pt x="8701" y="2192"/>
                      <a:pt x="4082" y="0"/>
                      <a:pt x="1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5165051" y="4923251"/>
                <a:ext cx="154414" cy="22250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8029" extrusionOk="0">
                    <a:moveTo>
                      <a:pt x="2979" y="0"/>
                    </a:moveTo>
                    <a:cubicBezTo>
                      <a:pt x="2842" y="0"/>
                      <a:pt x="2694" y="23"/>
                      <a:pt x="2536" y="70"/>
                    </a:cubicBezTo>
                    <a:cubicBezTo>
                      <a:pt x="0" y="832"/>
                      <a:pt x="4525" y="8029"/>
                      <a:pt x="4525" y="8029"/>
                    </a:cubicBezTo>
                    <a:cubicBezTo>
                      <a:pt x="4525" y="8029"/>
                      <a:pt x="5571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097074" y="5104903"/>
                <a:ext cx="189304" cy="72108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2602" extrusionOk="0">
                    <a:moveTo>
                      <a:pt x="1584" y="1"/>
                    </a:moveTo>
                    <a:cubicBezTo>
                      <a:pt x="724" y="1"/>
                      <a:pt x="95" y="279"/>
                      <a:pt x="54" y="1076"/>
                    </a:cubicBezTo>
                    <a:cubicBezTo>
                      <a:pt x="0" y="2235"/>
                      <a:pt x="897" y="2602"/>
                      <a:pt x="2055" y="2602"/>
                    </a:cubicBezTo>
                    <a:cubicBezTo>
                      <a:pt x="4054" y="2602"/>
                      <a:pt x="6830" y="1508"/>
                      <a:pt x="6830" y="1508"/>
                    </a:cubicBezTo>
                    <a:cubicBezTo>
                      <a:pt x="6830" y="1508"/>
                      <a:pt x="3583" y="1"/>
                      <a:pt x="1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5318493" y="5051613"/>
                <a:ext cx="149980" cy="17730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6398" extrusionOk="0">
                    <a:moveTo>
                      <a:pt x="3063" y="0"/>
                    </a:moveTo>
                    <a:cubicBezTo>
                      <a:pt x="2843" y="0"/>
                      <a:pt x="2604" y="63"/>
                      <a:pt x="2342" y="202"/>
                    </a:cubicBezTo>
                    <a:cubicBezTo>
                      <a:pt x="0" y="1452"/>
                      <a:pt x="5412" y="6398"/>
                      <a:pt x="5412" y="6398"/>
                    </a:cubicBezTo>
                    <a:cubicBezTo>
                      <a:pt x="5412" y="6398"/>
                      <a:pt x="5271" y="0"/>
                      <a:pt x="30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5221833" y="5215529"/>
                <a:ext cx="242540" cy="73410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649" extrusionOk="0">
                    <a:moveTo>
                      <a:pt x="3446" y="0"/>
                    </a:moveTo>
                    <a:cubicBezTo>
                      <a:pt x="1591" y="0"/>
                      <a:pt x="1" y="322"/>
                      <a:pt x="168" y="1461"/>
                    </a:cubicBezTo>
                    <a:cubicBezTo>
                      <a:pt x="298" y="2334"/>
                      <a:pt x="1025" y="2648"/>
                      <a:pt x="2005" y="2648"/>
                    </a:cubicBezTo>
                    <a:cubicBezTo>
                      <a:pt x="4534" y="2648"/>
                      <a:pt x="8752" y="551"/>
                      <a:pt x="8752" y="551"/>
                    </a:cubicBezTo>
                    <a:cubicBezTo>
                      <a:pt x="8752" y="551"/>
                      <a:pt x="5872" y="0"/>
                      <a:pt x="3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5"/>
            <p:cNvGrpSpPr/>
            <p:nvPr/>
          </p:nvGrpSpPr>
          <p:grpSpPr>
            <a:xfrm rot="-530833" flipH="1">
              <a:off x="-351673" y="2821117"/>
              <a:ext cx="747680" cy="835555"/>
              <a:chOff x="8479465" y="3014365"/>
              <a:chExt cx="747682" cy="835557"/>
            </a:xfrm>
          </p:grpSpPr>
          <p:sp>
            <p:nvSpPr>
              <p:cNvPr id="82" name="Google Shape;82;p5"/>
              <p:cNvSpPr/>
              <p:nvPr/>
            </p:nvSpPr>
            <p:spPr>
              <a:xfrm>
                <a:off x="8558860" y="3155502"/>
                <a:ext cx="668287" cy="694420"/>
              </a:xfrm>
              <a:custGeom>
                <a:avLst/>
                <a:gdLst/>
                <a:ahLst/>
                <a:cxnLst/>
                <a:rect l="l" t="t" r="r" b="b"/>
                <a:pathLst>
                  <a:path w="24115" h="25058" fill="none" extrusionOk="0">
                    <a:moveTo>
                      <a:pt x="24115" y="25058"/>
                    </a:moveTo>
                    <a:cubicBezTo>
                      <a:pt x="24115" y="25058"/>
                      <a:pt x="6856" y="1680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8906064" y="3486938"/>
                <a:ext cx="184039" cy="223418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8062" extrusionOk="0">
                    <a:moveTo>
                      <a:pt x="2661" y="1"/>
                    </a:moveTo>
                    <a:cubicBezTo>
                      <a:pt x="2661" y="1"/>
                      <a:pt x="1" y="3980"/>
                      <a:pt x="4037" y="8061"/>
                    </a:cubicBezTo>
                    <a:cubicBezTo>
                      <a:pt x="4037" y="8061"/>
                      <a:pt x="6640" y="2866"/>
                      <a:pt x="26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8787928" y="3682529"/>
                <a:ext cx="226550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2998" extrusionOk="0">
                    <a:moveTo>
                      <a:pt x="4191" y="0"/>
                    </a:moveTo>
                    <a:cubicBezTo>
                      <a:pt x="2986" y="0"/>
                      <a:pt x="1562" y="363"/>
                      <a:pt x="0" y="1447"/>
                    </a:cubicBezTo>
                    <a:cubicBezTo>
                      <a:pt x="0" y="1447"/>
                      <a:pt x="2086" y="2998"/>
                      <a:pt x="4518" y="2998"/>
                    </a:cubicBezTo>
                    <a:cubicBezTo>
                      <a:pt x="5722" y="2998"/>
                      <a:pt x="7011" y="2618"/>
                      <a:pt x="8175" y="1481"/>
                    </a:cubicBezTo>
                    <a:cubicBezTo>
                      <a:pt x="8175" y="1481"/>
                      <a:pt x="6628" y="0"/>
                      <a:pt x="4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8777203" y="3389586"/>
                <a:ext cx="162284" cy="196620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095" extrusionOk="0">
                    <a:moveTo>
                      <a:pt x="2559" y="1"/>
                    </a:moveTo>
                    <a:cubicBezTo>
                      <a:pt x="2558" y="1"/>
                      <a:pt x="1" y="3309"/>
                      <a:pt x="3286" y="7095"/>
                    </a:cubicBezTo>
                    <a:cubicBezTo>
                      <a:pt x="3286" y="7095"/>
                      <a:pt x="5856" y="2718"/>
                      <a:pt x="25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8667242" y="3555109"/>
                <a:ext cx="197590" cy="73494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2652" extrusionOk="0">
                    <a:moveTo>
                      <a:pt x="3393" y="1"/>
                    </a:moveTo>
                    <a:cubicBezTo>
                      <a:pt x="2415" y="1"/>
                      <a:pt x="1273" y="269"/>
                      <a:pt x="1" y="1031"/>
                    </a:cubicBezTo>
                    <a:cubicBezTo>
                      <a:pt x="1" y="1031"/>
                      <a:pt x="1913" y="2651"/>
                      <a:pt x="4178" y="2651"/>
                    </a:cubicBezTo>
                    <a:cubicBezTo>
                      <a:pt x="5138" y="2651"/>
                      <a:pt x="6161" y="2360"/>
                      <a:pt x="7129" y="1531"/>
                    </a:cubicBezTo>
                    <a:cubicBezTo>
                      <a:pt x="7129" y="1531"/>
                      <a:pt x="5729" y="1"/>
                      <a:pt x="3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8672618" y="3262609"/>
                <a:ext cx="151255" cy="183706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6629" extrusionOk="0">
                    <a:moveTo>
                      <a:pt x="3127" y="1"/>
                    </a:moveTo>
                    <a:cubicBezTo>
                      <a:pt x="3115" y="1"/>
                      <a:pt x="0" y="2388"/>
                      <a:pt x="2058" y="6629"/>
                    </a:cubicBezTo>
                    <a:cubicBezTo>
                      <a:pt x="2058" y="6629"/>
                      <a:pt x="5457" y="3286"/>
                      <a:pt x="3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8553207" y="3381244"/>
                <a:ext cx="175836" cy="80865"/>
              </a:xfrm>
              <a:custGeom>
                <a:avLst/>
                <a:gdLst/>
                <a:ahLst/>
                <a:cxnLst/>
                <a:rect l="l" t="t" r="r" b="b"/>
                <a:pathLst>
                  <a:path w="6345" h="2918" extrusionOk="0">
                    <a:moveTo>
                      <a:pt x="1935" y="1"/>
                    </a:moveTo>
                    <a:cubicBezTo>
                      <a:pt x="1355" y="1"/>
                      <a:pt x="711" y="87"/>
                      <a:pt x="0" y="290"/>
                    </a:cubicBezTo>
                    <a:cubicBezTo>
                      <a:pt x="0" y="290"/>
                      <a:pt x="1813" y="2918"/>
                      <a:pt x="4466" y="2918"/>
                    </a:cubicBezTo>
                    <a:cubicBezTo>
                      <a:pt x="5054" y="2918"/>
                      <a:pt x="5684" y="2789"/>
                      <a:pt x="6344" y="2473"/>
                    </a:cubicBezTo>
                    <a:cubicBezTo>
                      <a:pt x="6344" y="2473"/>
                      <a:pt x="5052" y="1"/>
                      <a:pt x="1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8583774" y="3143531"/>
                <a:ext cx="124789" cy="151255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5458" extrusionOk="0">
                    <a:moveTo>
                      <a:pt x="2626" y="0"/>
                    </a:moveTo>
                    <a:lnTo>
                      <a:pt x="2626" y="0"/>
                    </a:lnTo>
                    <a:cubicBezTo>
                      <a:pt x="2626" y="1"/>
                      <a:pt x="0" y="1911"/>
                      <a:pt x="1637" y="5457"/>
                    </a:cubicBezTo>
                    <a:cubicBezTo>
                      <a:pt x="1637" y="5457"/>
                      <a:pt x="4502" y="2752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8483567" y="3238666"/>
                <a:ext cx="144659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2463" extrusionOk="0">
                    <a:moveTo>
                      <a:pt x="1501" y="0"/>
                    </a:moveTo>
                    <a:cubicBezTo>
                      <a:pt x="1048" y="0"/>
                      <a:pt x="549" y="62"/>
                      <a:pt x="1" y="205"/>
                    </a:cubicBezTo>
                    <a:cubicBezTo>
                      <a:pt x="1" y="205"/>
                      <a:pt x="1495" y="2462"/>
                      <a:pt x="3730" y="2462"/>
                    </a:cubicBezTo>
                    <a:cubicBezTo>
                      <a:pt x="4197" y="2462"/>
                      <a:pt x="4695" y="2364"/>
                      <a:pt x="5219" y="2127"/>
                    </a:cubicBezTo>
                    <a:cubicBezTo>
                      <a:pt x="5219" y="2127"/>
                      <a:pt x="4164" y="0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8479465" y="3014365"/>
                <a:ext cx="140863" cy="173924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6276" extrusionOk="0">
                    <a:moveTo>
                      <a:pt x="1456" y="0"/>
                    </a:moveTo>
                    <a:cubicBezTo>
                      <a:pt x="1456" y="0"/>
                      <a:pt x="1" y="3854"/>
                      <a:pt x="3230" y="6276"/>
                    </a:cubicBezTo>
                    <a:cubicBezTo>
                      <a:pt x="3230" y="6276"/>
                      <a:pt x="5083" y="2410"/>
                      <a:pt x="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2124250" y="1507958"/>
            <a:ext cx="56622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2"/>
          </p:nvPr>
        </p:nvSpPr>
        <p:spPr>
          <a:xfrm>
            <a:off x="2124271" y="3097027"/>
            <a:ext cx="56622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3"/>
          </p:nvPr>
        </p:nvSpPr>
        <p:spPr>
          <a:xfrm>
            <a:off x="2124250" y="1894815"/>
            <a:ext cx="56622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4"/>
          </p:nvPr>
        </p:nvSpPr>
        <p:spPr>
          <a:xfrm>
            <a:off x="2124250" y="3483884"/>
            <a:ext cx="56622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7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 hasCustomPrompt="1"/>
          </p:nvPr>
        </p:nvSpPr>
        <p:spPr>
          <a:xfrm>
            <a:off x="988650" y="1764676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867375" y="2253289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>
            <a:off x="3466700" y="1764676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4"/>
          </p:nvPr>
        </p:nvSpPr>
        <p:spPr>
          <a:xfrm>
            <a:off x="3345425" y="2253289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5" hasCustomPrompt="1"/>
          </p:nvPr>
        </p:nvSpPr>
        <p:spPr>
          <a:xfrm>
            <a:off x="5944750" y="1764676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6"/>
          </p:nvPr>
        </p:nvSpPr>
        <p:spPr>
          <a:xfrm>
            <a:off x="5823475" y="2253289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 hasCustomPrompt="1"/>
          </p:nvPr>
        </p:nvSpPr>
        <p:spPr>
          <a:xfrm>
            <a:off x="988650" y="3361951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867375" y="3854142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>
            <a:off x="3466700" y="3361951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3"/>
          </p:nvPr>
        </p:nvSpPr>
        <p:spPr>
          <a:xfrm>
            <a:off x="3345425" y="3854142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14" hasCustomPrompt="1"/>
          </p:nvPr>
        </p:nvSpPr>
        <p:spPr>
          <a:xfrm>
            <a:off x="5944750" y="3361951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15"/>
          </p:nvPr>
        </p:nvSpPr>
        <p:spPr>
          <a:xfrm>
            <a:off x="5823475" y="3854142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131" y="4341434"/>
            <a:ext cx="9153266" cy="811494"/>
            <a:chOff x="131" y="4350864"/>
            <a:chExt cx="9153266" cy="811494"/>
          </a:xfrm>
        </p:grpSpPr>
        <p:sp>
          <p:nvSpPr>
            <p:cNvPr id="278" name="Google Shape;278;p13"/>
            <p:cNvSpPr/>
            <p:nvPr/>
          </p:nvSpPr>
          <p:spPr>
            <a:xfrm flipH="1">
              <a:off x="131" y="4539227"/>
              <a:ext cx="1455241" cy="623132"/>
            </a:xfrm>
            <a:custGeom>
              <a:avLst/>
              <a:gdLst/>
              <a:ahLst/>
              <a:cxnLst/>
              <a:rect l="l" t="t" r="r" b="b"/>
              <a:pathLst>
                <a:path w="59331" h="27560" extrusionOk="0">
                  <a:moveTo>
                    <a:pt x="59330" y="27559"/>
                  </a:moveTo>
                  <a:lnTo>
                    <a:pt x="59330" y="160"/>
                  </a:lnTo>
                  <a:cubicBezTo>
                    <a:pt x="29177" y="0"/>
                    <a:pt x="21843" y="21602"/>
                    <a:pt x="1" y="275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7736630" y="4350864"/>
              <a:ext cx="1416767" cy="811494"/>
            </a:xfrm>
            <a:custGeom>
              <a:avLst/>
              <a:gdLst/>
              <a:ahLst/>
              <a:cxnLst/>
              <a:rect l="l" t="t" r="r" b="b"/>
              <a:pathLst>
                <a:path w="37585" h="19009" extrusionOk="0">
                  <a:moveTo>
                    <a:pt x="37584" y="1"/>
                  </a:moveTo>
                  <a:cubicBezTo>
                    <a:pt x="19889" y="1634"/>
                    <a:pt x="10730" y="11338"/>
                    <a:pt x="1" y="19008"/>
                  </a:cubicBezTo>
                  <a:lnTo>
                    <a:pt x="37584" y="190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13"/>
          <p:cNvGrpSpPr/>
          <p:nvPr/>
        </p:nvGrpSpPr>
        <p:grpSpPr>
          <a:xfrm>
            <a:off x="-360963" y="-304216"/>
            <a:ext cx="9631626" cy="4162991"/>
            <a:chOff x="-360963" y="-304216"/>
            <a:chExt cx="9631626" cy="4162991"/>
          </a:xfrm>
        </p:grpSpPr>
        <p:grpSp>
          <p:nvGrpSpPr>
            <p:cNvPr id="281" name="Google Shape;281;p13"/>
            <p:cNvGrpSpPr/>
            <p:nvPr/>
          </p:nvGrpSpPr>
          <p:grpSpPr>
            <a:xfrm rot="-5400000" flipH="1">
              <a:off x="8479044" y="3067155"/>
              <a:ext cx="747682" cy="835557"/>
              <a:chOff x="8479465" y="3014365"/>
              <a:chExt cx="747682" cy="835557"/>
            </a:xfrm>
          </p:grpSpPr>
          <p:sp>
            <p:nvSpPr>
              <p:cNvPr id="282" name="Google Shape;282;p13"/>
              <p:cNvSpPr/>
              <p:nvPr/>
            </p:nvSpPr>
            <p:spPr>
              <a:xfrm>
                <a:off x="8558860" y="3155502"/>
                <a:ext cx="668287" cy="694420"/>
              </a:xfrm>
              <a:custGeom>
                <a:avLst/>
                <a:gdLst/>
                <a:ahLst/>
                <a:cxnLst/>
                <a:rect l="l" t="t" r="r" b="b"/>
                <a:pathLst>
                  <a:path w="24115" h="25058" fill="none" extrusionOk="0">
                    <a:moveTo>
                      <a:pt x="24115" y="25058"/>
                    </a:moveTo>
                    <a:cubicBezTo>
                      <a:pt x="24115" y="25058"/>
                      <a:pt x="6856" y="1680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8906064" y="3486938"/>
                <a:ext cx="184039" cy="223418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8062" extrusionOk="0">
                    <a:moveTo>
                      <a:pt x="2661" y="1"/>
                    </a:moveTo>
                    <a:cubicBezTo>
                      <a:pt x="2661" y="1"/>
                      <a:pt x="1" y="3980"/>
                      <a:pt x="4037" y="8061"/>
                    </a:cubicBezTo>
                    <a:cubicBezTo>
                      <a:pt x="4037" y="8061"/>
                      <a:pt x="6640" y="2866"/>
                      <a:pt x="26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8787928" y="3682529"/>
                <a:ext cx="226550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2998" extrusionOk="0">
                    <a:moveTo>
                      <a:pt x="4191" y="0"/>
                    </a:moveTo>
                    <a:cubicBezTo>
                      <a:pt x="2986" y="0"/>
                      <a:pt x="1562" y="363"/>
                      <a:pt x="0" y="1447"/>
                    </a:cubicBezTo>
                    <a:cubicBezTo>
                      <a:pt x="0" y="1447"/>
                      <a:pt x="2086" y="2998"/>
                      <a:pt x="4518" y="2998"/>
                    </a:cubicBezTo>
                    <a:cubicBezTo>
                      <a:pt x="5722" y="2998"/>
                      <a:pt x="7011" y="2618"/>
                      <a:pt x="8175" y="1481"/>
                    </a:cubicBezTo>
                    <a:cubicBezTo>
                      <a:pt x="8175" y="1481"/>
                      <a:pt x="6628" y="0"/>
                      <a:pt x="41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8777203" y="3389586"/>
                <a:ext cx="162284" cy="196620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095" extrusionOk="0">
                    <a:moveTo>
                      <a:pt x="2559" y="1"/>
                    </a:moveTo>
                    <a:cubicBezTo>
                      <a:pt x="2558" y="1"/>
                      <a:pt x="1" y="3309"/>
                      <a:pt x="3286" y="7095"/>
                    </a:cubicBezTo>
                    <a:cubicBezTo>
                      <a:pt x="3286" y="7095"/>
                      <a:pt x="5856" y="2718"/>
                      <a:pt x="2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8667242" y="3555109"/>
                <a:ext cx="197590" cy="73494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2652" extrusionOk="0">
                    <a:moveTo>
                      <a:pt x="3393" y="1"/>
                    </a:moveTo>
                    <a:cubicBezTo>
                      <a:pt x="2415" y="1"/>
                      <a:pt x="1273" y="269"/>
                      <a:pt x="1" y="1031"/>
                    </a:cubicBezTo>
                    <a:cubicBezTo>
                      <a:pt x="1" y="1031"/>
                      <a:pt x="1913" y="2651"/>
                      <a:pt x="4178" y="2651"/>
                    </a:cubicBezTo>
                    <a:cubicBezTo>
                      <a:pt x="5138" y="2651"/>
                      <a:pt x="6161" y="2360"/>
                      <a:pt x="7129" y="1531"/>
                    </a:cubicBezTo>
                    <a:cubicBezTo>
                      <a:pt x="7129" y="1531"/>
                      <a:pt x="5729" y="1"/>
                      <a:pt x="33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8672618" y="3262609"/>
                <a:ext cx="151255" cy="183706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6629" extrusionOk="0">
                    <a:moveTo>
                      <a:pt x="3127" y="1"/>
                    </a:moveTo>
                    <a:cubicBezTo>
                      <a:pt x="3115" y="1"/>
                      <a:pt x="0" y="2388"/>
                      <a:pt x="2058" y="6629"/>
                    </a:cubicBezTo>
                    <a:cubicBezTo>
                      <a:pt x="2058" y="6629"/>
                      <a:pt x="5457" y="3286"/>
                      <a:pt x="3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8553207" y="3381244"/>
                <a:ext cx="175836" cy="80865"/>
              </a:xfrm>
              <a:custGeom>
                <a:avLst/>
                <a:gdLst/>
                <a:ahLst/>
                <a:cxnLst/>
                <a:rect l="l" t="t" r="r" b="b"/>
                <a:pathLst>
                  <a:path w="6345" h="2918" extrusionOk="0">
                    <a:moveTo>
                      <a:pt x="1935" y="1"/>
                    </a:moveTo>
                    <a:cubicBezTo>
                      <a:pt x="1355" y="1"/>
                      <a:pt x="711" y="87"/>
                      <a:pt x="0" y="290"/>
                    </a:cubicBezTo>
                    <a:cubicBezTo>
                      <a:pt x="0" y="290"/>
                      <a:pt x="1813" y="2918"/>
                      <a:pt x="4466" y="2918"/>
                    </a:cubicBezTo>
                    <a:cubicBezTo>
                      <a:pt x="5054" y="2918"/>
                      <a:pt x="5684" y="2789"/>
                      <a:pt x="6344" y="2473"/>
                    </a:cubicBezTo>
                    <a:cubicBezTo>
                      <a:pt x="6344" y="2473"/>
                      <a:pt x="5052" y="1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8583774" y="3143531"/>
                <a:ext cx="124789" cy="151255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5458" extrusionOk="0">
                    <a:moveTo>
                      <a:pt x="2626" y="0"/>
                    </a:moveTo>
                    <a:lnTo>
                      <a:pt x="2626" y="0"/>
                    </a:lnTo>
                    <a:cubicBezTo>
                      <a:pt x="2626" y="1"/>
                      <a:pt x="0" y="1911"/>
                      <a:pt x="1637" y="5457"/>
                    </a:cubicBezTo>
                    <a:cubicBezTo>
                      <a:pt x="1637" y="5457"/>
                      <a:pt x="4502" y="2752"/>
                      <a:pt x="26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8483567" y="3238666"/>
                <a:ext cx="144659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2463" extrusionOk="0">
                    <a:moveTo>
                      <a:pt x="1501" y="0"/>
                    </a:moveTo>
                    <a:cubicBezTo>
                      <a:pt x="1048" y="0"/>
                      <a:pt x="549" y="62"/>
                      <a:pt x="1" y="205"/>
                    </a:cubicBezTo>
                    <a:cubicBezTo>
                      <a:pt x="1" y="205"/>
                      <a:pt x="1495" y="2462"/>
                      <a:pt x="3730" y="2462"/>
                    </a:cubicBezTo>
                    <a:cubicBezTo>
                      <a:pt x="4197" y="2462"/>
                      <a:pt x="4695" y="2364"/>
                      <a:pt x="5219" y="2127"/>
                    </a:cubicBezTo>
                    <a:cubicBezTo>
                      <a:pt x="5219" y="2127"/>
                      <a:pt x="4164" y="0"/>
                      <a:pt x="1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8479465" y="3014365"/>
                <a:ext cx="140863" cy="173924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6276" extrusionOk="0">
                    <a:moveTo>
                      <a:pt x="1456" y="0"/>
                    </a:moveTo>
                    <a:cubicBezTo>
                      <a:pt x="1456" y="0"/>
                      <a:pt x="1" y="3854"/>
                      <a:pt x="3230" y="6276"/>
                    </a:cubicBezTo>
                    <a:cubicBezTo>
                      <a:pt x="3230" y="6276"/>
                      <a:pt x="5083" y="2410"/>
                      <a:pt x="1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13"/>
            <p:cNvGrpSpPr/>
            <p:nvPr/>
          </p:nvGrpSpPr>
          <p:grpSpPr>
            <a:xfrm rot="-208790" flipH="1">
              <a:off x="-336134" y="1592289"/>
              <a:ext cx="890745" cy="845171"/>
              <a:chOff x="4650882" y="4443805"/>
              <a:chExt cx="890706" cy="845134"/>
            </a:xfrm>
          </p:grpSpPr>
          <p:sp>
            <p:nvSpPr>
              <p:cNvPr id="293" name="Google Shape;293;p13"/>
              <p:cNvSpPr/>
              <p:nvPr/>
            </p:nvSpPr>
            <p:spPr>
              <a:xfrm>
                <a:off x="4757352" y="4522535"/>
                <a:ext cx="784236" cy="737291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6605" extrusionOk="0">
                    <a:moveTo>
                      <a:pt x="251" y="1"/>
                    </a:moveTo>
                    <a:lnTo>
                      <a:pt x="1" y="80"/>
                    </a:lnTo>
                    <a:cubicBezTo>
                      <a:pt x="12" y="114"/>
                      <a:pt x="1467" y="4923"/>
                      <a:pt x="5651" y="10574"/>
                    </a:cubicBezTo>
                    <a:cubicBezTo>
                      <a:pt x="9505" y="15781"/>
                      <a:pt x="16554" y="22784"/>
                      <a:pt x="28219" y="26604"/>
                    </a:cubicBezTo>
                    <a:lnTo>
                      <a:pt x="28298" y="26365"/>
                    </a:lnTo>
                    <a:cubicBezTo>
                      <a:pt x="16702" y="22568"/>
                      <a:pt x="9699" y="15599"/>
                      <a:pt x="5856" y="10426"/>
                    </a:cubicBezTo>
                    <a:cubicBezTo>
                      <a:pt x="1695" y="4821"/>
                      <a:pt x="262" y="57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4652129" y="4443805"/>
                <a:ext cx="196953" cy="270308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9754" extrusionOk="0">
                    <a:moveTo>
                      <a:pt x="3754" y="0"/>
                    </a:moveTo>
                    <a:cubicBezTo>
                      <a:pt x="3545" y="0"/>
                      <a:pt x="3325" y="65"/>
                      <a:pt x="3093" y="204"/>
                    </a:cubicBezTo>
                    <a:cubicBezTo>
                      <a:pt x="0" y="2068"/>
                      <a:pt x="7106" y="9754"/>
                      <a:pt x="7106" y="9754"/>
                    </a:cubicBezTo>
                    <a:cubicBezTo>
                      <a:pt x="7106" y="9754"/>
                      <a:pt x="6318" y="0"/>
                      <a:pt x="3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4851545" y="4569147"/>
                <a:ext cx="163892" cy="226882"/>
              </a:xfrm>
              <a:custGeom>
                <a:avLst/>
                <a:gdLst/>
                <a:ahLst/>
                <a:cxnLst/>
                <a:rect l="l" t="t" r="r" b="b"/>
                <a:pathLst>
                  <a:path w="5914" h="8187" extrusionOk="0">
                    <a:moveTo>
                      <a:pt x="2584" y="0"/>
                    </a:moveTo>
                    <a:cubicBezTo>
                      <a:pt x="0" y="0"/>
                      <a:pt x="1968" y="8187"/>
                      <a:pt x="1968" y="8187"/>
                    </a:cubicBezTo>
                    <a:cubicBezTo>
                      <a:pt x="1968" y="8187"/>
                      <a:pt x="5913" y="126"/>
                      <a:pt x="2627" y="1"/>
                    </a:cubicBezTo>
                    <a:cubicBezTo>
                      <a:pt x="2613" y="1"/>
                      <a:pt x="2599" y="0"/>
                      <a:pt x="2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4650882" y="4681768"/>
                <a:ext cx="250798" cy="113649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4101" extrusionOk="0">
                    <a:moveTo>
                      <a:pt x="2116" y="1"/>
                    </a:moveTo>
                    <a:cubicBezTo>
                      <a:pt x="1665" y="1"/>
                      <a:pt x="1325" y="176"/>
                      <a:pt x="1160" y="598"/>
                    </a:cubicBezTo>
                    <a:cubicBezTo>
                      <a:pt x="0" y="3543"/>
                      <a:pt x="9050" y="4100"/>
                      <a:pt x="9050" y="4100"/>
                    </a:cubicBezTo>
                    <a:cubicBezTo>
                      <a:pt x="9050" y="4100"/>
                      <a:pt x="4295" y="1"/>
                      <a:pt x="2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4930635" y="4727438"/>
                <a:ext cx="161204" cy="202495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7307" extrusionOk="0">
                    <a:moveTo>
                      <a:pt x="2813" y="0"/>
                    </a:moveTo>
                    <a:cubicBezTo>
                      <a:pt x="2757" y="0"/>
                      <a:pt x="2699" y="3"/>
                      <a:pt x="2638" y="8"/>
                    </a:cubicBezTo>
                    <a:cubicBezTo>
                      <a:pt x="1" y="247"/>
                      <a:pt x="3275" y="7307"/>
                      <a:pt x="3275" y="7307"/>
                    </a:cubicBezTo>
                    <a:cubicBezTo>
                      <a:pt x="3275" y="7307"/>
                      <a:pt x="5817" y="0"/>
                      <a:pt x="28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4837855" y="4854109"/>
                <a:ext cx="179134" cy="81308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2934" extrusionOk="0">
                    <a:moveTo>
                      <a:pt x="1480" y="1"/>
                    </a:moveTo>
                    <a:cubicBezTo>
                      <a:pt x="983" y="1"/>
                      <a:pt x="607" y="222"/>
                      <a:pt x="461" y="792"/>
                    </a:cubicBezTo>
                    <a:cubicBezTo>
                      <a:pt x="1" y="2561"/>
                      <a:pt x="2082" y="2934"/>
                      <a:pt x="3918" y="2934"/>
                    </a:cubicBezTo>
                    <a:cubicBezTo>
                      <a:pt x="5256" y="2934"/>
                      <a:pt x="6464" y="2736"/>
                      <a:pt x="6464" y="2736"/>
                    </a:cubicBezTo>
                    <a:cubicBezTo>
                      <a:pt x="6464" y="2736"/>
                      <a:pt x="3226" y="1"/>
                      <a:pt x="1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5044365" y="4871319"/>
                <a:ext cx="154636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6447" extrusionOk="0">
                    <a:moveTo>
                      <a:pt x="3027" y="0"/>
                    </a:moveTo>
                    <a:cubicBezTo>
                      <a:pt x="2892" y="0"/>
                      <a:pt x="2743" y="18"/>
                      <a:pt x="2582" y="57"/>
                    </a:cubicBezTo>
                    <a:cubicBezTo>
                      <a:pt x="1" y="659"/>
                      <a:pt x="3776" y="6446"/>
                      <a:pt x="3776" y="6446"/>
                    </a:cubicBezTo>
                    <a:cubicBezTo>
                      <a:pt x="3776" y="6446"/>
                      <a:pt x="5579" y="0"/>
                      <a:pt x="3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4903782" y="4989843"/>
                <a:ext cx="241126" cy="7598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2742" extrusionOk="0">
                    <a:moveTo>
                      <a:pt x="1631" y="0"/>
                    </a:moveTo>
                    <a:cubicBezTo>
                      <a:pt x="803" y="0"/>
                      <a:pt x="223" y="250"/>
                      <a:pt x="151" y="919"/>
                    </a:cubicBezTo>
                    <a:cubicBezTo>
                      <a:pt x="1" y="2353"/>
                      <a:pt x="1773" y="2742"/>
                      <a:pt x="3742" y="2742"/>
                    </a:cubicBezTo>
                    <a:cubicBezTo>
                      <a:pt x="6082" y="2742"/>
                      <a:pt x="8701" y="2192"/>
                      <a:pt x="8701" y="2192"/>
                    </a:cubicBezTo>
                    <a:cubicBezTo>
                      <a:pt x="8701" y="2192"/>
                      <a:pt x="4082" y="0"/>
                      <a:pt x="1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5165051" y="4923251"/>
                <a:ext cx="154414" cy="22250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8029" extrusionOk="0">
                    <a:moveTo>
                      <a:pt x="2979" y="0"/>
                    </a:moveTo>
                    <a:cubicBezTo>
                      <a:pt x="2842" y="0"/>
                      <a:pt x="2694" y="23"/>
                      <a:pt x="2536" y="70"/>
                    </a:cubicBezTo>
                    <a:cubicBezTo>
                      <a:pt x="0" y="832"/>
                      <a:pt x="4525" y="8029"/>
                      <a:pt x="4525" y="8029"/>
                    </a:cubicBezTo>
                    <a:cubicBezTo>
                      <a:pt x="4525" y="8029"/>
                      <a:pt x="5571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5097074" y="5104903"/>
                <a:ext cx="189304" cy="72108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2602" extrusionOk="0">
                    <a:moveTo>
                      <a:pt x="1584" y="1"/>
                    </a:moveTo>
                    <a:cubicBezTo>
                      <a:pt x="724" y="1"/>
                      <a:pt x="95" y="279"/>
                      <a:pt x="54" y="1076"/>
                    </a:cubicBezTo>
                    <a:cubicBezTo>
                      <a:pt x="0" y="2235"/>
                      <a:pt x="897" y="2602"/>
                      <a:pt x="2055" y="2602"/>
                    </a:cubicBezTo>
                    <a:cubicBezTo>
                      <a:pt x="4054" y="2602"/>
                      <a:pt x="6830" y="1508"/>
                      <a:pt x="6830" y="1508"/>
                    </a:cubicBezTo>
                    <a:cubicBezTo>
                      <a:pt x="6830" y="1508"/>
                      <a:pt x="3583" y="1"/>
                      <a:pt x="1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5318493" y="5051613"/>
                <a:ext cx="149980" cy="17730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6398" extrusionOk="0">
                    <a:moveTo>
                      <a:pt x="3063" y="0"/>
                    </a:moveTo>
                    <a:cubicBezTo>
                      <a:pt x="2843" y="0"/>
                      <a:pt x="2604" y="63"/>
                      <a:pt x="2342" y="202"/>
                    </a:cubicBezTo>
                    <a:cubicBezTo>
                      <a:pt x="0" y="1452"/>
                      <a:pt x="5412" y="6398"/>
                      <a:pt x="5412" y="6398"/>
                    </a:cubicBezTo>
                    <a:cubicBezTo>
                      <a:pt x="5412" y="6398"/>
                      <a:pt x="5271" y="0"/>
                      <a:pt x="30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5221833" y="5215529"/>
                <a:ext cx="242540" cy="73410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649" extrusionOk="0">
                    <a:moveTo>
                      <a:pt x="3446" y="0"/>
                    </a:moveTo>
                    <a:cubicBezTo>
                      <a:pt x="1591" y="0"/>
                      <a:pt x="1" y="322"/>
                      <a:pt x="168" y="1461"/>
                    </a:cubicBezTo>
                    <a:cubicBezTo>
                      <a:pt x="298" y="2334"/>
                      <a:pt x="1025" y="2648"/>
                      <a:pt x="2005" y="2648"/>
                    </a:cubicBezTo>
                    <a:cubicBezTo>
                      <a:pt x="4534" y="2648"/>
                      <a:pt x="8752" y="551"/>
                      <a:pt x="8752" y="551"/>
                    </a:cubicBezTo>
                    <a:cubicBezTo>
                      <a:pt x="8752" y="551"/>
                      <a:pt x="5872" y="0"/>
                      <a:pt x="3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13"/>
            <p:cNvGrpSpPr/>
            <p:nvPr/>
          </p:nvGrpSpPr>
          <p:grpSpPr>
            <a:xfrm rot="10479838">
              <a:off x="7022596" y="-271260"/>
              <a:ext cx="747707" cy="835585"/>
              <a:chOff x="8479465" y="3014365"/>
              <a:chExt cx="747682" cy="835557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8558860" y="3155502"/>
                <a:ext cx="668287" cy="694420"/>
              </a:xfrm>
              <a:custGeom>
                <a:avLst/>
                <a:gdLst/>
                <a:ahLst/>
                <a:cxnLst/>
                <a:rect l="l" t="t" r="r" b="b"/>
                <a:pathLst>
                  <a:path w="24115" h="25058" fill="none" extrusionOk="0">
                    <a:moveTo>
                      <a:pt x="24115" y="25058"/>
                    </a:moveTo>
                    <a:cubicBezTo>
                      <a:pt x="24115" y="25058"/>
                      <a:pt x="6856" y="1680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8906064" y="3486938"/>
                <a:ext cx="184039" cy="223418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8062" extrusionOk="0">
                    <a:moveTo>
                      <a:pt x="2661" y="1"/>
                    </a:moveTo>
                    <a:cubicBezTo>
                      <a:pt x="2661" y="1"/>
                      <a:pt x="1" y="3980"/>
                      <a:pt x="4037" y="8061"/>
                    </a:cubicBezTo>
                    <a:cubicBezTo>
                      <a:pt x="4037" y="8061"/>
                      <a:pt x="6640" y="2866"/>
                      <a:pt x="26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8787928" y="3682529"/>
                <a:ext cx="226550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2998" extrusionOk="0">
                    <a:moveTo>
                      <a:pt x="4191" y="0"/>
                    </a:moveTo>
                    <a:cubicBezTo>
                      <a:pt x="2986" y="0"/>
                      <a:pt x="1562" y="363"/>
                      <a:pt x="0" y="1447"/>
                    </a:cubicBezTo>
                    <a:cubicBezTo>
                      <a:pt x="0" y="1447"/>
                      <a:pt x="2086" y="2998"/>
                      <a:pt x="4518" y="2998"/>
                    </a:cubicBezTo>
                    <a:cubicBezTo>
                      <a:pt x="5722" y="2998"/>
                      <a:pt x="7011" y="2618"/>
                      <a:pt x="8175" y="1481"/>
                    </a:cubicBezTo>
                    <a:cubicBezTo>
                      <a:pt x="8175" y="1481"/>
                      <a:pt x="6628" y="0"/>
                      <a:pt x="4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8777203" y="3389586"/>
                <a:ext cx="162284" cy="196620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095" extrusionOk="0">
                    <a:moveTo>
                      <a:pt x="2559" y="1"/>
                    </a:moveTo>
                    <a:cubicBezTo>
                      <a:pt x="2558" y="1"/>
                      <a:pt x="1" y="3309"/>
                      <a:pt x="3286" y="7095"/>
                    </a:cubicBezTo>
                    <a:cubicBezTo>
                      <a:pt x="3286" y="7095"/>
                      <a:pt x="5856" y="2718"/>
                      <a:pt x="25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8667242" y="3555109"/>
                <a:ext cx="197590" cy="73494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2652" extrusionOk="0">
                    <a:moveTo>
                      <a:pt x="3393" y="1"/>
                    </a:moveTo>
                    <a:cubicBezTo>
                      <a:pt x="2415" y="1"/>
                      <a:pt x="1273" y="269"/>
                      <a:pt x="1" y="1031"/>
                    </a:cubicBezTo>
                    <a:cubicBezTo>
                      <a:pt x="1" y="1031"/>
                      <a:pt x="1913" y="2651"/>
                      <a:pt x="4178" y="2651"/>
                    </a:cubicBezTo>
                    <a:cubicBezTo>
                      <a:pt x="5138" y="2651"/>
                      <a:pt x="6161" y="2360"/>
                      <a:pt x="7129" y="1531"/>
                    </a:cubicBezTo>
                    <a:cubicBezTo>
                      <a:pt x="7129" y="1531"/>
                      <a:pt x="5729" y="1"/>
                      <a:pt x="3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8672618" y="3262609"/>
                <a:ext cx="151255" cy="183706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6629" extrusionOk="0">
                    <a:moveTo>
                      <a:pt x="3127" y="1"/>
                    </a:moveTo>
                    <a:cubicBezTo>
                      <a:pt x="3115" y="1"/>
                      <a:pt x="0" y="2388"/>
                      <a:pt x="2058" y="6629"/>
                    </a:cubicBezTo>
                    <a:cubicBezTo>
                      <a:pt x="2058" y="6629"/>
                      <a:pt x="5457" y="3286"/>
                      <a:pt x="3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8553207" y="3381244"/>
                <a:ext cx="175836" cy="80865"/>
              </a:xfrm>
              <a:custGeom>
                <a:avLst/>
                <a:gdLst/>
                <a:ahLst/>
                <a:cxnLst/>
                <a:rect l="l" t="t" r="r" b="b"/>
                <a:pathLst>
                  <a:path w="6345" h="2918" extrusionOk="0">
                    <a:moveTo>
                      <a:pt x="1935" y="1"/>
                    </a:moveTo>
                    <a:cubicBezTo>
                      <a:pt x="1355" y="1"/>
                      <a:pt x="711" y="87"/>
                      <a:pt x="0" y="290"/>
                    </a:cubicBezTo>
                    <a:cubicBezTo>
                      <a:pt x="0" y="290"/>
                      <a:pt x="1813" y="2918"/>
                      <a:pt x="4466" y="2918"/>
                    </a:cubicBezTo>
                    <a:cubicBezTo>
                      <a:pt x="5054" y="2918"/>
                      <a:pt x="5684" y="2789"/>
                      <a:pt x="6344" y="2473"/>
                    </a:cubicBezTo>
                    <a:cubicBezTo>
                      <a:pt x="6344" y="2473"/>
                      <a:pt x="5052" y="1"/>
                      <a:pt x="1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8583774" y="3143531"/>
                <a:ext cx="124789" cy="151255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5458" extrusionOk="0">
                    <a:moveTo>
                      <a:pt x="2626" y="0"/>
                    </a:moveTo>
                    <a:lnTo>
                      <a:pt x="2626" y="0"/>
                    </a:lnTo>
                    <a:cubicBezTo>
                      <a:pt x="2626" y="1"/>
                      <a:pt x="0" y="1911"/>
                      <a:pt x="1637" y="5457"/>
                    </a:cubicBezTo>
                    <a:cubicBezTo>
                      <a:pt x="1637" y="5457"/>
                      <a:pt x="4502" y="2752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8483567" y="3238666"/>
                <a:ext cx="144659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2463" extrusionOk="0">
                    <a:moveTo>
                      <a:pt x="1501" y="0"/>
                    </a:moveTo>
                    <a:cubicBezTo>
                      <a:pt x="1048" y="0"/>
                      <a:pt x="549" y="62"/>
                      <a:pt x="1" y="205"/>
                    </a:cubicBezTo>
                    <a:cubicBezTo>
                      <a:pt x="1" y="205"/>
                      <a:pt x="1495" y="2462"/>
                      <a:pt x="3730" y="2462"/>
                    </a:cubicBezTo>
                    <a:cubicBezTo>
                      <a:pt x="4197" y="2462"/>
                      <a:pt x="4695" y="2364"/>
                      <a:pt x="5219" y="2127"/>
                    </a:cubicBezTo>
                    <a:cubicBezTo>
                      <a:pt x="5219" y="2127"/>
                      <a:pt x="4164" y="0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8479465" y="3014365"/>
                <a:ext cx="140863" cy="173924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6276" extrusionOk="0">
                    <a:moveTo>
                      <a:pt x="1456" y="0"/>
                    </a:moveTo>
                    <a:cubicBezTo>
                      <a:pt x="1456" y="0"/>
                      <a:pt x="1" y="3854"/>
                      <a:pt x="3230" y="6276"/>
                    </a:cubicBezTo>
                    <a:cubicBezTo>
                      <a:pt x="3230" y="6276"/>
                      <a:pt x="5083" y="2410"/>
                      <a:pt x="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61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7"/>
          <p:cNvGrpSpPr/>
          <p:nvPr/>
        </p:nvGrpSpPr>
        <p:grpSpPr>
          <a:xfrm>
            <a:off x="131" y="4341434"/>
            <a:ext cx="9153266" cy="811494"/>
            <a:chOff x="131" y="4350864"/>
            <a:chExt cx="9153266" cy="811494"/>
          </a:xfrm>
        </p:grpSpPr>
        <p:sp>
          <p:nvSpPr>
            <p:cNvPr id="448" name="Google Shape;448;p17"/>
            <p:cNvSpPr/>
            <p:nvPr/>
          </p:nvSpPr>
          <p:spPr>
            <a:xfrm flipH="1">
              <a:off x="131" y="4539227"/>
              <a:ext cx="1455241" cy="623132"/>
            </a:xfrm>
            <a:custGeom>
              <a:avLst/>
              <a:gdLst/>
              <a:ahLst/>
              <a:cxnLst/>
              <a:rect l="l" t="t" r="r" b="b"/>
              <a:pathLst>
                <a:path w="59331" h="27560" extrusionOk="0">
                  <a:moveTo>
                    <a:pt x="59330" y="27559"/>
                  </a:moveTo>
                  <a:lnTo>
                    <a:pt x="59330" y="160"/>
                  </a:lnTo>
                  <a:cubicBezTo>
                    <a:pt x="29177" y="0"/>
                    <a:pt x="21843" y="21602"/>
                    <a:pt x="1" y="275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7736630" y="4350864"/>
              <a:ext cx="1416767" cy="811494"/>
            </a:xfrm>
            <a:custGeom>
              <a:avLst/>
              <a:gdLst/>
              <a:ahLst/>
              <a:cxnLst/>
              <a:rect l="l" t="t" r="r" b="b"/>
              <a:pathLst>
                <a:path w="37585" h="19009" extrusionOk="0">
                  <a:moveTo>
                    <a:pt x="37584" y="1"/>
                  </a:moveTo>
                  <a:cubicBezTo>
                    <a:pt x="19889" y="1634"/>
                    <a:pt x="10730" y="11338"/>
                    <a:pt x="1" y="19008"/>
                  </a:cubicBezTo>
                  <a:lnTo>
                    <a:pt x="37584" y="190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7"/>
          <p:cNvGrpSpPr/>
          <p:nvPr/>
        </p:nvGrpSpPr>
        <p:grpSpPr>
          <a:xfrm>
            <a:off x="-360963" y="-304216"/>
            <a:ext cx="9631626" cy="4162991"/>
            <a:chOff x="-360963" y="-304216"/>
            <a:chExt cx="9631626" cy="4162991"/>
          </a:xfrm>
        </p:grpSpPr>
        <p:grpSp>
          <p:nvGrpSpPr>
            <p:cNvPr id="451" name="Google Shape;451;p17"/>
            <p:cNvGrpSpPr/>
            <p:nvPr/>
          </p:nvGrpSpPr>
          <p:grpSpPr>
            <a:xfrm rot="-5400000" flipH="1">
              <a:off x="8479044" y="3067155"/>
              <a:ext cx="747682" cy="835557"/>
              <a:chOff x="8479465" y="3014365"/>
              <a:chExt cx="747682" cy="835557"/>
            </a:xfrm>
          </p:grpSpPr>
          <p:sp>
            <p:nvSpPr>
              <p:cNvPr id="452" name="Google Shape;452;p17"/>
              <p:cNvSpPr/>
              <p:nvPr/>
            </p:nvSpPr>
            <p:spPr>
              <a:xfrm>
                <a:off x="8558860" y="3155502"/>
                <a:ext cx="668287" cy="694420"/>
              </a:xfrm>
              <a:custGeom>
                <a:avLst/>
                <a:gdLst/>
                <a:ahLst/>
                <a:cxnLst/>
                <a:rect l="l" t="t" r="r" b="b"/>
                <a:pathLst>
                  <a:path w="24115" h="25058" fill="none" extrusionOk="0">
                    <a:moveTo>
                      <a:pt x="24115" y="25058"/>
                    </a:moveTo>
                    <a:cubicBezTo>
                      <a:pt x="24115" y="25058"/>
                      <a:pt x="6856" y="1680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8906064" y="3486938"/>
                <a:ext cx="184039" cy="223418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8062" extrusionOk="0">
                    <a:moveTo>
                      <a:pt x="2661" y="1"/>
                    </a:moveTo>
                    <a:cubicBezTo>
                      <a:pt x="2661" y="1"/>
                      <a:pt x="1" y="3980"/>
                      <a:pt x="4037" y="8061"/>
                    </a:cubicBezTo>
                    <a:cubicBezTo>
                      <a:pt x="4037" y="8061"/>
                      <a:pt x="6640" y="2866"/>
                      <a:pt x="26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8787928" y="3682529"/>
                <a:ext cx="226550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2998" extrusionOk="0">
                    <a:moveTo>
                      <a:pt x="4191" y="0"/>
                    </a:moveTo>
                    <a:cubicBezTo>
                      <a:pt x="2986" y="0"/>
                      <a:pt x="1562" y="363"/>
                      <a:pt x="0" y="1447"/>
                    </a:cubicBezTo>
                    <a:cubicBezTo>
                      <a:pt x="0" y="1447"/>
                      <a:pt x="2086" y="2998"/>
                      <a:pt x="4518" y="2998"/>
                    </a:cubicBezTo>
                    <a:cubicBezTo>
                      <a:pt x="5722" y="2998"/>
                      <a:pt x="7011" y="2618"/>
                      <a:pt x="8175" y="1481"/>
                    </a:cubicBezTo>
                    <a:cubicBezTo>
                      <a:pt x="8175" y="1481"/>
                      <a:pt x="6628" y="0"/>
                      <a:pt x="41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8777203" y="3389586"/>
                <a:ext cx="162284" cy="196620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095" extrusionOk="0">
                    <a:moveTo>
                      <a:pt x="2559" y="1"/>
                    </a:moveTo>
                    <a:cubicBezTo>
                      <a:pt x="2558" y="1"/>
                      <a:pt x="1" y="3309"/>
                      <a:pt x="3286" y="7095"/>
                    </a:cubicBezTo>
                    <a:cubicBezTo>
                      <a:pt x="3286" y="7095"/>
                      <a:pt x="5856" y="2718"/>
                      <a:pt x="2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8667242" y="3555109"/>
                <a:ext cx="197590" cy="73494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2652" extrusionOk="0">
                    <a:moveTo>
                      <a:pt x="3393" y="1"/>
                    </a:moveTo>
                    <a:cubicBezTo>
                      <a:pt x="2415" y="1"/>
                      <a:pt x="1273" y="269"/>
                      <a:pt x="1" y="1031"/>
                    </a:cubicBezTo>
                    <a:cubicBezTo>
                      <a:pt x="1" y="1031"/>
                      <a:pt x="1913" y="2651"/>
                      <a:pt x="4178" y="2651"/>
                    </a:cubicBezTo>
                    <a:cubicBezTo>
                      <a:pt x="5138" y="2651"/>
                      <a:pt x="6161" y="2360"/>
                      <a:pt x="7129" y="1531"/>
                    </a:cubicBezTo>
                    <a:cubicBezTo>
                      <a:pt x="7129" y="1531"/>
                      <a:pt x="5729" y="1"/>
                      <a:pt x="33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>
                <a:off x="8672618" y="3262609"/>
                <a:ext cx="151255" cy="183706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6629" extrusionOk="0">
                    <a:moveTo>
                      <a:pt x="3127" y="1"/>
                    </a:moveTo>
                    <a:cubicBezTo>
                      <a:pt x="3115" y="1"/>
                      <a:pt x="0" y="2388"/>
                      <a:pt x="2058" y="6629"/>
                    </a:cubicBezTo>
                    <a:cubicBezTo>
                      <a:pt x="2058" y="6629"/>
                      <a:pt x="5457" y="3286"/>
                      <a:pt x="3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8553207" y="3381244"/>
                <a:ext cx="175836" cy="80865"/>
              </a:xfrm>
              <a:custGeom>
                <a:avLst/>
                <a:gdLst/>
                <a:ahLst/>
                <a:cxnLst/>
                <a:rect l="l" t="t" r="r" b="b"/>
                <a:pathLst>
                  <a:path w="6345" h="2918" extrusionOk="0">
                    <a:moveTo>
                      <a:pt x="1935" y="1"/>
                    </a:moveTo>
                    <a:cubicBezTo>
                      <a:pt x="1355" y="1"/>
                      <a:pt x="711" y="87"/>
                      <a:pt x="0" y="290"/>
                    </a:cubicBezTo>
                    <a:cubicBezTo>
                      <a:pt x="0" y="290"/>
                      <a:pt x="1813" y="2918"/>
                      <a:pt x="4466" y="2918"/>
                    </a:cubicBezTo>
                    <a:cubicBezTo>
                      <a:pt x="5054" y="2918"/>
                      <a:pt x="5684" y="2789"/>
                      <a:pt x="6344" y="2473"/>
                    </a:cubicBezTo>
                    <a:cubicBezTo>
                      <a:pt x="6344" y="2473"/>
                      <a:pt x="5052" y="1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>
                <a:off x="8583774" y="3143531"/>
                <a:ext cx="124789" cy="151255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5458" extrusionOk="0">
                    <a:moveTo>
                      <a:pt x="2626" y="0"/>
                    </a:moveTo>
                    <a:lnTo>
                      <a:pt x="2626" y="0"/>
                    </a:lnTo>
                    <a:cubicBezTo>
                      <a:pt x="2626" y="1"/>
                      <a:pt x="0" y="1911"/>
                      <a:pt x="1637" y="5457"/>
                    </a:cubicBezTo>
                    <a:cubicBezTo>
                      <a:pt x="1637" y="5457"/>
                      <a:pt x="4502" y="2752"/>
                      <a:pt x="26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7"/>
              <p:cNvSpPr/>
              <p:nvPr/>
            </p:nvSpPr>
            <p:spPr>
              <a:xfrm>
                <a:off x="8483567" y="3238666"/>
                <a:ext cx="144659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2463" extrusionOk="0">
                    <a:moveTo>
                      <a:pt x="1501" y="0"/>
                    </a:moveTo>
                    <a:cubicBezTo>
                      <a:pt x="1048" y="0"/>
                      <a:pt x="549" y="62"/>
                      <a:pt x="1" y="205"/>
                    </a:cubicBezTo>
                    <a:cubicBezTo>
                      <a:pt x="1" y="205"/>
                      <a:pt x="1495" y="2462"/>
                      <a:pt x="3730" y="2462"/>
                    </a:cubicBezTo>
                    <a:cubicBezTo>
                      <a:pt x="4197" y="2462"/>
                      <a:pt x="4695" y="2364"/>
                      <a:pt x="5219" y="2127"/>
                    </a:cubicBezTo>
                    <a:cubicBezTo>
                      <a:pt x="5219" y="2127"/>
                      <a:pt x="4164" y="0"/>
                      <a:pt x="1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7"/>
              <p:cNvSpPr/>
              <p:nvPr/>
            </p:nvSpPr>
            <p:spPr>
              <a:xfrm>
                <a:off x="8479465" y="3014365"/>
                <a:ext cx="140863" cy="173924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6276" extrusionOk="0">
                    <a:moveTo>
                      <a:pt x="1456" y="0"/>
                    </a:moveTo>
                    <a:cubicBezTo>
                      <a:pt x="1456" y="0"/>
                      <a:pt x="1" y="3854"/>
                      <a:pt x="3230" y="6276"/>
                    </a:cubicBezTo>
                    <a:cubicBezTo>
                      <a:pt x="3230" y="6276"/>
                      <a:pt x="5083" y="2410"/>
                      <a:pt x="1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17"/>
            <p:cNvGrpSpPr/>
            <p:nvPr/>
          </p:nvGrpSpPr>
          <p:grpSpPr>
            <a:xfrm rot="-208790" flipH="1">
              <a:off x="-336134" y="1592289"/>
              <a:ext cx="890745" cy="845171"/>
              <a:chOff x="4650882" y="4443805"/>
              <a:chExt cx="890706" cy="845134"/>
            </a:xfrm>
          </p:grpSpPr>
          <p:sp>
            <p:nvSpPr>
              <p:cNvPr id="463" name="Google Shape;463;p17"/>
              <p:cNvSpPr/>
              <p:nvPr/>
            </p:nvSpPr>
            <p:spPr>
              <a:xfrm>
                <a:off x="4757352" y="4522535"/>
                <a:ext cx="784236" cy="737291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6605" extrusionOk="0">
                    <a:moveTo>
                      <a:pt x="251" y="1"/>
                    </a:moveTo>
                    <a:lnTo>
                      <a:pt x="1" y="80"/>
                    </a:lnTo>
                    <a:cubicBezTo>
                      <a:pt x="12" y="114"/>
                      <a:pt x="1467" y="4923"/>
                      <a:pt x="5651" y="10574"/>
                    </a:cubicBezTo>
                    <a:cubicBezTo>
                      <a:pt x="9505" y="15781"/>
                      <a:pt x="16554" y="22784"/>
                      <a:pt x="28219" y="26604"/>
                    </a:cubicBezTo>
                    <a:lnTo>
                      <a:pt x="28298" y="26365"/>
                    </a:lnTo>
                    <a:cubicBezTo>
                      <a:pt x="16702" y="22568"/>
                      <a:pt x="9699" y="15599"/>
                      <a:pt x="5856" y="10426"/>
                    </a:cubicBezTo>
                    <a:cubicBezTo>
                      <a:pt x="1695" y="4821"/>
                      <a:pt x="262" y="57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>
                <a:off x="4652129" y="4443805"/>
                <a:ext cx="196953" cy="270308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9754" extrusionOk="0">
                    <a:moveTo>
                      <a:pt x="3754" y="0"/>
                    </a:moveTo>
                    <a:cubicBezTo>
                      <a:pt x="3545" y="0"/>
                      <a:pt x="3325" y="65"/>
                      <a:pt x="3093" y="204"/>
                    </a:cubicBezTo>
                    <a:cubicBezTo>
                      <a:pt x="0" y="2068"/>
                      <a:pt x="7106" y="9754"/>
                      <a:pt x="7106" y="9754"/>
                    </a:cubicBezTo>
                    <a:cubicBezTo>
                      <a:pt x="7106" y="9754"/>
                      <a:pt x="6318" y="0"/>
                      <a:pt x="3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>
                <a:off x="4851545" y="4569147"/>
                <a:ext cx="163892" cy="226882"/>
              </a:xfrm>
              <a:custGeom>
                <a:avLst/>
                <a:gdLst/>
                <a:ahLst/>
                <a:cxnLst/>
                <a:rect l="l" t="t" r="r" b="b"/>
                <a:pathLst>
                  <a:path w="5914" h="8187" extrusionOk="0">
                    <a:moveTo>
                      <a:pt x="2584" y="0"/>
                    </a:moveTo>
                    <a:cubicBezTo>
                      <a:pt x="0" y="0"/>
                      <a:pt x="1968" y="8187"/>
                      <a:pt x="1968" y="8187"/>
                    </a:cubicBezTo>
                    <a:cubicBezTo>
                      <a:pt x="1968" y="8187"/>
                      <a:pt x="5913" y="126"/>
                      <a:pt x="2627" y="1"/>
                    </a:cubicBezTo>
                    <a:cubicBezTo>
                      <a:pt x="2613" y="1"/>
                      <a:pt x="2599" y="0"/>
                      <a:pt x="2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>
                <a:off x="4650882" y="4681768"/>
                <a:ext cx="250798" cy="113649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4101" extrusionOk="0">
                    <a:moveTo>
                      <a:pt x="2116" y="1"/>
                    </a:moveTo>
                    <a:cubicBezTo>
                      <a:pt x="1665" y="1"/>
                      <a:pt x="1325" y="176"/>
                      <a:pt x="1160" y="598"/>
                    </a:cubicBezTo>
                    <a:cubicBezTo>
                      <a:pt x="0" y="3543"/>
                      <a:pt x="9050" y="4100"/>
                      <a:pt x="9050" y="4100"/>
                    </a:cubicBezTo>
                    <a:cubicBezTo>
                      <a:pt x="9050" y="4100"/>
                      <a:pt x="4295" y="1"/>
                      <a:pt x="2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4930635" y="4727438"/>
                <a:ext cx="161204" cy="202495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7307" extrusionOk="0">
                    <a:moveTo>
                      <a:pt x="2813" y="0"/>
                    </a:moveTo>
                    <a:cubicBezTo>
                      <a:pt x="2757" y="0"/>
                      <a:pt x="2699" y="3"/>
                      <a:pt x="2638" y="8"/>
                    </a:cubicBezTo>
                    <a:cubicBezTo>
                      <a:pt x="1" y="247"/>
                      <a:pt x="3275" y="7307"/>
                      <a:pt x="3275" y="7307"/>
                    </a:cubicBezTo>
                    <a:cubicBezTo>
                      <a:pt x="3275" y="7307"/>
                      <a:pt x="5817" y="0"/>
                      <a:pt x="28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7"/>
              <p:cNvSpPr/>
              <p:nvPr/>
            </p:nvSpPr>
            <p:spPr>
              <a:xfrm>
                <a:off x="4837855" y="4854109"/>
                <a:ext cx="179134" cy="81308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2934" extrusionOk="0">
                    <a:moveTo>
                      <a:pt x="1480" y="1"/>
                    </a:moveTo>
                    <a:cubicBezTo>
                      <a:pt x="983" y="1"/>
                      <a:pt x="607" y="222"/>
                      <a:pt x="461" y="792"/>
                    </a:cubicBezTo>
                    <a:cubicBezTo>
                      <a:pt x="1" y="2561"/>
                      <a:pt x="2082" y="2934"/>
                      <a:pt x="3918" y="2934"/>
                    </a:cubicBezTo>
                    <a:cubicBezTo>
                      <a:pt x="5256" y="2934"/>
                      <a:pt x="6464" y="2736"/>
                      <a:pt x="6464" y="2736"/>
                    </a:cubicBezTo>
                    <a:cubicBezTo>
                      <a:pt x="6464" y="2736"/>
                      <a:pt x="3226" y="1"/>
                      <a:pt x="1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7"/>
              <p:cNvSpPr/>
              <p:nvPr/>
            </p:nvSpPr>
            <p:spPr>
              <a:xfrm>
                <a:off x="5044365" y="4871319"/>
                <a:ext cx="154636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6447" extrusionOk="0">
                    <a:moveTo>
                      <a:pt x="3027" y="0"/>
                    </a:moveTo>
                    <a:cubicBezTo>
                      <a:pt x="2892" y="0"/>
                      <a:pt x="2743" y="18"/>
                      <a:pt x="2582" y="57"/>
                    </a:cubicBezTo>
                    <a:cubicBezTo>
                      <a:pt x="1" y="659"/>
                      <a:pt x="3776" y="6446"/>
                      <a:pt x="3776" y="6446"/>
                    </a:cubicBezTo>
                    <a:cubicBezTo>
                      <a:pt x="3776" y="6446"/>
                      <a:pt x="5579" y="0"/>
                      <a:pt x="3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7"/>
              <p:cNvSpPr/>
              <p:nvPr/>
            </p:nvSpPr>
            <p:spPr>
              <a:xfrm>
                <a:off x="4903782" y="4989843"/>
                <a:ext cx="241126" cy="7598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2742" extrusionOk="0">
                    <a:moveTo>
                      <a:pt x="1631" y="0"/>
                    </a:moveTo>
                    <a:cubicBezTo>
                      <a:pt x="803" y="0"/>
                      <a:pt x="223" y="250"/>
                      <a:pt x="151" y="919"/>
                    </a:cubicBezTo>
                    <a:cubicBezTo>
                      <a:pt x="1" y="2353"/>
                      <a:pt x="1773" y="2742"/>
                      <a:pt x="3742" y="2742"/>
                    </a:cubicBezTo>
                    <a:cubicBezTo>
                      <a:pt x="6082" y="2742"/>
                      <a:pt x="8701" y="2192"/>
                      <a:pt x="8701" y="2192"/>
                    </a:cubicBezTo>
                    <a:cubicBezTo>
                      <a:pt x="8701" y="2192"/>
                      <a:pt x="4082" y="0"/>
                      <a:pt x="1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7"/>
              <p:cNvSpPr/>
              <p:nvPr/>
            </p:nvSpPr>
            <p:spPr>
              <a:xfrm>
                <a:off x="5165051" y="4923251"/>
                <a:ext cx="154414" cy="22250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8029" extrusionOk="0">
                    <a:moveTo>
                      <a:pt x="2979" y="0"/>
                    </a:moveTo>
                    <a:cubicBezTo>
                      <a:pt x="2842" y="0"/>
                      <a:pt x="2694" y="23"/>
                      <a:pt x="2536" y="70"/>
                    </a:cubicBezTo>
                    <a:cubicBezTo>
                      <a:pt x="0" y="832"/>
                      <a:pt x="4525" y="8029"/>
                      <a:pt x="4525" y="8029"/>
                    </a:cubicBezTo>
                    <a:cubicBezTo>
                      <a:pt x="4525" y="8029"/>
                      <a:pt x="5571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7"/>
              <p:cNvSpPr/>
              <p:nvPr/>
            </p:nvSpPr>
            <p:spPr>
              <a:xfrm>
                <a:off x="5097074" y="5104903"/>
                <a:ext cx="189304" cy="72108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2602" extrusionOk="0">
                    <a:moveTo>
                      <a:pt x="1584" y="1"/>
                    </a:moveTo>
                    <a:cubicBezTo>
                      <a:pt x="724" y="1"/>
                      <a:pt x="95" y="279"/>
                      <a:pt x="54" y="1076"/>
                    </a:cubicBezTo>
                    <a:cubicBezTo>
                      <a:pt x="0" y="2235"/>
                      <a:pt x="897" y="2602"/>
                      <a:pt x="2055" y="2602"/>
                    </a:cubicBezTo>
                    <a:cubicBezTo>
                      <a:pt x="4054" y="2602"/>
                      <a:pt x="6830" y="1508"/>
                      <a:pt x="6830" y="1508"/>
                    </a:cubicBezTo>
                    <a:cubicBezTo>
                      <a:pt x="6830" y="1508"/>
                      <a:pt x="3583" y="1"/>
                      <a:pt x="1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7"/>
              <p:cNvSpPr/>
              <p:nvPr/>
            </p:nvSpPr>
            <p:spPr>
              <a:xfrm>
                <a:off x="5318493" y="5051613"/>
                <a:ext cx="149980" cy="17730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6398" extrusionOk="0">
                    <a:moveTo>
                      <a:pt x="3063" y="0"/>
                    </a:moveTo>
                    <a:cubicBezTo>
                      <a:pt x="2843" y="0"/>
                      <a:pt x="2604" y="63"/>
                      <a:pt x="2342" y="202"/>
                    </a:cubicBezTo>
                    <a:cubicBezTo>
                      <a:pt x="0" y="1452"/>
                      <a:pt x="5412" y="6398"/>
                      <a:pt x="5412" y="6398"/>
                    </a:cubicBezTo>
                    <a:cubicBezTo>
                      <a:pt x="5412" y="6398"/>
                      <a:pt x="5271" y="0"/>
                      <a:pt x="30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5221833" y="5215529"/>
                <a:ext cx="242540" cy="73410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649" extrusionOk="0">
                    <a:moveTo>
                      <a:pt x="3446" y="0"/>
                    </a:moveTo>
                    <a:cubicBezTo>
                      <a:pt x="1591" y="0"/>
                      <a:pt x="1" y="322"/>
                      <a:pt x="168" y="1461"/>
                    </a:cubicBezTo>
                    <a:cubicBezTo>
                      <a:pt x="298" y="2334"/>
                      <a:pt x="1025" y="2648"/>
                      <a:pt x="2005" y="2648"/>
                    </a:cubicBezTo>
                    <a:cubicBezTo>
                      <a:pt x="4534" y="2648"/>
                      <a:pt x="8752" y="551"/>
                      <a:pt x="8752" y="551"/>
                    </a:cubicBezTo>
                    <a:cubicBezTo>
                      <a:pt x="8752" y="551"/>
                      <a:pt x="5872" y="0"/>
                      <a:pt x="3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17"/>
            <p:cNvGrpSpPr/>
            <p:nvPr/>
          </p:nvGrpSpPr>
          <p:grpSpPr>
            <a:xfrm rot="10479838">
              <a:off x="7022596" y="-271260"/>
              <a:ext cx="747707" cy="835585"/>
              <a:chOff x="8479465" y="3014365"/>
              <a:chExt cx="747682" cy="835557"/>
            </a:xfrm>
          </p:grpSpPr>
          <p:sp>
            <p:nvSpPr>
              <p:cNvPr id="476" name="Google Shape;476;p17"/>
              <p:cNvSpPr/>
              <p:nvPr/>
            </p:nvSpPr>
            <p:spPr>
              <a:xfrm>
                <a:off x="8558860" y="3155502"/>
                <a:ext cx="668287" cy="694420"/>
              </a:xfrm>
              <a:custGeom>
                <a:avLst/>
                <a:gdLst/>
                <a:ahLst/>
                <a:cxnLst/>
                <a:rect l="l" t="t" r="r" b="b"/>
                <a:pathLst>
                  <a:path w="24115" h="25058" fill="none" extrusionOk="0">
                    <a:moveTo>
                      <a:pt x="24115" y="25058"/>
                    </a:moveTo>
                    <a:cubicBezTo>
                      <a:pt x="24115" y="25058"/>
                      <a:pt x="6856" y="1680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7"/>
              <p:cNvSpPr/>
              <p:nvPr/>
            </p:nvSpPr>
            <p:spPr>
              <a:xfrm>
                <a:off x="8906064" y="3486938"/>
                <a:ext cx="184039" cy="223418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8062" extrusionOk="0">
                    <a:moveTo>
                      <a:pt x="2661" y="1"/>
                    </a:moveTo>
                    <a:cubicBezTo>
                      <a:pt x="2661" y="1"/>
                      <a:pt x="1" y="3980"/>
                      <a:pt x="4037" y="8061"/>
                    </a:cubicBezTo>
                    <a:cubicBezTo>
                      <a:pt x="4037" y="8061"/>
                      <a:pt x="6640" y="2866"/>
                      <a:pt x="26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7"/>
              <p:cNvSpPr/>
              <p:nvPr/>
            </p:nvSpPr>
            <p:spPr>
              <a:xfrm>
                <a:off x="8787928" y="3682529"/>
                <a:ext cx="226550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2998" extrusionOk="0">
                    <a:moveTo>
                      <a:pt x="4191" y="0"/>
                    </a:moveTo>
                    <a:cubicBezTo>
                      <a:pt x="2986" y="0"/>
                      <a:pt x="1562" y="363"/>
                      <a:pt x="0" y="1447"/>
                    </a:cubicBezTo>
                    <a:cubicBezTo>
                      <a:pt x="0" y="1447"/>
                      <a:pt x="2086" y="2998"/>
                      <a:pt x="4518" y="2998"/>
                    </a:cubicBezTo>
                    <a:cubicBezTo>
                      <a:pt x="5722" y="2998"/>
                      <a:pt x="7011" y="2618"/>
                      <a:pt x="8175" y="1481"/>
                    </a:cubicBezTo>
                    <a:cubicBezTo>
                      <a:pt x="8175" y="1481"/>
                      <a:pt x="6628" y="0"/>
                      <a:pt x="4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8777203" y="3389586"/>
                <a:ext cx="162284" cy="196620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095" extrusionOk="0">
                    <a:moveTo>
                      <a:pt x="2559" y="1"/>
                    </a:moveTo>
                    <a:cubicBezTo>
                      <a:pt x="2558" y="1"/>
                      <a:pt x="1" y="3309"/>
                      <a:pt x="3286" y="7095"/>
                    </a:cubicBezTo>
                    <a:cubicBezTo>
                      <a:pt x="3286" y="7095"/>
                      <a:pt x="5856" y="2718"/>
                      <a:pt x="25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8667242" y="3555109"/>
                <a:ext cx="197590" cy="73494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2652" extrusionOk="0">
                    <a:moveTo>
                      <a:pt x="3393" y="1"/>
                    </a:moveTo>
                    <a:cubicBezTo>
                      <a:pt x="2415" y="1"/>
                      <a:pt x="1273" y="269"/>
                      <a:pt x="1" y="1031"/>
                    </a:cubicBezTo>
                    <a:cubicBezTo>
                      <a:pt x="1" y="1031"/>
                      <a:pt x="1913" y="2651"/>
                      <a:pt x="4178" y="2651"/>
                    </a:cubicBezTo>
                    <a:cubicBezTo>
                      <a:pt x="5138" y="2651"/>
                      <a:pt x="6161" y="2360"/>
                      <a:pt x="7129" y="1531"/>
                    </a:cubicBezTo>
                    <a:cubicBezTo>
                      <a:pt x="7129" y="1531"/>
                      <a:pt x="5729" y="1"/>
                      <a:pt x="3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8672618" y="3262609"/>
                <a:ext cx="151255" cy="183706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6629" extrusionOk="0">
                    <a:moveTo>
                      <a:pt x="3127" y="1"/>
                    </a:moveTo>
                    <a:cubicBezTo>
                      <a:pt x="3115" y="1"/>
                      <a:pt x="0" y="2388"/>
                      <a:pt x="2058" y="6629"/>
                    </a:cubicBezTo>
                    <a:cubicBezTo>
                      <a:pt x="2058" y="6629"/>
                      <a:pt x="5457" y="3286"/>
                      <a:pt x="3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8553207" y="3381244"/>
                <a:ext cx="175836" cy="80865"/>
              </a:xfrm>
              <a:custGeom>
                <a:avLst/>
                <a:gdLst/>
                <a:ahLst/>
                <a:cxnLst/>
                <a:rect l="l" t="t" r="r" b="b"/>
                <a:pathLst>
                  <a:path w="6345" h="2918" extrusionOk="0">
                    <a:moveTo>
                      <a:pt x="1935" y="1"/>
                    </a:moveTo>
                    <a:cubicBezTo>
                      <a:pt x="1355" y="1"/>
                      <a:pt x="711" y="87"/>
                      <a:pt x="0" y="290"/>
                    </a:cubicBezTo>
                    <a:cubicBezTo>
                      <a:pt x="0" y="290"/>
                      <a:pt x="1813" y="2918"/>
                      <a:pt x="4466" y="2918"/>
                    </a:cubicBezTo>
                    <a:cubicBezTo>
                      <a:pt x="5054" y="2918"/>
                      <a:pt x="5684" y="2789"/>
                      <a:pt x="6344" y="2473"/>
                    </a:cubicBezTo>
                    <a:cubicBezTo>
                      <a:pt x="6344" y="2473"/>
                      <a:pt x="5052" y="1"/>
                      <a:pt x="1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8583774" y="3143531"/>
                <a:ext cx="124789" cy="151255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5458" extrusionOk="0">
                    <a:moveTo>
                      <a:pt x="2626" y="0"/>
                    </a:moveTo>
                    <a:lnTo>
                      <a:pt x="2626" y="0"/>
                    </a:lnTo>
                    <a:cubicBezTo>
                      <a:pt x="2626" y="1"/>
                      <a:pt x="0" y="1911"/>
                      <a:pt x="1637" y="5457"/>
                    </a:cubicBezTo>
                    <a:cubicBezTo>
                      <a:pt x="1637" y="5457"/>
                      <a:pt x="4502" y="2752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483567" y="3238666"/>
                <a:ext cx="144659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2463" extrusionOk="0">
                    <a:moveTo>
                      <a:pt x="1501" y="0"/>
                    </a:moveTo>
                    <a:cubicBezTo>
                      <a:pt x="1048" y="0"/>
                      <a:pt x="549" y="62"/>
                      <a:pt x="1" y="205"/>
                    </a:cubicBezTo>
                    <a:cubicBezTo>
                      <a:pt x="1" y="205"/>
                      <a:pt x="1495" y="2462"/>
                      <a:pt x="3730" y="2462"/>
                    </a:cubicBezTo>
                    <a:cubicBezTo>
                      <a:pt x="4197" y="2462"/>
                      <a:pt x="4695" y="2364"/>
                      <a:pt x="5219" y="2127"/>
                    </a:cubicBezTo>
                    <a:cubicBezTo>
                      <a:pt x="5219" y="2127"/>
                      <a:pt x="4164" y="0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7"/>
              <p:cNvSpPr/>
              <p:nvPr/>
            </p:nvSpPr>
            <p:spPr>
              <a:xfrm>
                <a:off x="8479465" y="3014365"/>
                <a:ext cx="140863" cy="173924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6276" extrusionOk="0">
                    <a:moveTo>
                      <a:pt x="1456" y="0"/>
                    </a:moveTo>
                    <a:cubicBezTo>
                      <a:pt x="1456" y="0"/>
                      <a:pt x="1" y="3854"/>
                      <a:pt x="3230" y="6276"/>
                    </a:cubicBezTo>
                    <a:cubicBezTo>
                      <a:pt x="3230" y="6276"/>
                      <a:pt x="5083" y="2410"/>
                      <a:pt x="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6" name="Google Shape;486;p17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1"/>
          </p:nvPr>
        </p:nvSpPr>
        <p:spPr>
          <a:xfrm>
            <a:off x="1492658" y="1269764"/>
            <a:ext cx="30867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subTitle" idx="2"/>
          </p:nvPr>
        </p:nvSpPr>
        <p:spPr>
          <a:xfrm>
            <a:off x="5336069" y="1269764"/>
            <a:ext cx="30867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3"/>
          </p:nvPr>
        </p:nvSpPr>
        <p:spPr>
          <a:xfrm>
            <a:off x="1492649" y="1654566"/>
            <a:ext cx="30867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subTitle" idx="4"/>
          </p:nvPr>
        </p:nvSpPr>
        <p:spPr>
          <a:xfrm>
            <a:off x="5336059" y="1654566"/>
            <a:ext cx="30867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7"/>
          <p:cNvSpPr txBox="1">
            <a:spLocks noGrp="1"/>
          </p:cNvSpPr>
          <p:nvPr>
            <p:ph type="subTitle" idx="5"/>
          </p:nvPr>
        </p:nvSpPr>
        <p:spPr>
          <a:xfrm>
            <a:off x="1492658" y="3093333"/>
            <a:ext cx="30867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subTitle" idx="6"/>
          </p:nvPr>
        </p:nvSpPr>
        <p:spPr>
          <a:xfrm>
            <a:off x="5336069" y="3093333"/>
            <a:ext cx="30867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b="1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7"/>
          <p:cNvSpPr txBox="1">
            <a:spLocks noGrp="1"/>
          </p:cNvSpPr>
          <p:nvPr>
            <p:ph type="subTitle" idx="7"/>
          </p:nvPr>
        </p:nvSpPr>
        <p:spPr>
          <a:xfrm>
            <a:off x="1492649" y="3478140"/>
            <a:ext cx="30867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subTitle" idx="8"/>
          </p:nvPr>
        </p:nvSpPr>
        <p:spPr>
          <a:xfrm>
            <a:off x="5336059" y="3478140"/>
            <a:ext cx="30867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19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-40450" y="1163969"/>
            <a:ext cx="9202160" cy="4749478"/>
          </a:xfrm>
          <a:custGeom>
            <a:avLst/>
            <a:gdLst/>
            <a:ahLst/>
            <a:cxnLst/>
            <a:rect l="l" t="t" r="r" b="b"/>
            <a:pathLst>
              <a:path w="12402" h="6401" extrusionOk="0">
                <a:moveTo>
                  <a:pt x="12373" y="0"/>
                </a:moveTo>
                <a:cubicBezTo>
                  <a:pt x="12371" y="0"/>
                  <a:pt x="12369" y="1"/>
                  <a:pt x="12366" y="1"/>
                </a:cubicBezTo>
                <a:lnTo>
                  <a:pt x="12352" y="1"/>
                </a:lnTo>
                <a:cubicBezTo>
                  <a:pt x="12203" y="1"/>
                  <a:pt x="12055" y="35"/>
                  <a:pt x="11934" y="122"/>
                </a:cubicBezTo>
                <a:cubicBezTo>
                  <a:pt x="11821" y="200"/>
                  <a:pt x="11706" y="287"/>
                  <a:pt x="11636" y="409"/>
                </a:cubicBezTo>
                <a:cubicBezTo>
                  <a:pt x="11576" y="517"/>
                  <a:pt x="11544" y="639"/>
                  <a:pt x="11529" y="761"/>
                </a:cubicBezTo>
                <a:cubicBezTo>
                  <a:pt x="11523" y="787"/>
                  <a:pt x="11526" y="829"/>
                  <a:pt x="11515" y="858"/>
                </a:cubicBezTo>
                <a:cubicBezTo>
                  <a:pt x="11551" y="846"/>
                  <a:pt x="11589" y="838"/>
                  <a:pt x="11627" y="832"/>
                </a:cubicBezTo>
                <a:cubicBezTo>
                  <a:pt x="11640" y="831"/>
                  <a:pt x="11654" y="830"/>
                  <a:pt x="11667" y="830"/>
                </a:cubicBezTo>
                <a:cubicBezTo>
                  <a:pt x="11791" y="830"/>
                  <a:pt x="11921" y="861"/>
                  <a:pt x="12024" y="929"/>
                </a:cubicBezTo>
                <a:cubicBezTo>
                  <a:pt x="12048" y="942"/>
                  <a:pt x="12035" y="971"/>
                  <a:pt x="12015" y="971"/>
                </a:cubicBezTo>
                <a:cubicBezTo>
                  <a:pt x="12010" y="971"/>
                  <a:pt x="12004" y="969"/>
                  <a:pt x="11999" y="964"/>
                </a:cubicBezTo>
                <a:cubicBezTo>
                  <a:pt x="11904" y="935"/>
                  <a:pt x="11805" y="911"/>
                  <a:pt x="11706" y="911"/>
                </a:cubicBezTo>
                <a:cubicBezTo>
                  <a:pt x="11675" y="911"/>
                  <a:pt x="11644" y="913"/>
                  <a:pt x="11613" y="919"/>
                </a:cubicBezTo>
                <a:cubicBezTo>
                  <a:pt x="11450" y="959"/>
                  <a:pt x="11298" y="1065"/>
                  <a:pt x="11206" y="1202"/>
                </a:cubicBezTo>
                <a:cubicBezTo>
                  <a:pt x="11191" y="1225"/>
                  <a:pt x="11173" y="1247"/>
                  <a:pt x="11157" y="1271"/>
                </a:cubicBezTo>
                <a:cubicBezTo>
                  <a:pt x="11150" y="1285"/>
                  <a:pt x="11136" y="1295"/>
                  <a:pt x="11121" y="1295"/>
                </a:cubicBezTo>
                <a:cubicBezTo>
                  <a:pt x="11116" y="1295"/>
                  <a:pt x="11111" y="1294"/>
                  <a:pt x="11106" y="1292"/>
                </a:cubicBezTo>
                <a:cubicBezTo>
                  <a:pt x="11053" y="1266"/>
                  <a:pt x="11110" y="1177"/>
                  <a:pt x="11157" y="1115"/>
                </a:cubicBezTo>
                <a:cubicBezTo>
                  <a:pt x="11046" y="1044"/>
                  <a:pt x="10912" y="1001"/>
                  <a:pt x="10779" y="1001"/>
                </a:cubicBezTo>
                <a:cubicBezTo>
                  <a:pt x="10748" y="1001"/>
                  <a:pt x="10717" y="1003"/>
                  <a:pt x="10686" y="1008"/>
                </a:cubicBezTo>
                <a:cubicBezTo>
                  <a:pt x="10487" y="1054"/>
                  <a:pt x="10319" y="1212"/>
                  <a:pt x="10229" y="1390"/>
                </a:cubicBezTo>
                <a:cubicBezTo>
                  <a:pt x="10190" y="1464"/>
                  <a:pt x="10166" y="1538"/>
                  <a:pt x="10136" y="1615"/>
                </a:cubicBezTo>
                <a:cubicBezTo>
                  <a:pt x="10116" y="1649"/>
                  <a:pt x="10115" y="1724"/>
                  <a:pt x="10067" y="1724"/>
                </a:cubicBezTo>
                <a:cubicBezTo>
                  <a:pt x="10064" y="1724"/>
                  <a:pt x="10061" y="1724"/>
                  <a:pt x="10058" y="1723"/>
                </a:cubicBezTo>
                <a:cubicBezTo>
                  <a:pt x="10038" y="1717"/>
                  <a:pt x="10026" y="1696"/>
                  <a:pt x="10030" y="1676"/>
                </a:cubicBezTo>
                <a:cubicBezTo>
                  <a:pt x="10015" y="1667"/>
                  <a:pt x="10000" y="1652"/>
                  <a:pt x="9985" y="1641"/>
                </a:cubicBezTo>
                <a:cubicBezTo>
                  <a:pt x="9921" y="1590"/>
                  <a:pt x="9851" y="1545"/>
                  <a:pt x="9773" y="1516"/>
                </a:cubicBezTo>
                <a:cubicBezTo>
                  <a:pt x="9695" y="1487"/>
                  <a:pt x="9618" y="1473"/>
                  <a:pt x="9543" y="1473"/>
                </a:cubicBezTo>
                <a:cubicBezTo>
                  <a:pt x="9312" y="1473"/>
                  <a:pt x="9109" y="1608"/>
                  <a:pt x="8999" y="1839"/>
                </a:cubicBezTo>
                <a:cubicBezTo>
                  <a:pt x="8962" y="1912"/>
                  <a:pt x="8934" y="1990"/>
                  <a:pt x="8904" y="2066"/>
                </a:cubicBezTo>
                <a:cubicBezTo>
                  <a:pt x="8894" y="2086"/>
                  <a:pt x="8892" y="2116"/>
                  <a:pt x="8884" y="2141"/>
                </a:cubicBezTo>
                <a:cubicBezTo>
                  <a:pt x="8952" y="2121"/>
                  <a:pt x="9022" y="2109"/>
                  <a:pt x="9092" y="2109"/>
                </a:cubicBezTo>
                <a:cubicBezTo>
                  <a:pt x="9134" y="2109"/>
                  <a:pt x="9175" y="2113"/>
                  <a:pt x="9216" y="2122"/>
                </a:cubicBezTo>
                <a:cubicBezTo>
                  <a:pt x="9236" y="2130"/>
                  <a:pt x="9266" y="2134"/>
                  <a:pt x="9273" y="2156"/>
                </a:cubicBezTo>
                <a:cubicBezTo>
                  <a:pt x="9275" y="2165"/>
                  <a:pt x="9267" y="2167"/>
                  <a:pt x="9260" y="2167"/>
                </a:cubicBezTo>
                <a:cubicBezTo>
                  <a:pt x="9258" y="2167"/>
                  <a:pt x="9256" y="2167"/>
                  <a:pt x="9254" y="2166"/>
                </a:cubicBezTo>
                <a:cubicBezTo>
                  <a:pt x="9243" y="2166"/>
                  <a:pt x="9233" y="2166"/>
                  <a:pt x="9222" y="2166"/>
                </a:cubicBezTo>
                <a:cubicBezTo>
                  <a:pt x="9062" y="2166"/>
                  <a:pt x="8906" y="2216"/>
                  <a:pt x="8763" y="2285"/>
                </a:cubicBezTo>
                <a:cubicBezTo>
                  <a:pt x="8685" y="2324"/>
                  <a:pt x="8612" y="2371"/>
                  <a:pt x="8540" y="2418"/>
                </a:cubicBezTo>
                <a:cubicBezTo>
                  <a:pt x="8524" y="2430"/>
                  <a:pt x="8505" y="2446"/>
                  <a:pt x="8485" y="2446"/>
                </a:cubicBezTo>
                <a:cubicBezTo>
                  <a:pt x="8476" y="2446"/>
                  <a:pt x="8467" y="2442"/>
                  <a:pt x="8459" y="2434"/>
                </a:cubicBezTo>
                <a:cubicBezTo>
                  <a:pt x="8403" y="2371"/>
                  <a:pt x="8574" y="2288"/>
                  <a:pt x="8616" y="2260"/>
                </a:cubicBezTo>
                <a:cubicBezTo>
                  <a:pt x="8674" y="2226"/>
                  <a:pt x="8738" y="2195"/>
                  <a:pt x="8804" y="2169"/>
                </a:cubicBezTo>
                <a:cubicBezTo>
                  <a:pt x="8798" y="2161"/>
                  <a:pt x="8795" y="2152"/>
                  <a:pt x="8797" y="2141"/>
                </a:cubicBezTo>
                <a:cubicBezTo>
                  <a:pt x="8809" y="2080"/>
                  <a:pt x="8822" y="2019"/>
                  <a:pt x="8842" y="1960"/>
                </a:cubicBezTo>
                <a:cubicBezTo>
                  <a:pt x="8784" y="1876"/>
                  <a:pt x="8703" y="1807"/>
                  <a:pt x="8608" y="1764"/>
                </a:cubicBezTo>
                <a:cubicBezTo>
                  <a:pt x="8531" y="1730"/>
                  <a:pt x="8450" y="1715"/>
                  <a:pt x="8368" y="1715"/>
                </a:cubicBezTo>
                <a:cubicBezTo>
                  <a:pt x="8165" y="1715"/>
                  <a:pt x="7958" y="1808"/>
                  <a:pt x="7803" y="1932"/>
                </a:cubicBezTo>
                <a:cubicBezTo>
                  <a:pt x="7728" y="2004"/>
                  <a:pt x="7669" y="2088"/>
                  <a:pt x="7614" y="2174"/>
                </a:cubicBezTo>
                <a:cubicBezTo>
                  <a:pt x="7584" y="2221"/>
                  <a:pt x="7558" y="2273"/>
                  <a:pt x="7513" y="2273"/>
                </a:cubicBezTo>
                <a:cubicBezTo>
                  <a:pt x="7497" y="2273"/>
                  <a:pt x="7478" y="2267"/>
                  <a:pt x="7456" y="2252"/>
                </a:cubicBezTo>
                <a:cubicBezTo>
                  <a:pt x="7337" y="2169"/>
                  <a:pt x="7186" y="2129"/>
                  <a:pt x="7034" y="2129"/>
                </a:cubicBezTo>
                <a:cubicBezTo>
                  <a:pt x="6859" y="2129"/>
                  <a:pt x="6684" y="2181"/>
                  <a:pt x="6555" y="2282"/>
                </a:cubicBezTo>
                <a:cubicBezTo>
                  <a:pt x="6499" y="2336"/>
                  <a:pt x="6453" y="2383"/>
                  <a:pt x="6410" y="2444"/>
                </a:cubicBezTo>
                <a:cubicBezTo>
                  <a:pt x="6404" y="2453"/>
                  <a:pt x="6396" y="2466"/>
                  <a:pt x="6388" y="2476"/>
                </a:cubicBezTo>
                <a:cubicBezTo>
                  <a:pt x="6389" y="2493"/>
                  <a:pt x="6390" y="2510"/>
                  <a:pt x="6390" y="2527"/>
                </a:cubicBezTo>
                <a:cubicBezTo>
                  <a:pt x="6406" y="2526"/>
                  <a:pt x="6420" y="2525"/>
                  <a:pt x="6435" y="2524"/>
                </a:cubicBezTo>
                <a:cubicBezTo>
                  <a:pt x="6450" y="2523"/>
                  <a:pt x="6465" y="2523"/>
                  <a:pt x="6480" y="2523"/>
                </a:cubicBezTo>
                <a:cubicBezTo>
                  <a:pt x="6687" y="2523"/>
                  <a:pt x="6890" y="2576"/>
                  <a:pt x="7069" y="2677"/>
                </a:cubicBezTo>
                <a:cubicBezTo>
                  <a:pt x="7138" y="2712"/>
                  <a:pt x="7202" y="2755"/>
                  <a:pt x="7263" y="2800"/>
                </a:cubicBezTo>
                <a:cubicBezTo>
                  <a:pt x="7283" y="2815"/>
                  <a:pt x="7286" y="2843"/>
                  <a:pt x="7271" y="2862"/>
                </a:cubicBezTo>
                <a:cubicBezTo>
                  <a:pt x="7263" y="2873"/>
                  <a:pt x="7249" y="2879"/>
                  <a:pt x="7236" y="2879"/>
                </a:cubicBezTo>
                <a:cubicBezTo>
                  <a:pt x="7227" y="2879"/>
                  <a:pt x="7217" y="2876"/>
                  <a:pt x="7209" y="2870"/>
                </a:cubicBezTo>
                <a:cubicBezTo>
                  <a:pt x="7083" y="2784"/>
                  <a:pt x="6943" y="2715"/>
                  <a:pt x="6800" y="2662"/>
                </a:cubicBezTo>
                <a:cubicBezTo>
                  <a:pt x="6680" y="2627"/>
                  <a:pt x="6553" y="2607"/>
                  <a:pt x="6427" y="2607"/>
                </a:cubicBezTo>
                <a:cubicBezTo>
                  <a:pt x="6290" y="2607"/>
                  <a:pt x="6154" y="2631"/>
                  <a:pt x="6030" y="2686"/>
                </a:cubicBezTo>
                <a:cubicBezTo>
                  <a:pt x="6009" y="2699"/>
                  <a:pt x="5989" y="2710"/>
                  <a:pt x="5972" y="2726"/>
                </a:cubicBezTo>
                <a:cubicBezTo>
                  <a:pt x="5966" y="2735"/>
                  <a:pt x="5957" y="2741"/>
                  <a:pt x="5947" y="2741"/>
                </a:cubicBezTo>
                <a:cubicBezTo>
                  <a:pt x="5942" y="2741"/>
                  <a:pt x="5937" y="2739"/>
                  <a:pt x="5932" y="2736"/>
                </a:cubicBezTo>
                <a:cubicBezTo>
                  <a:pt x="5917" y="2724"/>
                  <a:pt x="5919" y="2702"/>
                  <a:pt x="5934" y="2693"/>
                </a:cubicBezTo>
                <a:cubicBezTo>
                  <a:pt x="6035" y="2595"/>
                  <a:pt x="6174" y="2553"/>
                  <a:pt x="6311" y="2535"/>
                </a:cubicBezTo>
                <a:cubicBezTo>
                  <a:pt x="6250" y="2123"/>
                  <a:pt x="6144" y="1799"/>
                  <a:pt x="5748" y="1599"/>
                </a:cubicBezTo>
                <a:cubicBezTo>
                  <a:pt x="5576" y="1518"/>
                  <a:pt x="5372" y="1476"/>
                  <a:pt x="5166" y="1476"/>
                </a:cubicBezTo>
                <a:cubicBezTo>
                  <a:pt x="4878" y="1476"/>
                  <a:pt x="4586" y="1558"/>
                  <a:pt x="4375" y="1730"/>
                </a:cubicBezTo>
                <a:cubicBezTo>
                  <a:pt x="4285" y="1800"/>
                  <a:pt x="4205" y="1883"/>
                  <a:pt x="4139" y="1977"/>
                </a:cubicBezTo>
                <a:cubicBezTo>
                  <a:pt x="4099" y="2027"/>
                  <a:pt x="4064" y="2136"/>
                  <a:pt x="4005" y="2136"/>
                </a:cubicBezTo>
                <a:cubicBezTo>
                  <a:pt x="3987" y="2136"/>
                  <a:pt x="3966" y="2125"/>
                  <a:pt x="3942" y="2098"/>
                </a:cubicBezTo>
                <a:cubicBezTo>
                  <a:pt x="3835" y="1988"/>
                  <a:pt x="3737" y="1864"/>
                  <a:pt x="3602" y="1785"/>
                </a:cubicBezTo>
                <a:cubicBezTo>
                  <a:pt x="3482" y="1712"/>
                  <a:pt x="3354" y="1674"/>
                  <a:pt x="3226" y="1674"/>
                </a:cubicBezTo>
                <a:cubicBezTo>
                  <a:pt x="3088" y="1674"/>
                  <a:pt x="2952" y="1718"/>
                  <a:pt x="2829" y="1807"/>
                </a:cubicBezTo>
                <a:cubicBezTo>
                  <a:pt x="2830" y="1829"/>
                  <a:pt x="2810" y="1846"/>
                  <a:pt x="2789" y="1846"/>
                </a:cubicBezTo>
                <a:cubicBezTo>
                  <a:pt x="2778" y="1846"/>
                  <a:pt x="2766" y="1841"/>
                  <a:pt x="2758" y="1827"/>
                </a:cubicBezTo>
                <a:cubicBezTo>
                  <a:pt x="2695" y="1735"/>
                  <a:pt x="2629" y="1637"/>
                  <a:pt x="2535" y="1576"/>
                </a:cubicBezTo>
                <a:cubicBezTo>
                  <a:pt x="2423" y="1501"/>
                  <a:pt x="2292" y="1469"/>
                  <a:pt x="2160" y="1469"/>
                </a:cubicBezTo>
                <a:cubicBezTo>
                  <a:pt x="2058" y="1469"/>
                  <a:pt x="1956" y="1488"/>
                  <a:pt x="1862" y="1522"/>
                </a:cubicBezTo>
                <a:cubicBezTo>
                  <a:pt x="1774" y="1554"/>
                  <a:pt x="1695" y="1607"/>
                  <a:pt x="1630" y="1673"/>
                </a:cubicBezTo>
                <a:cubicBezTo>
                  <a:pt x="1710" y="1732"/>
                  <a:pt x="1778" y="1805"/>
                  <a:pt x="1828" y="1891"/>
                </a:cubicBezTo>
                <a:cubicBezTo>
                  <a:pt x="1859" y="1940"/>
                  <a:pt x="1882" y="1991"/>
                  <a:pt x="1900" y="2046"/>
                </a:cubicBezTo>
                <a:cubicBezTo>
                  <a:pt x="1908" y="2066"/>
                  <a:pt x="1900" y="2089"/>
                  <a:pt x="1879" y="2098"/>
                </a:cubicBezTo>
                <a:cubicBezTo>
                  <a:pt x="1874" y="2100"/>
                  <a:pt x="1869" y="2101"/>
                  <a:pt x="1864" y="2101"/>
                </a:cubicBezTo>
                <a:cubicBezTo>
                  <a:pt x="1849" y="2101"/>
                  <a:pt x="1833" y="2091"/>
                  <a:pt x="1826" y="2076"/>
                </a:cubicBezTo>
                <a:cubicBezTo>
                  <a:pt x="1681" y="1763"/>
                  <a:pt x="1422" y="1596"/>
                  <a:pt x="1079" y="1596"/>
                </a:cubicBezTo>
                <a:cubicBezTo>
                  <a:pt x="1071" y="1596"/>
                  <a:pt x="1063" y="1596"/>
                  <a:pt x="1054" y="1596"/>
                </a:cubicBezTo>
                <a:cubicBezTo>
                  <a:pt x="875" y="1605"/>
                  <a:pt x="709" y="1685"/>
                  <a:pt x="566" y="1790"/>
                </a:cubicBezTo>
                <a:cubicBezTo>
                  <a:pt x="563" y="1791"/>
                  <a:pt x="560" y="1791"/>
                  <a:pt x="558" y="1791"/>
                </a:cubicBezTo>
                <a:cubicBezTo>
                  <a:pt x="501" y="1791"/>
                  <a:pt x="663" y="1655"/>
                  <a:pt x="679" y="1648"/>
                </a:cubicBezTo>
                <a:cubicBezTo>
                  <a:pt x="753" y="1593"/>
                  <a:pt x="836" y="1555"/>
                  <a:pt x="922" y="1532"/>
                </a:cubicBezTo>
                <a:cubicBezTo>
                  <a:pt x="857" y="1178"/>
                  <a:pt x="676" y="862"/>
                  <a:pt x="344" y="694"/>
                </a:cubicBezTo>
                <a:cubicBezTo>
                  <a:pt x="279" y="661"/>
                  <a:pt x="208" y="642"/>
                  <a:pt x="134" y="637"/>
                </a:cubicBezTo>
                <a:cubicBezTo>
                  <a:pt x="104" y="635"/>
                  <a:pt x="73" y="635"/>
                  <a:pt x="42" y="634"/>
                </a:cubicBezTo>
                <a:cubicBezTo>
                  <a:pt x="29" y="634"/>
                  <a:pt x="16" y="633"/>
                  <a:pt x="3" y="633"/>
                </a:cubicBezTo>
                <a:lnTo>
                  <a:pt x="1" y="633"/>
                </a:lnTo>
                <a:cubicBezTo>
                  <a:pt x="6" y="674"/>
                  <a:pt x="7" y="715"/>
                  <a:pt x="9" y="757"/>
                </a:cubicBezTo>
                <a:cubicBezTo>
                  <a:pt x="18" y="1320"/>
                  <a:pt x="22" y="1883"/>
                  <a:pt x="24" y="2447"/>
                </a:cubicBezTo>
                <a:cubicBezTo>
                  <a:pt x="28" y="3764"/>
                  <a:pt x="20" y="5081"/>
                  <a:pt x="24" y="6398"/>
                </a:cubicBezTo>
                <a:cubicBezTo>
                  <a:pt x="651" y="6398"/>
                  <a:pt x="1279" y="6398"/>
                  <a:pt x="1906" y="6398"/>
                </a:cubicBezTo>
                <a:cubicBezTo>
                  <a:pt x="4564" y="6398"/>
                  <a:pt x="7221" y="6400"/>
                  <a:pt x="9878" y="6400"/>
                </a:cubicBezTo>
                <a:cubicBezTo>
                  <a:pt x="9961" y="6400"/>
                  <a:pt x="10043" y="6400"/>
                  <a:pt x="10125" y="6399"/>
                </a:cubicBezTo>
                <a:cubicBezTo>
                  <a:pt x="10401" y="6399"/>
                  <a:pt x="10677" y="6398"/>
                  <a:pt x="10954" y="6398"/>
                </a:cubicBezTo>
                <a:cubicBezTo>
                  <a:pt x="11256" y="6398"/>
                  <a:pt x="11559" y="6399"/>
                  <a:pt x="11861" y="6399"/>
                </a:cubicBezTo>
                <a:cubicBezTo>
                  <a:pt x="12031" y="6399"/>
                  <a:pt x="12201" y="6399"/>
                  <a:pt x="12370" y="6398"/>
                </a:cubicBezTo>
                <a:cubicBezTo>
                  <a:pt x="12370" y="5121"/>
                  <a:pt x="12370" y="3844"/>
                  <a:pt x="12373" y="2566"/>
                </a:cubicBezTo>
                <a:cubicBezTo>
                  <a:pt x="12376" y="2155"/>
                  <a:pt x="12374" y="1744"/>
                  <a:pt x="12376" y="1333"/>
                </a:cubicBezTo>
                <a:cubicBezTo>
                  <a:pt x="12378" y="889"/>
                  <a:pt x="12383" y="445"/>
                  <a:pt x="12402" y="2"/>
                </a:cubicBezTo>
                <a:cubicBezTo>
                  <a:pt x="12392" y="2"/>
                  <a:pt x="12382" y="0"/>
                  <a:pt x="123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36" name="Google Shape;36;p3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3"/>
          <p:cNvSpPr/>
          <p:nvPr/>
        </p:nvSpPr>
        <p:spPr>
          <a:xfrm>
            <a:off x="-26352" y="2152301"/>
            <a:ext cx="9168770" cy="3761147"/>
          </a:xfrm>
          <a:custGeom>
            <a:avLst/>
            <a:gdLst/>
            <a:ahLst/>
            <a:cxnLst/>
            <a:rect l="l" t="t" r="r" b="b"/>
            <a:pathLst>
              <a:path w="12357" h="5069" extrusionOk="0">
                <a:moveTo>
                  <a:pt x="12357" y="1"/>
                </a:moveTo>
                <a:lnTo>
                  <a:pt x="12357" y="1"/>
                </a:lnTo>
                <a:cubicBezTo>
                  <a:pt x="12342" y="4"/>
                  <a:pt x="12327" y="7"/>
                  <a:pt x="12313" y="10"/>
                </a:cubicBezTo>
                <a:cubicBezTo>
                  <a:pt x="11853" y="113"/>
                  <a:pt x="11443" y="424"/>
                  <a:pt x="11220" y="840"/>
                </a:cubicBezTo>
                <a:cubicBezTo>
                  <a:pt x="11145" y="817"/>
                  <a:pt x="11066" y="805"/>
                  <a:pt x="10987" y="805"/>
                </a:cubicBezTo>
                <a:cubicBezTo>
                  <a:pt x="10800" y="805"/>
                  <a:pt x="10613" y="869"/>
                  <a:pt x="10467" y="987"/>
                </a:cubicBezTo>
                <a:cubicBezTo>
                  <a:pt x="10358" y="942"/>
                  <a:pt x="10241" y="921"/>
                  <a:pt x="10124" y="921"/>
                </a:cubicBezTo>
                <a:cubicBezTo>
                  <a:pt x="9749" y="921"/>
                  <a:pt x="9369" y="1138"/>
                  <a:pt x="9210" y="1481"/>
                </a:cubicBezTo>
                <a:cubicBezTo>
                  <a:pt x="9116" y="1455"/>
                  <a:pt x="9018" y="1442"/>
                  <a:pt x="8920" y="1442"/>
                </a:cubicBezTo>
                <a:cubicBezTo>
                  <a:pt x="8610" y="1442"/>
                  <a:pt x="8292" y="1567"/>
                  <a:pt x="8058" y="1766"/>
                </a:cubicBezTo>
                <a:cubicBezTo>
                  <a:pt x="8291" y="1816"/>
                  <a:pt x="8490" y="2004"/>
                  <a:pt x="8552" y="2235"/>
                </a:cubicBezTo>
                <a:cubicBezTo>
                  <a:pt x="8337" y="2165"/>
                  <a:pt x="8110" y="2130"/>
                  <a:pt x="7883" y="2130"/>
                </a:cubicBezTo>
                <a:cubicBezTo>
                  <a:pt x="7543" y="2130"/>
                  <a:pt x="7203" y="2208"/>
                  <a:pt x="6898" y="2361"/>
                </a:cubicBezTo>
                <a:cubicBezTo>
                  <a:pt x="6567" y="2187"/>
                  <a:pt x="6194" y="2101"/>
                  <a:pt x="5821" y="2101"/>
                </a:cubicBezTo>
                <a:cubicBezTo>
                  <a:pt x="5380" y="2101"/>
                  <a:pt x="4938" y="2221"/>
                  <a:pt x="4565" y="2458"/>
                </a:cubicBezTo>
                <a:cubicBezTo>
                  <a:pt x="4611" y="2094"/>
                  <a:pt x="4830" y="1756"/>
                  <a:pt x="5143" y="1564"/>
                </a:cubicBezTo>
                <a:cubicBezTo>
                  <a:pt x="5101" y="1524"/>
                  <a:pt x="5047" y="1513"/>
                  <a:pt x="4989" y="1513"/>
                </a:cubicBezTo>
                <a:cubicBezTo>
                  <a:pt x="4926" y="1513"/>
                  <a:pt x="4857" y="1526"/>
                  <a:pt x="4792" y="1526"/>
                </a:cubicBezTo>
                <a:cubicBezTo>
                  <a:pt x="4782" y="1526"/>
                  <a:pt x="4772" y="1525"/>
                  <a:pt x="4762" y="1525"/>
                </a:cubicBezTo>
                <a:cubicBezTo>
                  <a:pt x="4672" y="1518"/>
                  <a:pt x="4591" y="1477"/>
                  <a:pt x="4505" y="1449"/>
                </a:cubicBezTo>
                <a:cubicBezTo>
                  <a:pt x="4415" y="1419"/>
                  <a:pt x="4320" y="1404"/>
                  <a:pt x="4225" y="1404"/>
                </a:cubicBezTo>
                <a:cubicBezTo>
                  <a:pt x="3995" y="1404"/>
                  <a:pt x="3764" y="1490"/>
                  <a:pt x="3595" y="1649"/>
                </a:cubicBezTo>
                <a:cubicBezTo>
                  <a:pt x="3406" y="1348"/>
                  <a:pt x="3050" y="1173"/>
                  <a:pt x="2697" y="1173"/>
                </a:cubicBezTo>
                <a:cubicBezTo>
                  <a:pt x="2547" y="1173"/>
                  <a:pt x="2398" y="1205"/>
                  <a:pt x="2263" y="1271"/>
                </a:cubicBezTo>
                <a:cubicBezTo>
                  <a:pt x="2431" y="1439"/>
                  <a:pt x="2421" y="1750"/>
                  <a:pt x="2243" y="1907"/>
                </a:cubicBezTo>
                <a:cubicBezTo>
                  <a:pt x="1999" y="1486"/>
                  <a:pt x="1580" y="1169"/>
                  <a:pt x="1108" y="1049"/>
                </a:cubicBezTo>
                <a:cubicBezTo>
                  <a:pt x="963" y="1012"/>
                  <a:pt x="815" y="994"/>
                  <a:pt x="666" y="994"/>
                </a:cubicBezTo>
                <a:cubicBezTo>
                  <a:pt x="441" y="994"/>
                  <a:pt x="215" y="1035"/>
                  <a:pt x="5" y="1115"/>
                </a:cubicBezTo>
                <a:cubicBezTo>
                  <a:pt x="9" y="2432"/>
                  <a:pt x="1" y="3749"/>
                  <a:pt x="5" y="5066"/>
                </a:cubicBezTo>
                <a:cubicBezTo>
                  <a:pt x="632" y="5066"/>
                  <a:pt x="1260" y="5066"/>
                  <a:pt x="1887" y="5066"/>
                </a:cubicBezTo>
                <a:cubicBezTo>
                  <a:pt x="4545" y="5066"/>
                  <a:pt x="7202" y="5068"/>
                  <a:pt x="9859" y="5068"/>
                </a:cubicBezTo>
                <a:cubicBezTo>
                  <a:pt x="9942" y="5068"/>
                  <a:pt x="10024" y="5068"/>
                  <a:pt x="10106" y="5067"/>
                </a:cubicBezTo>
                <a:cubicBezTo>
                  <a:pt x="10382" y="5067"/>
                  <a:pt x="10658" y="5066"/>
                  <a:pt x="10935" y="5066"/>
                </a:cubicBezTo>
                <a:cubicBezTo>
                  <a:pt x="11237" y="5066"/>
                  <a:pt x="11540" y="5067"/>
                  <a:pt x="11842" y="5067"/>
                </a:cubicBezTo>
                <a:cubicBezTo>
                  <a:pt x="12012" y="5067"/>
                  <a:pt x="12182" y="5067"/>
                  <a:pt x="12351" y="5066"/>
                </a:cubicBezTo>
                <a:cubicBezTo>
                  <a:pt x="12351" y="3789"/>
                  <a:pt x="12351" y="2512"/>
                  <a:pt x="12354" y="1234"/>
                </a:cubicBezTo>
                <a:cubicBezTo>
                  <a:pt x="12357" y="823"/>
                  <a:pt x="12355" y="412"/>
                  <a:pt x="12357" y="1"/>
                </a:cubicBezTo>
                <a:close/>
              </a:path>
            </a:pathLst>
          </a:custGeom>
          <a:solidFill>
            <a:srgbClr val="66E0F7">
              <a:alpha val="2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5525109" y="1871300"/>
            <a:ext cx="2898900" cy="97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7330775" y="1096854"/>
            <a:ext cx="10932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 rot="356">
            <a:off x="5525000" y="2848100"/>
            <a:ext cx="2898900" cy="6306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8065936" y="397400"/>
            <a:ext cx="317930" cy="285212"/>
            <a:chOff x="12246411" y="-901287"/>
            <a:chExt cx="317930" cy="285212"/>
          </a:xfrm>
        </p:grpSpPr>
        <p:sp>
          <p:nvSpPr>
            <p:cNvPr id="60" name="Google Shape;60;p3"/>
            <p:cNvSpPr/>
            <p:nvPr/>
          </p:nvSpPr>
          <p:spPr>
            <a:xfrm>
              <a:off x="12269366" y="-883032"/>
              <a:ext cx="261900" cy="250148"/>
            </a:xfrm>
            <a:custGeom>
              <a:avLst/>
              <a:gdLst/>
              <a:ahLst/>
              <a:cxnLst/>
              <a:rect l="l" t="t" r="r" b="b"/>
              <a:pathLst>
                <a:path w="1449" h="1384" extrusionOk="0">
                  <a:moveTo>
                    <a:pt x="419" y="1"/>
                  </a:moveTo>
                  <a:cubicBezTo>
                    <a:pt x="419" y="1"/>
                    <a:pt x="419" y="1"/>
                    <a:pt x="419" y="1"/>
                  </a:cubicBezTo>
                  <a:lnTo>
                    <a:pt x="419" y="1"/>
                  </a:lnTo>
                  <a:cubicBezTo>
                    <a:pt x="419" y="1"/>
                    <a:pt x="420" y="1"/>
                    <a:pt x="420" y="1"/>
                  </a:cubicBezTo>
                  <a:close/>
                  <a:moveTo>
                    <a:pt x="419" y="1"/>
                  </a:moveTo>
                  <a:cubicBezTo>
                    <a:pt x="322" y="10"/>
                    <a:pt x="336" y="141"/>
                    <a:pt x="343" y="211"/>
                  </a:cubicBezTo>
                  <a:cubicBezTo>
                    <a:pt x="360" y="332"/>
                    <a:pt x="439" y="430"/>
                    <a:pt x="517" y="520"/>
                  </a:cubicBezTo>
                  <a:cubicBezTo>
                    <a:pt x="560" y="529"/>
                    <a:pt x="575" y="592"/>
                    <a:pt x="532" y="612"/>
                  </a:cubicBezTo>
                  <a:cubicBezTo>
                    <a:pt x="523" y="616"/>
                    <a:pt x="514" y="618"/>
                    <a:pt x="505" y="618"/>
                  </a:cubicBezTo>
                  <a:cubicBezTo>
                    <a:pt x="491" y="618"/>
                    <a:pt x="476" y="614"/>
                    <a:pt x="461" y="612"/>
                  </a:cubicBezTo>
                  <a:cubicBezTo>
                    <a:pt x="399" y="602"/>
                    <a:pt x="325" y="589"/>
                    <a:pt x="253" y="589"/>
                  </a:cubicBezTo>
                  <a:cubicBezTo>
                    <a:pt x="151" y="589"/>
                    <a:pt x="55" y="616"/>
                    <a:pt x="14" y="716"/>
                  </a:cubicBezTo>
                  <a:cubicBezTo>
                    <a:pt x="1" y="828"/>
                    <a:pt x="117" y="882"/>
                    <a:pt x="217" y="882"/>
                  </a:cubicBezTo>
                  <a:cubicBezTo>
                    <a:pt x="239" y="882"/>
                    <a:pt x="260" y="880"/>
                    <a:pt x="279" y="875"/>
                  </a:cubicBezTo>
                  <a:cubicBezTo>
                    <a:pt x="322" y="871"/>
                    <a:pt x="392" y="830"/>
                    <a:pt x="441" y="830"/>
                  </a:cubicBezTo>
                  <a:cubicBezTo>
                    <a:pt x="470" y="830"/>
                    <a:pt x="493" y="844"/>
                    <a:pt x="497" y="888"/>
                  </a:cubicBezTo>
                  <a:cubicBezTo>
                    <a:pt x="496" y="915"/>
                    <a:pt x="477" y="934"/>
                    <a:pt x="465" y="955"/>
                  </a:cubicBezTo>
                  <a:cubicBezTo>
                    <a:pt x="424" y="1021"/>
                    <a:pt x="395" y="1083"/>
                    <a:pt x="374" y="1155"/>
                  </a:cubicBezTo>
                  <a:cubicBezTo>
                    <a:pt x="350" y="1233"/>
                    <a:pt x="354" y="1369"/>
                    <a:pt x="456" y="1383"/>
                  </a:cubicBezTo>
                  <a:cubicBezTo>
                    <a:pt x="604" y="1367"/>
                    <a:pt x="678" y="1211"/>
                    <a:pt x="670" y="1074"/>
                  </a:cubicBezTo>
                  <a:cubicBezTo>
                    <a:pt x="675" y="1028"/>
                    <a:pt x="638" y="969"/>
                    <a:pt x="677" y="933"/>
                  </a:cubicBezTo>
                  <a:cubicBezTo>
                    <a:pt x="688" y="923"/>
                    <a:pt x="702" y="918"/>
                    <a:pt x="716" y="918"/>
                  </a:cubicBezTo>
                  <a:cubicBezTo>
                    <a:pt x="724" y="918"/>
                    <a:pt x="732" y="920"/>
                    <a:pt x="739" y="924"/>
                  </a:cubicBezTo>
                  <a:cubicBezTo>
                    <a:pt x="754" y="932"/>
                    <a:pt x="765" y="943"/>
                    <a:pt x="771" y="958"/>
                  </a:cubicBezTo>
                  <a:cubicBezTo>
                    <a:pt x="821" y="1048"/>
                    <a:pt x="864" y="1146"/>
                    <a:pt x="937" y="1222"/>
                  </a:cubicBezTo>
                  <a:cubicBezTo>
                    <a:pt x="973" y="1262"/>
                    <a:pt x="1026" y="1290"/>
                    <a:pt x="1069" y="1290"/>
                  </a:cubicBezTo>
                  <a:cubicBezTo>
                    <a:pt x="1115" y="1290"/>
                    <a:pt x="1150" y="1260"/>
                    <a:pt x="1144" y="1180"/>
                  </a:cubicBezTo>
                  <a:cubicBezTo>
                    <a:pt x="1129" y="1088"/>
                    <a:pt x="1079" y="1006"/>
                    <a:pt x="1024" y="932"/>
                  </a:cubicBezTo>
                  <a:cubicBezTo>
                    <a:pt x="987" y="891"/>
                    <a:pt x="942" y="832"/>
                    <a:pt x="1009" y="794"/>
                  </a:cubicBezTo>
                  <a:cubicBezTo>
                    <a:pt x="1086" y="775"/>
                    <a:pt x="1169" y="781"/>
                    <a:pt x="1246" y="757"/>
                  </a:cubicBezTo>
                  <a:cubicBezTo>
                    <a:pt x="1448" y="699"/>
                    <a:pt x="1430" y="581"/>
                    <a:pt x="1229" y="552"/>
                  </a:cubicBezTo>
                  <a:cubicBezTo>
                    <a:pt x="1208" y="548"/>
                    <a:pt x="1188" y="547"/>
                    <a:pt x="1168" y="547"/>
                  </a:cubicBezTo>
                  <a:cubicBezTo>
                    <a:pt x="1109" y="547"/>
                    <a:pt x="1051" y="560"/>
                    <a:pt x="994" y="563"/>
                  </a:cubicBezTo>
                  <a:cubicBezTo>
                    <a:pt x="971" y="559"/>
                    <a:pt x="955" y="541"/>
                    <a:pt x="949" y="519"/>
                  </a:cubicBezTo>
                  <a:cubicBezTo>
                    <a:pt x="940" y="466"/>
                    <a:pt x="998" y="436"/>
                    <a:pt x="1025" y="397"/>
                  </a:cubicBezTo>
                  <a:cubicBezTo>
                    <a:pt x="1092" y="315"/>
                    <a:pt x="1188" y="229"/>
                    <a:pt x="1184" y="114"/>
                  </a:cubicBezTo>
                  <a:cubicBezTo>
                    <a:pt x="1170" y="67"/>
                    <a:pt x="1141" y="48"/>
                    <a:pt x="1107" y="48"/>
                  </a:cubicBezTo>
                  <a:cubicBezTo>
                    <a:pt x="1029" y="48"/>
                    <a:pt x="921" y="144"/>
                    <a:pt x="887" y="202"/>
                  </a:cubicBezTo>
                  <a:cubicBezTo>
                    <a:pt x="846" y="260"/>
                    <a:pt x="822" y="329"/>
                    <a:pt x="802" y="398"/>
                  </a:cubicBezTo>
                  <a:cubicBezTo>
                    <a:pt x="794" y="430"/>
                    <a:pt x="783" y="469"/>
                    <a:pt x="746" y="477"/>
                  </a:cubicBezTo>
                  <a:cubicBezTo>
                    <a:pt x="742" y="477"/>
                    <a:pt x="738" y="478"/>
                    <a:pt x="735" y="478"/>
                  </a:cubicBezTo>
                  <a:cubicBezTo>
                    <a:pt x="699" y="478"/>
                    <a:pt x="677" y="441"/>
                    <a:pt x="669" y="408"/>
                  </a:cubicBezTo>
                  <a:cubicBezTo>
                    <a:pt x="612" y="265"/>
                    <a:pt x="589" y="54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2246411" y="-901287"/>
              <a:ext cx="317930" cy="285212"/>
            </a:xfrm>
            <a:custGeom>
              <a:avLst/>
              <a:gdLst/>
              <a:ahLst/>
              <a:cxnLst/>
              <a:rect l="l" t="t" r="r" b="b"/>
              <a:pathLst>
                <a:path w="1759" h="1578" extrusionOk="0">
                  <a:moveTo>
                    <a:pt x="547" y="102"/>
                  </a:moveTo>
                  <a:lnTo>
                    <a:pt x="546" y="103"/>
                  </a:lnTo>
                  <a:cubicBezTo>
                    <a:pt x="716" y="154"/>
                    <a:pt x="739" y="366"/>
                    <a:pt x="796" y="509"/>
                  </a:cubicBezTo>
                  <a:cubicBezTo>
                    <a:pt x="804" y="542"/>
                    <a:pt x="826" y="579"/>
                    <a:pt x="862" y="579"/>
                  </a:cubicBezTo>
                  <a:cubicBezTo>
                    <a:pt x="865" y="579"/>
                    <a:pt x="869" y="578"/>
                    <a:pt x="873" y="578"/>
                  </a:cubicBezTo>
                  <a:cubicBezTo>
                    <a:pt x="910" y="570"/>
                    <a:pt x="921" y="531"/>
                    <a:pt x="929" y="499"/>
                  </a:cubicBezTo>
                  <a:cubicBezTo>
                    <a:pt x="949" y="430"/>
                    <a:pt x="973" y="361"/>
                    <a:pt x="1014" y="303"/>
                  </a:cubicBezTo>
                  <a:cubicBezTo>
                    <a:pt x="1048" y="245"/>
                    <a:pt x="1156" y="149"/>
                    <a:pt x="1234" y="149"/>
                  </a:cubicBezTo>
                  <a:cubicBezTo>
                    <a:pt x="1268" y="149"/>
                    <a:pt x="1297" y="168"/>
                    <a:pt x="1311" y="215"/>
                  </a:cubicBezTo>
                  <a:cubicBezTo>
                    <a:pt x="1315" y="330"/>
                    <a:pt x="1219" y="416"/>
                    <a:pt x="1152" y="498"/>
                  </a:cubicBezTo>
                  <a:cubicBezTo>
                    <a:pt x="1125" y="537"/>
                    <a:pt x="1067" y="567"/>
                    <a:pt x="1076" y="620"/>
                  </a:cubicBezTo>
                  <a:cubicBezTo>
                    <a:pt x="1082" y="642"/>
                    <a:pt x="1098" y="660"/>
                    <a:pt x="1121" y="664"/>
                  </a:cubicBezTo>
                  <a:cubicBezTo>
                    <a:pt x="1178" y="661"/>
                    <a:pt x="1236" y="648"/>
                    <a:pt x="1294" y="648"/>
                  </a:cubicBezTo>
                  <a:cubicBezTo>
                    <a:pt x="1314" y="648"/>
                    <a:pt x="1334" y="649"/>
                    <a:pt x="1355" y="653"/>
                  </a:cubicBezTo>
                  <a:cubicBezTo>
                    <a:pt x="1557" y="682"/>
                    <a:pt x="1575" y="800"/>
                    <a:pt x="1373" y="858"/>
                  </a:cubicBezTo>
                  <a:cubicBezTo>
                    <a:pt x="1296" y="882"/>
                    <a:pt x="1213" y="876"/>
                    <a:pt x="1136" y="895"/>
                  </a:cubicBezTo>
                  <a:cubicBezTo>
                    <a:pt x="1069" y="933"/>
                    <a:pt x="1114" y="993"/>
                    <a:pt x="1151" y="1034"/>
                  </a:cubicBezTo>
                  <a:cubicBezTo>
                    <a:pt x="1206" y="1107"/>
                    <a:pt x="1256" y="1189"/>
                    <a:pt x="1271" y="1281"/>
                  </a:cubicBezTo>
                  <a:cubicBezTo>
                    <a:pt x="1277" y="1361"/>
                    <a:pt x="1242" y="1391"/>
                    <a:pt x="1196" y="1391"/>
                  </a:cubicBezTo>
                  <a:cubicBezTo>
                    <a:pt x="1153" y="1391"/>
                    <a:pt x="1100" y="1363"/>
                    <a:pt x="1064" y="1323"/>
                  </a:cubicBezTo>
                  <a:cubicBezTo>
                    <a:pt x="991" y="1247"/>
                    <a:pt x="948" y="1149"/>
                    <a:pt x="898" y="1059"/>
                  </a:cubicBezTo>
                  <a:cubicBezTo>
                    <a:pt x="892" y="1044"/>
                    <a:pt x="881" y="1033"/>
                    <a:pt x="866" y="1025"/>
                  </a:cubicBezTo>
                  <a:cubicBezTo>
                    <a:pt x="859" y="1021"/>
                    <a:pt x="851" y="1019"/>
                    <a:pt x="843" y="1019"/>
                  </a:cubicBezTo>
                  <a:cubicBezTo>
                    <a:pt x="829" y="1019"/>
                    <a:pt x="815" y="1024"/>
                    <a:pt x="804" y="1034"/>
                  </a:cubicBezTo>
                  <a:cubicBezTo>
                    <a:pt x="765" y="1071"/>
                    <a:pt x="802" y="1129"/>
                    <a:pt x="797" y="1175"/>
                  </a:cubicBezTo>
                  <a:cubicBezTo>
                    <a:pt x="805" y="1312"/>
                    <a:pt x="731" y="1468"/>
                    <a:pt x="583" y="1484"/>
                  </a:cubicBezTo>
                  <a:cubicBezTo>
                    <a:pt x="481" y="1470"/>
                    <a:pt x="477" y="1335"/>
                    <a:pt x="501" y="1256"/>
                  </a:cubicBezTo>
                  <a:cubicBezTo>
                    <a:pt x="522" y="1184"/>
                    <a:pt x="551" y="1122"/>
                    <a:pt x="592" y="1056"/>
                  </a:cubicBezTo>
                  <a:cubicBezTo>
                    <a:pt x="604" y="1035"/>
                    <a:pt x="623" y="1016"/>
                    <a:pt x="624" y="990"/>
                  </a:cubicBezTo>
                  <a:cubicBezTo>
                    <a:pt x="620" y="945"/>
                    <a:pt x="597" y="932"/>
                    <a:pt x="568" y="932"/>
                  </a:cubicBezTo>
                  <a:cubicBezTo>
                    <a:pt x="519" y="932"/>
                    <a:pt x="449" y="972"/>
                    <a:pt x="406" y="976"/>
                  </a:cubicBezTo>
                  <a:cubicBezTo>
                    <a:pt x="387" y="981"/>
                    <a:pt x="366" y="983"/>
                    <a:pt x="344" y="983"/>
                  </a:cubicBezTo>
                  <a:cubicBezTo>
                    <a:pt x="243" y="983"/>
                    <a:pt x="127" y="929"/>
                    <a:pt x="141" y="817"/>
                  </a:cubicBezTo>
                  <a:cubicBezTo>
                    <a:pt x="182" y="717"/>
                    <a:pt x="278" y="690"/>
                    <a:pt x="380" y="690"/>
                  </a:cubicBezTo>
                  <a:cubicBezTo>
                    <a:pt x="452" y="690"/>
                    <a:pt x="526" y="703"/>
                    <a:pt x="588" y="713"/>
                  </a:cubicBezTo>
                  <a:cubicBezTo>
                    <a:pt x="603" y="715"/>
                    <a:pt x="618" y="719"/>
                    <a:pt x="632" y="719"/>
                  </a:cubicBezTo>
                  <a:cubicBezTo>
                    <a:pt x="641" y="719"/>
                    <a:pt x="650" y="717"/>
                    <a:pt x="659" y="713"/>
                  </a:cubicBezTo>
                  <a:cubicBezTo>
                    <a:pt x="702" y="693"/>
                    <a:pt x="688" y="630"/>
                    <a:pt x="644" y="621"/>
                  </a:cubicBezTo>
                  <a:cubicBezTo>
                    <a:pt x="566" y="531"/>
                    <a:pt x="487" y="433"/>
                    <a:pt x="470" y="312"/>
                  </a:cubicBezTo>
                  <a:cubicBezTo>
                    <a:pt x="463" y="242"/>
                    <a:pt x="449" y="110"/>
                    <a:pt x="547" y="102"/>
                  </a:cubicBezTo>
                  <a:close/>
                  <a:moveTo>
                    <a:pt x="550" y="0"/>
                  </a:moveTo>
                  <a:cubicBezTo>
                    <a:pt x="521" y="0"/>
                    <a:pt x="489" y="8"/>
                    <a:pt x="457" y="25"/>
                  </a:cubicBezTo>
                  <a:cubicBezTo>
                    <a:pt x="283" y="165"/>
                    <a:pt x="395" y="460"/>
                    <a:pt x="527" y="592"/>
                  </a:cubicBezTo>
                  <a:cubicBezTo>
                    <a:pt x="468" y="579"/>
                    <a:pt x="405" y="567"/>
                    <a:pt x="344" y="567"/>
                  </a:cubicBezTo>
                  <a:cubicBezTo>
                    <a:pt x="296" y="567"/>
                    <a:pt x="248" y="575"/>
                    <a:pt x="203" y="596"/>
                  </a:cubicBezTo>
                  <a:cubicBezTo>
                    <a:pt x="99" y="640"/>
                    <a:pt x="1" y="736"/>
                    <a:pt x="23" y="858"/>
                  </a:cubicBezTo>
                  <a:cubicBezTo>
                    <a:pt x="46" y="1011"/>
                    <a:pt x="201" y="1086"/>
                    <a:pt x="347" y="1086"/>
                  </a:cubicBezTo>
                  <a:cubicBezTo>
                    <a:pt x="381" y="1086"/>
                    <a:pt x="413" y="1082"/>
                    <a:pt x="444" y="1075"/>
                  </a:cubicBezTo>
                  <a:lnTo>
                    <a:pt x="444" y="1075"/>
                  </a:lnTo>
                  <a:cubicBezTo>
                    <a:pt x="365" y="1228"/>
                    <a:pt x="328" y="1477"/>
                    <a:pt x="514" y="1566"/>
                  </a:cubicBezTo>
                  <a:cubicBezTo>
                    <a:pt x="538" y="1574"/>
                    <a:pt x="561" y="1578"/>
                    <a:pt x="584" y="1578"/>
                  </a:cubicBezTo>
                  <a:cubicBezTo>
                    <a:pt x="736" y="1578"/>
                    <a:pt x="866" y="1418"/>
                    <a:pt x="882" y="1271"/>
                  </a:cubicBezTo>
                  <a:cubicBezTo>
                    <a:pt x="981" y="1429"/>
                    <a:pt x="1096" y="1494"/>
                    <a:pt x="1188" y="1494"/>
                  </a:cubicBezTo>
                  <a:cubicBezTo>
                    <a:pt x="1359" y="1494"/>
                    <a:pt x="1456" y="1271"/>
                    <a:pt x="1245" y="1002"/>
                  </a:cubicBezTo>
                  <a:cubicBezTo>
                    <a:pt x="1710" y="993"/>
                    <a:pt x="1759" y="549"/>
                    <a:pt x="1266" y="549"/>
                  </a:cubicBezTo>
                  <a:cubicBezTo>
                    <a:pt x="1263" y="549"/>
                    <a:pt x="1260" y="549"/>
                    <a:pt x="1257" y="549"/>
                  </a:cubicBezTo>
                  <a:cubicBezTo>
                    <a:pt x="1521" y="250"/>
                    <a:pt x="1406" y="49"/>
                    <a:pt x="1224" y="49"/>
                  </a:cubicBezTo>
                  <a:cubicBezTo>
                    <a:pt x="1102" y="49"/>
                    <a:pt x="948" y="140"/>
                    <a:pt x="861" y="356"/>
                  </a:cubicBezTo>
                  <a:cubicBezTo>
                    <a:pt x="823" y="216"/>
                    <a:pt x="708" y="0"/>
                    <a:pt x="55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"/>
          <p:cNvSpPr txBox="1">
            <a:spLocks noGrp="1"/>
          </p:cNvSpPr>
          <p:nvPr>
            <p:ph type="title"/>
          </p:nvPr>
        </p:nvSpPr>
        <p:spPr>
          <a:xfrm>
            <a:off x="720000" y="1464000"/>
            <a:ext cx="4162800" cy="83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6" name="Google Shape;486;p9"/>
          <p:cNvSpPr txBox="1">
            <a:spLocks noGrp="1"/>
          </p:cNvSpPr>
          <p:nvPr>
            <p:ph type="subTitle" idx="1"/>
          </p:nvPr>
        </p:nvSpPr>
        <p:spPr>
          <a:xfrm>
            <a:off x="720000" y="2294700"/>
            <a:ext cx="4162800" cy="12588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9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488" name="Google Shape;488;p9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9"/>
          <p:cNvGrpSpPr/>
          <p:nvPr/>
        </p:nvGrpSpPr>
        <p:grpSpPr>
          <a:xfrm>
            <a:off x="314663" y="508732"/>
            <a:ext cx="982113" cy="843198"/>
            <a:chOff x="-2348699" y="2530469"/>
            <a:chExt cx="982113" cy="843198"/>
          </a:xfrm>
        </p:grpSpPr>
        <p:sp>
          <p:nvSpPr>
            <p:cNvPr id="508" name="Google Shape;508;p9"/>
            <p:cNvSpPr/>
            <p:nvPr/>
          </p:nvSpPr>
          <p:spPr>
            <a:xfrm>
              <a:off x="-2313195" y="3193754"/>
              <a:ext cx="92598" cy="152807"/>
            </a:xfrm>
            <a:custGeom>
              <a:avLst/>
              <a:gdLst/>
              <a:ahLst/>
              <a:cxnLst/>
              <a:rect l="l" t="t" r="r" b="b"/>
              <a:pathLst>
                <a:path w="386" h="637" extrusionOk="0">
                  <a:moveTo>
                    <a:pt x="374" y="1"/>
                  </a:moveTo>
                  <a:lnTo>
                    <a:pt x="374" y="1"/>
                  </a:lnTo>
                  <a:cubicBezTo>
                    <a:pt x="156" y="169"/>
                    <a:pt x="0" y="343"/>
                    <a:pt x="20" y="636"/>
                  </a:cubicBezTo>
                  <a:cubicBezTo>
                    <a:pt x="190" y="463"/>
                    <a:pt x="386" y="261"/>
                    <a:pt x="37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2335025" y="3169765"/>
              <a:ext cx="168643" cy="203902"/>
            </a:xfrm>
            <a:custGeom>
              <a:avLst/>
              <a:gdLst/>
              <a:ahLst/>
              <a:cxnLst/>
              <a:rect l="l" t="t" r="r" b="b"/>
              <a:pathLst>
                <a:path w="703" h="850" extrusionOk="0">
                  <a:moveTo>
                    <a:pt x="465" y="101"/>
                  </a:moveTo>
                  <a:cubicBezTo>
                    <a:pt x="477" y="361"/>
                    <a:pt x="281" y="563"/>
                    <a:pt x="111" y="736"/>
                  </a:cubicBezTo>
                  <a:cubicBezTo>
                    <a:pt x="91" y="443"/>
                    <a:pt x="247" y="269"/>
                    <a:pt x="465" y="101"/>
                  </a:cubicBezTo>
                  <a:close/>
                  <a:moveTo>
                    <a:pt x="476" y="0"/>
                  </a:moveTo>
                  <a:cubicBezTo>
                    <a:pt x="419" y="0"/>
                    <a:pt x="365" y="63"/>
                    <a:pt x="316" y="88"/>
                  </a:cubicBezTo>
                  <a:cubicBezTo>
                    <a:pt x="191" y="167"/>
                    <a:pt x="75" y="287"/>
                    <a:pt x="40" y="437"/>
                  </a:cubicBezTo>
                  <a:cubicBezTo>
                    <a:pt x="5" y="565"/>
                    <a:pt x="1" y="722"/>
                    <a:pt x="74" y="835"/>
                  </a:cubicBezTo>
                  <a:cubicBezTo>
                    <a:pt x="86" y="846"/>
                    <a:pt x="98" y="850"/>
                    <a:pt x="109" y="850"/>
                  </a:cubicBezTo>
                  <a:cubicBezTo>
                    <a:pt x="151" y="850"/>
                    <a:pt x="189" y="791"/>
                    <a:pt x="223" y="770"/>
                  </a:cubicBezTo>
                  <a:cubicBezTo>
                    <a:pt x="439" y="610"/>
                    <a:pt x="702" y="274"/>
                    <a:pt x="514" y="10"/>
                  </a:cubicBezTo>
                  <a:cubicBezTo>
                    <a:pt x="501" y="3"/>
                    <a:pt x="489" y="0"/>
                    <a:pt x="47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2311516" y="2564293"/>
              <a:ext cx="136737" cy="175836"/>
            </a:xfrm>
            <a:custGeom>
              <a:avLst/>
              <a:gdLst/>
              <a:ahLst/>
              <a:cxnLst/>
              <a:rect l="l" t="t" r="r" b="b"/>
              <a:pathLst>
                <a:path w="570" h="733" extrusionOk="0">
                  <a:moveTo>
                    <a:pt x="478" y="0"/>
                  </a:moveTo>
                  <a:lnTo>
                    <a:pt x="478" y="0"/>
                  </a:lnTo>
                  <a:cubicBezTo>
                    <a:pt x="159" y="140"/>
                    <a:pt x="0" y="381"/>
                    <a:pt x="36" y="732"/>
                  </a:cubicBezTo>
                  <a:cubicBezTo>
                    <a:pt x="261" y="589"/>
                    <a:pt x="570" y="290"/>
                    <a:pt x="478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1562096" y="3088924"/>
              <a:ext cx="162406" cy="54214"/>
            </a:xfrm>
            <a:custGeom>
              <a:avLst/>
              <a:gdLst/>
              <a:ahLst/>
              <a:cxnLst/>
              <a:rect l="l" t="t" r="r" b="b"/>
              <a:pathLst>
                <a:path w="677" h="226" extrusionOk="0">
                  <a:moveTo>
                    <a:pt x="460" y="0"/>
                  </a:moveTo>
                  <a:cubicBezTo>
                    <a:pt x="297" y="0"/>
                    <a:pt x="144" y="77"/>
                    <a:pt x="0" y="176"/>
                  </a:cubicBezTo>
                  <a:cubicBezTo>
                    <a:pt x="55" y="212"/>
                    <a:pt x="122" y="226"/>
                    <a:pt x="188" y="226"/>
                  </a:cubicBezTo>
                  <a:cubicBezTo>
                    <a:pt x="193" y="226"/>
                    <a:pt x="198" y="226"/>
                    <a:pt x="203" y="226"/>
                  </a:cubicBezTo>
                  <a:cubicBezTo>
                    <a:pt x="375" y="214"/>
                    <a:pt x="530" y="132"/>
                    <a:pt x="677" y="48"/>
                  </a:cubicBezTo>
                  <a:cubicBezTo>
                    <a:pt x="603" y="15"/>
                    <a:pt x="530" y="0"/>
                    <a:pt x="4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1624468" y="3056299"/>
              <a:ext cx="257882" cy="115385"/>
            </a:xfrm>
            <a:custGeom>
              <a:avLst/>
              <a:gdLst/>
              <a:ahLst/>
              <a:cxnLst/>
              <a:rect l="l" t="t" r="r" b="b"/>
              <a:pathLst>
                <a:path w="1075" h="481" extrusionOk="0">
                  <a:moveTo>
                    <a:pt x="720" y="136"/>
                  </a:moveTo>
                  <a:cubicBezTo>
                    <a:pt x="790" y="136"/>
                    <a:pt x="863" y="151"/>
                    <a:pt x="937" y="184"/>
                  </a:cubicBezTo>
                  <a:cubicBezTo>
                    <a:pt x="790" y="268"/>
                    <a:pt x="635" y="350"/>
                    <a:pt x="463" y="362"/>
                  </a:cubicBezTo>
                  <a:cubicBezTo>
                    <a:pt x="458" y="362"/>
                    <a:pt x="453" y="362"/>
                    <a:pt x="448" y="362"/>
                  </a:cubicBezTo>
                  <a:cubicBezTo>
                    <a:pt x="382" y="362"/>
                    <a:pt x="315" y="348"/>
                    <a:pt x="260" y="312"/>
                  </a:cubicBezTo>
                  <a:cubicBezTo>
                    <a:pt x="404" y="213"/>
                    <a:pt x="557" y="136"/>
                    <a:pt x="720" y="136"/>
                  </a:cubicBezTo>
                  <a:close/>
                  <a:moveTo>
                    <a:pt x="665" y="1"/>
                  </a:moveTo>
                  <a:cubicBezTo>
                    <a:pt x="631" y="1"/>
                    <a:pt x="596" y="4"/>
                    <a:pt x="563" y="9"/>
                  </a:cubicBezTo>
                  <a:cubicBezTo>
                    <a:pt x="408" y="37"/>
                    <a:pt x="264" y="120"/>
                    <a:pt x="143" y="216"/>
                  </a:cubicBezTo>
                  <a:cubicBezTo>
                    <a:pt x="1" y="388"/>
                    <a:pt x="329" y="469"/>
                    <a:pt x="451" y="478"/>
                  </a:cubicBezTo>
                  <a:cubicBezTo>
                    <a:pt x="471" y="480"/>
                    <a:pt x="491" y="481"/>
                    <a:pt x="511" y="481"/>
                  </a:cubicBezTo>
                  <a:cubicBezTo>
                    <a:pt x="660" y="481"/>
                    <a:pt x="804" y="433"/>
                    <a:pt x="924" y="345"/>
                  </a:cubicBezTo>
                  <a:cubicBezTo>
                    <a:pt x="970" y="304"/>
                    <a:pt x="1074" y="283"/>
                    <a:pt x="1060" y="206"/>
                  </a:cubicBezTo>
                  <a:cubicBezTo>
                    <a:pt x="1066" y="185"/>
                    <a:pt x="1053" y="163"/>
                    <a:pt x="1039" y="147"/>
                  </a:cubicBezTo>
                  <a:cubicBezTo>
                    <a:pt x="946" y="43"/>
                    <a:pt x="803" y="1"/>
                    <a:pt x="66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2348699" y="2530469"/>
              <a:ext cx="203427" cy="239885"/>
            </a:xfrm>
            <a:custGeom>
              <a:avLst/>
              <a:gdLst/>
              <a:ahLst/>
              <a:cxnLst/>
              <a:rect l="l" t="t" r="r" b="b"/>
              <a:pathLst>
                <a:path w="848" h="1000" extrusionOk="0">
                  <a:moveTo>
                    <a:pt x="633" y="141"/>
                  </a:moveTo>
                  <a:cubicBezTo>
                    <a:pt x="724" y="431"/>
                    <a:pt x="416" y="731"/>
                    <a:pt x="191" y="873"/>
                  </a:cubicBezTo>
                  <a:cubicBezTo>
                    <a:pt x="155" y="522"/>
                    <a:pt x="314" y="281"/>
                    <a:pt x="633" y="141"/>
                  </a:cubicBezTo>
                  <a:close/>
                  <a:moveTo>
                    <a:pt x="642" y="0"/>
                  </a:moveTo>
                  <a:cubicBezTo>
                    <a:pt x="585" y="0"/>
                    <a:pt x="520" y="33"/>
                    <a:pt x="470" y="58"/>
                  </a:cubicBezTo>
                  <a:cubicBezTo>
                    <a:pt x="145" y="197"/>
                    <a:pt x="0" y="616"/>
                    <a:pt x="148" y="931"/>
                  </a:cubicBezTo>
                  <a:cubicBezTo>
                    <a:pt x="147" y="945"/>
                    <a:pt x="149" y="957"/>
                    <a:pt x="157" y="969"/>
                  </a:cubicBezTo>
                  <a:cubicBezTo>
                    <a:pt x="173" y="991"/>
                    <a:pt x="192" y="1000"/>
                    <a:pt x="212" y="1000"/>
                  </a:cubicBezTo>
                  <a:cubicBezTo>
                    <a:pt x="265" y="1000"/>
                    <a:pt x="326" y="942"/>
                    <a:pt x="371" y="920"/>
                  </a:cubicBezTo>
                  <a:cubicBezTo>
                    <a:pt x="666" y="768"/>
                    <a:pt x="848" y="398"/>
                    <a:pt x="747" y="75"/>
                  </a:cubicBezTo>
                  <a:cubicBezTo>
                    <a:pt x="724" y="19"/>
                    <a:pt x="685" y="0"/>
                    <a:pt x="64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1906580" y="2790505"/>
              <a:ext cx="90199" cy="50376"/>
            </a:xfrm>
            <a:custGeom>
              <a:avLst/>
              <a:gdLst/>
              <a:ahLst/>
              <a:cxnLst/>
              <a:rect l="l" t="t" r="r" b="b"/>
              <a:pathLst>
                <a:path w="376" h="210" extrusionOk="0">
                  <a:moveTo>
                    <a:pt x="342" y="7"/>
                  </a:moveTo>
                  <a:lnTo>
                    <a:pt x="342" y="7"/>
                  </a:lnTo>
                  <a:cubicBezTo>
                    <a:pt x="236" y="10"/>
                    <a:pt x="111" y="0"/>
                    <a:pt x="33" y="74"/>
                  </a:cubicBezTo>
                  <a:lnTo>
                    <a:pt x="32" y="74"/>
                  </a:lnTo>
                  <a:cubicBezTo>
                    <a:pt x="0" y="159"/>
                    <a:pt x="105" y="209"/>
                    <a:pt x="186" y="209"/>
                  </a:cubicBezTo>
                  <a:cubicBezTo>
                    <a:pt x="202" y="209"/>
                    <a:pt x="218" y="207"/>
                    <a:pt x="231" y="203"/>
                  </a:cubicBezTo>
                  <a:cubicBezTo>
                    <a:pt x="278" y="194"/>
                    <a:pt x="323" y="179"/>
                    <a:pt x="366" y="158"/>
                  </a:cubicBezTo>
                  <a:lnTo>
                    <a:pt x="375" y="153"/>
                  </a:lnTo>
                  <a:cubicBezTo>
                    <a:pt x="349" y="111"/>
                    <a:pt x="337" y="58"/>
                    <a:pt x="3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1891227" y="2697190"/>
              <a:ext cx="101473" cy="68847"/>
            </a:xfrm>
            <a:custGeom>
              <a:avLst/>
              <a:gdLst/>
              <a:ahLst/>
              <a:cxnLst/>
              <a:rect l="l" t="t" r="r" b="b"/>
              <a:pathLst>
                <a:path w="423" h="287" extrusionOk="0">
                  <a:moveTo>
                    <a:pt x="109" y="0"/>
                  </a:moveTo>
                  <a:cubicBezTo>
                    <a:pt x="73" y="0"/>
                    <a:pt x="42" y="14"/>
                    <a:pt x="21" y="48"/>
                  </a:cubicBezTo>
                  <a:cubicBezTo>
                    <a:pt x="0" y="116"/>
                    <a:pt x="63" y="174"/>
                    <a:pt x="115" y="209"/>
                  </a:cubicBezTo>
                  <a:cubicBezTo>
                    <a:pt x="172" y="251"/>
                    <a:pt x="243" y="263"/>
                    <a:pt x="307" y="286"/>
                  </a:cubicBezTo>
                  <a:cubicBezTo>
                    <a:pt x="319" y="264"/>
                    <a:pt x="333" y="243"/>
                    <a:pt x="351" y="225"/>
                  </a:cubicBezTo>
                  <a:cubicBezTo>
                    <a:pt x="373" y="206"/>
                    <a:pt x="397" y="190"/>
                    <a:pt x="423" y="175"/>
                  </a:cubicBezTo>
                  <a:cubicBezTo>
                    <a:pt x="408" y="155"/>
                    <a:pt x="394" y="132"/>
                    <a:pt x="377" y="122"/>
                  </a:cubicBezTo>
                  <a:cubicBezTo>
                    <a:pt x="319" y="81"/>
                    <a:pt x="199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1810384" y="2946191"/>
              <a:ext cx="960" cy="48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2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1772721" y="2630022"/>
              <a:ext cx="57813" cy="103630"/>
            </a:xfrm>
            <a:custGeom>
              <a:avLst/>
              <a:gdLst/>
              <a:ahLst/>
              <a:cxnLst/>
              <a:rect l="l" t="t" r="r" b="b"/>
              <a:pathLst>
                <a:path w="241" h="432" extrusionOk="0">
                  <a:moveTo>
                    <a:pt x="141" y="1"/>
                  </a:moveTo>
                  <a:cubicBezTo>
                    <a:pt x="89" y="1"/>
                    <a:pt x="35" y="86"/>
                    <a:pt x="13" y="172"/>
                  </a:cubicBezTo>
                  <a:cubicBezTo>
                    <a:pt x="0" y="253"/>
                    <a:pt x="6" y="340"/>
                    <a:pt x="42" y="415"/>
                  </a:cubicBezTo>
                  <a:cubicBezTo>
                    <a:pt x="54" y="413"/>
                    <a:pt x="65" y="413"/>
                    <a:pt x="77" y="413"/>
                  </a:cubicBezTo>
                  <a:cubicBezTo>
                    <a:pt x="79" y="413"/>
                    <a:pt x="82" y="413"/>
                    <a:pt x="84" y="413"/>
                  </a:cubicBezTo>
                  <a:cubicBezTo>
                    <a:pt x="117" y="413"/>
                    <a:pt x="148" y="419"/>
                    <a:pt x="178" y="432"/>
                  </a:cubicBezTo>
                  <a:cubicBezTo>
                    <a:pt x="181" y="425"/>
                    <a:pt x="185" y="417"/>
                    <a:pt x="188" y="410"/>
                  </a:cubicBezTo>
                  <a:cubicBezTo>
                    <a:pt x="210" y="313"/>
                    <a:pt x="241" y="213"/>
                    <a:pt x="223" y="114"/>
                  </a:cubicBezTo>
                  <a:cubicBezTo>
                    <a:pt x="202" y="32"/>
                    <a:pt x="172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-1711069" y="2690473"/>
              <a:ext cx="99075" cy="76044"/>
            </a:xfrm>
            <a:custGeom>
              <a:avLst/>
              <a:gdLst/>
              <a:ahLst/>
              <a:cxnLst/>
              <a:rect l="l" t="t" r="r" b="b"/>
              <a:pathLst>
                <a:path w="413" h="317" extrusionOk="0">
                  <a:moveTo>
                    <a:pt x="297" y="0"/>
                  </a:moveTo>
                  <a:cubicBezTo>
                    <a:pt x="281" y="0"/>
                    <a:pt x="261" y="3"/>
                    <a:pt x="238" y="11"/>
                  </a:cubicBezTo>
                  <a:cubicBezTo>
                    <a:pt x="133" y="53"/>
                    <a:pt x="54" y="141"/>
                    <a:pt x="0" y="237"/>
                  </a:cubicBezTo>
                  <a:cubicBezTo>
                    <a:pt x="20" y="260"/>
                    <a:pt x="36" y="287"/>
                    <a:pt x="46" y="316"/>
                  </a:cubicBezTo>
                  <a:cubicBezTo>
                    <a:pt x="120" y="283"/>
                    <a:pt x="200" y="255"/>
                    <a:pt x="269" y="210"/>
                  </a:cubicBezTo>
                  <a:cubicBezTo>
                    <a:pt x="371" y="156"/>
                    <a:pt x="412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-1846127" y="2844960"/>
              <a:ext cx="81323" cy="101471"/>
            </a:xfrm>
            <a:custGeom>
              <a:avLst/>
              <a:gdLst/>
              <a:ahLst/>
              <a:cxnLst/>
              <a:rect l="l" t="t" r="r" b="b"/>
              <a:pathLst>
                <a:path w="339" h="423" extrusionOk="0">
                  <a:moveTo>
                    <a:pt x="210" y="0"/>
                  </a:moveTo>
                  <a:cubicBezTo>
                    <a:pt x="199" y="23"/>
                    <a:pt x="182" y="45"/>
                    <a:pt x="175" y="65"/>
                  </a:cubicBezTo>
                  <a:cubicBezTo>
                    <a:pt x="134" y="147"/>
                    <a:pt x="0" y="389"/>
                    <a:pt x="147" y="422"/>
                  </a:cubicBezTo>
                  <a:cubicBezTo>
                    <a:pt x="265" y="383"/>
                    <a:pt x="324" y="244"/>
                    <a:pt x="332" y="127"/>
                  </a:cubicBezTo>
                  <a:cubicBezTo>
                    <a:pt x="339" y="101"/>
                    <a:pt x="332" y="61"/>
                    <a:pt x="330" y="23"/>
                  </a:cubicBezTo>
                  <a:cubicBezTo>
                    <a:pt x="327" y="23"/>
                    <a:pt x="324" y="23"/>
                    <a:pt x="321" y="23"/>
                  </a:cubicBezTo>
                  <a:cubicBezTo>
                    <a:pt x="292" y="23"/>
                    <a:pt x="264" y="19"/>
                    <a:pt x="236" y="10"/>
                  </a:cubicBezTo>
                  <a:cubicBezTo>
                    <a:pt x="227" y="6"/>
                    <a:pt x="219" y="4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-1802227" y="2759080"/>
              <a:ext cx="82282" cy="62130"/>
            </a:xfrm>
            <a:custGeom>
              <a:avLst/>
              <a:gdLst/>
              <a:ahLst/>
              <a:cxnLst/>
              <a:rect l="l" t="t" r="r" b="b"/>
              <a:pathLst>
                <a:path w="343" h="259" extrusionOk="0">
                  <a:moveTo>
                    <a:pt x="199" y="1"/>
                  </a:moveTo>
                  <a:cubicBezTo>
                    <a:pt x="141" y="1"/>
                    <a:pt x="74" y="33"/>
                    <a:pt x="36" y="70"/>
                  </a:cubicBezTo>
                  <a:cubicBezTo>
                    <a:pt x="0" y="163"/>
                    <a:pt x="35" y="259"/>
                    <a:pt x="141" y="259"/>
                  </a:cubicBezTo>
                  <a:cubicBezTo>
                    <a:pt x="145" y="259"/>
                    <a:pt x="148" y="259"/>
                    <a:pt x="152" y="258"/>
                  </a:cubicBezTo>
                  <a:cubicBezTo>
                    <a:pt x="247" y="253"/>
                    <a:pt x="343" y="153"/>
                    <a:pt x="300" y="58"/>
                  </a:cubicBezTo>
                  <a:cubicBezTo>
                    <a:pt x="278" y="17"/>
                    <a:pt x="240" y="1"/>
                    <a:pt x="19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-1709629" y="2790985"/>
              <a:ext cx="95236" cy="57333"/>
            </a:xfrm>
            <a:custGeom>
              <a:avLst/>
              <a:gdLst/>
              <a:ahLst/>
              <a:cxnLst/>
              <a:rect l="l" t="t" r="r" b="b"/>
              <a:pathLst>
                <a:path w="397" h="239" extrusionOk="0">
                  <a:moveTo>
                    <a:pt x="76" y="0"/>
                  </a:moveTo>
                  <a:cubicBezTo>
                    <a:pt x="66" y="0"/>
                    <a:pt x="57" y="1"/>
                    <a:pt x="48" y="1"/>
                  </a:cubicBezTo>
                  <a:cubicBezTo>
                    <a:pt x="42" y="42"/>
                    <a:pt x="25" y="82"/>
                    <a:pt x="1" y="116"/>
                  </a:cubicBezTo>
                  <a:cubicBezTo>
                    <a:pt x="64" y="148"/>
                    <a:pt x="214" y="238"/>
                    <a:pt x="314" y="238"/>
                  </a:cubicBezTo>
                  <a:cubicBezTo>
                    <a:pt x="351" y="238"/>
                    <a:pt x="381" y="226"/>
                    <a:pt x="397" y="193"/>
                  </a:cubicBezTo>
                  <a:cubicBezTo>
                    <a:pt x="365" y="66"/>
                    <a:pt x="20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-1739376" y="2834884"/>
              <a:ext cx="73166" cy="105789"/>
            </a:xfrm>
            <a:custGeom>
              <a:avLst/>
              <a:gdLst/>
              <a:ahLst/>
              <a:cxnLst/>
              <a:rect l="l" t="t" r="r" b="b"/>
              <a:pathLst>
                <a:path w="305" h="441" extrusionOk="0">
                  <a:moveTo>
                    <a:pt x="61" y="0"/>
                  </a:moveTo>
                  <a:cubicBezTo>
                    <a:pt x="42" y="14"/>
                    <a:pt x="22" y="26"/>
                    <a:pt x="1" y="36"/>
                  </a:cubicBezTo>
                  <a:cubicBezTo>
                    <a:pt x="3" y="55"/>
                    <a:pt x="5" y="75"/>
                    <a:pt x="8" y="89"/>
                  </a:cubicBezTo>
                  <a:cubicBezTo>
                    <a:pt x="32" y="191"/>
                    <a:pt x="83" y="441"/>
                    <a:pt x="212" y="441"/>
                  </a:cubicBezTo>
                  <a:cubicBezTo>
                    <a:pt x="229" y="441"/>
                    <a:pt x="247" y="436"/>
                    <a:pt x="268" y="427"/>
                  </a:cubicBezTo>
                  <a:cubicBezTo>
                    <a:pt x="304" y="387"/>
                    <a:pt x="287" y="323"/>
                    <a:pt x="277" y="275"/>
                  </a:cubicBezTo>
                  <a:cubicBezTo>
                    <a:pt x="238" y="161"/>
                    <a:pt x="153" y="73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-1965833" y="2597637"/>
              <a:ext cx="391500" cy="375420"/>
            </a:xfrm>
            <a:custGeom>
              <a:avLst/>
              <a:gdLst/>
              <a:ahLst/>
              <a:cxnLst/>
              <a:rect l="l" t="t" r="r" b="b"/>
              <a:pathLst>
                <a:path w="1632" h="1565" extrusionOk="0">
                  <a:moveTo>
                    <a:pt x="946" y="136"/>
                  </a:moveTo>
                  <a:cubicBezTo>
                    <a:pt x="977" y="136"/>
                    <a:pt x="1007" y="167"/>
                    <a:pt x="1028" y="249"/>
                  </a:cubicBezTo>
                  <a:cubicBezTo>
                    <a:pt x="1045" y="348"/>
                    <a:pt x="1015" y="448"/>
                    <a:pt x="993" y="545"/>
                  </a:cubicBezTo>
                  <a:cubicBezTo>
                    <a:pt x="990" y="552"/>
                    <a:pt x="986" y="560"/>
                    <a:pt x="983" y="567"/>
                  </a:cubicBezTo>
                  <a:cubicBezTo>
                    <a:pt x="953" y="554"/>
                    <a:pt x="922" y="548"/>
                    <a:pt x="889" y="548"/>
                  </a:cubicBezTo>
                  <a:cubicBezTo>
                    <a:pt x="887" y="548"/>
                    <a:pt x="884" y="548"/>
                    <a:pt x="882" y="548"/>
                  </a:cubicBezTo>
                  <a:cubicBezTo>
                    <a:pt x="870" y="548"/>
                    <a:pt x="859" y="548"/>
                    <a:pt x="847" y="550"/>
                  </a:cubicBezTo>
                  <a:cubicBezTo>
                    <a:pt x="811" y="475"/>
                    <a:pt x="805" y="388"/>
                    <a:pt x="818" y="307"/>
                  </a:cubicBezTo>
                  <a:cubicBezTo>
                    <a:pt x="840" y="221"/>
                    <a:pt x="894" y="136"/>
                    <a:pt x="946" y="136"/>
                  </a:cubicBezTo>
                  <a:close/>
                  <a:moveTo>
                    <a:pt x="420" y="415"/>
                  </a:moveTo>
                  <a:cubicBezTo>
                    <a:pt x="510" y="415"/>
                    <a:pt x="630" y="496"/>
                    <a:pt x="688" y="537"/>
                  </a:cubicBezTo>
                  <a:cubicBezTo>
                    <a:pt x="705" y="548"/>
                    <a:pt x="719" y="570"/>
                    <a:pt x="734" y="590"/>
                  </a:cubicBezTo>
                  <a:cubicBezTo>
                    <a:pt x="708" y="605"/>
                    <a:pt x="684" y="621"/>
                    <a:pt x="662" y="640"/>
                  </a:cubicBezTo>
                  <a:cubicBezTo>
                    <a:pt x="644" y="658"/>
                    <a:pt x="630" y="679"/>
                    <a:pt x="618" y="701"/>
                  </a:cubicBezTo>
                  <a:cubicBezTo>
                    <a:pt x="554" y="678"/>
                    <a:pt x="483" y="666"/>
                    <a:pt x="426" y="624"/>
                  </a:cubicBezTo>
                  <a:cubicBezTo>
                    <a:pt x="374" y="589"/>
                    <a:pt x="311" y="531"/>
                    <a:pt x="332" y="463"/>
                  </a:cubicBezTo>
                  <a:cubicBezTo>
                    <a:pt x="353" y="429"/>
                    <a:pt x="384" y="415"/>
                    <a:pt x="420" y="415"/>
                  </a:cubicBezTo>
                  <a:close/>
                  <a:moveTo>
                    <a:pt x="1359" y="387"/>
                  </a:moveTo>
                  <a:cubicBezTo>
                    <a:pt x="1474" y="387"/>
                    <a:pt x="1433" y="543"/>
                    <a:pt x="1331" y="597"/>
                  </a:cubicBezTo>
                  <a:cubicBezTo>
                    <a:pt x="1262" y="642"/>
                    <a:pt x="1182" y="670"/>
                    <a:pt x="1108" y="703"/>
                  </a:cubicBezTo>
                  <a:cubicBezTo>
                    <a:pt x="1098" y="673"/>
                    <a:pt x="1082" y="647"/>
                    <a:pt x="1062" y="624"/>
                  </a:cubicBezTo>
                  <a:cubicBezTo>
                    <a:pt x="1116" y="528"/>
                    <a:pt x="1195" y="440"/>
                    <a:pt x="1300" y="398"/>
                  </a:cubicBezTo>
                  <a:cubicBezTo>
                    <a:pt x="1323" y="390"/>
                    <a:pt x="1343" y="387"/>
                    <a:pt x="1359" y="387"/>
                  </a:cubicBezTo>
                  <a:close/>
                  <a:moveTo>
                    <a:pt x="881" y="674"/>
                  </a:moveTo>
                  <a:cubicBezTo>
                    <a:pt x="922" y="674"/>
                    <a:pt x="959" y="690"/>
                    <a:pt x="982" y="731"/>
                  </a:cubicBezTo>
                  <a:cubicBezTo>
                    <a:pt x="1025" y="826"/>
                    <a:pt x="929" y="926"/>
                    <a:pt x="834" y="931"/>
                  </a:cubicBezTo>
                  <a:cubicBezTo>
                    <a:pt x="830" y="932"/>
                    <a:pt x="827" y="932"/>
                    <a:pt x="823" y="932"/>
                  </a:cubicBezTo>
                  <a:cubicBezTo>
                    <a:pt x="717" y="932"/>
                    <a:pt x="682" y="836"/>
                    <a:pt x="718" y="743"/>
                  </a:cubicBezTo>
                  <a:cubicBezTo>
                    <a:pt x="756" y="706"/>
                    <a:pt x="822" y="674"/>
                    <a:pt x="881" y="674"/>
                  </a:cubicBezTo>
                  <a:close/>
                  <a:moveTo>
                    <a:pt x="589" y="811"/>
                  </a:moveTo>
                  <a:lnTo>
                    <a:pt x="589" y="811"/>
                  </a:lnTo>
                  <a:cubicBezTo>
                    <a:pt x="584" y="862"/>
                    <a:pt x="596" y="915"/>
                    <a:pt x="622" y="957"/>
                  </a:cubicBezTo>
                  <a:cubicBezTo>
                    <a:pt x="619" y="959"/>
                    <a:pt x="616" y="960"/>
                    <a:pt x="613" y="962"/>
                  </a:cubicBezTo>
                  <a:cubicBezTo>
                    <a:pt x="570" y="983"/>
                    <a:pt x="525" y="998"/>
                    <a:pt x="478" y="1007"/>
                  </a:cubicBezTo>
                  <a:cubicBezTo>
                    <a:pt x="465" y="1011"/>
                    <a:pt x="449" y="1013"/>
                    <a:pt x="433" y="1013"/>
                  </a:cubicBezTo>
                  <a:cubicBezTo>
                    <a:pt x="352" y="1013"/>
                    <a:pt x="247" y="963"/>
                    <a:pt x="279" y="878"/>
                  </a:cubicBezTo>
                  <a:lnTo>
                    <a:pt x="280" y="878"/>
                  </a:lnTo>
                  <a:cubicBezTo>
                    <a:pt x="358" y="804"/>
                    <a:pt x="483" y="814"/>
                    <a:pt x="589" y="811"/>
                  </a:cubicBezTo>
                  <a:close/>
                  <a:moveTo>
                    <a:pt x="1144" y="806"/>
                  </a:moveTo>
                  <a:cubicBezTo>
                    <a:pt x="1272" y="806"/>
                    <a:pt x="1433" y="872"/>
                    <a:pt x="1465" y="999"/>
                  </a:cubicBezTo>
                  <a:cubicBezTo>
                    <a:pt x="1449" y="1032"/>
                    <a:pt x="1419" y="1044"/>
                    <a:pt x="1382" y="1044"/>
                  </a:cubicBezTo>
                  <a:cubicBezTo>
                    <a:pt x="1282" y="1044"/>
                    <a:pt x="1132" y="954"/>
                    <a:pt x="1069" y="922"/>
                  </a:cubicBezTo>
                  <a:cubicBezTo>
                    <a:pt x="1093" y="888"/>
                    <a:pt x="1110" y="848"/>
                    <a:pt x="1116" y="807"/>
                  </a:cubicBezTo>
                  <a:cubicBezTo>
                    <a:pt x="1125" y="807"/>
                    <a:pt x="1134" y="806"/>
                    <a:pt x="1144" y="806"/>
                  </a:cubicBezTo>
                  <a:close/>
                  <a:moveTo>
                    <a:pt x="1005" y="989"/>
                  </a:moveTo>
                  <a:cubicBezTo>
                    <a:pt x="1097" y="1062"/>
                    <a:pt x="1182" y="1150"/>
                    <a:pt x="1220" y="1264"/>
                  </a:cubicBezTo>
                  <a:cubicBezTo>
                    <a:pt x="1231" y="1312"/>
                    <a:pt x="1248" y="1376"/>
                    <a:pt x="1212" y="1416"/>
                  </a:cubicBezTo>
                  <a:cubicBezTo>
                    <a:pt x="1191" y="1425"/>
                    <a:pt x="1173" y="1430"/>
                    <a:pt x="1156" y="1430"/>
                  </a:cubicBezTo>
                  <a:cubicBezTo>
                    <a:pt x="1027" y="1430"/>
                    <a:pt x="976" y="1180"/>
                    <a:pt x="952" y="1078"/>
                  </a:cubicBezTo>
                  <a:cubicBezTo>
                    <a:pt x="949" y="1064"/>
                    <a:pt x="947" y="1044"/>
                    <a:pt x="945" y="1025"/>
                  </a:cubicBezTo>
                  <a:cubicBezTo>
                    <a:pt x="966" y="1015"/>
                    <a:pt x="986" y="1003"/>
                    <a:pt x="1005" y="989"/>
                  </a:cubicBezTo>
                  <a:close/>
                  <a:moveTo>
                    <a:pt x="709" y="1032"/>
                  </a:moveTo>
                  <a:cubicBezTo>
                    <a:pt x="718" y="1035"/>
                    <a:pt x="726" y="1038"/>
                    <a:pt x="735" y="1041"/>
                  </a:cubicBezTo>
                  <a:cubicBezTo>
                    <a:pt x="763" y="1050"/>
                    <a:pt x="791" y="1054"/>
                    <a:pt x="820" y="1054"/>
                  </a:cubicBezTo>
                  <a:cubicBezTo>
                    <a:pt x="823" y="1054"/>
                    <a:pt x="826" y="1054"/>
                    <a:pt x="829" y="1054"/>
                  </a:cubicBezTo>
                  <a:cubicBezTo>
                    <a:pt x="831" y="1092"/>
                    <a:pt x="838" y="1132"/>
                    <a:pt x="831" y="1159"/>
                  </a:cubicBezTo>
                  <a:cubicBezTo>
                    <a:pt x="823" y="1275"/>
                    <a:pt x="764" y="1414"/>
                    <a:pt x="646" y="1453"/>
                  </a:cubicBezTo>
                  <a:cubicBezTo>
                    <a:pt x="499" y="1421"/>
                    <a:pt x="633" y="1178"/>
                    <a:pt x="674" y="1096"/>
                  </a:cubicBezTo>
                  <a:cubicBezTo>
                    <a:pt x="681" y="1076"/>
                    <a:pt x="698" y="1054"/>
                    <a:pt x="709" y="1032"/>
                  </a:cubicBezTo>
                  <a:close/>
                  <a:moveTo>
                    <a:pt x="652" y="1453"/>
                  </a:moveTo>
                  <a:cubicBezTo>
                    <a:pt x="652" y="1454"/>
                    <a:pt x="650" y="1454"/>
                    <a:pt x="649" y="1454"/>
                  </a:cubicBezTo>
                  <a:cubicBezTo>
                    <a:pt x="650" y="1454"/>
                    <a:pt x="651" y="1453"/>
                    <a:pt x="652" y="1453"/>
                  </a:cubicBezTo>
                  <a:close/>
                  <a:moveTo>
                    <a:pt x="932" y="0"/>
                  </a:moveTo>
                  <a:cubicBezTo>
                    <a:pt x="912" y="0"/>
                    <a:pt x="891" y="4"/>
                    <a:pt x="868" y="11"/>
                  </a:cubicBezTo>
                  <a:cubicBezTo>
                    <a:pt x="736" y="82"/>
                    <a:pt x="666" y="252"/>
                    <a:pt x="691" y="398"/>
                  </a:cubicBezTo>
                  <a:cubicBezTo>
                    <a:pt x="618" y="336"/>
                    <a:pt x="518" y="287"/>
                    <a:pt x="420" y="287"/>
                  </a:cubicBezTo>
                  <a:cubicBezTo>
                    <a:pt x="383" y="287"/>
                    <a:pt x="346" y="294"/>
                    <a:pt x="310" y="311"/>
                  </a:cubicBezTo>
                  <a:cubicBezTo>
                    <a:pt x="135" y="402"/>
                    <a:pt x="204" y="620"/>
                    <a:pt x="348" y="707"/>
                  </a:cubicBezTo>
                  <a:cubicBezTo>
                    <a:pt x="1" y="796"/>
                    <a:pt x="166" y="1118"/>
                    <a:pt x="427" y="1118"/>
                  </a:cubicBezTo>
                  <a:cubicBezTo>
                    <a:pt x="463" y="1118"/>
                    <a:pt x="500" y="1112"/>
                    <a:pt x="538" y="1098"/>
                  </a:cubicBezTo>
                  <a:lnTo>
                    <a:pt x="538" y="1098"/>
                  </a:lnTo>
                  <a:cubicBezTo>
                    <a:pt x="434" y="1235"/>
                    <a:pt x="407" y="1506"/>
                    <a:pt x="610" y="1562"/>
                  </a:cubicBezTo>
                  <a:cubicBezTo>
                    <a:pt x="621" y="1564"/>
                    <a:pt x="632" y="1564"/>
                    <a:pt x="643" y="1564"/>
                  </a:cubicBezTo>
                  <a:cubicBezTo>
                    <a:pt x="764" y="1564"/>
                    <a:pt x="858" y="1446"/>
                    <a:pt x="901" y="1342"/>
                  </a:cubicBezTo>
                  <a:cubicBezTo>
                    <a:pt x="967" y="1488"/>
                    <a:pt x="1067" y="1549"/>
                    <a:pt x="1155" y="1549"/>
                  </a:cubicBezTo>
                  <a:cubicBezTo>
                    <a:pt x="1304" y="1549"/>
                    <a:pt x="1419" y="1375"/>
                    <a:pt x="1283" y="1141"/>
                  </a:cubicBezTo>
                  <a:lnTo>
                    <a:pt x="1283" y="1141"/>
                  </a:lnTo>
                  <a:cubicBezTo>
                    <a:pt x="1317" y="1149"/>
                    <a:pt x="1347" y="1153"/>
                    <a:pt x="1374" y="1153"/>
                  </a:cubicBezTo>
                  <a:cubicBezTo>
                    <a:pt x="1632" y="1153"/>
                    <a:pt x="1591" y="822"/>
                    <a:pt x="1334" y="738"/>
                  </a:cubicBezTo>
                  <a:cubicBezTo>
                    <a:pt x="1623" y="602"/>
                    <a:pt x="1563" y="289"/>
                    <a:pt x="1349" y="289"/>
                  </a:cubicBezTo>
                  <a:cubicBezTo>
                    <a:pt x="1292" y="289"/>
                    <a:pt x="1223" y="312"/>
                    <a:pt x="1147" y="367"/>
                  </a:cubicBezTo>
                  <a:cubicBezTo>
                    <a:pt x="1182" y="218"/>
                    <a:pt x="1095" y="0"/>
                    <a:pt x="93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16"/>
          <p:cNvGrpSpPr/>
          <p:nvPr/>
        </p:nvGrpSpPr>
        <p:grpSpPr>
          <a:xfrm>
            <a:off x="-7100" y="2433724"/>
            <a:ext cx="9166032" cy="3491168"/>
            <a:chOff x="-7100" y="2433724"/>
            <a:chExt cx="9166032" cy="3491168"/>
          </a:xfrm>
        </p:grpSpPr>
        <p:sp>
          <p:nvSpPr>
            <p:cNvPr id="962" name="Google Shape;962;p16"/>
            <p:cNvSpPr/>
            <p:nvPr/>
          </p:nvSpPr>
          <p:spPr>
            <a:xfrm>
              <a:off x="-5075" y="2433724"/>
              <a:ext cx="9164007" cy="3490793"/>
            </a:xfrm>
            <a:custGeom>
              <a:avLst/>
              <a:gdLst/>
              <a:ahLst/>
              <a:cxnLst/>
              <a:rect l="l" t="t" r="r" b="b"/>
              <a:pathLst>
                <a:path w="18652" h="7105" extrusionOk="0">
                  <a:moveTo>
                    <a:pt x="18273" y="1"/>
                  </a:moveTo>
                  <a:cubicBezTo>
                    <a:pt x="18249" y="1"/>
                    <a:pt x="18226" y="1"/>
                    <a:pt x="18202" y="3"/>
                  </a:cubicBezTo>
                  <a:cubicBezTo>
                    <a:pt x="17907" y="9"/>
                    <a:pt x="17620" y="124"/>
                    <a:pt x="17403" y="324"/>
                  </a:cubicBezTo>
                  <a:cubicBezTo>
                    <a:pt x="17189" y="504"/>
                    <a:pt x="17026" y="740"/>
                    <a:pt x="16936" y="1005"/>
                  </a:cubicBezTo>
                  <a:cubicBezTo>
                    <a:pt x="16884" y="1156"/>
                    <a:pt x="16850" y="1316"/>
                    <a:pt x="16840" y="1474"/>
                  </a:cubicBezTo>
                  <a:cubicBezTo>
                    <a:pt x="16834" y="1508"/>
                    <a:pt x="16844" y="1547"/>
                    <a:pt x="16835" y="1579"/>
                  </a:cubicBezTo>
                  <a:cubicBezTo>
                    <a:pt x="16859" y="1577"/>
                    <a:pt x="16883" y="1575"/>
                    <a:pt x="16907" y="1574"/>
                  </a:cubicBezTo>
                  <a:cubicBezTo>
                    <a:pt x="16914" y="1574"/>
                    <a:pt x="16921" y="1574"/>
                    <a:pt x="16928" y="1574"/>
                  </a:cubicBezTo>
                  <a:cubicBezTo>
                    <a:pt x="17067" y="1574"/>
                    <a:pt x="17207" y="1594"/>
                    <a:pt x="17341" y="1634"/>
                  </a:cubicBezTo>
                  <a:cubicBezTo>
                    <a:pt x="17379" y="1644"/>
                    <a:pt x="17416" y="1661"/>
                    <a:pt x="17455" y="1672"/>
                  </a:cubicBezTo>
                  <a:cubicBezTo>
                    <a:pt x="17474" y="1678"/>
                    <a:pt x="17487" y="1699"/>
                    <a:pt x="17482" y="1719"/>
                  </a:cubicBezTo>
                  <a:cubicBezTo>
                    <a:pt x="17476" y="1736"/>
                    <a:pt x="17461" y="1748"/>
                    <a:pt x="17444" y="1748"/>
                  </a:cubicBezTo>
                  <a:cubicBezTo>
                    <a:pt x="17441" y="1748"/>
                    <a:pt x="17438" y="1747"/>
                    <a:pt x="17435" y="1746"/>
                  </a:cubicBezTo>
                  <a:cubicBezTo>
                    <a:pt x="17391" y="1734"/>
                    <a:pt x="17346" y="1731"/>
                    <a:pt x="17303" y="1719"/>
                  </a:cubicBezTo>
                  <a:cubicBezTo>
                    <a:pt x="17207" y="1696"/>
                    <a:pt x="17108" y="1678"/>
                    <a:pt x="17008" y="1673"/>
                  </a:cubicBezTo>
                  <a:cubicBezTo>
                    <a:pt x="16987" y="1672"/>
                    <a:pt x="16965" y="1672"/>
                    <a:pt x="16944" y="1672"/>
                  </a:cubicBezTo>
                  <a:cubicBezTo>
                    <a:pt x="16725" y="1672"/>
                    <a:pt x="16502" y="1716"/>
                    <a:pt x="16311" y="1822"/>
                  </a:cubicBezTo>
                  <a:cubicBezTo>
                    <a:pt x="16130" y="1935"/>
                    <a:pt x="15984" y="2106"/>
                    <a:pt x="15878" y="2288"/>
                  </a:cubicBezTo>
                  <a:cubicBezTo>
                    <a:pt x="15870" y="2300"/>
                    <a:pt x="15872" y="2322"/>
                    <a:pt x="15857" y="2322"/>
                  </a:cubicBezTo>
                  <a:cubicBezTo>
                    <a:pt x="15851" y="2322"/>
                    <a:pt x="15845" y="2317"/>
                    <a:pt x="15845" y="2310"/>
                  </a:cubicBezTo>
                  <a:cubicBezTo>
                    <a:pt x="15893" y="2119"/>
                    <a:pt x="16027" y="1955"/>
                    <a:pt x="16167" y="1822"/>
                  </a:cubicBezTo>
                  <a:cubicBezTo>
                    <a:pt x="16269" y="1735"/>
                    <a:pt x="16388" y="1676"/>
                    <a:pt x="16517" y="1638"/>
                  </a:cubicBezTo>
                  <a:cubicBezTo>
                    <a:pt x="16489" y="1624"/>
                    <a:pt x="16461" y="1606"/>
                    <a:pt x="16440" y="1600"/>
                  </a:cubicBezTo>
                  <a:cubicBezTo>
                    <a:pt x="16329" y="1547"/>
                    <a:pt x="16204" y="1510"/>
                    <a:pt x="16080" y="1504"/>
                  </a:cubicBezTo>
                  <a:cubicBezTo>
                    <a:pt x="16061" y="1503"/>
                    <a:pt x="16042" y="1502"/>
                    <a:pt x="16023" y="1502"/>
                  </a:cubicBezTo>
                  <a:cubicBezTo>
                    <a:pt x="15570" y="1502"/>
                    <a:pt x="15137" y="1764"/>
                    <a:pt x="14883" y="2133"/>
                  </a:cubicBezTo>
                  <a:cubicBezTo>
                    <a:pt x="14828" y="2225"/>
                    <a:pt x="14770" y="2321"/>
                    <a:pt x="14735" y="2424"/>
                  </a:cubicBezTo>
                  <a:cubicBezTo>
                    <a:pt x="14749" y="2449"/>
                    <a:pt x="14730" y="2483"/>
                    <a:pt x="14701" y="2483"/>
                  </a:cubicBezTo>
                  <a:cubicBezTo>
                    <a:pt x="14696" y="2483"/>
                    <a:pt x="14691" y="2482"/>
                    <a:pt x="14686" y="2479"/>
                  </a:cubicBezTo>
                  <a:cubicBezTo>
                    <a:pt x="14614" y="2450"/>
                    <a:pt x="14550" y="2411"/>
                    <a:pt x="14477" y="2388"/>
                  </a:cubicBezTo>
                  <a:cubicBezTo>
                    <a:pt x="14385" y="2358"/>
                    <a:pt x="14288" y="2344"/>
                    <a:pt x="14190" y="2344"/>
                  </a:cubicBezTo>
                  <a:cubicBezTo>
                    <a:pt x="13894" y="2344"/>
                    <a:pt x="13591" y="2473"/>
                    <a:pt x="13399" y="2691"/>
                  </a:cubicBezTo>
                  <a:cubicBezTo>
                    <a:pt x="13299" y="2807"/>
                    <a:pt x="13236" y="2949"/>
                    <a:pt x="13187" y="3094"/>
                  </a:cubicBezTo>
                  <a:cubicBezTo>
                    <a:pt x="13169" y="3149"/>
                    <a:pt x="13150" y="3203"/>
                    <a:pt x="13133" y="3258"/>
                  </a:cubicBezTo>
                  <a:cubicBezTo>
                    <a:pt x="13266" y="3285"/>
                    <a:pt x="13399" y="3335"/>
                    <a:pt x="13528" y="3404"/>
                  </a:cubicBezTo>
                  <a:cubicBezTo>
                    <a:pt x="13583" y="3432"/>
                    <a:pt x="13636" y="3465"/>
                    <a:pt x="13688" y="3496"/>
                  </a:cubicBezTo>
                  <a:cubicBezTo>
                    <a:pt x="13713" y="3508"/>
                    <a:pt x="13747" y="3531"/>
                    <a:pt x="13728" y="3563"/>
                  </a:cubicBezTo>
                  <a:cubicBezTo>
                    <a:pt x="13721" y="3575"/>
                    <a:pt x="13709" y="3581"/>
                    <a:pt x="13696" y="3581"/>
                  </a:cubicBezTo>
                  <a:cubicBezTo>
                    <a:pt x="13689" y="3581"/>
                    <a:pt x="13683" y="3580"/>
                    <a:pt x="13676" y="3576"/>
                  </a:cubicBezTo>
                  <a:cubicBezTo>
                    <a:pt x="13408" y="3430"/>
                    <a:pt x="13152" y="3315"/>
                    <a:pt x="12882" y="3315"/>
                  </a:cubicBezTo>
                  <a:cubicBezTo>
                    <a:pt x="12734" y="3315"/>
                    <a:pt x="12582" y="3350"/>
                    <a:pt x="12422" y="3432"/>
                  </a:cubicBezTo>
                  <a:cubicBezTo>
                    <a:pt x="12379" y="3453"/>
                    <a:pt x="12337" y="3477"/>
                    <a:pt x="12296" y="3501"/>
                  </a:cubicBezTo>
                  <a:cubicBezTo>
                    <a:pt x="12293" y="3506"/>
                    <a:pt x="12288" y="3508"/>
                    <a:pt x="12284" y="3508"/>
                  </a:cubicBezTo>
                  <a:cubicBezTo>
                    <a:pt x="12279" y="3508"/>
                    <a:pt x="12274" y="3506"/>
                    <a:pt x="12271" y="3501"/>
                  </a:cubicBezTo>
                  <a:cubicBezTo>
                    <a:pt x="12264" y="3493"/>
                    <a:pt x="12268" y="3483"/>
                    <a:pt x="12277" y="3478"/>
                  </a:cubicBezTo>
                  <a:cubicBezTo>
                    <a:pt x="12416" y="3354"/>
                    <a:pt x="12566" y="3282"/>
                    <a:pt x="12722" y="3250"/>
                  </a:cubicBezTo>
                  <a:cubicBezTo>
                    <a:pt x="12695" y="3205"/>
                    <a:pt x="12678" y="3155"/>
                    <a:pt x="12649" y="3111"/>
                  </a:cubicBezTo>
                  <a:cubicBezTo>
                    <a:pt x="12591" y="3009"/>
                    <a:pt x="12527" y="2920"/>
                    <a:pt x="12447" y="2836"/>
                  </a:cubicBezTo>
                  <a:cubicBezTo>
                    <a:pt x="12200" y="2601"/>
                    <a:pt x="11856" y="2462"/>
                    <a:pt x="11515" y="2462"/>
                  </a:cubicBezTo>
                  <a:cubicBezTo>
                    <a:pt x="11488" y="2462"/>
                    <a:pt x="11461" y="2463"/>
                    <a:pt x="11434" y="2465"/>
                  </a:cubicBezTo>
                  <a:cubicBezTo>
                    <a:pt x="11283" y="2480"/>
                    <a:pt x="11081" y="2510"/>
                    <a:pt x="10959" y="2609"/>
                  </a:cubicBezTo>
                  <a:cubicBezTo>
                    <a:pt x="10973" y="2635"/>
                    <a:pt x="10984" y="2662"/>
                    <a:pt x="10995" y="2690"/>
                  </a:cubicBezTo>
                  <a:cubicBezTo>
                    <a:pt x="11003" y="2710"/>
                    <a:pt x="10986" y="2727"/>
                    <a:pt x="10968" y="2727"/>
                  </a:cubicBezTo>
                  <a:cubicBezTo>
                    <a:pt x="10960" y="2727"/>
                    <a:pt x="10952" y="2723"/>
                    <a:pt x="10947" y="2714"/>
                  </a:cubicBezTo>
                  <a:cubicBezTo>
                    <a:pt x="10723" y="2354"/>
                    <a:pt x="10318" y="2107"/>
                    <a:pt x="9895" y="2107"/>
                  </a:cubicBezTo>
                  <a:cubicBezTo>
                    <a:pt x="9837" y="2107"/>
                    <a:pt x="9779" y="2112"/>
                    <a:pt x="9721" y="2121"/>
                  </a:cubicBezTo>
                  <a:cubicBezTo>
                    <a:pt x="9569" y="2142"/>
                    <a:pt x="9415" y="2182"/>
                    <a:pt x="9280" y="2252"/>
                  </a:cubicBezTo>
                  <a:cubicBezTo>
                    <a:pt x="9203" y="2292"/>
                    <a:pt x="9134" y="2334"/>
                    <a:pt x="9067" y="2386"/>
                  </a:cubicBezTo>
                  <a:cubicBezTo>
                    <a:pt x="9073" y="2398"/>
                    <a:pt x="9073" y="2411"/>
                    <a:pt x="9067" y="2423"/>
                  </a:cubicBezTo>
                  <a:cubicBezTo>
                    <a:pt x="9058" y="2436"/>
                    <a:pt x="9049" y="2440"/>
                    <a:pt x="9038" y="2440"/>
                  </a:cubicBezTo>
                  <a:cubicBezTo>
                    <a:pt x="9016" y="2440"/>
                    <a:pt x="8990" y="2417"/>
                    <a:pt x="8969" y="2408"/>
                  </a:cubicBezTo>
                  <a:cubicBezTo>
                    <a:pt x="8890" y="2368"/>
                    <a:pt x="8813" y="2323"/>
                    <a:pt x="8728" y="2301"/>
                  </a:cubicBezTo>
                  <a:cubicBezTo>
                    <a:pt x="8655" y="2281"/>
                    <a:pt x="8579" y="2272"/>
                    <a:pt x="8504" y="2272"/>
                  </a:cubicBezTo>
                  <a:cubicBezTo>
                    <a:pt x="8297" y="2272"/>
                    <a:pt x="8090" y="2341"/>
                    <a:pt x="7921" y="2455"/>
                  </a:cubicBezTo>
                  <a:cubicBezTo>
                    <a:pt x="7828" y="2519"/>
                    <a:pt x="7752" y="2589"/>
                    <a:pt x="7679" y="2673"/>
                  </a:cubicBezTo>
                  <a:cubicBezTo>
                    <a:pt x="7668" y="2686"/>
                    <a:pt x="7655" y="2699"/>
                    <a:pt x="7643" y="2712"/>
                  </a:cubicBezTo>
                  <a:cubicBezTo>
                    <a:pt x="7641" y="2717"/>
                    <a:pt x="7636" y="2721"/>
                    <a:pt x="7630" y="2721"/>
                  </a:cubicBezTo>
                  <a:cubicBezTo>
                    <a:pt x="7629" y="2721"/>
                    <a:pt x="7628" y="2721"/>
                    <a:pt x="7628" y="2721"/>
                  </a:cubicBezTo>
                  <a:cubicBezTo>
                    <a:pt x="7601" y="2713"/>
                    <a:pt x="7626" y="2681"/>
                    <a:pt x="7631" y="2665"/>
                  </a:cubicBezTo>
                  <a:cubicBezTo>
                    <a:pt x="7636" y="2652"/>
                    <a:pt x="7643" y="2638"/>
                    <a:pt x="7650" y="2625"/>
                  </a:cubicBezTo>
                  <a:cubicBezTo>
                    <a:pt x="7612" y="2617"/>
                    <a:pt x="7566" y="2589"/>
                    <a:pt x="7539" y="2583"/>
                  </a:cubicBezTo>
                  <a:cubicBezTo>
                    <a:pt x="7443" y="2549"/>
                    <a:pt x="7342" y="2531"/>
                    <a:pt x="7239" y="2523"/>
                  </a:cubicBezTo>
                  <a:cubicBezTo>
                    <a:pt x="7208" y="2520"/>
                    <a:pt x="7176" y="2519"/>
                    <a:pt x="7143" y="2519"/>
                  </a:cubicBezTo>
                  <a:cubicBezTo>
                    <a:pt x="6796" y="2519"/>
                    <a:pt x="6336" y="2634"/>
                    <a:pt x="6096" y="2861"/>
                  </a:cubicBezTo>
                  <a:cubicBezTo>
                    <a:pt x="5994" y="2959"/>
                    <a:pt x="5925" y="3085"/>
                    <a:pt x="5870" y="3215"/>
                  </a:cubicBezTo>
                  <a:cubicBezTo>
                    <a:pt x="6012" y="3233"/>
                    <a:pt x="6152" y="3284"/>
                    <a:pt x="6280" y="3379"/>
                  </a:cubicBezTo>
                  <a:cubicBezTo>
                    <a:pt x="6323" y="3409"/>
                    <a:pt x="6364" y="3450"/>
                    <a:pt x="6402" y="3485"/>
                  </a:cubicBezTo>
                  <a:cubicBezTo>
                    <a:pt x="6412" y="3494"/>
                    <a:pt x="6422" y="3504"/>
                    <a:pt x="6424" y="3517"/>
                  </a:cubicBezTo>
                  <a:cubicBezTo>
                    <a:pt x="6428" y="3542"/>
                    <a:pt x="6406" y="3562"/>
                    <a:pt x="6383" y="3562"/>
                  </a:cubicBezTo>
                  <a:cubicBezTo>
                    <a:pt x="6375" y="3562"/>
                    <a:pt x="6367" y="3560"/>
                    <a:pt x="6360" y="3554"/>
                  </a:cubicBezTo>
                  <a:cubicBezTo>
                    <a:pt x="6304" y="3513"/>
                    <a:pt x="6250" y="3474"/>
                    <a:pt x="6194" y="3433"/>
                  </a:cubicBezTo>
                  <a:cubicBezTo>
                    <a:pt x="6052" y="3338"/>
                    <a:pt x="5885" y="3295"/>
                    <a:pt x="5717" y="3295"/>
                  </a:cubicBezTo>
                  <a:cubicBezTo>
                    <a:pt x="5592" y="3295"/>
                    <a:pt x="5467" y="3318"/>
                    <a:pt x="5351" y="3363"/>
                  </a:cubicBezTo>
                  <a:cubicBezTo>
                    <a:pt x="5265" y="3393"/>
                    <a:pt x="5180" y="3429"/>
                    <a:pt x="5104" y="3477"/>
                  </a:cubicBezTo>
                  <a:cubicBezTo>
                    <a:pt x="5080" y="3492"/>
                    <a:pt x="5056" y="3509"/>
                    <a:pt x="5032" y="3523"/>
                  </a:cubicBezTo>
                  <a:cubicBezTo>
                    <a:pt x="5030" y="3525"/>
                    <a:pt x="5027" y="3526"/>
                    <a:pt x="5024" y="3526"/>
                  </a:cubicBezTo>
                  <a:cubicBezTo>
                    <a:pt x="5020" y="3526"/>
                    <a:pt x="5015" y="3523"/>
                    <a:pt x="5012" y="3519"/>
                  </a:cubicBezTo>
                  <a:cubicBezTo>
                    <a:pt x="5008" y="3512"/>
                    <a:pt x="5011" y="3501"/>
                    <a:pt x="5020" y="3499"/>
                  </a:cubicBezTo>
                  <a:cubicBezTo>
                    <a:pt x="5148" y="3391"/>
                    <a:pt x="5294" y="3308"/>
                    <a:pt x="5447" y="3259"/>
                  </a:cubicBezTo>
                  <a:cubicBezTo>
                    <a:pt x="5428" y="2944"/>
                    <a:pt x="5319" y="2608"/>
                    <a:pt x="5048" y="2424"/>
                  </a:cubicBezTo>
                  <a:cubicBezTo>
                    <a:pt x="4885" y="2318"/>
                    <a:pt x="4671" y="2255"/>
                    <a:pt x="4461" y="2255"/>
                  </a:cubicBezTo>
                  <a:cubicBezTo>
                    <a:pt x="4289" y="2255"/>
                    <a:pt x="4121" y="2297"/>
                    <a:pt x="3986" y="2393"/>
                  </a:cubicBezTo>
                  <a:cubicBezTo>
                    <a:pt x="3992" y="2446"/>
                    <a:pt x="3988" y="2485"/>
                    <a:pt x="3962" y="2490"/>
                  </a:cubicBezTo>
                  <a:cubicBezTo>
                    <a:pt x="3959" y="2491"/>
                    <a:pt x="3956" y="2491"/>
                    <a:pt x="3953" y="2491"/>
                  </a:cubicBezTo>
                  <a:cubicBezTo>
                    <a:pt x="3936" y="2491"/>
                    <a:pt x="3920" y="2480"/>
                    <a:pt x="3916" y="2464"/>
                  </a:cubicBezTo>
                  <a:cubicBezTo>
                    <a:pt x="3871" y="2278"/>
                    <a:pt x="3827" y="2092"/>
                    <a:pt x="3716" y="1933"/>
                  </a:cubicBezTo>
                  <a:cubicBezTo>
                    <a:pt x="3558" y="1702"/>
                    <a:pt x="3297" y="1545"/>
                    <a:pt x="3018" y="1515"/>
                  </a:cubicBezTo>
                  <a:cubicBezTo>
                    <a:pt x="2952" y="1506"/>
                    <a:pt x="2885" y="1501"/>
                    <a:pt x="2818" y="1501"/>
                  </a:cubicBezTo>
                  <a:cubicBezTo>
                    <a:pt x="2619" y="1501"/>
                    <a:pt x="2419" y="1545"/>
                    <a:pt x="2245" y="1643"/>
                  </a:cubicBezTo>
                  <a:cubicBezTo>
                    <a:pt x="2404" y="1728"/>
                    <a:pt x="2544" y="1852"/>
                    <a:pt x="2646" y="1997"/>
                  </a:cubicBezTo>
                  <a:cubicBezTo>
                    <a:pt x="2678" y="2045"/>
                    <a:pt x="2706" y="2097"/>
                    <a:pt x="2729" y="2150"/>
                  </a:cubicBezTo>
                  <a:cubicBezTo>
                    <a:pt x="2736" y="2164"/>
                    <a:pt x="2729" y="2184"/>
                    <a:pt x="2715" y="2192"/>
                  </a:cubicBezTo>
                  <a:cubicBezTo>
                    <a:pt x="2710" y="2195"/>
                    <a:pt x="2704" y="2196"/>
                    <a:pt x="2698" y="2196"/>
                  </a:cubicBezTo>
                  <a:cubicBezTo>
                    <a:pt x="2687" y="2196"/>
                    <a:pt x="2676" y="2191"/>
                    <a:pt x="2669" y="2180"/>
                  </a:cubicBezTo>
                  <a:cubicBezTo>
                    <a:pt x="2604" y="2093"/>
                    <a:pt x="2544" y="2003"/>
                    <a:pt x="2466" y="1925"/>
                  </a:cubicBezTo>
                  <a:cubicBezTo>
                    <a:pt x="2375" y="1832"/>
                    <a:pt x="2273" y="1763"/>
                    <a:pt x="2160" y="1705"/>
                  </a:cubicBezTo>
                  <a:cubicBezTo>
                    <a:pt x="2047" y="1651"/>
                    <a:pt x="1924" y="1614"/>
                    <a:pt x="1798" y="1614"/>
                  </a:cubicBezTo>
                  <a:cubicBezTo>
                    <a:pt x="1783" y="1614"/>
                    <a:pt x="1768" y="1615"/>
                    <a:pt x="1752" y="1616"/>
                  </a:cubicBezTo>
                  <a:cubicBezTo>
                    <a:pt x="1633" y="1629"/>
                    <a:pt x="1512" y="1643"/>
                    <a:pt x="1402" y="1691"/>
                  </a:cubicBezTo>
                  <a:cubicBezTo>
                    <a:pt x="1386" y="1694"/>
                    <a:pt x="1373" y="1716"/>
                    <a:pt x="1357" y="1716"/>
                  </a:cubicBezTo>
                  <a:cubicBezTo>
                    <a:pt x="1354" y="1716"/>
                    <a:pt x="1350" y="1714"/>
                    <a:pt x="1347" y="1712"/>
                  </a:cubicBezTo>
                  <a:cubicBezTo>
                    <a:pt x="1316" y="1682"/>
                    <a:pt x="1480" y="1611"/>
                    <a:pt x="1504" y="1601"/>
                  </a:cubicBezTo>
                  <a:cubicBezTo>
                    <a:pt x="1597" y="1565"/>
                    <a:pt x="1692" y="1539"/>
                    <a:pt x="1789" y="1532"/>
                  </a:cubicBezTo>
                  <a:cubicBezTo>
                    <a:pt x="1789" y="1530"/>
                    <a:pt x="1789" y="1529"/>
                    <a:pt x="1789" y="1527"/>
                  </a:cubicBezTo>
                  <a:cubicBezTo>
                    <a:pt x="1792" y="1002"/>
                    <a:pt x="1605" y="401"/>
                    <a:pt x="1100" y="160"/>
                  </a:cubicBezTo>
                  <a:cubicBezTo>
                    <a:pt x="901" y="56"/>
                    <a:pt x="674" y="19"/>
                    <a:pt x="452" y="19"/>
                  </a:cubicBezTo>
                  <a:cubicBezTo>
                    <a:pt x="422" y="19"/>
                    <a:pt x="393" y="19"/>
                    <a:pt x="365" y="21"/>
                  </a:cubicBezTo>
                  <a:cubicBezTo>
                    <a:pt x="275" y="26"/>
                    <a:pt x="190" y="43"/>
                    <a:pt x="105" y="61"/>
                  </a:cubicBezTo>
                  <a:cubicBezTo>
                    <a:pt x="71" y="68"/>
                    <a:pt x="35" y="76"/>
                    <a:pt x="0" y="84"/>
                  </a:cubicBezTo>
                  <a:cubicBezTo>
                    <a:pt x="3" y="276"/>
                    <a:pt x="5" y="467"/>
                    <a:pt x="8" y="659"/>
                  </a:cubicBezTo>
                  <a:cubicBezTo>
                    <a:pt x="33" y="2807"/>
                    <a:pt x="21" y="4955"/>
                    <a:pt x="27" y="7103"/>
                  </a:cubicBezTo>
                  <a:cubicBezTo>
                    <a:pt x="1666" y="7104"/>
                    <a:pt x="3305" y="7104"/>
                    <a:pt x="4944" y="7104"/>
                  </a:cubicBezTo>
                  <a:cubicBezTo>
                    <a:pt x="9511" y="7104"/>
                    <a:pt x="14077" y="7102"/>
                    <a:pt x="18643" y="7101"/>
                  </a:cubicBezTo>
                  <a:cubicBezTo>
                    <a:pt x="18652" y="4939"/>
                    <a:pt x="18645" y="2778"/>
                    <a:pt x="18647" y="615"/>
                  </a:cubicBezTo>
                  <a:cubicBezTo>
                    <a:pt x="18647" y="432"/>
                    <a:pt x="18647" y="249"/>
                    <a:pt x="18648" y="66"/>
                  </a:cubicBezTo>
                  <a:cubicBezTo>
                    <a:pt x="18647" y="58"/>
                    <a:pt x="18647" y="51"/>
                    <a:pt x="18648" y="45"/>
                  </a:cubicBezTo>
                  <a:cubicBezTo>
                    <a:pt x="18631" y="41"/>
                    <a:pt x="18614" y="36"/>
                    <a:pt x="18597" y="33"/>
                  </a:cubicBezTo>
                  <a:cubicBezTo>
                    <a:pt x="18588" y="31"/>
                    <a:pt x="18579" y="30"/>
                    <a:pt x="18571" y="28"/>
                  </a:cubicBezTo>
                  <a:cubicBezTo>
                    <a:pt x="18474" y="12"/>
                    <a:pt x="18371" y="1"/>
                    <a:pt x="18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-7100" y="2735581"/>
              <a:ext cx="9164018" cy="3189311"/>
            </a:xfrm>
            <a:custGeom>
              <a:avLst/>
              <a:gdLst/>
              <a:ahLst/>
              <a:cxnLst/>
              <a:rect l="l" t="t" r="r" b="b"/>
              <a:pathLst>
                <a:path w="18645" h="6489" extrusionOk="0">
                  <a:moveTo>
                    <a:pt x="18640" y="0"/>
                  </a:moveTo>
                  <a:cubicBezTo>
                    <a:pt x="18288" y="128"/>
                    <a:pt x="17979" y="373"/>
                    <a:pt x="17774" y="686"/>
                  </a:cubicBezTo>
                  <a:cubicBezTo>
                    <a:pt x="17737" y="743"/>
                    <a:pt x="17703" y="807"/>
                    <a:pt x="17709" y="874"/>
                  </a:cubicBezTo>
                  <a:cubicBezTo>
                    <a:pt x="17717" y="979"/>
                    <a:pt x="17818" y="1047"/>
                    <a:pt x="17905" y="1107"/>
                  </a:cubicBezTo>
                  <a:cubicBezTo>
                    <a:pt x="17994" y="1166"/>
                    <a:pt x="18086" y="1254"/>
                    <a:pt x="18067" y="1357"/>
                  </a:cubicBezTo>
                  <a:cubicBezTo>
                    <a:pt x="18043" y="1495"/>
                    <a:pt x="17863" y="1522"/>
                    <a:pt x="17725" y="1528"/>
                  </a:cubicBezTo>
                  <a:cubicBezTo>
                    <a:pt x="17248" y="1547"/>
                    <a:pt x="16777" y="1686"/>
                    <a:pt x="16367" y="1928"/>
                  </a:cubicBezTo>
                  <a:cubicBezTo>
                    <a:pt x="16182" y="2037"/>
                    <a:pt x="16004" y="2170"/>
                    <a:pt x="15895" y="2355"/>
                  </a:cubicBezTo>
                  <a:cubicBezTo>
                    <a:pt x="15811" y="2296"/>
                    <a:pt x="15782" y="2173"/>
                    <a:pt x="15828" y="2083"/>
                  </a:cubicBezTo>
                  <a:cubicBezTo>
                    <a:pt x="15818" y="2082"/>
                    <a:pt x="15808" y="2082"/>
                    <a:pt x="15797" y="2082"/>
                  </a:cubicBezTo>
                  <a:cubicBezTo>
                    <a:pt x="15649" y="2082"/>
                    <a:pt x="15503" y="2166"/>
                    <a:pt x="15432" y="2297"/>
                  </a:cubicBezTo>
                  <a:cubicBezTo>
                    <a:pt x="15355" y="2436"/>
                    <a:pt x="15379" y="2615"/>
                    <a:pt x="15475" y="2743"/>
                  </a:cubicBezTo>
                  <a:cubicBezTo>
                    <a:pt x="15305" y="2710"/>
                    <a:pt x="15128" y="2688"/>
                    <a:pt x="14953" y="2688"/>
                  </a:cubicBezTo>
                  <a:cubicBezTo>
                    <a:pt x="14689" y="2688"/>
                    <a:pt x="14432" y="2739"/>
                    <a:pt x="14217" y="2886"/>
                  </a:cubicBezTo>
                  <a:cubicBezTo>
                    <a:pt x="14137" y="2940"/>
                    <a:pt x="14064" y="3009"/>
                    <a:pt x="14027" y="3099"/>
                  </a:cubicBezTo>
                  <a:cubicBezTo>
                    <a:pt x="13989" y="3187"/>
                    <a:pt x="13995" y="3298"/>
                    <a:pt x="14059" y="3371"/>
                  </a:cubicBezTo>
                  <a:cubicBezTo>
                    <a:pt x="14115" y="3432"/>
                    <a:pt x="14201" y="3455"/>
                    <a:pt x="14267" y="3504"/>
                  </a:cubicBezTo>
                  <a:cubicBezTo>
                    <a:pt x="14333" y="3553"/>
                    <a:pt x="14374" y="3663"/>
                    <a:pt x="14309" y="3715"/>
                  </a:cubicBezTo>
                  <a:cubicBezTo>
                    <a:pt x="14287" y="3734"/>
                    <a:pt x="14256" y="3739"/>
                    <a:pt x="14226" y="3741"/>
                  </a:cubicBezTo>
                  <a:cubicBezTo>
                    <a:pt x="14220" y="3742"/>
                    <a:pt x="14214" y="3742"/>
                    <a:pt x="14208" y="3742"/>
                  </a:cubicBezTo>
                  <a:cubicBezTo>
                    <a:pt x="14155" y="3742"/>
                    <a:pt x="14104" y="3731"/>
                    <a:pt x="14053" y="3719"/>
                  </a:cubicBezTo>
                  <a:cubicBezTo>
                    <a:pt x="13669" y="3634"/>
                    <a:pt x="13298" y="3506"/>
                    <a:pt x="12914" y="3427"/>
                  </a:cubicBezTo>
                  <a:cubicBezTo>
                    <a:pt x="12707" y="3384"/>
                    <a:pt x="12493" y="3355"/>
                    <a:pt x="12282" y="3355"/>
                  </a:cubicBezTo>
                  <a:cubicBezTo>
                    <a:pt x="12102" y="3355"/>
                    <a:pt x="11923" y="3376"/>
                    <a:pt x="11751" y="3426"/>
                  </a:cubicBezTo>
                  <a:cubicBezTo>
                    <a:pt x="11718" y="3436"/>
                    <a:pt x="11682" y="3446"/>
                    <a:pt x="11649" y="3446"/>
                  </a:cubicBezTo>
                  <a:cubicBezTo>
                    <a:pt x="11627" y="3446"/>
                    <a:pt x="11606" y="3442"/>
                    <a:pt x="11588" y="3431"/>
                  </a:cubicBezTo>
                  <a:cubicBezTo>
                    <a:pt x="11512" y="3383"/>
                    <a:pt x="11539" y="3266"/>
                    <a:pt x="11590" y="3192"/>
                  </a:cubicBezTo>
                  <a:cubicBezTo>
                    <a:pt x="11689" y="3049"/>
                    <a:pt x="11849" y="2917"/>
                    <a:pt x="11993" y="2820"/>
                  </a:cubicBezTo>
                  <a:cubicBezTo>
                    <a:pt x="11809" y="2594"/>
                    <a:pt x="11516" y="2480"/>
                    <a:pt x="11226" y="2457"/>
                  </a:cubicBezTo>
                  <a:cubicBezTo>
                    <a:pt x="11185" y="2454"/>
                    <a:pt x="11144" y="2452"/>
                    <a:pt x="11104" y="2452"/>
                  </a:cubicBezTo>
                  <a:cubicBezTo>
                    <a:pt x="10855" y="2452"/>
                    <a:pt x="10608" y="2506"/>
                    <a:pt x="10366" y="2569"/>
                  </a:cubicBezTo>
                  <a:cubicBezTo>
                    <a:pt x="10434" y="2461"/>
                    <a:pt x="10547" y="2381"/>
                    <a:pt x="10672" y="2353"/>
                  </a:cubicBezTo>
                  <a:cubicBezTo>
                    <a:pt x="10431" y="2243"/>
                    <a:pt x="10166" y="2188"/>
                    <a:pt x="9900" y="2188"/>
                  </a:cubicBezTo>
                  <a:cubicBezTo>
                    <a:pt x="9597" y="2188"/>
                    <a:pt x="9293" y="2259"/>
                    <a:pt x="9025" y="2401"/>
                  </a:cubicBezTo>
                  <a:cubicBezTo>
                    <a:pt x="8956" y="2438"/>
                    <a:pt x="8887" y="2479"/>
                    <a:pt x="8812" y="2497"/>
                  </a:cubicBezTo>
                  <a:cubicBezTo>
                    <a:pt x="8768" y="2413"/>
                    <a:pt x="8906" y="2329"/>
                    <a:pt x="8889" y="2235"/>
                  </a:cubicBezTo>
                  <a:cubicBezTo>
                    <a:pt x="8877" y="2168"/>
                    <a:pt x="8801" y="2148"/>
                    <a:pt x="8729" y="2148"/>
                  </a:cubicBezTo>
                  <a:cubicBezTo>
                    <a:pt x="8713" y="2148"/>
                    <a:pt x="8697" y="2149"/>
                    <a:pt x="8681" y="2151"/>
                  </a:cubicBezTo>
                  <a:cubicBezTo>
                    <a:pt x="8505" y="2170"/>
                    <a:pt x="8329" y="2194"/>
                    <a:pt x="8165" y="2260"/>
                  </a:cubicBezTo>
                  <a:cubicBezTo>
                    <a:pt x="8001" y="2327"/>
                    <a:pt x="7842" y="2457"/>
                    <a:pt x="7766" y="2615"/>
                  </a:cubicBezTo>
                  <a:cubicBezTo>
                    <a:pt x="7715" y="2533"/>
                    <a:pt x="7615" y="2485"/>
                    <a:pt x="7518" y="2481"/>
                  </a:cubicBezTo>
                  <a:cubicBezTo>
                    <a:pt x="7511" y="2481"/>
                    <a:pt x="7504" y="2480"/>
                    <a:pt x="7497" y="2480"/>
                  </a:cubicBezTo>
                  <a:cubicBezTo>
                    <a:pt x="7406" y="2480"/>
                    <a:pt x="7317" y="2511"/>
                    <a:pt x="7236" y="2552"/>
                  </a:cubicBezTo>
                  <a:cubicBezTo>
                    <a:pt x="7086" y="2629"/>
                    <a:pt x="6954" y="2746"/>
                    <a:pt x="6869" y="2892"/>
                  </a:cubicBezTo>
                  <a:cubicBezTo>
                    <a:pt x="6782" y="3038"/>
                    <a:pt x="6746" y="3214"/>
                    <a:pt x="6775" y="3381"/>
                  </a:cubicBezTo>
                  <a:cubicBezTo>
                    <a:pt x="6784" y="3428"/>
                    <a:pt x="6814" y="3485"/>
                    <a:pt x="6829" y="3531"/>
                  </a:cubicBezTo>
                  <a:cubicBezTo>
                    <a:pt x="6639" y="3391"/>
                    <a:pt x="6419" y="3289"/>
                    <a:pt x="6188" y="3236"/>
                  </a:cubicBezTo>
                  <a:cubicBezTo>
                    <a:pt x="6057" y="3205"/>
                    <a:pt x="5922" y="3190"/>
                    <a:pt x="5788" y="3176"/>
                  </a:cubicBezTo>
                  <a:cubicBezTo>
                    <a:pt x="5641" y="3162"/>
                    <a:pt x="5492" y="3149"/>
                    <a:pt x="5344" y="3149"/>
                  </a:cubicBezTo>
                  <a:cubicBezTo>
                    <a:pt x="5140" y="3149"/>
                    <a:pt x="4939" y="3173"/>
                    <a:pt x="4752" y="3251"/>
                  </a:cubicBezTo>
                  <a:cubicBezTo>
                    <a:pt x="4659" y="3289"/>
                    <a:pt x="4559" y="3340"/>
                    <a:pt x="4463" y="3340"/>
                  </a:cubicBezTo>
                  <a:cubicBezTo>
                    <a:pt x="4430" y="3340"/>
                    <a:pt x="4398" y="3334"/>
                    <a:pt x="4367" y="3319"/>
                  </a:cubicBezTo>
                  <a:cubicBezTo>
                    <a:pt x="4351" y="3312"/>
                    <a:pt x="4335" y="3301"/>
                    <a:pt x="4329" y="3285"/>
                  </a:cubicBezTo>
                  <a:cubicBezTo>
                    <a:pt x="4321" y="3265"/>
                    <a:pt x="4328" y="3243"/>
                    <a:pt x="4336" y="3223"/>
                  </a:cubicBezTo>
                  <a:cubicBezTo>
                    <a:pt x="4419" y="3029"/>
                    <a:pt x="4582" y="2873"/>
                    <a:pt x="4777" y="2796"/>
                  </a:cubicBezTo>
                  <a:cubicBezTo>
                    <a:pt x="4754" y="2611"/>
                    <a:pt x="4627" y="2443"/>
                    <a:pt x="4455" y="2370"/>
                  </a:cubicBezTo>
                  <a:cubicBezTo>
                    <a:pt x="4390" y="2342"/>
                    <a:pt x="4319" y="2329"/>
                    <a:pt x="4249" y="2329"/>
                  </a:cubicBezTo>
                  <a:cubicBezTo>
                    <a:pt x="4133" y="2329"/>
                    <a:pt x="4017" y="2365"/>
                    <a:pt x="3925" y="2434"/>
                  </a:cubicBezTo>
                  <a:cubicBezTo>
                    <a:pt x="3906" y="2447"/>
                    <a:pt x="3885" y="2464"/>
                    <a:pt x="3862" y="2465"/>
                  </a:cubicBezTo>
                  <a:cubicBezTo>
                    <a:pt x="3861" y="2465"/>
                    <a:pt x="3860" y="2465"/>
                    <a:pt x="3859" y="2465"/>
                  </a:cubicBezTo>
                  <a:cubicBezTo>
                    <a:pt x="3831" y="2465"/>
                    <a:pt x="3807" y="2445"/>
                    <a:pt x="3787" y="2424"/>
                  </a:cubicBezTo>
                  <a:cubicBezTo>
                    <a:pt x="3601" y="2249"/>
                    <a:pt x="3397" y="2083"/>
                    <a:pt x="3154" y="2007"/>
                  </a:cubicBezTo>
                  <a:cubicBezTo>
                    <a:pt x="3060" y="1978"/>
                    <a:pt x="2958" y="1960"/>
                    <a:pt x="2857" y="1960"/>
                  </a:cubicBezTo>
                  <a:cubicBezTo>
                    <a:pt x="2697" y="1960"/>
                    <a:pt x="2541" y="2005"/>
                    <a:pt x="2429" y="2114"/>
                  </a:cubicBezTo>
                  <a:cubicBezTo>
                    <a:pt x="2164" y="1675"/>
                    <a:pt x="1656" y="1402"/>
                    <a:pt x="1147" y="1402"/>
                  </a:cubicBezTo>
                  <a:cubicBezTo>
                    <a:pt x="1055" y="1402"/>
                    <a:pt x="964" y="1410"/>
                    <a:pt x="874" y="1429"/>
                  </a:cubicBezTo>
                  <a:cubicBezTo>
                    <a:pt x="758" y="1452"/>
                    <a:pt x="644" y="1488"/>
                    <a:pt x="528" y="1511"/>
                  </a:cubicBezTo>
                  <a:cubicBezTo>
                    <a:pt x="578" y="1298"/>
                    <a:pt x="753" y="1122"/>
                    <a:pt x="963" y="1068"/>
                  </a:cubicBezTo>
                  <a:cubicBezTo>
                    <a:pt x="988" y="1062"/>
                    <a:pt x="1016" y="1056"/>
                    <a:pt x="1031" y="1035"/>
                  </a:cubicBezTo>
                  <a:cubicBezTo>
                    <a:pt x="1049" y="1012"/>
                    <a:pt x="1043" y="978"/>
                    <a:pt x="1037" y="950"/>
                  </a:cubicBezTo>
                  <a:cubicBezTo>
                    <a:pt x="963" y="646"/>
                    <a:pt x="764" y="375"/>
                    <a:pt x="498" y="212"/>
                  </a:cubicBezTo>
                  <a:cubicBezTo>
                    <a:pt x="347" y="120"/>
                    <a:pt x="176" y="63"/>
                    <a:pt x="1" y="43"/>
                  </a:cubicBezTo>
                  <a:lnTo>
                    <a:pt x="1" y="43"/>
                  </a:lnTo>
                  <a:cubicBezTo>
                    <a:pt x="25" y="2191"/>
                    <a:pt x="14" y="4339"/>
                    <a:pt x="20" y="6487"/>
                  </a:cubicBezTo>
                  <a:cubicBezTo>
                    <a:pt x="1659" y="6488"/>
                    <a:pt x="3298" y="6488"/>
                    <a:pt x="4937" y="6488"/>
                  </a:cubicBezTo>
                  <a:cubicBezTo>
                    <a:pt x="9504" y="6488"/>
                    <a:pt x="14070" y="6486"/>
                    <a:pt x="18636" y="6485"/>
                  </a:cubicBezTo>
                  <a:cubicBezTo>
                    <a:pt x="18645" y="4323"/>
                    <a:pt x="18638" y="2162"/>
                    <a:pt x="18640" y="0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16"/>
          <p:cNvSpPr txBox="1">
            <a:spLocks noGrp="1"/>
          </p:cNvSpPr>
          <p:nvPr>
            <p:ph type="title"/>
          </p:nvPr>
        </p:nvSpPr>
        <p:spPr>
          <a:xfrm>
            <a:off x="720144" y="1871300"/>
            <a:ext cx="3839400" cy="97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5" name="Google Shape;965;p16"/>
          <p:cNvSpPr txBox="1">
            <a:spLocks noGrp="1"/>
          </p:cNvSpPr>
          <p:nvPr>
            <p:ph type="title" idx="2" hasCustomPrompt="1"/>
          </p:nvPr>
        </p:nvSpPr>
        <p:spPr>
          <a:xfrm>
            <a:off x="720150" y="1096854"/>
            <a:ext cx="10932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6" name="Google Shape;966;p16"/>
          <p:cNvSpPr txBox="1">
            <a:spLocks noGrp="1"/>
          </p:cNvSpPr>
          <p:nvPr>
            <p:ph type="subTitle" idx="1"/>
          </p:nvPr>
        </p:nvSpPr>
        <p:spPr>
          <a:xfrm rot="269">
            <a:off x="720000" y="2848100"/>
            <a:ext cx="3839400" cy="419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7" name="Google Shape;967;p16"/>
          <p:cNvGrpSpPr/>
          <p:nvPr/>
        </p:nvGrpSpPr>
        <p:grpSpPr>
          <a:xfrm>
            <a:off x="1264599" y="364398"/>
            <a:ext cx="1141981" cy="355504"/>
            <a:chOff x="11233542" y="-106133"/>
            <a:chExt cx="853882" cy="265818"/>
          </a:xfrm>
        </p:grpSpPr>
        <p:sp>
          <p:nvSpPr>
            <p:cNvPr id="968" name="Google Shape;968;p16"/>
            <p:cNvSpPr/>
            <p:nvPr/>
          </p:nvSpPr>
          <p:spPr>
            <a:xfrm>
              <a:off x="11271258" y="-75659"/>
              <a:ext cx="774226" cy="200947"/>
            </a:xfrm>
            <a:custGeom>
              <a:avLst/>
              <a:gdLst/>
              <a:ahLst/>
              <a:cxnLst/>
              <a:rect l="l" t="t" r="r" b="b"/>
              <a:pathLst>
                <a:path w="2566" h="666" extrusionOk="0">
                  <a:moveTo>
                    <a:pt x="1670" y="0"/>
                  </a:moveTo>
                  <a:cubicBezTo>
                    <a:pt x="1575" y="0"/>
                    <a:pt x="1480" y="36"/>
                    <a:pt x="1408" y="99"/>
                  </a:cubicBezTo>
                  <a:cubicBezTo>
                    <a:pt x="1379" y="123"/>
                    <a:pt x="1361" y="154"/>
                    <a:pt x="1329" y="175"/>
                  </a:cubicBezTo>
                  <a:cubicBezTo>
                    <a:pt x="1319" y="182"/>
                    <a:pt x="1308" y="184"/>
                    <a:pt x="1297" y="184"/>
                  </a:cubicBezTo>
                  <a:cubicBezTo>
                    <a:pt x="1272" y="184"/>
                    <a:pt x="1246" y="171"/>
                    <a:pt x="1225" y="158"/>
                  </a:cubicBezTo>
                  <a:cubicBezTo>
                    <a:pt x="1178" y="129"/>
                    <a:pt x="1131" y="100"/>
                    <a:pt x="1080" y="75"/>
                  </a:cubicBezTo>
                  <a:cubicBezTo>
                    <a:pt x="1006" y="33"/>
                    <a:pt x="922" y="13"/>
                    <a:pt x="837" y="13"/>
                  </a:cubicBezTo>
                  <a:cubicBezTo>
                    <a:pt x="690" y="13"/>
                    <a:pt x="542" y="74"/>
                    <a:pt x="444" y="187"/>
                  </a:cubicBezTo>
                  <a:cubicBezTo>
                    <a:pt x="425" y="209"/>
                    <a:pt x="409" y="234"/>
                    <a:pt x="394" y="259"/>
                  </a:cubicBezTo>
                  <a:cubicBezTo>
                    <a:pt x="373" y="296"/>
                    <a:pt x="356" y="334"/>
                    <a:pt x="340" y="374"/>
                  </a:cubicBezTo>
                  <a:cubicBezTo>
                    <a:pt x="330" y="397"/>
                    <a:pt x="325" y="423"/>
                    <a:pt x="307" y="442"/>
                  </a:cubicBezTo>
                  <a:cubicBezTo>
                    <a:pt x="261" y="476"/>
                    <a:pt x="197" y="477"/>
                    <a:pt x="144" y="500"/>
                  </a:cubicBezTo>
                  <a:cubicBezTo>
                    <a:pt x="77" y="525"/>
                    <a:pt x="1" y="579"/>
                    <a:pt x="2" y="658"/>
                  </a:cubicBezTo>
                  <a:cubicBezTo>
                    <a:pt x="80" y="661"/>
                    <a:pt x="159" y="663"/>
                    <a:pt x="238" y="665"/>
                  </a:cubicBezTo>
                  <a:cubicBezTo>
                    <a:pt x="257" y="665"/>
                    <a:pt x="276" y="665"/>
                    <a:pt x="295" y="665"/>
                  </a:cubicBezTo>
                  <a:cubicBezTo>
                    <a:pt x="551" y="665"/>
                    <a:pt x="806" y="647"/>
                    <a:pt x="1061" y="644"/>
                  </a:cubicBezTo>
                  <a:cubicBezTo>
                    <a:pt x="1563" y="633"/>
                    <a:pt x="2064" y="623"/>
                    <a:pt x="2565" y="600"/>
                  </a:cubicBezTo>
                  <a:cubicBezTo>
                    <a:pt x="2551" y="511"/>
                    <a:pt x="2512" y="430"/>
                    <a:pt x="2445" y="370"/>
                  </a:cubicBezTo>
                  <a:cubicBezTo>
                    <a:pt x="2401" y="331"/>
                    <a:pt x="2339" y="304"/>
                    <a:pt x="2278" y="304"/>
                  </a:cubicBezTo>
                  <a:cubicBezTo>
                    <a:pt x="2240" y="304"/>
                    <a:pt x="2203" y="315"/>
                    <a:pt x="2172" y="340"/>
                  </a:cubicBezTo>
                  <a:cubicBezTo>
                    <a:pt x="2162" y="347"/>
                    <a:pt x="2151" y="349"/>
                    <a:pt x="2141" y="349"/>
                  </a:cubicBezTo>
                  <a:cubicBezTo>
                    <a:pt x="2113" y="349"/>
                    <a:pt x="2087" y="330"/>
                    <a:pt x="2073" y="305"/>
                  </a:cubicBezTo>
                  <a:cubicBezTo>
                    <a:pt x="2050" y="261"/>
                    <a:pt x="2022" y="217"/>
                    <a:pt x="1991" y="178"/>
                  </a:cubicBezTo>
                  <a:cubicBezTo>
                    <a:pt x="1918" y="83"/>
                    <a:pt x="1823" y="8"/>
                    <a:pt x="1697" y="1"/>
                  </a:cubicBezTo>
                  <a:cubicBezTo>
                    <a:pt x="1688" y="0"/>
                    <a:pt x="1679" y="0"/>
                    <a:pt x="1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11233542" y="-106133"/>
              <a:ext cx="853882" cy="265818"/>
            </a:xfrm>
            <a:custGeom>
              <a:avLst/>
              <a:gdLst/>
              <a:ahLst/>
              <a:cxnLst/>
              <a:rect l="l" t="t" r="r" b="b"/>
              <a:pathLst>
                <a:path w="2830" h="881" extrusionOk="0">
                  <a:moveTo>
                    <a:pt x="1795" y="101"/>
                  </a:moveTo>
                  <a:cubicBezTo>
                    <a:pt x="1804" y="101"/>
                    <a:pt x="1813" y="101"/>
                    <a:pt x="1822" y="102"/>
                  </a:cubicBezTo>
                  <a:cubicBezTo>
                    <a:pt x="2000" y="113"/>
                    <a:pt x="2119" y="260"/>
                    <a:pt x="2198" y="406"/>
                  </a:cubicBezTo>
                  <a:cubicBezTo>
                    <a:pt x="2211" y="431"/>
                    <a:pt x="2237" y="450"/>
                    <a:pt x="2265" y="450"/>
                  </a:cubicBezTo>
                  <a:cubicBezTo>
                    <a:pt x="2275" y="450"/>
                    <a:pt x="2286" y="448"/>
                    <a:pt x="2297" y="441"/>
                  </a:cubicBezTo>
                  <a:cubicBezTo>
                    <a:pt x="2327" y="415"/>
                    <a:pt x="2365" y="404"/>
                    <a:pt x="2404" y="404"/>
                  </a:cubicBezTo>
                  <a:cubicBezTo>
                    <a:pt x="2464" y="404"/>
                    <a:pt x="2526" y="431"/>
                    <a:pt x="2570" y="471"/>
                  </a:cubicBezTo>
                  <a:cubicBezTo>
                    <a:pt x="2637" y="531"/>
                    <a:pt x="2676" y="612"/>
                    <a:pt x="2690" y="701"/>
                  </a:cubicBezTo>
                  <a:cubicBezTo>
                    <a:pt x="2189" y="724"/>
                    <a:pt x="1688" y="734"/>
                    <a:pt x="1186" y="745"/>
                  </a:cubicBezTo>
                  <a:cubicBezTo>
                    <a:pt x="931" y="748"/>
                    <a:pt x="676" y="766"/>
                    <a:pt x="420" y="766"/>
                  </a:cubicBezTo>
                  <a:cubicBezTo>
                    <a:pt x="401" y="766"/>
                    <a:pt x="382" y="766"/>
                    <a:pt x="363" y="766"/>
                  </a:cubicBezTo>
                  <a:cubicBezTo>
                    <a:pt x="284" y="764"/>
                    <a:pt x="205" y="762"/>
                    <a:pt x="127" y="759"/>
                  </a:cubicBezTo>
                  <a:cubicBezTo>
                    <a:pt x="126" y="680"/>
                    <a:pt x="202" y="626"/>
                    <a:pt x="269" y="601"/>
                  </a:cubicBezTo>
                  <a:cubicBezTo>
                    <a:pt x="322" y="578"/>
                    <a:pt x="386" y="577"/>
                    <a:pt x="432" y="543"/>
                  </a:cubicBezTo>
                  <a:cubicBezTo>
                    <a:pt x="450" y="524"/>
                    <a:pt x="455" y="498"/>
                    <a:pt x="465" y="475"/>
                  </a:cubicBezTo>
                  <a:cubicBezTo>
                    <a:pt x="491" y="409"/>
                    <a:pt x="524" y="344"/>
                    <a:pt x="569" y="288"/>
                  </a:cubicBezTo>
                  <a:cubicBezTo>
                    <a:pt x="667" y="176"/>
                    <a:pt x="816" y="114"/>
                    <a:pt x="963" y="114"/>
                  </a:cubicBezTo>
                  <a:cubicBezTo>
                    <a:pt x="1047" y="114"/>
                    <a:pt x="1131" y="134"/>
                    <a:pt x="1205" y="176"/>
                  </a:cubicBezTo>
                  <a:cubicBezTo>
                    <a:pt x="1255" y="201"/>
                    <a:pt x="1303" y="230"/>
                    <a:pt x="1350" y="259"/>
                  </a:cubicBezTo>
                  <a:cubicBezTo>
                    <a:pt x="1371" y="272"/>
                    <a:pt x="1397" y="285"/>
                    <a:pt x="1422" y="285"/>
                  </a:cubicBezTo>
                  <a:cubicBezTo>
                    <a:pt x="1433" y="285"/>
                    <a:pt x="1444" y="283"/>
                    <a:pt x="1454" y="276"/>
                  </a:cubicBezTo>
                  <a:cubicBezTo>
                    <a:pt x="1486" y="255"/>
                    <a:pt x="1504" y="224"/>
                    <a:pt x="1533" y="200"/>
                  </a:cubicBezTo>
                  <a:cubicBezTo>
                    <a:pt x="1605" y="137"/>
                    <a:pt x="1699" y="101"/>
                    <a:pt x="1795" y="101"/>
                  </a:cubicBezTo>
                  <a:close/>
                  <a:moveTo>
                    <a:pt x="968" y="1"/>
                  </a:moveTo>
                  <a:cubicBezTo>
                    <a:pt x="841" y="1"/>
                    <a:pt x="714" y="38"/>
                    <a:pt x="604" y="120"/>
                  </a:cubicBezTo>
                  <a:cubicBezTo>
                    <a:pt x="487" y="200"/>
                    <a:pt x="427" y="332"/>
                    <a:pt x="376" y="459"/>
                  </a:cubicBezTo>
                  <a:cubicBezTo>
                    <a:pt x="203" y="481"/>
                    <a:pt x="1" y="629"/>
                    <a:pt x="40" y="822"/>
                  </a:cubicBezTo>
                  <a:cubicBezTo>
                    <a:pt x="57" y="873"/>
                    <a:pt x="115" y="874"/>
                    <a:pt x="160" y="875"/>
                  </a:cubicBezTo>
                  <a:cubicBezTo>
                    <a:pt x="203" y="877"/>
                    <a:pt x="246" y="878"/>
                    <a:pt x="289" y="879"/>
                  </a:cubicBezTo>
                  <a:cubicBezTo>
                    <a:pt x="313" y="880"/>
                    <a:pt x="336" y="880"/>
                    <a:pt x="359" y="880"/>
                  </a:cubicBezTo>
                  <a:cubicBezTo>
                    <a:pt x="517" y="880"/>
                    <a:pt x="675" y="869"/>
                    <a:pt x="833" y="860"/>
                  </a:cubicBezTo>
                  <a:cubicBezTo>
                    <a:pt x="1110" y="848"/>
                    <a:pt x="1387" y="845"/>
                    <a:pt x="1664" y="837"/>
                  </a:cubicBezTo>
                  <a:cubicBezTo>
                    <a:pt x="1948" y="829"/>
                    <a:pt x="2233" y="833"/>
                    <a:pt x="2516" y="816"/>
                  </a:cubicBezTo>
                  <a:cubicBezTo>
                    <a:pt x="2584" y="812"/>
                    <a:pt x="2654" y="808"/>
                    <a:pt x="2721" y="801"/>
                  </a:cubicBezTo>
                  <a:cubicBezTo>
                    <a:pt x="2745" y="797"/>
                    <a:pt x="2769" y="794"/>
                    <a:pt x="2788" y="777"/>
                  </a:cubicBezTo>
                  <a:cubicBezTo>
                    <a:pt x="2829" y="700"/>
                    <a:pt x="2787" y="602"/>
                    <a:pt x="2755" y="526"/>
                  </a:cubicBezTo>
                  <a:cubicBezTo>
                    <a:pt x="2695" y="402"/>
                    <a:pt x="2563" y="317"/>
                    <a:pt x="2429" y="317"/>
                  </a:cubicBezTo>
                  <a:cubicBezTo>
                    <a:pt x="2384" y="317"/>
                    <a:pt x="2339" y="326"/>
                    <a:pt x="2296" y="347"/>
                  </a:cubicBezTo>
                  <a:cubicBezTo>
                    <a:pt x="2198" y="126"/>
                    <a:pt x="2011" y="3"/>
                    <a:pt x="1815" y="3"/>
                  </a:cubicBezTo>
                  <a:cubicBezTo>
                    <a:pt x="1682" y="3"/>
                    <a:pt x="1545" y="60"/>
                    <a:pt x="1430" y="181"/>
                  </a:cubicBezTo>
                  <a:cubicBezTo>
                    <a:pt x="1300" y="65"/>
                    <a:pt x="1134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11271258" y="-22254"/>
              <a:ext cx="774226" cy="147542"/>
            </a:xfrm>
            <a:custGeom>
              <a:avLst/>
              <a:gdLst/>
              <a:ahLst/>
              <a:cxnLst/>
              <a:rect l="l" t="t" r="r" b="b"/>
              <a:pathLst>
                <a:path w="2566" h="489" extrusionOk="0">
                  <a:moveTo>
                    <a:pt x="1991" y="1"/>
                  </a:moveTo>
                  <a:cubicBezTo>
                    <a:pt x="2082" y="218"/>
                    <a:pt x="1893" y="269"/>
                    <a:pt x="1893" y="269"/>
                  </a:cubicBezTo>
                  <a:cubicBezTo>
                    <a:pt x="1893" y="269"/>
                    <a:pt x="987" y="311"/>
                    <a:pt x="627" y="320"/>
                  </a:cubicBezTo>
                  <a:cubicBezTo>
                    <a:pt x="623" y="320"/>
                    <a:pt x="620" y="320"/>
                    <a:pt x="617" y="320"/>
                  </a:cubicBezTo>
                  <a:cubicBezTo>
                    <a:pt x="400" y="320"/>
                    <a:pt x="380" y="185"/>
                    <a:pt x="394" y="82"/>
                  </a:cubicBezTo>
                  <a:lnTo>
                    <a:pt x="394" y="82"/>
                  </a:lnTo>
                  <a:cubicBezTo>
                    <a:pt x="373" y="119"/>
                    <a:pt x="356" y="157"/>
                    <a:pt x="340" y="197"/>
                  </a:cubicBezTo>
                  <a:cubicBezTo>
                    <a:pt x="330" y="220"/>
                    <a:pt x="325" y="246"/>
                    <a:pt x="307" y="265"/>
                  </a:cubicBezTo>
                  <a:cubicBezTo>
                    <a:pt x="261" y="299"/>
                    <a:pt x="197" y="300"/>
                    <a:pt x="144" y="323"/>
                  </a:cubicBezTo>
                  <a:cubicBezTo>
                    <a:pt x="77" y="348"/>
                    <a:pt x="1" y="402"/>
                    <a:pt x="2" y="481"/>
                  </a:cubicBezTo>
                  <a:cubicBezTo>
                    <a:pt x="80" y="484"/>
                    <a:pt x="159" y="486"/>
                    <a:pt x="238" y="488"/>
                  </a:cubicBezTo>
                  <a:cubicBezTo>
                    <a:pt x="257" y="488"/>
                    <a:pt x="276" y="488"/>
                    <a:pt x="295" y="488"/>
                  </a:cubicBezTo>
                  <a:cubicBezTo>
                    <a:pt x="551" y="488"/>
                    <a:pt x="806" y="470"/>
                    <a:pt x="1061" y="467"/>
                  </a:cubicBezTo>
                  <a:cubicBezTo>
                    <a:pt x="1563" y="456"/>
                    <a:pt x="2064" y="446"/>
                    <a:pt x="2565" y="423"/>
                  </a:cubicBezTo>
                  <a:cubicBezTo>
                    <a:pt x="2551" y="334"/>
                    <a:pt x="2512" y="253"/>
                    <a:pt x="2445" y="193"/>
                  </a:cubicBezTo>
                  <a:cubicBezTo>
                    <a:pt x="2401" y="153"/>
                    <a:pt x="2339" y="126"/>
                    <a:pt x="2279" y="126"/>
                  </a:cubicBezTo>
                  <a:cubicBezTo>
                    <a:pt x="2241" y="126"/>
                    <a:pt x="2203" y="137"/>
                    <a:pt x="2172" y="163"/>
                  </a:cubicBezTo>
                  <a:cubicBezTo>
                    <a:pt x="2162" y="170"/>
                    <a:pt x="2151" y="172"/>
                    <a:pt x="2141" y="172"/>
                  </a:cubicBezTo>
                  <a:cubicBezTo>
                    <a:pt x="2113" y="172"/>
                    <a:pt x="2087" y="153"/>
                    <a:pt x="2073" y="128"/>
                  </a:cubicBezTo>
                  <a:cubicBezTo>
                    <a:pt x="2049" y="84"/>
                    <a:pt x="2022" y="40"/>
                    <a:pt x="1991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16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972" name="Google Shape;972;p16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18"/>
          <p:cNvSpPr/>
          <p:nvPr/>
        </p:nvSpPr>
        <p:spPr>
          <a:xfrm>
            <a:off x="-47404" y="-1265200"/>
            <a:ext cx="9249092" cy="7250649"/>
          </a:xfrm>
          <a:custGeom>
            <a:avLst/>
            <a:gdLst/>
            <a:ahLst/>
            <a:cxnLst/>
            <a:rect l="l" t="t" r="r" b="b"/>
            <a:pathLst>
              <a:path w="26757" h="21651" extrusionOk="0">
                <a:moveTo>
                  <a:pt x="26467" y="1"/>
                </a:moveTo>
                <a:cubicBezTo>
                  <a:pt x="26299" y="1"/>
                  <a:pt x="26132" y="16"/>
                  <a:pt x="25968" y="48"/>
                </a:cubicBezTo>
                <a:cubicBezTo>
                  <a:pt x="24809" y="272"/>
                  <a:pt x="24056" y="1352"/>
                  <a:pt x="24128" y="2510"/>
                </a:cubicBezTo>
                <a:cubicBezTo>
                  <a:pt x="24135" y="2608"/>
                  <a:pt x="24153" y="2706"/>
                  <a:pt x="24172" y="2802"/>
                </a:cubicBezTo>
                <a:cubicBezTo>
                  <a:pt x="24176" y="2860"/>
                  <a:pt x="24212" y="2938"/>
                  <a:pt x="24215" y="3003"/>
                </a:cubicBezTo>
                <a:cubicBezTo>
                  <a:pt x="24399" y="3014"/>
                  <a:pt x="24579" y="3056"/>
                  <a:pt x="24748" y="3137"/>
                </a:cubicBezTo>
                <a:cubicBezTo>
                  <a:pt x="24885" y="2857"/>
                  <a:pt x="25082" y="2607"/>
                  <a:pt x="25343" y="2433"/>
                </a:cubicBezTo>
                <a:cubicBezTo>
                  <a:pt x="25449" y="2362"/>
                  <a:pt x="25826" y="2149"/>
                  <a:pt x="26007" y="2149"/>
                </a:cubicBezTo>
                <a:cubicBezTo>
                  <a:pt x="26037" y="2149"/>
                  <a:pt x="26061" y="2155"/>
                  <a:pt x="26078" y="2168"/>
                </a:cubicBezTo>
                <a:cubicBezTo>
                  <a:pt x="26096" y="2192"/>
                  <a:pt x="26077" y="2225"/>
                  <a:pt x="26050" y="2225"/>
                </a:cubicBezTo>
                <a:cubicBezTo>
                  <a:pt x="26046" y="2225"/>
                  <a:pt x="26042" y="2224"/>
                  <a:pt x="26038" y="2223"/>
                </a:cubicBezTo>
                <a:cubicBezTo>
                  <a:pt x="25445" y="2438"/>
                  <a:pt x="24967" y="2915"/>
                  <a:pt x="24807" y="3532"/>
                </a:cubicBezTo>
                <a:cubicBezTo>
                  <a:pt x="24773" y="3654"/>
                  <a:pt x="24747" y="3779"/>
                  <a:pt x="24718" y="3902"/>
                </a:cubicBezTo>
                <a:cubicBezTo>
                  <a:pt x="24703" y="3965"/>
                  <a:pt x="24685" y="4057"/>
                  <a:pt x="24607" y="4057"/>
                </a:cubicBezTo>
                <a:cubicBezTo>
                  <a:pt x="24602" y="4057"/>
                  <a:pt x="24597" y="4057"/>
                  <a:pt x="24592" y="4056"/>
                </a:cubicBezTo>
                <a:cubicBezTo>
                  <a:pt x="24419" y="4039"/>
                  <a:pt x="24587" y="3640"/>
                  <a:pt x="24601" y="3529"/>
                </a:cubicBezTo>
                <a:cubicBezTo>
                  <a:pt x="24627" y="3437"/>
                  <a:pt x="24658" y="3345"/>
                  <a:pt x="24695" y="3257"/>
                </a:cubicBezTo>
                <a:cubicBezTo>
                  <a:pt x="24650" y="3248"/>
                  <a:pt x="24605" y="3233"/>
                  <a:pt x="24561" y="3231"/>
                </a:cubicBezTo>
                <a:cubicBezTo>
                  <a:pt x="24431" y="3208"/>
                  <a:pt x="24298" y="3196"/>
                  <a:pt x="24163" y="3196"/>
                </a:cubicBezTo>
                <a:cubicBezTo>
                  <a:pt x="23638" y="3196"/>
                  <a:pt x="23103" y="3375"/>
                  <a:pt x="22743" y="3759"/>
                </a:cubicBezTo>
                <a:cubicBezTo>
                  <a:pt x="22638" y="3886"/>
                  <a:pt x="22571" y="4039"/>
                  <a:pt x="22488" y="4181"/>
                </a:cubicBezTo>
                <a:cubicBezTo>
                  <a:pt x="22487" y="4182"/>
                  <a:pt x="22486" y="4185"/>
                  <a:pt x="22485" y="4187"/>
                </a:cubicBezTo>
                <a:cubicBezTo>
                  <a:pt x="22484" y="4200"/>
                  <a:pt x="22480" y="4216"/>
                  <a:pt x="22473" y="4234"/>
                </a:cubicBezTo>
                <a:cubicBezTo>
                  <a:pt x="22448" y="4269"/>
                  <a:pt x="22401" y="4280"/>
                  <a:pt x="22363" y="4294"/>
                </a:cubicBezTo>
                <a:cubicBezTo>
                  <a:pt x="22256" y="4332"/>
                  <a:pt x="22153" y="4379"/>
                  <a:pt x="22052" y="4429"/>
                </a:cubicBezTo>
                <a:cubicBezTo>
                  <a:pt x="21616" y="4657"/>
                  <a:pt x="21238" y="4986"/>
                  <a:pt x="20963" y="5391"/>
                </a:cubicBezTo>
                <a:cubicBezTo>
                  <a:pt x="20733" y="5730"/>
                  <a:pt x="20578" y="6120"/>
                  <a:pt x="20559" y="6532"/>
                </a:cubicBezTo>
                <a:cubicBezTo>
                  <a:pt x="20543" y="6784"/>
                  <a:pt x="20571" y="7015"/>
                  <a:pt x="20625" y="7256"/>
                </a:cubicBezTo>
                <a:cubicBezTo>
                  <a:pt x="20642" y="7344"/>
                  <a:pt x="20695" y="7488"/>
                  <a:pt x="20568" y="7513"/>
                </a:cubicBezTo>
                <a:cubicBezTo>
                  <a:pt x="20484" y="7511"/>
                  <a:pt x="20402" y="7505"/>
                  <a:pt x="20321" y="7505"/>
                </a:cubicBezTo>
                <a:cubicBezTo>
                  <a:pt x="20245" y="7505"/>
                  <a:pt x="20170" y="7510"/>
                  <a:pt x="20093" y="7528"/>
                </a:cubicBezTo>
                <a:cubicBezTo>
                  <a:pt x="19750" y="7596"/>
                  <a:pt x="19457" y="7816"/>
                  <a:pt x="19266" y="8104"/>
                </a:cubicBezTo>
                <a:cubicBezTo>
                  <a:pt x="19192" y="8211"/>
                  <a:pt x="19143" y="8331"/>
                  <a:pt x="19084" y="8446"/>
                </a:cubicBezTo>
                <a:cubicBezTo>
                  <a:pt x="19068" y="8477"/>
                  <a:pt x="19033" y="8494"/>
                  <a:pt x="18999" y="8494"/>
                </a:cubicBezTo>
                <a:cubicBezTo>
                  <a:pt x="18986" y="8494"/>
                  <a:pt x="18973" y="8492"/>
                  <a:pt x="18961" y="8487"/>
                </a:cubicBezTo>
                <a:cubicBezTo>
                  <a:pt x="18956" y="8485"/>
                  <a:pt x="18951" y="8482"/>
                  <a:pt x="18946" y="8479"/>
                </a:cubicBezTo>
                <a:lnTo>
                  <a:pt x="18945" y="8479"/>
                </a:lnTo>
                <a:cubicBezTo>
                  <a:pt x="18919" y="8469"/>
                  <a:pt x="18893" y="8455"/>
                  <a:pt x="18873" y="8446"/>
                </a:cubicBezTo>
                <a:cubicBezTo>
                  <a:pt x="18580" y="8321"/>
                  <a:pt x="18263" y="8266"/>
                  <a:pt x="17945" y="8266"/>
                </a:cubicBezTo>
                <a:cubicBezTo>
                  <a:pt x="17644" y="8266"/>
                  <a:pt x="17342" y="8316"/>
                  <a:pt x="17058" y="8404"/>
                </a:cubicBezTo>
                <a:cubicBezTo>
                  <a:pt x="16553" y="8573"/>
                  <a:pt x="16145" y="8924"/>
                  <a:pt x="15742" y="9258"/>
                </a:cubicBezTo>
                <a:cubicBezTo>
                  <a:pt x="15674" y="9320"/>
                  <a:pt x="15602" y="9344"/>
                  <a:pt x="15528" y="9344"/>
                </a:cubicBezTo>
                <a:cubicBezTo>
                  <a:pt x="15347" y="9344"/>
                  <a:pt x="15156" y="9201"/>
                  <a:pt x="14996" y="9127"/>
                </a:cubicBezTo>
                <a:cubicBezTo>
                  <a:pt x="14738" y="8998"/>
                  <a:pt x="14475" y="8900"/>
                  <a:pt x="14193" y="8861"/>
                </a:cubicBezTo>
                <a:cubicBezTo>
                  <a:pt x="14122" y="8853"/>
                  <a:pt x="14051" y="8850"/>
                  <a:pt x="13981" y="8850"/>
                </a:cubicBezTo>
                <a:cubicBezTo>
                  <a:pt x="13065" y="8850"/>
                  <a:pt x="12200" y="9446"/>
                  <a:pt x="11773" y="10244"/>
                </a:cubicBezTo>
                <a:cubicBezTo>
                  <a:pt x="11715" y="10357"/>
                  <a:pt x="11671" y="10486"/>
                  <a:pt x="11629" y="10604"/>
                </a:cubicBezTo>
                <a:cubicBezTo>
                  <a:pt x="11605" y="10651"/>
                  <a:pt x="11595" y="10727"/>
                  <a:pt x="11572" y="10784"/>
                </a:cubicBezTo>
                <a:cubicBezTo>
                  <a:pt x="11819" y="10854"/>
                  <a:pt x="12035" y="11005"/>
                  <a:pt x="12170" y="11262"/>
                </a:cubicBezTo>
                <a:cubicBezTo>
                  <a:pt x="12190" y="11303"/>
                  <a:pt x="12258" y="11429"/>
                  <a:pt x="12185" y="11443"/>
                </a:cubicBezTo>
                <a:cubicBezTo>
                  <a:pt x="12171" y="11443"/>
                  <a:pt x="12158" y="11432"/>
                  <a:pt x="12155" y="11418"/>
                </a:cubicBezTo>
                <a:cubicBezTo>
                  <a:pt x="12079" y="11290"/>
                  <a:pt x="11963" y="11192"/>
                  <a:pt x="11844" y="11105"/>
                </a:cubicBezTo>
                <a:cubicBezTo>
                  <a:pt x="11670" y="10982"/>
                  <a:pt x="11467" y="10933"/>
                  <a:pt x="11259" y="10933"/>
                </a:cubicBezTo>
                <a:cubicBezTo>
                  <a:pt x="11024" y="10933"/>
                  <a:pt x="10783" y="10996"/>
                  <a:pt x="10573" y="11087"/>
                </a:cubicBezTo>
                <a:cubicBezTo>
                  <a:pt x="10212" y="11266"/>
                  <a:pt x="9975" y="11607"/>
                  <a:pt x="9765" y="11938"/>
                </a:cubicBezTo>
                <a:cubicBezTo>
                  <a:pt x="9722" y="12027"/>
                  <a:pt x="9624" y="12045"/>
                  <a:pt x="9533" y="12045"/>
                </a:cubicBezTo>
                <a:cubicBezTo>
                  <a:pt x="9521" y="12045"/>
                  <a:pt x="9509" y="12045"/>
                  <a:pt x="9498" y="12044"/>
                </a:cubicBezTo>
                <a:cubicBezTo>
                  <a:pt x="9484" y="12044"/>
                  <a:pt x="9469" y="12044"/>
                  <a:pt x="9455" y="12044"/>
                </a:cubicBezTo>
                <a:cubicBezTo>
                  <a:pt x="9376" y="12044"/>
                  <a:pt x="9296" y="12049"/>
                  <a:pt x="9217" y="12065"/>
                </a:cubicBezTo>
                <a:cubicBezTo>
                  <a:pt x="8928" y="12129"/>
                  <a:pt x="8682" y="12310"/>
                  <a:pt x="8474" y="12513"/>
                </a:cubicBezTo>
                <a:cubicBezTo>
                  <a:pt x="8097" y="12885"/>
                  <a:pt x="7924" y="13418"/>
                  <a:pt x="7902" y="13937"/>
                </a:cubicBezTo>
                <a:cubicBezTo>
                  <a:pt x="7896" y="14027"/>
                  <a:pt x="7895" y="14117"/>
                  <a:pt x="7895" y="14208"/>
                </a:cubicBezTo>
                <a:cubicBezTo>
                  <a:pt x="7892" y="14268"/>
                  <a:pt x="7911" y="14361"/>
                  <a:pt x="7830" y="14374"/>
                </a:cubicBezTo>
                <a:cubicBezTo>
                  <a:pt x="7826" y="14374"/>
                  <a:pt x="7823" y="14375"/>
                  <a:pt x="7820" y="14375"/>
                </a:cubicBezTo>
                <a:cubicBezTo>
                  <a:pt x="7789" y="14375"/>
                  <a:pt x="7760" y="14353"/>
                  <a:pt x="7751" y="14321"/>
                </a:cubicBezTo>
                <a:cubicBezTo>
                  <a:pt x="7709" y="14075"/>
                  <a:pt x="7707" y="13831"/>
                  <a:pt x="7739" y="13597"/>
                </a:cubicBezTo>
                <a:lnTo>
                  <a:pt x="7739" y="13597"/>
                </a:lnTo>
                <a:cubicBezTo>
                  <a:pt x="7590" y="13599"/>
                  <a:pt x="7436" y="13620"/>
                  <a:pt x="7300" y="13673"/>
                </a:cubicBezTo>
                <a:cubicBezTo>
                  <a:pt x="7301" y="13673"/>
                  <a:pt x="7302" y="13672"/>
                  <a:pt x="7304" y="13672"/>
                </a:cubicBezTo>
                <a:cubicBezTo>
                  <a:pt x="7304" y="13672"/>
                  <a:pt x="7304" y="13672"/>
                  <a:pt x="7304" y="13672"/>
                </a:cubicBezTo>
                <a:lnTo>
                  <a:pt x="7304" y="13672"/>
                </a:lnTo>
                <a:cubicBezTo>
                  <a:pt x="6776" y="13881"/>
                  <a:pt x="6361" y="14400"/>
                  <a:pt x="6352" y="14977"/>
                </a:cubicBezTo>
                <a:cubicBezTo>
                  <a:pt x="6339" y="15157"/>
                  <a:pt x="6375" y="15334"/>
                  <a:pt x="6412" y="15509"/>
                </a:cubicBezTo>
                <a:cubicBezTo>
                  <a:pt x="6607" y="15381"/>
                  <a:pt x="6833" y="15311"/>
                  <a:pt x="7080" y="15311"/>
                </a:cubicBezTo>
                <a:cubicBezTo>
                  <a:pt x="7225" y="15311"/>
                  <a:pt x="7377" y="15335"/>
                  <a:pt x="7534" y="15386"/>
                </a:cubicBezTo>
                <a:cubicBezTo>
                  <a:pt x="7589" y="15408"/>
                  <a:pt x="7766" y="15467"/>
                  <a:pt x="7684" y="15544"/>
                </a:cubicBezTo>
                <a:cubicBezTo>
                  <a:pt x="7677" y="15547"/>
                  <a:pt x="7669" y="15549"/>
                  <a:pt x="7662" y="15549"/>
                </a:cubicBezTo>
                <a:cubicBezTo>
                  <a:pt x="7631" y="15549"/>
                  <a:pt x="7599" y="15524"/>
                  <a:pt x="7567" y="15524"/>
                </a:cubicBezTo>
                <a:cubicBezTo>
                  <a:pt x="7442" y="15501"/>
                  <a:pt x="7325" y="15490"/>
                  <a:pt x="7215" y="15490"/>
                </a:cubicBezTo>
                <a:cubicBezTo>
                  <a:pt x="6452" y="15490"/>
                  <a:pt x="6049" y="16029"/>
                  <a:pt x="5886" y="16829"/>
                </a:cubicBezTo>
                <a:cubicBezTo>
                  <a:pt x="5869" y="16910"/>
                  <a:pt x="5854" y="16991"/>
                  <a:pt x="5838" y="17071"/>
                </a:cubicBezTo>
                <a:cubicBezTo>
                  <a:pt x="5838" y="17073"/>
                  <a:pt x="5837" y="17074"/>
                  <a:pt x="5837" y="17076"/>
                </a:cubicBezTo>
                <a:cubicBezTo>
                  <a:pt x="6161" y="17091"/>
                  <a:pt x="6482" y="17201"/>
                  <a:pt x="6736" y="17399"/>
                </a:cubicBezTo>
                <a:cubicBezTo>
                  <a:pt x="6806" y="17463"/>
                  <a:pt x="6753" y="17547"/>
                  <a:pt x="6680" y="17547"/>
                </a:cubicBezTo>
                <a:cubicBezTo>
                  <a:pt x="6662" y="17547"/>
                  <a:pt x="6642" y="17542"/>
                  <a:pt x="6623" y="17530"/>
                </a:cubicBezTo>
                <a:cubicBezTo>
                  <a:pt x="6309" y="17372"/>
                  <a:pt x="5993" y="17275"/>
                  <a:pt x="5674" y="17275"/>
                </a:cubicBezTo>
                <a:cubicBezTo>
                  <a:pt x="5435" y="17275"/>
                  <a:pt x="5193" y="17330"/>
                  <a:pt x="4949" y="17453"/>
                </a:cubicBezTo>
                <a:cubicBezTo>
                  <a:pt x="4870" y="17495"/>
                  <a:pt x="4794" y="17542"/>
                  <a:pt x="4721" y="17591"/>
                </a:cubicBezTo>
                <a:cubicBezTo>
                  <a:pt x="4716" y="17597"/>
                  <a:pt x="4708" y="17599"/>
                  <a:pt x="4701" y="17599"/>
                </a:cubicBezTo>
                <a:cubicBezTo>
                  <a:pt x="4692" y="17599"/>
                  <a:pt x="4682" y="17595"/>
                  <a:pt x="4677" y="17588"/>
                </a:cubicBezTo>
                <a:cubicBezTo>
                  <a:pt x="4666" y="17574"/>
                  <a:pt x="4670" y="17554"/>
                  <a:pt x="4684" y="17546"/>
                </a:cubicBezTo>
                <a:cubicBezTo>
                  <a:pt x="4732" y="17490"/>
                  <a:pt x="4781" y="17434"/>
                  <a:pt x="4838" y="17388"/>
                </a:cubicBezTo>
                <a:cubicBezTo>
                  <a:pt x="5064" y="17203"/>
                  <a:pt x="5346" y="17101"/>
                  <a:pt x="5636" y="17079"/>
                </a:cubicBezTo>
                <a:cubicBezTo>
                  <a:pt x="5640" y="17037"/>
                  <a:pt x="5648" y="16994"/>
                  <a:pt x="5650" y="16962"/>
                </a:cubicBezTo>
                <a:cubicBezTo>
                  <a:pt x="5683" y="16729"/>
                  <a:pt x="5737" y="16499"/>
                  <a:pt x="5828" y="16280"/>
                </a:cubicBezTo>
                <a:cubicBezTo>
                  <a:pt x="5881" y="16137"/>
                  <a:pt x="5949" y="16006"/>
                  <a:pt x="6029" y="15889"/>
                </a:cubicBezTo>
                <a:cubicBezTo>
                  <a:pt x="6006" y="15873"/>
                  <a:pt x="5981" y="15857"/>
                  <a:pt x="5956" y="15843"/>
                </a:cubicBezTo>
                <a:cubicBezTo>
                  <a:pt x="5822" y="15786"/>
                  <a:pt x="5677" y="15761"/>
                  <a:pt x="5530" y="15761"/>
                </a:cubicBezTo>
                <a:cubicBezTo>
                  <a:pt x="5159" y="15761"/>
                  <a:pt x="4774" y="15923"/>
                  <a:pt x="4510" y="16159"/>
                </a:cubicBezTo>
                <a:cubicBezTo>
                  <a:pt x="4414" y="16245"/>
                  <a:pt x="4309" y="16352"/>
                  <a:pt x="4237" y="16454"/>
                </a:cubicBezTo>
                <a:cubicBezTo>
                  <a:pt x="4190" y="16515"/>
                  <a:pt x="4129" y="16638"/>
                  <a:pt x="4046" y="16638"/>
                </a:cubicBezTo>
                <a:cubicBezTo>
                  <a:pt x="4032" y="16638"/>
                  <a:pt x="4018" y="16635"/>
                  <a:pt x="4003" y="16628"/>
                </a:cubicBezTo>
                <a:cubicBezTo>
                  <a:pt x="3865" y="16529"/>
                  <a:pt x="4122" y="16248"/>
                  <a:pt x="4236" y="16129"/>
                </a:cubicBezTo>
                <a:cubicBezTo>
                  <a:pt x="3898" y="15764"/>
                  <a:pt x="3427" y="15481"/>
                  <a:pt x="2925" y="15481"/>
                </a:cubicBezTo>
                <a:cubicBezTo>
                  <a:pt x="2875" y="15481"/>
                  <a:pt x="2825" y="15483"/>
                  <a:pt x="2775" y="15489"/>
                </a:cubicBezTo>
                <a:cubicBezTo>
                  <a:pt x="2702" y="15494"/>
                  <a:pt x="2631" y="15503"/>
                  <a:pt x="2559" y="15512"/>
                </a:cubicBezTo>
                <a:cubicBezTo>
                  <a:pt x="2561" y="15718"/>
                  <a:pt x="2535" y="15924"/>
                  <a:pt x="2485" y="16124"/>
                </a:cubicBezTo>
                <a:cubicBezTo>
                  <a:pt x="2453" y="16233"/>
                  <a:pt x="2424" y="16348"/>
                  <a:pt x="2370" y="16450"/>
                </a:cubicBezTo>
                <a:cubicBezTo>
                  <a:pt x="2441" y="16483"/>
                  <a:pt x="2509" y="16520"/>
                  <a:pt x="2574" y="16563"/>
                </a:cubicBezTo>
                <a:cubicBezTo>
                  <a:pt x="2673" y="16628"/>
                  <a:pt x="3106" y="16982"/>
                  <a:pt x="2957" y="17095"/>
                </a:cubicBezTo>
                <a:cubicBezTo>
                  <a:pt x="2942" y="17107"/>
                  <a:pt x="2922" y="17113"/>
                  <a:pt x="2903" y="17113"/>
                </a:cubicBezTo>
                <a:cubicBezTo>
                  <a:pt x="2880" y="17113"/>
                  <a:pt x="2857" y="17105"/>
                  <a:pt x="2841" y="17088"/>
                </a:cubicBezTo>
                <a:cubicBezTo>
                  <a:pt x="2430" y="16615"/>
                  <a:pt x="2057" y="16474"/>
                  <a:pt x="1442" y="16424"/>
                </a:cubicBezTo>
                <a:cubicBezTo>
                  <a:pt x="1395" y="16412"/>
                  <a:pt x="1329" y="16432"/>
                  <a:pt x="1298" y="16391"/>
                </a:cubicBezTo>
                <a:cubicBezTo>
                  <a:pt x="1283" y="16338"/>
                  <a:pt x="1359" y="16332"/>
                  <a:pt x="1394" y="16321"/>
                </a:cubicBezTo>
                <a:cubicBezTo>
                  <a:pt x="1483" y="16308"/>
                  <a:pt x="1573" y="16301"/>
                  <a:pt x="1664" y="16301"/>
                </a:cubicBezTo>
                <a:cubicBezTo>
                  <a:pt x="1869" y="16301"/>
                  <a:pt x="2074" y="16336"/>
                  <a:pt x="2266" y="16407"/>
                </a:cubicBezTo>
                <a:cubicBezTo>
                  <a:pt x="2347" y="16092"/>
                  <a:pt x="2393" y="15764"/>
                  <a:pt x="2374" y="15439"/>
                </a:cubicBezTo>
                <a:cubicBezTo>
                  <a:pt x="2341" y="14498"/>
                  <a:pt x="1581" y="13905"/>
                  <a:pt x="714" y="13725"/>
                </a:cubicBezTo>
                <a:cubicBezTo>
                  <a:pt x="564" y="13695"/>
                  <a:pt x="412" y="13675"/>
                  <a:pt x="260" y="13675"/>
                </a:cubicBezTo>
                <a:cubicBezTo>
                  <a:pt x="225" y="13675"/>
                  <a:pt x="190" y="13676"/>
                  <a:pt x="155" y="13678"/>
                </a:cubicBezTo>
                <a:cubicBezTo>
                  <a:pt x="151" y="13678"/>
                  <a:pt x="147" y="13678"/>
                  <a:pt x="142" y="13678"/>
                </a:cubicBezTo>
                <a:cubicBezTo>
                  <a:pt x="119" y="13678"/>
                  <a:pt x="92" y="13682"/>
                  <a:pt x="66" y="13687"/>
                </a:cubicBezTo>
                <a:cubicBezTo>
                  <a:pt x="45" y="13691"/>
                  <a:pt x="24" y="13694"/>
                  <a:pt x="3" y="13696"/>
                </a:cubicBezTo>
                <a:cubicBezTo>
                  <a:pt x="4" y="13717"/>
                  <a:pt x="2" y="13739"/>
                  <a:pt x="3" y="13760"/>
                </a:cubicBezTo>
                <a:cubicBezTo>
                  <a:pt x="10" y="14178"/>
                  <a:pt x="14" y="14597"/>
                  <a:pt x="17" y="15016"/>
                </a:cubicBezTo>
                <a:cubicBezTo>
                  <a:pt x="32" y="17226"/>
                  <a:pt x="1" y="19438"/>
                  <a:pt x="25" y="21649"/>
                </a:cubicBezTo>
                <a:cubicBezTo>
                  <a:pt x="3309" y="21650"/>
                  <a:pt x="6593" y="21650"/>
                  <a:pt x="9877" y="21650"/>
                </a:cubicBezTo>
                <a:cubicBezTo>
                  <a:pt x="13469" y="21650"/>
                  <a:pt x="17062" y="21650"/>
                  <a:pt x="20654" y="21650"/>
                </a:cubicBezTo>
                <a:cubicBezTo>
                  <a:pt x="22668" y="21650"/>
                  <a:pt x="24682" y="21650"/>
                  <a:pt x="26696" y="21650"/>
                </a:cubicBezTo>
                <a:cubicBezTo>
                  <a:pt x="26717" y="15705"/>
                  <a:pt x="26664" y="9759"/>
                  <a:pt x="26707" y="3813"/>
                </a:cubicBezTo>
                <a:cubicBezTo>
                  <a:pt x="26716" y="2581"/>
                  <a:pt x="26728" y="1348"/>
                  <a:pt x="26747" y="116"/>
                </a:cubicBezTo>
                <a:cubicBezTo>
                  <a:pt x="26753" y="84"/>
                  <a:pt x="26753" y="50"/>
                  <a:pt x="26757" y="18"/>
                </a:cubicBezTo>
                <a:cubicBezTo>
                  <a:pt x="26757" y="17"/>
                  <a:pt x="26756" y="17"/>
                  <a:pt x="26756" y="17"/>
                </a:cubicBezTo>
                <a:cubicBezTo>
                  <a:pt x="26722" y="13"/>
                  <a:pt x="26689" y="11"/>
                  <a:pt x="26656" y="7"/>
                </a:cubicBezTo>
                <a:cubicBezTo>
                  <a:pt x="26593" y="3"/>
                  <a:pt x="26530" y="1"/>
                  <a:pt x="264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8"/>
          <p:cNvSpPr/>
          <p:nvPr/>
        </p:nvSpPr>
        <p:spPr>
          <a:xfrm>
            <a:off x="-40417" y="11730"/>
            <a:ext cx="9235265" cy="5973723"/>
          </a:xfrm>
          <a:custGeom>
            <a:avLst/>
            <a:gdLst/>
            <a:ahLst/>
            <a:cxnLst/>
            <a:rect l="l" t="t" r="r" b="b"/>
            <a:pathLst>
              <a:path w="26717" h="17838" extrusionOk="0">
                <a:moveTo>
                  <a:pt x="26707" y="1"/>
                </a:moveTo>
                <a:lnTo>
                  <a:pt x="26707" y="1"/>
                </a:lnTo>
                <a:cubicBezTo>
                  <a:pt x="26631" y="36"/>
                  <a:pt x="26549" y="63"/>
                  <a:pt x="26468" y="91"/>
                </a:cubicBezTo>
                <a:cubicBezTo>
                  <a:pt x="25553" y="403"/>
                  <a:pt x="24611" y="1033"/>
                  <a:pt x="24475" y="1990"/>
                </a:cubicBezTo>
                <a:cubicBezTo>
                  <a:pt x="24454" y="2138"/>
                  <a:pt x="24419" y="2330"/>
                  <a:pt x="24271" y="2350"/>
                </a:cubicBezTo>
                <a:cubicBezTo>
                  <a:pt x="24263" y="2351"/>
                  <a:pt x="24255" y="2352"/>
                  <a:pt x="24248" y="2352"/>
                </a:cubicBezTo>
                <a:cubicBezTo>
                  <a:pt x="24099" y="2352"/>
                  <a:pt x="24027" y="2146"/>
                  <a:pt x="24025" y="1989"/>
                </a:cubicBezTo>
                <a:cubicBezTo>
                  <a:pt x="24023" y="1749"/>
                  <a:pt x="24055" y="1509"/>
                  <a:pt x="24123" y="1279"/>
                </a:cubicBezTo>
                <a:lnTo>
                  <a:pt x="24123" y="1279"/>
                </a:lnTo>
                <a:cubicBezTo>
                  <a:pt x="23723" y="1549"/>
                  <a:pt x="23314" y="1827"/>
                  <a:pt x="23033" y="2220"/>
                </a:cubicBezTo>
                <a:cubicBezTo>
                  <a:pt x="22753" y="2613"/>
                  <a:pt x="22626" y="3152"/>
                  <a:pt x="22839" y="3584"/>
                </a:cubicBezTo>
                <a:cubicBezTo>
                  <a:pt x="22433" y="3658"/>
                  <a:pt x="22134" y="4098"/>
                  <a:pt x="22215" y="4502"/>
                </a:cubicBezTo>
                <a:cubicBezTo>
                  <a:pt x="21689" y="4561"/>
                  <a:pt x="21157" y="4688"/>
                  <a:pt x="20718" y="4984"/>
                </a:cubicBezTo>
                <a:cubicBezTo>
                  <a:pt x="20279" y="5279"/>
                  <a:pt x="19944" y="5767"/>
                  <a:pt x="19941" y="6296"/>
                </a:cubicBezTo>
                <a:cubicBezTo>
                  <a:pt x="19226" y="6499"/>
                  <a:pt x="18593" y="6981"/>
                  <a:pt x="18210" y="7619"/>
                </a:cubicBezTo>
                <a:cubicBezTo>
                  <a:pt x="18162" y="7155"/>
                  <a:pt x="18372" y="6671"/>
                  <a:pt x="18746" y="6391"/>
                </a:cubicBezTo>
                <a:cubicBezTo>
                  <a:pt x="18296" y="6116"/>
                  <a:pt x="17760" y="5980"/>
                  <a:pt x="17223" y="5980"/>
                </a:cubicBezTo>
                <a:cubicBezTo>
                  <a:pt x="16485" y="5980"/>
                  <a:pt x="15745" y="6236"/>
                  <a:pt x="15222" y="6738"/>
                </a:cubicBezTo>
                <a:cubicBezTo>
                  <a:pt x="15029" y="6636"/>
                  <a:pt x="14811" y="6586"/>
                  <a:pt x="14593" y="6586"/>
                </a:cubicBezTo>
                <a:cubicBezTo>
                  <a:pt x="14276" y="6586"/>
                  <a:pt x="13959" y="6691"/>
                  <a:pt x="13714" y="6892"/>
                </a:cubicBezTo>
                <a:cubicBezTo>
                  <a:pt x="13572" y="7007"/>
                  <a:pt x="13451" y="7160"/>
                  <a:pt x="13417" y="7339"/>
                </a:cubicBezTo>
                <a:cubicBezTo>
                  <a:pt x="13385" y="7519"/>
                  <a:pt x="13458" y="7726"/>
                  <a:pt x="13622" y="7807"/>
                </a:cubicBezTo>
                <a:cubicBezTo>
                  <a:pt x="13729" y="7859"/>
                  <a:pt x="13854" y="7853"/>
                  <a:pt x="13973" y="7859"/>
                </a:cubicBezTo>
                <a:cubicBezTo>
                  <a:pt x="14529" y="7890"/>
                  <a:pt x="15055" y="8245"/>
                  <a:pt x="15289" y="8749"/>
                </a:cubicBezTo>
                <a:cubicBezTo>
                  <a:pt x="14931" y="8634"/>
                  <a:pt x="14554" y="8576"/>
                  <a:pt x="14177" y="8576"/>
                </a:cubicBezTo>
                <a:cubicBezTo>
                  <a:pt x="13907" y="8576"/>
                  <a:pt x="13637" y="8606"/>
                  <a:pt x="13373" y="8666"/>
                </a:cubicBezTo>
                <a:cubicBezTo>
                  <a:pt x="13172" y="8712"/>
                  <a:pt x="12972" y="8776"/>
                  <a:pt x="12767" y="8776"/>
                </a:cubicBezTo>
                <a:cubicBezTo>
                  <a:pt x="12748" y="8776"/>
                  <a:pt x="12729" y="8775"/>
                  <a:pt x="12710" y="8774"/>
                </a:cubicBezTo>
                <a:cubicBezTo>
                  <a:pt x="12555" y="8766"/>
                  <a:pt x="12406" y="8716"/>
                  <a:pt x="12254" y="8689"/>
                </a:cubicBezTo>
                <a:cubicBezTo>
                  <a:pt x="12167" y="8674"/>
                  <a:pt x="12080" y="8667"/>
                  <a:pt x="11993" y="8667"/>
                </a:cubicBezTo>
                <a:cubicBezTo>
                  <a:pt x="11427" y="8667"/>
                  <a:pt x="10863" y="8975"/>
                  <a:pt x="10574" y="9465"/>
                </a:cubicBezTo>
                <a:cubicBezTo>
                  <a:pt x="9609" y="9547"/>
                  <a:pt x="8782" y="10441"/>
                  <a:pt x="8773" y="11410"/>
                </a:cubicBezTo>
                <a:cubicBezTo>
                  <a:pt x="8796" y="11409"/>
                  <a:pt x="8819" y="11408"/>
                  <a:pt x="8843" y="11408"/>
                </a:cubicBezTo>
                <a:cubicBezTo>
                  <a:pt x="9277" y="11408"/>
                  <a:pt x="9699" y="11666"/>
                  <a:pt x="9905" y="12049"/>
                </a:cubicBezTo>
                <a:cubicBezTo>
                  <a:pt x="9744" y="12020"/>
                  <a:pt x="9581" y="12005"/>
                  <a:pt x="9418" y="12005"/>
                </a:cubicBezTo>
                <a:cubicBezTo>
                  <a:pt x="8826" y="12005"/>
                  <a:pt x="8234" y="12194"/>
                  <a:pt x="7756" y="12544"/>
                </a:cubicBezTo>
                <a:cubicBezTo>
                  <a:pt x="7452" y="12767"/>
                  <a:pt x="7176" y="13094"/>
                  <a:pt x="7184" y="13472"/>
                </a:cubicBezTo>
                <a:cubicBezTo>
                  <a:pt x="7354" y="13410"/>
                  <a:pt x="7535" y="13380"/>
                  <a:pt x="7716" y="13380"/>
                </a:cubicBezTo>
                <a:cubicBezTo>
                  <a:pt x="8125" y="13380"/>
                  <a:pt x="8535" y="13533"/>
                  <a:pt x="8833" y="13814"/>
                </a:cubicBezTo>
                <a:cubicBezTo>
                  <a:pt x="8480" y="13818"/>
                  <a:pt x="8108" y="13827"/>
                  <a:pt x="7808" y="14011"/>
                </a:cubicBezTo>
                <a:cubicBezTo>
                  <a:pt x="7507" y="14196"/>
                  <a:pt x="7326" y="14621"/>
                  <a:pt x="7524" y="14912"/>
                </a:cubicBezTo>
                <a:cubicBezTo>
                  <a:pt x="6958" y="14774"/>
                  <a:pt x="6381" y="14653"/>
                  <a:pt x="5798" y="14653"/>
                </a:cubicBezTo>
                <a:cubicBezTo>
                  <a:pt x="5770" y="14653"/>
                  <a:pt x="5742" y="14653"/>
                  <a:pt x="5713" y="14654"/>
                </a:cubicBezTo>
                <a:cubicBezTo>
                  <a:pt x="5102" y="14666"/>
                  <a:pt x="4478" y="14829"/>
                  <a:pt x="3999" y="15208"/>
                </a:cubicBezTo>
                <a:cubicBezTo>
                  <a:pt x="3963" y="14874"/>
                  <a:pt x="4118" y="14527"/>
                  <a:pt x="4389" y="14328"/>
                </a:cubicBezTo>
                <a:cubicBezTo>
                  <a:pt x="4331" y="14305"/>
                  <a:pt x="4271" y="14296"/>
                  <a:pt x="4211" y="14296"/>
                </a:cubicBezTo>
                <a:cubicBezTo>
                  <a:pt x="4001" y="14296"/>
                  <a:pt x="3779" y="14405"/>
                  <a:pt x="3561" y="14405"/>
                </a:cubicBezTo>
                <a:cubicBezTo>
                  <a:pt x="3546" y="14405"/>
                  <a:pt x="3532" y="14405"/>
                  <a:pt x="3517" y="14404"/>
                </a:cubicBezTo>
                <a:cubicBezTo>
                  <a:pt x="3389" y="14394"/>
                  <a:pt x="3266" y="14342"/>
                  <a:pt x="3139" y="14323"/>
                </a:cubicBezTo>
                <a:cubicBezTo>
                  <a:pt x="3103" y="14317"/>
                  <a:pt x="3066" y="14315"/>
                  <a:pt x="3030" y="14315"/>
                </a:cubicBezTo>
                <a:cubicBezTo>
                  <a:pt x="2807" y="14315"/>
                  <a:pt x="2584" y="14417"/>
                  <a:pt x="2444" y="14590"/>
                </a:cubicBezTo>
                <a:cubicBezTo>
                  <a:pt x="2251" y="13518"/>
                  <a:pt x="1218" y="12666"/>
                  <a:pt x="132" y="12666"/>
                </a:cubicBezTo>
                <a:cubicBezTo>
                  <a:pt x="107" y="12666"/>
                  <a:pt x="82" y="12667"/>
                  <a:pt x="56" y="12668"/>
                </a:cubicBezTo>
                <a:cubicBezTo>
                  <a:pt x="331" y="12342"/>
                  <a:pt x="731" y="12125"/>
                  <a:pt x="1153" y="12070"/>
                </a:cubicBezTo>
                <a:cubicBezTo>
                  <a:pt x="928" y="11631"/>
                  <a:pt x="495" y="11316"/>
                  <a:pt x="17" y="11203"/>
                </a:cubicBezTo>
                <a:lnTo>
                  <a:pt x="17" y="11203"/>
                </a:lnTo>
                <a:cubicBezTo>
                  <a:pt x="32" y="13413"/>
                  <a:pt x="1" y="15625"/>
                  <a:pt x="25" y="17836"/>
                </a:cubicBezTo>
                <a:cubicBezTo>
                  <a:pt x="3309" y="17837"/>
                  <a:pt x="6593" y="17837"/>
                  <a:pt x="9877" y="17837"/>
                </a:cubicBezTo>
                <a:cubicBezTo>
                  <a:pt x="13469" y="17837"/>
                  <a:pt x="17062" y="17837"/>
                  <a:pt x="20654" y="17837"/>
                </a:cubicBezTo>
                <a:cubicBezTo>
                  <a:pt x="22668" y="17837"/>
                  <a:pt x="24682" y="17837"/>
                  <a:pt x="26696" y="17837"/>
                </a:cubicBezTo>
                <a:cubicBezTo>
                  <a:pt x="26717" y="11892"/>
                  <a:pt x="26664" y="5946"/>
                  <a:pt x="26707" y="1"/>
                </a:cubicBezTo>
                <a:close/>
              </a:path>
            </a:pathLst>
          </a:custGeom>
          <a:solidFill>
            <a:srgbClr val="66E0F7">
              <a:alpha val="2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18"/>
          <p:cNvGrpSpPr/>
          <p:nvPr/>
        </p:nvGrpSpPr>
        <p:grpSpPr>
          <a:xfrm>
            <a:off x="7141221" y="-388699"/>
            <a:ext cx="2060474" cy="2195412"/>
            <a:chOff x="4932941" y="4698851"/>
            <a:chExt cx="719464" cy="766554"/>
          </a:xfrm>
        </p:grpSpPr>
        <p:sp>
          <p:nvSpPr>
            <p:cNvPr id="1044" name="Google Shape;1044;p18"/>
            <p:cNvSpPr/>
            <p:nvPr/>
          </p:nvSpPr>
          <p:spPr>
            <a:xfrm>
              <a:off x="5544771" y="5268465"/>
              <a:ext cx="49966" cy="164913"/>
            </a:xfrm>
            <a:custGeom>
              <a:avLst/>
              <a:gdLst/>
              <a:ahLst/>
              <a:cxnLst/>
              <a:rect l="l" t="t" r="r" b="b"/>
              <a:pathLst>
                <a:path w="1025" h="338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934" y="268"/>
                    <a:pt x="781" y="514"/>
                    <a:pt x="716" y="789"/>
                  </a:cubicBezTo>
                  <a:cubicBezTo>
                    <a:pt x="496" y="1659"/>
                    <a:pt x="397" y="2565"/>
                    <a:pt x="1" y="3382"/>
                  </a:cubicBezTo>
                  <a:cubicBezTo>
                    <a:pt x="473" y="3089"/>
                    <a:pt x="746" y="2546"/>
                    <a:pt x="855" y="2014"/>
                  </a:cubicBezTo>
                  <a:cubicBezTo>
                    <a:pt x="976" y="1352"/>
                    <a:pt x="914" y="666"/>
                    <a:pt x="102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5484665" y="5264663"/>
              <a:ext cx="102516" cy="104368"/>
            </a:xfrm>
            <a:custGeom>
              <a:avLst/>
              <a:gdLst/>
              <a:ahLst/>
              <a:cxnLst/>
              <a:rect l="l" t="t" r="r" b="b"/>
              <a:pathLst>
                <a:path w="2103" h="2141" extrusionOk="0">
                  <a:moveTo>
                    <a:pt x="2102" y="1"/>
                  </a:moveTo>
                  <a:lnTo>
                    <a:pt x="2102" y="1"/>
                  </a:lnTo>
                  <a:cubicBezTo>
                    <a:pt x="1351" y="1037"/>
                    <a:pt x="714" y="743"/>
                    <a:pt x="1" y="2140"/>
                  </a:cubicBezTo>
                  <a:cubicBezTo>
                    <a:pt x="30" y="2123"/>
                    <a:pt x="59" y="2106"/>
                    <a:pt x="90" y="2089"/>
                  </a:cubicBezTo>
                  <a:cubicBezTo>
                    <a:pt x="153" y="2050"/>
                    <a:pt x="217" y="2011"/>
                    <a:pt x="281" y="1973"/>
                  </a:cubicBezTo>
                  <a:cubicBezTo>
                    <a:pt x="639" y="1755"/>
                    <a:pt x="1008" y="1538"/>
                    <a:pt x="1306" y="1240"/>
                  </a:cubicBezTo>
                  <a:cubicBezTo>
                    <a:pt x="1648" y="883"/>
                    <a:pt x="1950" y="475"/>
                    <a:pt x="2102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5537118" y="5198025"/>
              <a:ext cx="72098" cy="76972"/>
            </a:xfrm>
            <a:custGeom>
              <a:avLst/>
              <a:gdLst/>
              <a:ahLst/>
              <a:cxnLst/>
              <a:rect l="l" t="t" r="r" b="b"/>
              <a:pathLst>
                <a:path w="1479" h="1579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1251" y="256"/>
                    <a:pt x="953" y="444"/>
                    <a:pt x="708" y="686"/>
                  </a:cubicBezTo>
                  <a:cubicBezTo>
                    <a:pt x="427" y="946"/>
                    <a:pt x="210" y="1261"/>
                    <a:pt x="0" y="1579"/>
                  </a:cubicBezTo>
                  <a:cubicBezTo>
                    <a:pt x="377" y="1437"/>
                    <a:pt x="722" y="1208"/>
                    <a:pt x="1009" y="927"/>
                  </a:cubicBezTo>
                  <a:cubicBezTo>
                    <a:pt x="1151" y="767"/>
                    <a:pt x="1262" y="586"/>
                    <a:pt x="1357" y="396"/>
                  </a:cubicBezTo>
                  <a:cubicBezTo>
                    <a:pt x="1398" y="264"/>
                    <a:pt x="1438" y="132"/>
                    <a:pt x="147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5467701" y="5339734"/>
              <a:ext cx="87063" cy="116945"/>
            </a:xfrm>
            <a:custGeom>
              <a:avLst/>
              <a:gdLst/>
              <a:ahLst/>
              <a:cxnLst/>
              <a:rect l="l" t="t" r="r" b="b"/>
              <a:pathLst>
                <a:path w="1786" h="2399" extrusionOk="0">
                  <a:moveTo>
                    <a:pt x="1785" y="0"/>
                  </a:moveTo>
                  <a:lnTo>
                    <a:pt x="1785" y="0"/>
                  </a:lnTo>
                  <a:cubicBezTo>
                    <a:pt x="951" y="879"/>
                    <a:pt x="490" y="1218"/>
                    <a:pt x="1" y="2398"/>
                  </a:cubicBezTo>
                  <a:cubicBezTo>
                    <a:pt x="301" y="2353"/>
                    <a:pt x="552" y="2137"/>
                    <a:pt x="754" y="1922"/>
                  </a:cubicBezTo>
                  <a:cubicBezTo>
                    <a:pt x="1240" y="1373"/>
                    <a:pt x="1438" y="636"/>
                    <a:pt x="178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5611409" y="5200999"/>
              <a:ext cx="16672" cy="100420"/>
            </a:xfrm>
            <a:custGeom>
              <a:avLst/>
              <a:gdLst/>
              <a:ahLst/>
              <a:cxnLst/>
              <a:rect l="l" t="t" r="r" b="b"/>
              <a:pathLst>
                <a:path w="342" h="2060" extrusionOk="0">
                  <a:moveTo>
                    <a:pt x="101" y="0"/>
                  </a:moveTo>
                  <a:cubicBezTo>
                    <a:pt x="79" y="85"/>
                    <a:pt x="55" y="170"/>
                    <a:pt x="33" y="255"/>
                  </a:cubicBezTo>
                  <a:cubicBezTo>
                    <a:pt x="32" y="257"/>
                    <a:pt x="31" y="260"/>
                    <a:pt x="31" y="263"/>
                  </a:cubicBezTo>
                  <a:cubicBezTo>
                    <a:pt x="23" y="291"/>
                    <a:pt x="16" y="318"/>
                    <a:pt x="8" y="347"/>
                  </a:cubicBezTo>
                  <a:cubicBezTo>
                    <a:pt x="18" y="359"/>
                    <a:pt x="24" y="376"/>
                    <a:pt x="23" y="393"/>
                  </a:cubicBezTo>
                  <a:cubicBezTo>
                    <a:pt x="18" y="511"/>
                    <a:pt x="16" y="627"/>
                    <a:pt x="11" y="745"/>
                  </a:cubicBezTo>
                  <a:cubicBezTo>
                    <a:pt x="0" y="916"/>
                    <a:pt x="8" y="1085"/>
                    <a:pt x="31" y="1253"/>
                  </a:cubicBezTo>
                  <a:cubicBezTo>
                    <a:pt x="67" y="1527"/>
                    <a:pt x="145" y="1797"/>
                    <a:pt x="246" y="2060"/>
                  </a:cubicBezTo>
                  <a:cubicBezTo>
                    <a:pt x="256" y="1996"/>
                    <a:pt x="268" y="1933"/>
                    <a:pt x="277" y="1869"/>
                  </a:cubicBezTo>
                  <a:cubicBezTo>
                    <a:pt x="289" y="1799"/>
                    <a:pt x="299" y="1730"/>
                    <a:pt x="308" y="1660"/>
                  </a:cubicBezTo>
                  <a:cubicBezTo>
                    <a:pt x="342" y="1380"/>
                    <a:pt x="339" y="1098"/>
                    <a:pt x="289" y="820"/>
                  </a:cubicBezTo>
                  <a:cubicBezTo>
                    <a:pt x="236" y="544"/>
                    <a:pt x="142" y="278"/>
                    <a:pt x="10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5457074" y="5141478"/>
              <a:ext cx="180317" cy="323927"/>
            </a:xfrm>
            <a:custGeom>
              <a:avLst/>
              <a:gdLst/>
              <a:ahLst/>
              <a:cxnLst/>
              <a:rect l="l" t="t" r="r" b="b"/>
              <a:pathLst>
                <a:path w="3699" h="6645" extrusionOk="0">
                  <a:moveTo>
                    <a:pt x="3121" y="1160"/>
                  </a:moveTo>
                  <a:lnTo>
                    <a:pt x="3121" y="1160"/>
                  </a:lnTo>
                  <a:cubicBezTo>
                    <a:pt x="3080" y="1292"/>
                    <a:pt x="3040" y="1424"/>
                    <a:pt x="2999" y="1556"/>
                  </a:cubicBezTo>
                  <a:cubicBezTo>
                    <a:pt x="2904" y="1746"/>
                    <a:pt x="2793" y="1927"/>
                    <a:pt x="2651" y="2087"/>
                  </a:cubicBezTo>
                  <a:cubicBezTo>
                    <a:pt x="2364" y="2368"/>
                    <a:pt x="2019" y="2597"/>
                    <a:pt x="1642" y="2739"/>
                  </a:cubicBezTo>
                  <a:cubicBezTo>
                    <a:pt x="1852" y="2421"/>
                    <a:pt x="2069" y="2106"/>
                    <a:pt x="2350" y="1847"/>
                  </a:cubicBezTo>
                  <a:cubicBezTo>
                    <a:pt x="2595" y="1604"/>
                    <a:pt x="2893" y="1416"/>
                    <a:pt x="3121" y="1160"/>
                  </a:cubicBezTo>
                  <a:close/>
                  <a:moveTo>
                    <a:pt x="3267" y="1221"/>
                  </a:moveTo>
                  <a:cubicBezTo>
                    <a:pt x="3308" y="1499"/>
                    <a:pt x="3402" y="1765"/>
                    <a:pt x="3455" y="2041"/>
                  </a:cubicBezTo>
                  <a:cubicBezTo>
                    <a:pt x="3505" y="2319"/>
                    <a:pt x="3508" y="2601"/>
                    <a:pt x="3474" y="2881"/>
                  </a:cubicBezTo>
                  <a:cubicBezTo>
                    <a:pt x="3465" y="2951"/>
                    <a:pt x="3455" y="3020"/>
                    <a:pt x="3443" y="3090"/>
                  </a:cubicBezTo>
                  <a:cubicBezTo>
                    <a:pt x="3434" y="3154"/>
                    <a:pt x="3422" y="3217"/>
                    <a:pt x="3412" y="3281"/>
                  </a:cubicBezTo>
                  <a:cubicBezTo>
                    <a:pt x="3311" y="3018"/>
                    <a:pt x="3233" y="2748"/>
                    <a:pt x="3197" y="2474"/>
                  </a:cubicBezTo>
                  <a:cubicBezTo>
                    <a:pt x="3174" y="2306"/>
                    <a:pt x="3166" y="2137"/>
                    <a:pt x="3177" y="1966"/>
                  </a:cubicBezTo>
                  <a:cubicBezTo>
                    <a:pt x="3182" y="1848"/>
                    <a:pt x="3184" y="1732"/>
                    <a:pt x="3189" y="1614"/>
                  </a:cubicBezTo>
                  <a:cubicBezTo>
                    <a:pt x="3190" y="1597"/>
                    <a:pt x="3184" y="1580"/>
                    <a:pt x="3174" y="1568"/>
                  </a:cubicBezTo>
                  <a:cubicBezTo>
                    <a:pt x="3182" y="1539"/>
                    <a:pt x="3189" y="1512"/>
                    <a:pt x="3197" y="1484"/>
                  </a:cubicBezTo>
                  <a:cubicBezTo>
                    <a:pt x="3197" y="1481"/>
                    <a:pt x="3198" y="1478"/>
                    <a:pt x="3199" y="1476"/>
                  </a:cubicBezTo>
                  <a:cubicBezTo>
                    <a:pt x="3221" y="1391"/>
                    <a:pt x="3245" y="1306"/>
                    <a:pt x="3267" y="1221"/>
                  </a:cubicBezTo>
                  <a:close/>
                  <a:moveTo>
                    <a:pt x="2668" y="2528"/>
                  </a:moveTo>
                  <a:lnTo>
                    <a:pt x="2668" y="2528"/>
                  </a:lnTo>
                  <a:cubicBezTo>
                    <a:pt x="2516" y="3002"/>
                    <a:pt x="2214" y="3410"/>
                    <a:pt x="1872" y="3767"/>
                  </a:cubicBezTo>
                  <a:cubicBezTo>
                    <a:pt x="1574" y="4065"/>
                    <a:pt x="1205" y="4282"/>
                    <a:pt x="847" y="4500"/>
                  </a:cubicBezTo>
                  <a:cubicBezTo>
                    <a:pt x="783" y="4538"/>
                    <a:pt x="719" y="4577"/>
                    <a:pt x="656" y="4616"/>
                  </a:cubicBezTo>
                  <a:cubicBezTo>
                    <a:pt x="625" y="4633"/>
                    <a:pt x="596" y="4650"/>
                    <a:pt x="567" y="4667"/>
                  </a:cubicBezTo>
                  <a:cubicBezTo>
                    <a:pt x="1280" y="3270"/>
                    <a:pt x="1917" y="3564"/>
                    <a:pt x="2668" y="2528"/>
                  </a:cubicBezTo>
                  <a:close/>
                  <a:moveTo>
                    <a:pt x="2823" y="2605"/>
                  </a:moveTo>
                  <a:cubicBezTo>
                    <a:pt x="2712" y="3271"/>
                    <a:pt x="2775" y="3957"/>
                    <a:pt x="2654" y="4619"/>
                  </a:cubicBezTo>
                  <a:cubicBezTo>
                    <a:pt x="2545" y="5151"/>
                    <a:pt x="2272" y="5694"/>
                    <a:pt x="1800" y="5987"/>
                  </a:cubicBezTo>
                  <a:cubicBezTo>
                    <a:pt x="2196" y="5170"/>
                    <a:pt x="2295" y="4264"/>
                    <a:pt x="2515" y="3394"/>
                  </a:cubicBezTo>
                  <a:cubicBezTo>
                    <a:pt x="2580" y="3119"/>
                    <a:pt x="2733" y="2873"/>
                    <a:pt x="2823" y="2605"/>
                  </a:cubicBezTo>
                  <a:close/>
                  <a:moveTo>
                    <a:pt x="2003" y="4067"/>
                  </a:moveTo>
                  <a:lnTo>
                    <a:pt x="2003" y="4067"/>
                  </a:lnTo>
                  <a:cubicBezTo>
                    <a:pt x="1656" y="4703"/>
                    <a:pt x="1458" y="5440"/>
                    <a:pt x="972" y="5989"/>
                  </a:cubicBezTo>
                  <a:cubicBezTo>
                    <a:pt x="770" y="6204"/>
                    <a:pt x="519" y="6420"/>
                    <a:pt x="219" y="6465"/>
                  </a:cubicBezTo>
                  <a:cubicBezTo>
                    <a:pt x="708" y="5285"/>
                    <a:pt x="1169" y="4946"/>
                    <a:pt x="2003" y="4067"/>
                  </a:cubicBezTo>
                  <a:close/>
                  <a:moveTo>
                    <a:pt x="3478" y="1"/>
                  </a:moveTo>
                  <a:cubicBezTo>
                    <a:pt x="3434" y="1"/>
                    <a:pt x="3432" y="40"/>
                    <a:pt x="3429" y="75"/>
                  </a:cubicBezTo>
                  <a:cubicBezTo>
                    <a:pt x="3358" y="356"/>
                    <a:pt x="3279" y="633"/>
                    <a:pt x="3197" y="909"/>
                  </a:cubicBezTo>
                  <a:cubicBezTo>
                    <a:pt x="3196" y="911"/>
                    <a:pt x="3195" y="913"/>
                    <a:pt x="3195" y="916"/>
                  </a:cubicBezTo>
                  <a:cubicBezTo>
                    <a:pt x="3041" y="1104"/>
                    <a:pt x="2835" y="1247"/>
                    <a:pt x="2638" y="1387"/>
                  </a:cubicBezTo>
                  <a:cubicBezTo>
                    <a:pt x="2397" y="1558"/>
                    <a:pt x="2167" y="1747"/>
                    <a:pt x="1967" y="1966"/>
                  </a:cubicBezTo>
                  <a:cubicBezTo>
                    <a:pt x="1770" y="2179"/>
                    <a:pt x="1609" y="2423"/>
                    <a:pt x="1450" y="2666"/>
                  </a:cubicBezTo>
                  <a:cubicBezTo>
                    <a:pt x="1343" y="2809"/>
                    <a:pt x="1390" y="2958"/>
                    <a:pt x="1543" y="2958"/>
                  </a:cubicBezTo>
                  <a:cubicBezTo>
                    <a:pt x="1567" y="2958"/>
                    <a:pt x="1595" y="2954"/>
                    <a:pt x="1624" y="2946"/>
                  </a:cubicBezTo>
                  <a:cubicBezTo>
                    <a:pt x="2093" y="2802"/>
                    <a:pt x="2519" y="2504"/>
                    <a:pt x="2806" y="2104"/>
                  </a:cubicBezTo>
                  <a:lnTo>
                    <a:pt x="2806" y="2104"/>
                  </a:lnTo>
                  <a:cubicBezTo>
                    <a:pt x="2701" y="2299"/>
                    <a:pt x="2555" y="2468"/>
                    <a:pt x="2407" y="2640"/>
                  </a:cubicBezTo>
                  <a:cubicBezTo>
                    <a:pt x="2162" y="2932"/>
                    <a:pt x="1822" y="3113"/>
                    <a:pt x="1508" y="3319"/>
                  </a:cubicBezTo>
                  <a:cubicBezTo>
                    <a:pt x="972" y="3625"/>
                    <a:pt x="608" y="4138"/>
                    <a:pt x="339" y="4682"/>
                  </a:cubicBezTo>
                  <a:cubicBezTo>
                    <a:pt x="280" y="4773"/>
                    <a:pt x="264" y="4924"/>
                    <a:pt x="410" y="4924"/>
                  </a:cubicBezTo>
                  <a:cubicBezTo>
                    <a:pt x="411" y="4924"/>
                    <a:pt x="412" y="4923"/>
                    <a:pt x="413" y="4923"/>
                  </a:cubicBezTo>
                  <a:cubicBezTo>
                    <a:pt x="521" y="4904"/>
                    <a:pt x="614" y="4832"/>
                    <a:pt x="709" y="4781"/>
                  </a:cubicBezTo>
                  <a:cubicBezTo>
                    <a:pt x="1075" y="4571"/>
                    <a:pt x="1451" y="4369"/>
                    <a:pt x="1768" y="4087"/>
                  </a:cubicBezTo>
                  <a:lnTo>
                    <a:pt x="1768" y="4087"/>
                  </a:lnTo>
                  <a:cubicBezTo>
                    <a:pt x="1380" y="4489"/>
                    <a:pt x="948" y="4851"/>
                    <a:pt x="621" y="5308"/>
                  </a:cubicBezTo>
                  <a:cubicBezTo>
                    <a:pt x="394" y="5615"/>
                    <a:pt x="225" y="5957"/>
                    <a:pt x="71" y="6304"/>
                  </a:cubicBezTo>
                  <a:cubicBezTo>
                    <a:pt x="44" y="6369"/>
                    <a:pt x="6" y="6434"/>
                    <a:pt x="4" y="6506"/>
                  </a:cubicBezTo>
                  <a:cubicBezTo>
                    <a:pt x="0" y="6597"/>
                    <a:pt x="80" y="6644"/>
                    <a:pt x="160" y="6644"/>
                  </a:cubicBezTo>
                  <a:cubicBezTo>
                    <a:pt x="180" y="6644"/>
                    <a:pt x="199" y="6641"/>
                    <a:pt x="218" y="6636"/>
                  </a:cubicBezTo>
                  <a:cubicBezTo>
                    <a:pt x="661" y="6513"/>
                    <a:pt x="1019" y="6165"/>
                    <a:pt x="1307" y="5819"/>
                  </a:cubicBezTo>
                  <a:cubicBezTo>
                    <a:pt x="1767" y="5211"/>
                    <a:pt x="1968" y="4460"/>
                    <a:pt x="2272" y="3770"/>
                  </a:cubicBezTo>
                  <a:lnTo>
                    <a:pt x="2272" y="3770"/>
                  </a:lnTo>
                  <a:cubicBezTo>
                    <a:pt x="2137" y="4275"/>
                    <a:pt x="2054" y="4807"/>
                    <a:pt x="1884" y="5299"/>
                  </a:cubicBezTo>
                  <a:cubicBezTo>
                    <a:pt x="1826" y="5470"/>
                    <a:pt x="1761" y="5632"/>
                    <a:pt x="1697" y="5799"/>
                  </a:cubicBezTo>
                  <a:cubicBezTo>
                    <a:pt x="1666" y="5891"/>
                    <a:pt x="1605" y="5987"/>
                    <a:pt x="1631" y="6086"/>
                  </a:cubicBezTo>
                  <a:cubicBezTo>
                    <a:pt x="1657" y="6140"/>
                    <a:pt x="1696" y="6161"/>
                    <a:pt x="1742" y="6161"/>
                  </a:cubicBezTo>
                  <a:cubicBezTo>
                    <a:pt x="1864" y="6161"/>
                    <a:pt x="2030" y="6011"/>
                    <a:pt x="2104" y="5949"/>
                  </a:cubicBezTo>
                  <a:cubicBezTo>
                    <a:pt x="2425" y="5668"/>
                    <a:pt x="2657" y="5286"/>
                    <a:pt x="2783" y="4879"/>
                  </a:cubicBezTo>
                  <a:cubicBezTo>
                    <a:pt x="3039" y="4069"/>
                    <a:pt x="2854" y="3208"/>
                    <a:pt x="2973" y="2380"/>
                  </a:cubicBezTo>
                  <a:cubicBezTo>
                    <a:pt x="2979" y="2265"/>
                    <a:pt x="3000" y="2154"/>
                    <a:pt x="3030" y="2045"/>
                  </a:cubicBezTo>
                  <a:cubicBezTo>
                    <a:pt x="3052" y="2360"/>
                    <a:pt x="3123" y="2669"/>
                    <a:pt x="3196" y="2978"/>
                  </a:cubicBezTo>
                  <a:cubicBezTo>
                    <a:pt x="3223" y="3091"/>
                    <a:pt x="3249" y="3202"/>
                    <a:pt x="3274" y="3314"/>
                  </a:cubicBezTo>
                  <a:cubicBezTo>
                    <a:pt x="3312" y="3411"/>
                    <a:pt x="3307" y="3664"/>
                    <a:pt x="3434" y="3664"/>
                  </a:cubicBezTo>
                  <a:cubicBezTo>
                    <a:pt x="3450" y="3664"/>
                    <a:pt x="3467" y="3660"/>
                    <a:pt x="3488" y="3652"/>
                  </a:cubicBezTo>
                  <a:cubicBezTo>
                    <a:pt x="3523" y="3632"/>
                    <a:pt x="3538" y="3592"/>
                    <a:pt x="3547" y="3555"/>
                  </a:cubicBezTo>
                  <a:cubicBezTo>
                    <a:pt x="3587" y="3394"/>
                    <a:pt x="3611" y="3231"/>
                    <a:pt x="3641" y="3070"/>
                  </a:cubicBezTo>
                  <a:cubicBezTo>
                    <a:pt x="3688" y="2776"/>
                    <a:pt x="3699" y="2475"/>
                    <a:pt x="3661" y="2179"/>
                  </a:cubicBezTo>
                  <a:cubicBezTo>
                    <a:pt x="3624" y="1889"/>
                    <a:pt x="3516" y="1616"/>
                    <a:pt x="3439" y="1337"/>
                  </a:cubicBezTo>
                  <a:cubicBezTo>
                    <a:pt x="3409" y="1232"/>
                    <a:pt x="3385" y="1127"/>
                    <a:pt x="3360" y="1020"/>
                  </a:cubicBezTo>
                  <a:cubicBezTo>
                    <a:pt x="3357" y="1001"/>
                    <a:pt x="3349" y="977"/>
                    <a:pt x="3335" y="962"/>
                  </a:cubicBezTo>
                  <a:cubicBezTo>
                    <a:pt x="3355" y="884"/>
                    <a:pt x="3375" y="805"/>
                    <a:pt x="3393" y="725"/>
                  </a:cubicBezTo>
                  <a:cubicBezTo>
                    <a:pt x="3400" y="717"/>
                    <a:pt x="3402" y="706"/>
                    <a:pt x="3400" y="697"/>
                  </a:cubicBezTo>
                  <a:cubicBezTo>
                    <a:pt x="3441" y="519"/>
                    <a:pt x="3476" y="341"/>
                    <a:pt x="3502" y="161"/>
                  </a:cubicBezTo>
                  <a:cubicBezTo>
                    <a:pt x="3500" y="107"/>
                    <a:pt x="3552" y="21"/>
                    <a:pt x="3481" y="1"/>
                  </a:cubicBezTo>
                  <a:cubicBezTo>
                    <a:pt x="3480" y="1"/>
                    <a:pt x="3479" y="1"/>
                    <a:pt x="3478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274905" y="4974079"/>
              <a:ext cx="134153" cy="68685"/>
            </a:xfrm>
            <a:custGeom>
              <a:avLst/>
              <a:gdLst/>
              <a:ahLst/>
              <a:cxnLst/>
              <a:rect l="l" t="t" r="r" b="b"/>
              <a:pathLst>
                <a:path w="2752" h="1409" extrusionOk="0">
                  <a:moveTo>
                    <a:pt x="2751" y="0"/>
                  </a:moveTo>
                  <a:cubicBezTo>
                    <a:pt x="2722" y="21"/>
                    <a:pt x="2683" y="34"/>
                    <a:pt x="2654" y="36"/>
                  </a:cubicBezTo>
                  <a:cubicBezTo>
                    <a:pt x="2566" y="52"/>
                    <a:pt x="2477" y="58"/>
                    <a:pt x="2389" y="58"/>
                  </a:cubicBezTo>
                  <a:cubicBezTo>
                    <a:pt x="2206" y="58"/>
                    <a:pt x="2023" y="34"/>
                    <a:pt x="1840" y="34"/>
                  </a:cubicBezTo>
                  <a:cubicBezTo>
                    <a:pt x="1823" y="34"/>
                    <a:pt x="1807" y="34"/>
                    <a:pt x="1790" y="35"/>
                  </a:cubicBezTo>
                  <a:cubicBezTo>
                    <a:pt x="964" y="45"/>
                    <a:pt x="464" y="828"/>
                    <a:pt x="0" y="1409"/>
                  </a:cubicBezTo>
                  <a:cubicBezTo>
                    <a:pt x="325" y="1335"/>
                    <a:pt x="660" y="1311"/>
                    <a:pt x="980" y="1217"/>
                  </a:cubicBezTo>
                  <a:cubicBezTo>
                    <a:pt x="1339" y="1109"/>
                    <a:pt x="1675" y="939"/>
                    <a:pt x="1997" y="752"/>
                  </a:cubicBezTo>
                  <a:cubicBezTo>
                    <a:pt x="2157" y="653"/>
                    <a:pt x="2323" y="562"/>
                    <a:pt x="2456" y="430"/>
                  </a:cubicBezTo>
                  <a:cubicBezTo>
                    <a:pt x="2565" y="314"/>
                    <a:pt x="2649" y="179"/>
                    <a:pt x="2742" y="48"/>
                  </a:cubicBezTo>
                  <a:cubicBezTo>
                    <a:pt x="2745" y="33"/>
                    <a:pt x="2748" y="17"/>
                    <a:pt x="275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5206853" y="5108183"/>
              <a:ext cx="78581" cy="21888"/>
            </a:xfrm>
            <a:custGeom>
              <a:avLst/>
              <a:gdLst/>
              <a:ahLst/>
              <a:cxnLst/>
              <a:rect l="l" t="t" r="r" b="b"/>
              <a:pathLst>
                <a:path w="1612" h="449" extrusionOk="0">
                  <a:moveTo>
                    <a:pt x="773" y="1"/>
                  </a:moveTo>
                  <a:cubicBezTo>
                    <a:pt x="491" y="1"/>
                    <a:pt x="226" y="113"/>
                    <a:pt x="1" y="276"/>
                  </a:cubicBezTo>
                  <a:cubicBezTo>
                    <a:pt x="234" y="386"/>
                    <a:pt x="493" y="448"/>
                    <a:pt x="753" y="448"/>
                  </a:cubicBezTo>
                  <a:cubicBezTo>
                    <a:pt x="773" y="448"/>
                    <a:pt x="793" y="448"/>
                    <a:pt x="813" y="447"/>
                  </a:cubicBezTo>
                  <a:cubicBezTo>
                    <a:pt x="1080" y="430"/>
                    <a:pt x="1346" y="386"/>
                    <a:pt x="1612" y="356"/>
                  </a:cubicBezTo>
                  <a:cubicBezTo>
                    <a:pt x="1602" y="351"/>
                    <a:pt x="1592" y="346"/>
                    <a:pt x="1581" y="341"/>
                  </a:cubicBezTo>
                  <a:cubicBezTo>
                    <a:pt x="1422" y="256"/>
                    <a:pt x="1233" y="173"/>
                    <a:pt x="1067" y="82"/>
                  </a:cubicBezTo>
                  <a:cubicBezTo>
                    <a:pt x="1029" y="65"/>
                    <a:pt x="991" y="34"/>
                    <a:pt x="970" y="1"/>
                  </a:cubicBezTo>
                  <a:lnTo>
                    <a:pt x="796" y="1"/>
                  </a:lnTo>
                  <a:cubicBezTo>
                    <a:pt x="788" y="1"/>
                    <a:pt x="780" y="1"/>
                    <a:pt x="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5264619" y="5108573"/>
              <a:ext cx="56450" cy="51770"/>
            </a:xfrm>
            <a:custGeom>
              <a:avLst/>
              <a:gdLst/>
              <a:ahLst/>
              <a:cxnLst/>
              <a:rect l="l" t="t" r="r" b="b"/>
              <a:pathLst>
                <a:path w="1158" h="1062" extrusionOk="0">
                  <a:moveTo>
                    <a:pt x="60" y="1"/>
                  </a:moveTo>
                  <a:cubicBezTo>
                    <a:pt x="40" y="1"/>
                    <a:pt x="20" y="1"/>
                    <a:pt x="0" y="1"/>
                  </a:cubicBezTo>
                  <a:cubicBezTo>
                    <a:pt x="128" y="79"/>
                    <a:pt x="283" y="100"/>
                    <a:pt x="420" y="158"/>
                  </a:cubicBezTo>
                  <a:cubicBezTo>
                    <a:pt x="830" y="286"/>
                    <a:pt x="967" y="723"/>
                    <a:pt x="1158" y="1061"/>
                  </a:cubicBezTo>
                  <a:cubicBezTo>
                    <a:pt x="1148" y="829"/>
                    <a:pt x="1067" y="602"/>
                    <a:pt x="984" y="387"/>
                  </a:cubicBezTo>
                  <a:cubicBezTo>
                    <a:pt x="945" y="295"/>
                    <a:pt x="901" y="204"/>
                    <a:pt x="859" y="111"/>
                  </a:cubicBezTo>
                  <a:cubicBezTo>
                    <a:pt x="849" y="90"/>
                    <a:pt x="849" y="64"/>
                    <a:pt x="857" y="43"/>
                  </a:cubicBezTo>
                  <a:cubicBezTo>
                    <a:pt x="592" y="43"/>
                    <a:pt x="326" y="1"/>
                    <a:pt x="6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350463" y="5027506"/>
              <a:ext cx="39339" cy="134397"/>
            </a:xfrm>
            <a:custGeom>
              <a:avLst/>
              <a:gdLst/>
              <a:ahLst/>
              <a:cxnLst/>
              <a:rect l="l" t="t" r="r" b="b"/>
              <a:pathLst>
                <a:path w="807" h="2757" extrusionOk="0">
                  <a:moveTo>
                    <a:pt x="754" y="1"/>
                  </a:moveTo>
                  <a:cubicBezTo>
                    <a:pt x="639" y="177"/>
                    <a:pt x="512" y="349"/>
                    <a:pt x="376" y="516"/>
                  </a:cubicBezTo>
                  <a:cubicBezTo>
                    <a:pt x="369" y="526"/>
                    <a:pt x="364" y="535"/>
                    <a:pt x="358" y="546"/>
                  </a:cubicBezTo>
                  <a:cubicBezTo>
                    <a:pt x="286" y="680"/>
                    <a:pt x="232" y="827"/>
                    <a:pt x="187" y="974"/>
                  </a:cubicBezTo>
                  <a:cubicBezTo>
                    <a:pt x="1" y="1557"/>
                    <a:pt x="30" y="2192"/>
                    <a:pt x="277" y="2757"/>
                  </a:cubicBezTo>
                  <a:cubicBezTo>
                    <a:pt x="381" y="2144"/>
                    <a:pt x="707" y="1592"/>
                    <a:pt x="786" y="974"/>
                  </a:cubicBezTo>
                  <a:cubicBezTo>
                    <a:pt x="806" y="798"/>
                    <a:pt x="805" y="620"/>
                    <a:pt x="791" y="444"/>
                  </a:cubicBezTo>
                  <a:cubicBezTo>
                    <a:pt x="778" y="298"/>
                    <a:pt x="752" y="148"/>
                    <a:pt x="75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147186" y="4939468"/>
              <a:ext cx="117140" cy="23935"/>
            </a:xfrm>
            <a:custGeom>
              <a:avLst/>
              <a:gdLst/>
              <a:ahLst/>
              <a:cxnLst/>
              <a:rect l="l" t="t" r="r" b="b"/>
              <a:pathLst>
                <a:path w="2403" h="491" extrusionOk="0">
                  <a:moveTo>
                    <a:pt x="884" y="1"/>
                  </a:moveTo>
                  <a:cubicBezTo>
                    <a:pt x="589" y="1"/>
                    <a:pt x="290" y="49"/>
                    <a:pt x="1" y="82"/>
                  </a:cubicBezTo>
                  <a:cubicBezTo>
                    <a:pt x="388" y="312"/>
                    <a:pt x="812" y="490"/>
                    <a:pt x="1269" y="490"/>
                  </a:cubicBezTo>
                  <a:cubicBezTo>
                    <a:pt x="1279" y="490"/>
                    <a:pt x="1290" y="490"/>
                    <a:pt x="1300" y="489"/>
                  </a:cubicBezTo>
                  <a:cubicBezTo>
                    <a:pt x="1332" y="490"/>
                    <a:pt x="1363" y="490"/>
                    <a:pt x="1394" y="490"/>
                  </a:cubicBezTo>
                  <a:cubicBezTo>
                    <a:pt x="1603" y="490"/>
                    <a:pt x="1813" y="476"/>
                    <a:pt x="2021" y="457"/>
                  </a:cubicBezTo>
                  <a:cubicBezTo>
                    <a:pt x="2022" y="457"/>
                    <a:pt x="2023" y="457"/>
                    <a:pt x="2025" y="457"/>
                  </a:cubicBezTo>
                  <a:cubicBezTo>
                    <a:pt x="2161" y="457"/>
                    <a:pt x="2280" y="405"/>
                    <a:pt x="2403" y="351"/>
                  </a:cubicBezTo>
                  <a:cubicBezTo>
                    <a:pt x="2093" y="350"/>
                    <a:pt x="1806" y="230"/>
                    <a:pt x="1528" y="106"/>
                  </a:cubicBezTo>
                  <a:cubicBezTo>
                    <a:pt x="1320" y="27"/>
                    <a:pt x="1103" y="1"/>
                    <a:pt x="88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146065" y="4973786"/>
              <a:ext cx="83602" cy="42459"/>
            </a:xfrm>
            <a:custGeom>
              <a:avLst/>
              <a:gdLst/>
              <a:ahLst/>
              <a:cxnLst/>
              <a:rect l="l" t="t" r="r" b="b"/>
              <a:pathLst>
                <a:path w="1715" h="871" extrusionOk="0">
                  <a:moveTo>
                    <a:pt x="1715" y="1"/>
                  </a:moveTo>
                  <a:lnTo>
                    <a:pt x="1715" y="1"/>
                  </a:lnTo>
                  <a:cubicBezTo>
                    <a:pt x="1094" y="160"/>
                    <a:pt x="423" y="348"/>
                    <a:pt x="1" y="870"/>
                  </a:cubicBezTo>
                  <a:cubicBezTo>
                    <a:pt x="109" y="852"/>
                    <a:pt x="217" y="835"/>
                    <a:pt x="325" y="817"/>
                  </a:cubicBezTo>
                  <a:cubicBezTo>
                    <a:pt x="396" y="806"/>
                    <a:pt x="465" y="796"/>
                    <a:pt x="535" y="782"/>
                  </a:cubicBezTo>
                  <a:cubicBezTo>
                    <a:pt x="1091" y="707"/>
                    <a:pt x="1341" y="361"/>
                    <a:pt x="171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305128" y="5144744"/>
              <a:ext cx="18232" cy="63615"/>
            </a:xfrm>
            <a:custGeom>
              <a:avLst/>
              <a:gdLst/>
              <a:ahLst/>
              <a:cxnLst/>
              <a:rect l="l" t="t" r="r" b="b"/>
              <a:pathLst>
                <a:path w="374" h="1305" extrusionOk="0">
                  <a:moveTo>
                    <a:pt x="43" y="1"/>
                  </a:moveTo>
                  <a:cubicBezTo>
                    <a:pt x="42" y="10"/>
                    <a:pt x="41" y="19"/>
                    <a:pt x="40" y="27"/>
                  </a:cubicBezTo>
                  <a:cubicBezTo>
                    <a:pt x="0" y="470"/>
                    <a:pt x="79" y="918"/>
                    <a:pt x="311" y="1304"/>
                  </a:cubicBezTo>
                  <a:cubicBezTo>
                    <a:pt x="374" y="1037"/>
                    <a:pt x="327" y="758"/>
                    <a:pt x="271" y="496"/>
                  </a:cubicBezTo>
                  <a:cubicBezTo>
                    <a:pt x="269" y="487"/>
                    <a:pt x="269" y="479"/>
                    <a:pt x="270" y="470"/>
                  </a:cubicBezTo>
                  <a:cubicBezTo>
                    <a:pt x="248" y="413"/>
                    <a:pt x="236" y="352"/>
                    <a:pt x="209" y="296"/>
                  </a:cubicBezTo>
                  <a:cubicBezTo>
                    <a:pt x="164" y="192"/>
                    <a:pt x="108" y="93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5275392" y="5136067"/>
              <a:ext cx="26909" cy="74925"/>
            </a:xfrm>
            <a:custGeom>
              <a:avLst/>
              <a:gdLst/>
              <a:ahLst/>
              <a:cxnLst/>
              <a:rect l="l" t="t" r="r" b="b"/>
              <a:pathLst>
                <a:path w="552" h="1537" extrusionOk="0">
                  <a:moveTo>
                    <a:pt x="502" y="0"/>
                  </a:moveTo>
                  <a:cubicBezTo>
                    <a:pt x="451" y="136"/>
                    <a:pt x="334" y="250"/>
                    <a:pt x="277" y="380"/>
                  </a:cubicBezTo>
                  <a:cubicBezTo>
                    <a:pt x="136" y="751"/>
                    <a:pt x="27" y="1136"/>
                    <a:pt x="1" y="1537"/>
                  </a:cubicBezTo>
                  <a:cubicBezTo>
                    <a:pt x="296" y="1204"/>
                    <a:pt x="411" y="749"/>
                    <a:pt x="518" y="328"/>
                  </a:cubicBezTo>
                  <a:cubicBezTo>
                    <a:pt x="528" y="278"/>
                    <a:pt x="523" y="135"/>
                    <a:pt x="551" y="53"/>
                  </a:cubicBezTo>
                  <a:cubicBezTo>
                    <a:pt x="536" y="35"/>
                    <a:pt x="519" y="17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5292503" y="5178721"/>
              <a:ext cx="14429" cy="43239"/>
            </a:xfrm>
            <a:custGeom>
              <a:avLst/>
              <a:gdLst/>
              <a:ahLst/>
              <a:cxnLst/>
              <a:rect l="l" t="t" r="r" b="b"/>
              <a:pathLst>
                <a:path w="296" h="887" extrusionOk="0">
                  <a:moveTo>
                    <a:pt x="186" y="0"/>
                  </a:moveTo>
                  <a:cubicBezTo>
                    <a:pt x="152" y="104"/>
                    <a:pt x="100" y="250"/>
                    <a:pt x="32" y="392"/>
                  </a:cubicBezTo>
                  <a:cubicBezTo>
                    <a:pt x="1" y="561"/>
                    <a:pt x="71" y="725"/>
                    <a:pt x="117" y="887"/>
                  </a:cubicBezTo>
                  <a:cubicBezTo>
                    <a:pt x="216" y="755"/>
                    <a:pt x="266" y="595"/>
                    <a:pt x="296" y="434"/>
                  </a:cubicBezTo>
                  <a:cubicBezTo>
                    <a:pt x="236" y="264"/>
                    <a:pt x="197" y="86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5210022" y="5135433"/>
              <a:ext cx="54061" cy="20913"/>
            </a:xfrm>
            <a:custGeom>
              <a:avLst/>
              <a:gdLst/>
              <a:ahLst/>
              <a:cxnLst/>
              <a:rect l="l" t="t" r="r" b="b"/>
              <a:pathLst>
                <a:path w="1109" h="429" extrusionOk="0">
                  <a:moveTo>
                    <a:pt x="1109" y="1"/>
                  </a:moveTo>
                  <a:lnTo>
                    <a:pt x="1109" y="1"/>
                  </a:lnTo>
                  <a:cubicBezTo>
                    <a:pt x="1011" y="6"/>
                    <a:pt x="913" y="9"/>
                    <a:pt x="815" y="9"/>
                  </a:cubicBezTo>
                  <a:cubicBezTo>
                    <a:pt x="734" y="9"/>
                    <a:pt x="654" y="7"/>
                    <a:pt x="574" y="2"/>
                  </a:cubicBezTo>
                  <a:cubicBezTo>
                    <a:pt x="350" y="66"/>
                    <a:pt x="173" y="239"/>
                    <a:pt x="1" y="390"/>
                  </a:cubicBezTo>
                  <a:cubicBezTo>
                    <a:pt x="77" y="419"/>
                    <a:pt x="155" y="429"/>
                    <a:pt x="234" y="429"/>
                  </a:cubicBezTo>
                  <a:cubicBezTo>
                    <a:pt x="381" y="429"/>
                    <a:pt x="530" y="393"/>
                    <a:pt x="675" y="374"/>
                  </a:cubicBezTo>
                  <a:lnTo>
                    <a:pt x="680" y="374"/>
                  </a:lnTo>
                  <a:cubicBezTo>
                    <a:pt x="804" y="230"/>
                    <a:pt x="949" y="105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5224841" y="4950973"/>
              <a:ext cx="72049" cy="83553"/>
            </a:xfrm>
            <a:custGeom>
              <a:avLst/>
              <a:gdLst/>
              <a:ahLst/>
              <a:cxnLst/>
              <a:rect l="l" t="t" r="r" b="b"/>
              <a:pathLst>
                <a:path w="1478" h="1714" extrusionOk="0">
                  <a:moveTo>
                    <a:pt x="1478" y="0"/>
                  </a:moveTo>
                  <a:lnTo>
                    <a:pt x="1478" y="0"/>
                  </a:lnTo>
                  <a:cubicBezTo>
                    <a:pt x="1138" y="161"/>
                    <a:pt x="882" y="452"/>
                    <a:pt x="610" y="706"/>
                  </a:cubicBezTo>
                  <a:cubicBezTo>
                    <a:pt x="339" y="994"/>
                    <a:pt x="109" y="1330"/>
                    <a:pt x="0" y="1713"/>
                  </a:cubicBezTo>
                  <a:cubicBezTo>
                    <a:pt x="409" y="1359"/>
                    <a:pt x="865" y="1047"/>
                    <a:pt x="1163" y="580"/>
                  </a:cubicBezTo>
                  <a:cubicBezTo>
                    <a:pt x="1278" y="393"/>
                    <a:pt x="1356" y="184"/>
                    <a:pt x="1478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5236930" y="5128901"/>
              <a:ext cx="55718" cy="49284"/>
            </a:xfrm>
            <a:custGeom>
              <a:avLst/>
              <a:gdLst/>
              <a:ahLst/>
              <a:cxnLst/>
              <a:rect l="l" t="t" r="r" b="b"/>
              <a:pathLst>
                <a:path w="1143" h="1011" extrusionOk="0">
                  <a:moveTo>
                    <a:pt x="1112" y="0"/>
                  </a:moveTo>
                  <a:cubicBezTo>
                    <a:pt x="1111" y="19"/>
                    <a:pt x="1103" y="38"/>
                    <a:pt x="1084" y="51"/>
                  </a:cubicBezTo>
                  <a:cubicBezTo>
                    <a:pt x="612" y="204"/>
                    <a:pt x="211" y="561"/>
                    <a:pt x="0" y="1011"/>
                  </a:cubicBezTo>
                  <a:cubicBezTo>
                    <a:pt x="401" y="923"/>
                    <a:pt x="736" y="644"/>
                    <a:pt x="988" y="328"/>
                  </a:cubicBezTo>
                  <a:cubicBezTo>
                    <a:pt x="1014" y="276"/>
                    <a:pt x="1073" y="115"/>
                    <a:pt x="1143" y="21"/>
                  </a:cubicBezTo>
                  <a:cubicBezTo>
                    <a:pt x="1132" y="14"/>
                    <a:pt x="1123" y="7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5249751" y="5164487"/>
              <a:ext cx="27932" cy="38364"/>
            </a:xfrm>
            <a:custGeom>
              <a:avLst/>
              <a:gdLst/>
              <a:ahLst/>
              <a:cxnLst/>
              <a:rect l="l" t="t" r="r" b="b"/>
              <a:pathLst>
                <a:path w="573" h="787" extrusionOk="0">
                  <a:moveTo>
                    <a:pt x="572" y="0"/>
                  </a:moveTo>
                  <a:lnTo>
                    <a:pt x="572" y="0"/>
                  </a:lnTo>
                  <a:cubicBezTo>
                    <a:pt x="520" y="51"/>
                    <a:pt x="348" y="170"/>
                    <a:pt x="161" y="271"/>
                  </a:cubicBezTo>
                  <a:cubicBezTo>
                    <a:pt x="55" y="418"/>
                    <a:pt x="29" y="611"/>
                    <a:pt x="1" y="787"/>
                  </a:cubicBezTo>
                  <a:cubicBezTo>
                    <a:pt x="169" y="700"/>
                    <a:pt x="313" y="571"/>
                    <a:pt x="445" y="436"/>
                  </a:cubicBezTo>
                  <a:cubicBezTo>
                    <a:pt x="446" y="435"/>
                    <a:pt x="447" y="435"/>
                    <a:pt x="447" y="434"/>
                  </a:cubicBezTo>
                  <a:cubicBezTo>
                    <a:pt x="482" y="288"/>
                    <a:pt x="525" y="143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5194374" y="4754471"/>
              <a:ext cx="76046" cy="71220"/>
            </a:xfrm>
            <a:custGeom>
              <a:avLst/>
              <a:gdLst/>
              <a:ahLst/>
              <a:cxnLst/>
              <a:rect l="l" t="t" r="r" b="b"/>
              <a:pathLst>
                <a:path w="1560" h="1461" extrusionOk="0">
                  <a:moveTo>
                    <a:pt x="1560" y="0"/>
                  </a:moveTo>
                  <a:cubicBezTo>
                    <a:pt x="1370" y="0"/>
                    <a:pt x="1180" y="10"/>
                    <a:pt x="992" y="26"/>
                  </a:cubicBezTo>
                  <a:cubicBezTo>
                    <a:pt x="915" y="33"/>
                    <a:pt x="838" y="41"/>
                    <a:pt x="763" y="51"/>
                  </a:cubicBezTo>
                  <a:cubicBezTo>
                    <a:pt x="709" y="105"/>
                    <a:pt x="657" y="162"/>
                    <a:pt x="607" y="220"/>
                  </a:cubicBezTo>
                  <a:cubicBezTo>
                    <a:pt x="301" y="576"/>
                    <a:pt x="86" y="977"/>
                    <a:pt x="0" y="1460"/>
                  </a:cubicBezTo>
                  <a:cubicBezTo>
                    <a:pt x="399" y="1053"/>
                    <a:pt x="771" y="573"/>
                    <a:pt x="1230" y="220"/>
                  </a:cubicBezTo>
                  <a:cubicBezTo>
                    <a:pt x="1335" y="139"/>
                    <a:pt x="1444" y="65"/>
                    <a:pt x="15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5400186" y="4758907"/>
              <a:ext cx="242860" cy="561912"/>
            </a:xfrm>
            <a:custGeom>
              <a:avLst/>
              <a:gdLst/>
              <a:ahLst/>
              <a:cxnLst/>
              <a:rect l="l" t="t" r="r" b="b"/>
              <a:pathLst>
                <a:path w="4982" h="11527" extrusionOk="0">
                  <a:moveTo>
                    <a:pt x="4667" y="1"/>
                  </a:moveTo>
                  <a:lnTo>
                    <a:pt x="4603" y="20"/>
                  </a:lnTo>
                  <a:cubicBezTo>
                    <a:pt x="4518" y="111"/>
                    <a:pt x="4439" y="204"/>
                    <a:pt x="4364" y="303"/>
                  </a:cubicBezTo>
                  <a:cubicBezTo>
                    <a:pt x="4232" y="474"/>
                    <a:pt x="4114" y="656"/>
                    <a:pt x="4004" y="843"/>
                  </a:cubicBezTo>
                  <a:cubicBezTo>
                    <a:pt x="3559" y="1634"/>
                    <a:pt x="3173" y="2457"/>
                    <a:pt x="2837" y="3302"/>
                  </a:cubicBezTo>
                  <a:cubicBezTo>
                    <a:pt x="3104" y="3917"/>
                    <a:pt x="3246" y="4584"/>
                    <a:pt x="3391" y="5237"/>
                  </a:cubicBezTo>
                  <a:cubicBezTo>
                    <a:pt x="3468" y="5615"/>
                    <a:pt x="3538" y="5994"/>
                    <a:pt x="3591" y="6375"/>
                  </a:cubicBezTo>
                  <a:cubicBezTo>
                    <a:pt x="3607" y="6506"/>
                    <a:pt x="3623" y="6639"/>
                    <a:pt x="3630" y="6771"/>
                  </a:cubicBezTo>
                  <a:cubicBezTo>
                    <a:pt x="3632" y="6784"/>
                    <a:pt x="3622" y="6795"/>
                    <a:pt x="3608" y="6796"/>
                  </a:cubicBezTo>
                  <a:cubicBezTo>
                    <a:pt x="3608" y="6796"/>
                    <a:pt x="3607" y="6796"/>
                    <a:pt x="3607" y="6796"/>
                  </a:cubicBezTo>
                  <a:cubicBezTo>
                    <a:pt x="3595" y="6796"/>
                    <a:pt x="3583" y="6787"/>
                    <a:pt x="3583" y="6774"/>
                  </a:cubicBezTo>
                  <a:cubicBezTo>
                    <a:pt x="3582" y="6674"/>
                    <a:pt x="3567" y="6575"/>
                    <a:pt x="3555" y="6477"/>
                  </a:cubicBezTo>
                  <a:cubicBezTo>
                    <a:pt x="3482" y="5976"/>
                    <a:pt x="3373" y="5480"/>
                    <a:pt x="3244" y="4991"/>
                  </a:cubicBezTo>
                  <a:cubicBezTo>
                    <a:pt x="3115" y="4489"/>
                    <a:pt x="2910" y="4011"/>
                    <a:pt x="2752" y="3518"/>
                  </a:cubicBezTo>
                  <a:cubicBezTo>
                    <a:pt x="2448" y="4307"/>
                    <a:pt x="2186" y="5112"/>
                    <a:pt x="1962" y="5925"/>
                  </a:cubicBezTo>
                  <a:cubicBezTo>
                    <a:pt x="1938" y="6009"/>
                    <a:pt x="1915" y="6093"/>
                    <a:pt x="1893" y="6179"/>
                  </a:cubicBezTo>
                  <a:cubicBezTo>
                    <a:pt x="1910" y="6179"/>
                    <a:pt x="1927" y="6184"/>
                    <a:pt x="1941" y="6196"/>
                  </a:cubicBezTo>
                  <a:cubicBezTo>
                    <a:pt x="1973" y="6232"/>
                    <a:pt x="1973" y="6286"/>
                    <a:pt x="1986" y="6332"/>
                  </a:cubicBezTo>
                  <a:cubicBezTo>
                    <a:pt x="2077" y="6838"/>
                    <a:pt x="2129" y="7351"/>
                    <a:pt x="2217" y="7858"/>
                  </a:cubicBezTo>
                  <a:cubicBezTo>
                    <a:pt x="2262" y="8112"/>
                    <a:pt x="2322" y="8365"/>
                    <a:pt x="2368" y="8620"/>
                  </a:cubicBezTo>
                  <a:cubicBezTo>
                    <a:pt x="2370" y="8632"/>
                    <a:pt x="2362" y="8644"/>
                    <a:pt x="2350" y="8646"/>
                  </a:cubicBezTo>
                  <a:cubicBezTo>
                    <a:pt x="2348" y="8646"/>
                    <a:pt x="2347" y="8646"/>
                    <a:pt x="2345" y="8646"/>
                  </a:cubicBezTo>
                  <a:cubicBezTo>
                    <a:pt x="2335" y="8646"/>
                    <a:pt x="2325" y="8639"/>
                    <a:pt x="2324" y="8629"/>
                  </a:cubicBezTo>
                  <a:cubicBezTo>
                    <a:pt x="2300" y="8472"/>
                    <a:pt x="2260" y="8318"/>
                    <a:pt x="2223" y="8164"/>
                  </a:cubicBezTo>
                  <a:cubicBezTo>
                    <a:pt x="2094" y="7598"/>
                    <a:pt x="1943" y="7034"/>
                    <a:pt x="1844" y="6460"/>
                  </a:cubicBezTo>
                  <a:cubicBezTo>
                    <a:pt x="1841" y="6442"/>
                    <a:pt x="1838" y="6424"/>
                    <a:pt x="1835" y="6405"/>
                  </a:cubicBezTo>
                  <a:lnTo>
                    <a:pt x="1814" y="6487"/>
                  </a:lnTo>
                  <a:cubicBezTo>
                    <a:pt x="1832" y="6509"/>
                    <a:pt x="1835" y="6541"/>
                    <a:pt x="1819" y="6565"/>
                  </a:cubicBezTo>
                  <a:cubicBezTo>
                    <a:pt x="1807" y="6583"/>
                    <a:pt x="1796" y="6601"/>
                    <a:pt x="1784" y="6618"/>
                  </a:cubicBezTo>
                  <a:cubicBezTo>
                    <a:pt x="1484" y="7880"/>
                    <a:pt x="1295" y="9170"/>
                    <a:pt x="1103" y="10450"/>
                  </a:cubicBezTo>
                  <a:cubicBezTo>
                    <a:pt x="1082" y="10483"/>
                    <a:pt x="1065" y="10499"/>
                    <a:pt x="1051" y="10499"/>
                  </a:cubicBezTo>
                  <a:cubicBezTo>
                    <a:pt x="907" y="10499"/>
                    <a:pt x="1167" y="8772"/>
                    <a:pt x="1183" y="8646"/>
                  </a:cubicBezTo>
                  <a:cubicBezTo>
                    <a:pt x="1264" y="8096"/>
                    <a:pt x="1362" y="7548"/>
                    <a:pt x="1477" y="7005"/>
                  </a:cubicBezTo>
                  <a:lnTo>
                    <a:pt x="1477" y="7005"/>
                  </a:lnTo>
                  <a:cubicBezTo>
                    <a:pt x="1301" y="7212"/>
                    <a:pt x="1121" y="7417"/>
                    <a:pt x="936" y="7616"/>
                  </a:cubicBezTo>
                  <a:cubicBezTo>
                    <a:pt x="811" y="7755"/>
                    <a:pt x="683" y="7891"/>
                    <a:pt x="553" y="8024"/>
                  </a:cubicBezTo>
                  <a:cubicBezTo>
                    <a:pt x="547" y="8031"/>
                    <a:pt x="541" y="8034"/>
                    <a:pt x="534" y="8034"/>
                  </a:cubicBezTo>
                  <a:cubicBezTo>
                    <a:pt x="513" y="8034"/>
                    <a:pt x="493" y="8006"/>
                    <a:pt x="511" y="7985"/>
                  </a:cubicBezTo>
                  <a:cubicBezTo>
                    <a:pt x="589" y="7906"/>
                    <a:pt x="663" y="7822"/>
                    <a:pt x="737" y="7739"/>
                  </a:cubicBezTo>
                  <a:cubicBezTo>
                    <a:pt x="802" y="7663"/>
                    <a:pt x="865" y="7586"/>
                    <a:pt x="927" y="7507"/>
                  </a:cubicBezTo>
                  <a:cubicBezTo>
                    <a:pt x="1032" y="7373"/>
                    <a:pt x="1133" y="7236"/>
                    <a:pt x="1235" y="7100"/>
                  </a:cubicBezTo>
                  <a:cubicBezTo>
                    <a:pt x="1342" y="6961"/>
                    <a:pt x="1441" y="6817"/>
                    <a:pt x="1549" y="6680"/>
                  </a:cubicBezTo>
                  <a:cubicBezTo>
                    <a:pt x="1777" y="5677"/>
                    <a:pt x="2068" y="4688"/>
                    <a:pt x="2433" y="3726"/>
                  </a:cubicBezTo>
                  <a:lnTo>
                    <a:pt x="2433" y="3726"/>
                  </a:lnTo>
                  <a:cubicBezTo>
                    <a:pt x="2203" y="3932"/>
                    <a:pt x="1973" y="4134"/>
                    <a:pt x="1771" y="4372"/>
                  </a:cubicBezTo>
                  <a:cubicBezTo>
                    <a:pt x="1677" y="4477"/>
                    <a:pt x="1587" y="4587"/>
                    <a:pt x="1500" y="4700"/>
                  </a:cubicBezTo>
                  <a:cubicBezTo>
                    <a:pt x="1309" y="4943"/>
                    <a:pt x="1134" y="5201"/>
                    <a:pt x="966" y="5461"/>
                  </a:cubicBezTo>
                  <a:cubicBezTo>
                    <a:pt x="959" y="5471"/>
                    <a:pt x="948" y="5476"/>
                    <a:pt x="937" y="5476"/>
                  </a:cubicBezTo>
                  <a:cubicBezTo>
                    <a:pt x="929" y="5476"/>
                    <a:pt x="921" y="5473"/>
                    <a:pt x="914" y="5467"/>
                  </a:cubicBezTo>
                  <a:cubicBezTo>
                    <a:pt x="900" y="5455"/>
                    <a:pt x="899" y="5432"/>
                    <a:pt x="911" y="5418"/>
                  </a:cubicBezTo>
                  <a:cubicBezTo>
                    <a:pt x="944" y="5379"/>
                    <a:pt x="969" y="5333"/>
                    <a:pt x="995" y="5291"/>
                  </a:cubicBezTo>
                  <a:cubicBezTo>
                    <a:pt x="1153" y="5023"/>
                    <a:pt x="1320" y="4759"/>
                    <a:pt x="1503" y="4505"/>
                  </a:cubicBezTo>
                  <a:cubicBezTo>
                    <a:pt x="1801" y="4096"/>
                    <a:pt x="2142" y="3719"/>
                    <a:pt x="2552" y="3420"/>
                  </a:cubicBezTo>
                  <a:cubicBezTo>
                    <a:pt x="2563" y="3391"/>
                    <a:pt x="2575" y="3362"/>
                    <a:pt x="2588" y="3332"/>
                  </a:cubicBezTo>
                  <a:cubicBezTo>
                    <a:pt x="2983" y="2372"/>
                    <a:pt x="3393" y="1407"/>
                    <a:pt x="3982" y="549"/>
                  </a:cubicBezTo>
                  <a:cubicBezTo>
                    <a:pt x="4033" y="472"/>
                    <a:pt x="4150" y="315"/>
                    <a:pt x="4280" y="173"/>
                  </a:cubicBezTo>
                  <a:cubicBezTo>
                    <a:pt x="4293" y="157"/>
                    <a:pt x="4307" y="143"/>
                    <a:pt x="4321" y="129"/>
                  </a:cubicBezTo>
                  <a:cubicBezTo>
                    <a:pt x="4330" y="119"/>
                    <a:pt x="4339" y="110"/>
                    <a:pt x="4349" y="100"/>
                  </a:cubicBezTo>
                  <a:lnTo>
                    <a:pt x="4349" y="100"/>
                  </a:lnTo>
                  <a:cubicBezTo>
                    <a:pt x="4318" y="110"/>
                    <a:pt x="4289" y="119"/>
                    <a:pt x="4260" y="129"/>
                  </a:cubicBezTo>
                  <a:cubicBezTo>
                    <a:pt x="3204" y="473"/>
                    <a:pt x="1993" y="986"/>
                    <a:pt x="1543" y="2006"/>
                  </a:cubicBezTo>
                  <a:cubicBezTo>
                    <a:pt x="1390" y="2307"/>
                    <a:pt x="1477" y="2661"/>
                    <a:pt x="1374" y="2972"/>
                  </a:cubicBezTo>
                  <a:cubicBezTo>
                    <a:pt x="1206" y="3234"/>
                    <a:pt x="942" y="3398"/>
                    <a:pt x="757" y="3655"/>
                  </a:cubicBezTo>
                  <a:cubicBezTo>
                    <a:pt x="248" y="4323"/>
                    <a:pt x="291" y="4859"/>
                    <a:pt x="570" y="5613"/>
                  </a:cubicBezTo>
                  <a:cubicBezTo>
                    <a:pt x="611" y="5732"/>
                    <a:pt x="658" y="5855"/>
                    <a:pt x="598" y="5977"/>
                  </a:cubicBezTo>
                  <a:cubicBezTo>
                    <a:pt x="489" y="6228"/>
                    <a:pt x="352" y="6468"/>
                    <a:pt x="263" y="6728"/>
                  </a:cubicBezTo>
                  <a:cubicBezTo>
                    <a:pt x="1" y="7424"/>
                    <a:pt x="296" y="8007"/>
                    <a:pt x="483" y="8666"/>
                  </a:cubicBezTo>
                  <a:cubicBezTo>
                    <a:pt x="505" y="8887"/>
                    <a:pt x="428" y="9108"/>
                    <a:pt x="410" y="9329"/>
                  </a:cubicBezTo>
                  <a:cubicBezTo>
                    <a:pt x="358" y="9737"/>
                    <a:pt x="312" y="10182"/>
                    <a:pt x="376" y="10602"/>
                  </a:cubicBezTo>
                  <a:cubicBezTo>
                    <a:pt x="425" y="10904"/>
                    <a:pt x="494" y="11246"/>
                    <a:pt x="750" y="11443"/>
                  </a:cubicBezTo>
                  <a:cubicBezTo>
                    <a:pt x="817" y="11502"/>
                    <a:pt x="885" y="11526"/>
                    <a:pt x="952" y="11526"/>
                  </a:cubicBezTo>
                  <a:cubicBezTo>
                    <a:pt x="1020" y="11526"/>
                    <a:pt x="1088" y="11500"/>
                    <a:pt x="1151" y="11461"/>
                  </a:cubicBezTo>
                  <a:cubicBezTo>
                    <a:pt x="1214" y="11420"/>
                    <a:pt x="1272" y="11366"/>
                    <a:pt x="1325" y="11312"/>
                  </a:cubicBezTo>
                  <a:cubicBezTo>
                    <a:pt x="1676" y="10928"/>
                    <a:pt x="1818" y="10408"/>
                    <a:pt x="2019" y="9940"/>
                  </a:cubicBezTo>
                  <a:cubicBezTo>
                    <a:pt x="2100" y="9740"/>
                    <a:pt x="2179" y="9539"/>
                    <a:pt x="2241" y="9333"/>
                  </a:cubicBezTo>
                  <a:cubicBezTo>
                    <a:pt x="2256" y="9290"/>
                    <a:pt x="2292" y="9271"/>
                    <a:pt x="2329" y="9271"/>
                  </a:cubicBezTo>
                  <a:cubicBezTo>
                    <a:pt x="2376" y="9271"/>
                    <a:pt x="2424" y="9304"/>
                    <a:pt x="2425" y="9361"/>
                  </a:cubicBezTo>
                  <a:cubicBezTo>
                    <a:pt x="2893" y="9300"/>
                    <a:pt x="3383" y="9009"/>
                    <a:pt x="3559" y="8552"/>
                  </a:cubicBezTo>
                  <a:cubicBezTo>
                    <a:pt x="3753" y="8133"/>
                    <a:pt x="3664" y="7661"/>
                    <a:pt x="3767" y="7228"/>
                  </a:cubicBezTo>
                  <a:cubicBezTo>
                    <a:pt x="3870" y="7045"/>
                    <a:pt x="4042" y="6911"/>
                    <a:pt x="4164" y="6739"/>
                  </a:cubicBezTo>
                  <a:cubicBezTo>
                    <a:pt x="4235" y="6648"/>
                    <a:pt x="4304" y="6550"/>
                    <a:pt x="4364" y="6449"/>
                  </a:cubicBezTo>
                  <a:cubicBezTo>
                    <a:pt x="4420" y="6351"/>
                    <a:pt x="4469" y="6248"/>
                    <a:pt x="4502" y="6142"/>
                  </a:cubicBezTo>
                  <a:cubicBezTo>
                    <a:pt x="4745" y="5381"/>
                    <a:pt x="4712" y="4568"/>
                    <a:pt x="4656" y="3782"/>
                  </a:cubicBezTo>
                  <a:cubicBezTo>
                    <a:pt x="4641" y="3550"/>
                    <a:pt x="4831" y="3372"/>
                    <a:pt x="4877" y="3152"/>
                  </a:cubicBezTo>
                  <a:cubicBezTo>
                    <a:pt x="4981" y="2534"/>
                    <a:pt x="4895" y="1888"/>
                    <a:pt x="4822" y="1269"/>
                  </a:cubicBezTo>
                  <a:cubicBezTo>
                    <a:pt x="4812" y="1092"/>
                    <a:pt x="4654" y="352"/>
                    <a:pt x="466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5123641" y="4764806"/>
              <a:ext cx="66248" cy="77362"/>
            </a:xfrm>
            <a:custGeom>
              <a:avLst/>
              <a:gdLst/>
              <a:ahLst/>
              <a:cxnLst/>
              <a:rect l="l" t="t" r="r" b="b"/>
              <a:pathLst>
                <a:path w="1359" h="1587" extrusionOk="0">
                  <a:moveTo>
                    <a:pt x="1359" y="0"/>
                  </a:moveTo>
                  <a:cubicBezTo>
                    <a:pt x="1349" y="2"/>
                    <a:pt x="1341" y="6"/>
                    <a:pt x="1331" y="8"/>
                  </a:cubicBezTo>
                  <a:cubicBezTo>
                    <a:pt x="1138" y="56"/>
                    <a:pt x="947" y="111"/>
                    <a:pt x="756" y="169"/>
                  </a:cubicBezTo>
                  <a:cubicBezTo>
                    <a:pt x="655" y="287"/>
                    <a:pt x="551" y="400"/>
                    <a:pt x="472" y="536"/>
                  </a:cubicBezTo>
                  <a:cubicBezTo>
                    <a:pt x="269" y="863"/>
                    <a:pt x="143" y="1230"/>
                    <a:pt x="1" y="1586"/>
                  </a:cubicBezTo>
                  <a:cubicBezTo>
                    <a:pt x="307" y="1325"/>
                    <a:pt x="560" y="990"/>
                    <a:pt x="763" y="637"/>
                  </a:cubicBezTo>
                  <a:cubicBezTo>
                    <a:pt x="904" y="364"/>
                    <a:pt x="1107" y="160"/>
                    <a:pt x="1348" y="8"/>
                  </a:cubicBezTo>
                  <a:cubicBezTo>
                    <a:pt x="1351" y="6"/>
                    <a:pt x="1355" y="2"/>
                    <a:pt x="135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5044475" y="4785426"/>
              <a:ext cx="78922" cy="98421"/>
            </a:xfrm>
            <a:custGeom>
              <a:avLst/>
              <a:gdLst/>
              <a:ahLst/>
              <a:cxnLst/>
              <a:rect l="l" t="t" r="r" b="b"/>
              <a:pathLst>
                <a:path w="1619" h="2019" extrusionOk="0">
                  <a:moveTo>
                    <a:pt x="1618" y="1"/>
                  </a:moveTo>
                  <a:lnTo>
                    <a:pt x="1618" y="1"/>
                  </a:lnTo>
                  <a:cubicBezTo>
                    <a:pt x="1472" y="56"/>
                    <a:pt x="1329" y="119"/>
                    <a:pt x="1188" y="187"/>
                  </a:cubicBezTo>
                  <a:cubicBezTo>
                    <a:pt x="601" y="643"/>
                    <a:pt x="137" y="1282"/>
                    <a:pt x="1" y="2018"/>
                  </a:cubicBezTo>
                  <a:cubicBezTo>
                    <a:pt x="705" y="1494"/>
                    <a:pt x="932" y="540"/>
                    <a:pt x="161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4973840" y="4828324"/>
              <a:ext cx="69855" cy="84528"/>
            </a:xfrm>
            <a:custGeom>
              <a:avLst/>
              <a:gdLst/>
              <a:ahLst/>
              <a:cxnLst/>
              <a:rect l="l" t="t" r="r" b="b"/>
              <a:pathLst>
                <a:path w="1433" h="1734" extrusionOk="0">
                  <a:moveTo>
                    <a:pt x="1432" y="1"/>
                  </a:moveTo>
                  <a:lnTo>
                    <a:pt x="1432" y="1"/>
                  </a:lnTo>
                  <a:cubicBezTo>
                    <a:pt x="1113" y="190"/>
                    <a:pt x="834" y="464"/>
                    <a:pt x="587" y="741"/>
                  </a:cubicBezTo>
                  <a:cubicBezTo>
                    <a:pt x="334" y="1035"/>
                    <a:pt x="163" y="1381"/>
                    <a:pt x="0" y="1734"/>
                  </a:cubicBezTo>
                  <a:cubicBezTo>
                    <a:pt x="868" y="1442"/>
                    <a:pt x="936" y="632"/>
                    <a:pt x="1432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4953805" y="4814626"/>
              <a:ext cx="94375" cy="25300"/>
            </a:xfrm>
            <a:custGeom>
              <a:avLst/>
              <a:gdLst/>
              <a:ahLst/>
              <a:cxnLst/>
              <a:rect l="l" t="t" r="r" b="b"/>
              <a:pathLst>
                <a:path w="1936" h="519" extrusionOk="0">
                  <a:moveTo>
                    <a:pt x="1935" y="0"/>
                  </a:moveTo>
                  <a:lnTo>
                    <a:pt x="1935" y="0"/>
                  </a:lnTo>
                  <a:cubicBezTo>
                    <a:pt x="1665" y="69"/>
                    <a:pt x="1381" y="47"/>
                    <a:pt x="1107" y="97"/>
                  </a:cubicBezTo>
                  <a:cubicBezTo>
                    <a:pt x="730" y="158"/>
                    <a:pt x="306" y="246"/>
                    <a:pt x="1" y="497"/>
                  </a:cubicBezTo>
                  <a:cubicBezTo>
                    <a:pt x="104" y="512"/>
                    <a:pt x="208" y="518"/>
                    <a:pt x="311" y="518"/>
                  </a:cubicBezTo>
                  <a:cubicBezTo>
                    <a:pt x="886" y="518"/>
                    <a:pt x="1446" y="303"/>
                    <a:pt x="193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5023806" y="4769973"/>
              <a:ext cx="89500" cy="16672"/>
            </a:xfrm>
            <a:custGeom>
              <a:avLst/>
              <a:gdLst/>
              <a:ahLst/>
              <a:cxnLst/>
              <a:rect l="l" t="t" r="r" b="b"/>
              <a:pathLst>
                <a:path w="1836" h="342" extrusionOk="0">
                  <a:moveTo>
                    <a:pt x="981" y="1"/>
                  </a:moveTo>
                  <a:cubicBezTo>
                    <a:pt x="671" y="1"/>
                    <a:pt x="365" y="67"/>
                    <a:pt x="1" y="175"/>
                  </a:cubicBezTo>
                  <a:cubicBezTo>
                    <a:pt x="300" y="249"/>
                    <a:pt x="607" y="328"/>
                    <a:pt x="920" y="340"/>
                  </a:cubicBezTo>
                  <a:cubicBezTo>
                    <a:pt x="949" y="341"/>
                    <a:pt x="978" y="342"/>
                    <a:pt x="1006" y="342"/>
                  </a:cubicBezTo>
                  <a:cubicBezTo>
                    <a:pt x="1291" y="342"/>
                    <a:pt x="1574" y="277"/>
                    <a:pt x="1836" y="165"/>
                  </a:cubicBezTo>
                  <a:cubicBezTo>
                    <a:pt x="1522" y="51"/>
                    <a:pt x="1250" y="1"/>
                    <a:pt x="98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5127346" y="4735704"/>
              <a:ext cx="452816" cy="148095"/>
            </a:xfrm>
            <a:custGeom>
              <a:avLst/>
              <a:gdLst/>
              <a:ahLst/>
              <a:cxnLst/>
              <a:rect l="l" t="t" r="r" b="b"/>
              <a:pathLst>
                <a:path w="9289" h="3038" extrusionOk="0">
                  <a:moveTo>
                    <a:pt x="6749" y="0"/>
                  </a:moveTo>
                  <a:cubicBezTo>
                    <a:pt x="6487" y="0"/>
                    <a:pt x="6223" y="31"/>
                    <a:pt x="5965" y="97"/>
                  </a:cubicBezTo>
                  <a:cubicBezTo>
                    <a:pt x="5523" y="191"/>
                    <a:pt x="5124" y="375"/>
                    <a:pt x="4747" y="605"/>
                  </a:cubicBezTo>
                  <a:cubicBezTo>
                    <a:pt x="4172" y="955"/>
                    <a:pt x="3651" y="1411"/>
                    <a:pt x="3114" y="1809"/>
                  </a:cubicBezTo>
                  <a:cubicBezTo>
                    <a:pt x="2204" y="2456"/>
                    <a:pt x="1119" y="2902"/>
                    <a:pt x="0" y="2982"/>
                  </a:cubicBezTo>
                  <a:cubicBezTo>
                    <a:pt x="261" y="3020"/>
                    <a:pt x="526" y="3038"/>
                    <a:pt x="791" y="3038"/>
                  </a:cubicBezTo>
                  <a:cubicBezTo>
                    <a:pt x="1661" y="3038"/>
                    <a:pt x="2539" y="2841"/>
                    <a:pt x="3334" y="2499"/>
                  </a:cubicBezTo>
                  <a:cubicBezTo>
                    <a:pt x="4003" y="2199"/>
                    <a:pt x="4592" y="1737"/>
                    <a:pt x="5280" y="1473"/>
                  </a:cubicBezTo>
                  <a:cubicBezTo>
                    <a:pt x="5679" y="1313"/>
                    <a:pt x="6101" y="1219"/>
                    <a:pt x="6523" y="1142"/>
                  </a:cubicBezTo>
                  <a:cubicBezTo>
                    <a:pt x="7158" y="1023"/>
                    <a:pt x="7780" y="837"/>
                    <a:pt x="8421" y="740"/>
                  </a:cubicBezTo>
                  <a:cubicBezTo>
                    <a:pt x="8561" y="722"/>
                    <a:pt x="8705" y="693"/>
                    <a:pt x="8848" y="693"/>
                  </a:cubicBezTo>
                  <a:cubicBezTo>
                    <a:pt x="8892" y="693"/>
                    <a:pt x="8935" y="696"/>
                    <a:pt x="8979" y="702"/>
                  </a:cubicBezTo>
                  <a:cubicBezTo>
                    <a:pt x="9063" y="669"/>
                    <a:pt x="9148" y="636"/>
                    <a:pt x="9232" y="605"/>
                  </a:cubicBezTo>
                  <a:cubicBezTo>
                    <a:pt x="9243" y="600"/>
                    <a:pt x="9255" y="596"/>
                    <a:pt x="9266" y="592"/>
                  </a:cubicBezTo>
                  <a:cubicBezTo>
                    <a:pt x="9271" y="590"/>
                    <a:pt x="9278" y="587"/>
                    <a:pt x="9288" y="583"/>
                  </a:cubicBezTo>
                  <a:lnTo>
                    <a:pt x="9288" y="583"/>
                  </a:lnTo>
                  <a:cubicBezTo>
                    <a:pt x="9284" y="583"/>
                    <a:pt x="9280" y="583"/>
                    <a:pt x="9275" y="583"/>
                  </a:cubicBezTo>
                  <a:cubicBezTo>
                    <a:pt x="9192" y="583"/>
                    <a:pt x="9109" y="573"/>
                    <a:pt x="9027" y="556"/>
                  </a:cubicBezTo>
                  <a:cubicBezTo>
                    <a:pt x="8730" y="496"/>
                    <a:pt x="8447" y="381"/>
                    <a:pt x="8161" y="279"/>
                  </a:cubicBezTo>
                  <a:cubicBezTo>
                    <a:pt x="7711" y="103"/>
                    <a:pt x="7231" y="0"/>
                    <a:pt x="674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5109748" y="4735801"/>
              <a:ext cx="89842" cy="22229"/>
            </a:xfrm>
            <a:custGeom>
              <a:avLst/>
              <a:gdLst/>
              <a:ahLst/>
              <a:cxnLst/>
              <a:rect l="l" t="t" r="r" b="b"/>
              <a:pathLst>
                <a:path w="1843" h="456" extrusionOk="0">
                  <a:moveTo>
                    <a:pt x="748" y="1"/>
                  </a:moveTo>
                  <a:cubicBezTo>
                    <a:pt x="559" y="1"/>
                    <a:pt x="332" y="37"/>
                    <a:pt x="0" y="116"/>
                  </a:cubicBezTo>
                  <a:cubicBezTo>
                    <a:pt x="332" y="252"/>
                    <a:pt x="661" y="417"/>
                    <a:pt x="1023" y="451"/>
                  </a:cubicBezTo>
                  <a:cubicBezTo>
                    <a:pt x="1072" y="454"/>
                    <a:pt x="1122" y="456"/>
                    <a:pt x="1171" y="456"/>
                  </a:cubicBezTo>
                  <a:cubicBezTo>
                    <a:pt x="1234" y="456"/>
                    <a:pt x="1296" y="453"/>
                    <a:pt x="1358" y="449"/>
                  </a:cubicBezTo>
                  <a:cubicBezTo>
                    <a:pt x="1519" y="405"/>
                    <a:pt x="1681" y="365"/>
                    <a:pt x="1842" y="331"/>
                  </a:cubicBezTo>
                  <a:cubicBezTo>
                    <a:pt x="1319" y="124"/>
                    <a:pt x="1097" y="1"/>
                    <a:pt x="74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139630" y="4777236"/>
              <a:ext cx="408894" cy="145024"/>
            </a:xfrm>
            <a:custGeom>
              <a:avLst/>
              <a:gdLst/>
              <a:ahLst/>
              <a:cxnLst/>
              <a:rect l="l" t="t" r="r" b="b"/>
              <a:pathLst>
                <a:path w="8388" h="2975" extrusionOk="0">
                  <a:moveTo>
                    <a:pt x="8387" y="1"/>
                  </a:moveTo>
                  <a:lnTo>
                    <a:pt x="8387" y="1"/>
                  </a:lnTo>
                  <a:cubicBezTo>
                    <a:pt x="7839" y="108"/>
                    <a:pt x="7299" y="253"/>
                    <a:pt x="6755" y="382"/>
                  </a:cubicBezTo>
                  <a:cubicBezTo>
                    <a:pt x="6169" y="512"/>
                    <a:pt x="5568" y="577"/>
                    <a:pt x="5010" y="819"/>
                  </a:cubicBezTo>
                  <a:cubicBezTo>
                    <a:pt x="4441" y="1056"/>
                    <a:pt x="3944" y="1429"/>
                    <a:pt x="3400" y="1715"/>
                  </a:cubicBezTo>
                  <a:cubicBezTo>
                    <a:pt x="2926" y="1958"/>
                    <a:pt x="2415" y="2127"/>
                    <a:pt x="1893" y="2234"/>
                  </a:cubicBezTo>
                  <a:cubicBezTo>
                    <a:pt x="1516" y="2312"/>
                    <a:pt x="1129" y="2356"/>
                    <a:pt x="743" y="2356"/>
                  </a:cubicBezTo>
                  <a:cubicBezTo>
                    <a:pt x="494" y="2356"/>
                    <a:pt x="246" y="2338"/>
                    <a:pt x="0" y="2299"/>
                  </a:cubicBezTo>
                  <a:lnTo>
                    <a:pt x="0" y="2299"/>
                  </a:lnTo>
                  <a:cubicBezTo>
                    <a:pt x="278" y="2439"/>
                    <a:pt x="548" y="2600"/>
                    <a:pt x="841" y="2703"/>
                  </a:cubicBezTo>
                  <a:cubicBezTo>
                    <a:pt x="1271" y="2877"/>
                    <a:pt x="1694" y="2975"/>
                    <a:pt x="2110" y="2975"/>
                  </a:cubicBezTo>
                  <a:cubicBezTo>
                    <a:pt x="2600" y="2975"/>
                    <a:pt x="3080" y="2839"/>
                    <a:pt x="3549" y="2534"/>
                  </a:cubicBezTo>
                  <a:cubicBezTo>
                    <a:pt x="4089" y="2193"/>
                    <a:pt x="4570" y="1724"/>
                    <a:pt x="5199" y="1548"/>
                  </a:cubicBezTo>
                  <a:cubicBezTo>
                    <a:pt x="5332" y="1508"/>
                    <a:pt x="5465" y="1495"/>
                    <a:pt x="5599" y="1495"/>
                  </a:cubicBezTo>
                  <a:cubicBezTo>
                    <a:pt x="5867" y="1495"/>
                    <a:pt x="6137" y="1548"/>
                    <a:pt x="6407" y="1548"/>
                  </a:cubicBezTo>
                  <a:cubicBezTo>
                    <a:pt x="6488" y="1548"/>
                    <a:pt x="6570" y="1543"/>
                    <a:pt x="6651" y="1531"/>
                  </a:cubicBezTo>
                  <a:cubicBezTo>
                    <a:pt x="6669" y="1528"/>
                    <a:pt x="6687" y="1524"/>
                    <a:pt x="6705" y="1521"/>
                  </a:cubicBezTo>
                  <a:cubicBezTo>
                    <a:pt x="6898" y="1067"/>
                    <a:pt x="7268" y="691"/>
                    <a:pt x="7669" y="411"/>
                  </a:cubicBezTo>
                  <a:cubicBezTo>
                    <a:pt x="7897" y="254"/>
                    <a:pt x="8138" y="119"/>
                    <a:pt x="838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5194813" y="4709770"/>
              <a:ext cx="81116" cy="34903"/>
            </a:xfrm>
            <a:custGeom>
              <a:avLst/>
              <a:gdLst/>
              <a:ahLst/>
              <a:cxnLst/>
              <a:rect l="l" t="t" r="r" b="b"/>
              <a:pathLst>
                <a:path w="1664" h="716" extrusionOk="0">
                  <a:moveTo>
                    <a:pt x="199" y="0"/>
                  </a:moveTo>
                  <a:cubicBezTo>
                    <a:pt x="133" y="0"/>
                    <a:pt x="67" y="4"/>
                    <a:pt x="1" y="11"/>
                  </a:cubicBezTo>
                  <a:cubicBezTo>
                    <a:pt x="251" y="183"/>
                    <a:pt x="501" y="362"/>
                    <a:pt x="780" y="484"/>
                  </a:cubicBezTo>
                  <a:cubicBezTo>
                    <a:pt x="1013" y="591"/>
                    <a:pt x="1256" y="654"/>
                    <a:pt x="1502" y="713"/>
                  </a:cubicBezTo>
                  <a:cubicBezTo>
                    <a:pt x="1556" y="713"/>
                    <a:pt x="1610" y="714"/>
                    <a:pt x="1663" y="715"/>
                  </a:cubicBezTo>
                  <a:cubicBezTo>
                    <a:pt x="1304" y="260"/>
                    <a:pt x="773" y="0"/>
                    <a:pt x="19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932941" y="4698851"/>
              <a:ext cx="719464" cy="632109"/>
            </a:xfrm>
            <a:custGeom>
              <a:avLst/>
              <a:gdLst/>
              <a:ahLst/>
              <a:cxnLst/>
              <a:rect l="l" t="t" r="r" b="b"/>
              <a:pathLst>
                <a:path w="14759" h="12967" extrusionOk="0">
                  <a:moveTo>
                    <a:pt x="5571" y="224"/>
                  </a:moveTo>
                  <a:cubicBezTo>
                    <a:pt x="6145" y="224"/>
                    <a:pt x="6676" y="484"/>
                    <a:pt x="7035" y="939"/>
                  </a:cubicBezTo>
                  <a:cubicBezTo>
                    <a:pt x="6982" y="938"/>
                    <a:pt x="6928" y="937"/>
                    <a:pt x="6875" y="937"/>
                  </a:cubicBezTo>
                  <a:cubicBezTo>
                    <a:pt x="6628" y="878"/>
                    <a:pt x="6385" y="816"/>
                    <a:pt x="6153" y="708"/>
                  </a:cubicBezTo>
                  <a:cubicBezTo>
                    <a:pt x="5873" y="586"/>
                    <a:pt x="5624" y="407"/>
                    <a:pt x="5373" y="235"/>
                  </a:cubicBezTo>
                  <a:cubicBezTo>
                    <a:pt x="5439" y="228"/>
                    <a:pt x="5505" y="224"/>
                    <a:pt x="5571" y="224"/>
                  </a:cubicBezTo>
                  <a:close/>
                  <a:moveTo>
                    <a:pt x="4375" y="759"/>
                  </a:moveTo>
                  <a:cubicBezTo>
                    <a:pt x="4724" y="759"/>
                    <a:pt x="4946" y="882"/>
                    <a:pt x="5469" y="1089"/>
                  </a:cubicBezTo>
                  <a:cubicBezTo>
                    <a:pt x="5308" y="1123"/>
                    <a:pt x="5146" y="1163"/>
                    <a:pt x="4985" y="1207"/>
                  </a:cubicBezTo>
                  <a:cubicBezTo>
                    <a:pt x="4923" y="1211"/>
                    <a:pt x="4861" y="1214"/>
                    <a:pt x="4798" y="1214"/>
                  </a:cubicBezTo>
                  <a:cubicBezTo>
                    <a:pt x="4749" y="1214"/>
                    <a:pt x="4699" y="1212"/>
                    <a:pt x="4650" y="1209"/>
                  </a:cubicBezTo>
                  <a:cubicBezTo>
                    <a:pt x="4288" y="1175"/>
                    <a:pt x="3959" y="1010"/>
                    <a:pt x="3627" y="874"/>
                  </a:cubicBezTo>
                  <a:cubicBezTo>
                    <a:pt x="3959" y="795"/>
                    <a:pt x="4186" y="759"/>
                    <a:pt x="4375" y="759"/>
                  </a:cubicBezTo>
                  <a:close/>
                  <a:moveTo>
                    <a:pt x="2845" y="1460"/>
                  </a:moveTo>
                  <a:cubicBezTo>
                    <a:pt x="3114" y="1460"/>
                    <a:pt x="3386" y="1510"/>
                    <a:pt x="3700" y="1624"/>
                  </a:cubicBezTo>
                  <a:cubicBezTo>
                    <a:pt x="3439" y="1737"/>
                    <a:pt x="3156" y="1801"/>
                    <a:pt x="2871" y="1801"/>
                  </a:cubicBezTo>
                  <a:cubicBezTo>
                    <a:pt x="2842" y="1801"/>
                    <a:pt x="2813" y="1800"/>
                    <a:pt x="2784" y="1799"/>
                  </a:cubicBezTo>
                  <a:cubicBezTo>
                    <a:pt x="2471" y="1787"/>
                    <a:pt x="2164" y="1708"/>
                    <a:pt x="1865" y="1634"/>
                  </a:cubicBezTo>
                  <a:cubicBezTo>
                    <a:pt x="2229" y="1526"/>
                    <a:pt x="2535" y="1460"/>
                    <a:pt x="2845" y="1460"/>
                  </a:cubicBezTo>
                  <a:close/>
                  <a:moveTo>
                    <a:pt x="6923" y="1141"/>
                  </a:moveTo>
                  <a:cubicBezTo>
                    <a:pt x="6807" y="1206"/>
                    <a:pt x="6698" y="1280"/>
                    <a:pt x="6594" y="1361"/>
                  </a:cubicBezTo>
                  <a:cubicBezTo>
                    <a:pt x="6134" y="1714"/>
                    <a:pt x="5762" y="2194"/>
                    <a:pt x="5364" y="2601"/>
                  </a:cubicBezTo>
                  <a:cubicBezTo>
                    <a:pt x="5449" y="2118"/>
                    <a:pt x="5664" y="1717"/>
                    <a:pt x="5971" y="1361"/>
                  </a:cubicBezTo>
                  <a:cubicBezTo>
                    <a:pt x="6021" y="1303"/>
                    <a:pt x="6072" y="1246"/>
                    <a:pt x="6126" y="1192"/>
                  </a:cubicBezTo>
                  <a:cubicBezTo>
                    <a:pt x="6202" y="1182"/>
                    <a:pt x="6278" y="1174"/>
                    <a:pt x="6355" y="1167"/>
                  </a:cubicBezTo>
                  <a:cubicBezTo>
                    <a:pt x="6543" y="1151"/>
                    <a:pt x="6734" y="1141"/>
                    <a:pt x="6923" y="1141"/>
                  </a:cubicBezTo>
                  <a:close/>
                  <a:moveTo>
                    <a:pt x="2363" y="2375"/>
                  </a:moveTo>
                  <a:lnTo>
                    <a:pt x="2363" y="2375"/>
                  </a:lnTo>
                  <a:cubicBezTo>
                    <a:pt x="1874" y="2678"/>
                    <a:pt x="1314" y="2893"/>
                    <a:pt x="738" y="2893"/>
                  </a:cubicBezTo>
                  <a:cubicBezTo>
                    <a:pt x="635" y="2893"/>
                    <a:pt x="531" y="2887"/>
                    <a:pt x="428" y="2872"/>
                  </a:cubicBezTo>
                  <a:cubicBezTo>
                    <a:pt x="734" y="2621"/>
                    <a:pt x="1158" y="2533"/>
                    <a:pt x="1535" y="2472"/>
                  </a:cubicBezTo>
                  <a:cubicBezTo>
                    <a:pt x="1809" y="2422"/>
                    <a:pt x="2093" y="2444"/>
                    <a:pt x="2363" y="2375"/>
                  </a:cubicBezTo>
                  <a:close/>
                  <a:moveTo>
                    <a:pt x="5271" y="1353"/>
                  </a:moveTo>
                  <a:cubicBezTo>
                    <a:pt x="5267" y="1355"/>
                    <a:pt x="5263" y="1359"/>
                    <a:pt x="5260" y="1361"/>
                  </a:cubicBezTo>
                  <a:cubicBezTo>
                    <a:pt x="5019" y="1513"/>
                    <a:pt x="4815" y="1717"/>
                    <a:pt x="4675" y="1990"/>
                  </a:cubicBezTo>
                  <a:cubicBezTo>
                    <a:pt x="4472" y="2343"/>
                    <a:pt x="4219" y="2678"/>
                    <a:pt x="3913" y="2939"/>
                  </a:cubicBezTo>
                  <a:cubicBezTo>
                    <a:pt x="4055" y="2583"/>
                    <a:pt x="4180" y="2216"/>
                    <a:pt x="4384" y="1889"/>
                  </a:cubicBezTo>
                  <a:cubicBezTo>
                    <a:pt x="4463" y="1753"/>
                    <a:pt x="4567" y="1640"/>
                    <a:pt x="4668" y="1522"/>
                  </a:cubicBezTo>
                  <a:cubicBezTo>
                    <a:pt x="4859" y="1464"/>
                    <a:pt x="5050" y="1409"/>
                    <a:pt x="5243" y="1361"/>
                  </a:cubicBezTo>
                  <a:cubicBezTo>
                    <a:pt x="5253" y="1359"/>
                    <a:pt x="5261" y="1355"/>
                    <a:pt x="5271" y="1353"/>
                  </a:cubicBezTo>
                  <a:close/>
                  <a:moveTo>
                    <a:pt x="10737" y="756"/>
                  </a:moveTo>
                  <a:cubicBezTo>
                    <a:pt x="11219" y="756"/>
                    <a:pt x="11699" y="859"/>
                    <a:pt x="12149" y="1035"/>
                  </a:cubicBezTo>
                  <a:cubicBezTo>
                    <a:pt x="12435" y="1137"/>
                    <a:pt x="12718" y="1252"/>
                    <a:pt x="13015" y="1312"/>
                  </a:cubicBezTo>
                  <a:cubicBezTo>
                    <a:pt x="13097" y="1329"/>
                    <a:pt x="13179" y="1339"/>
                    <a:pt x="13263" y="1339"/>
                  </a:cubicBezTo>
                  <a:cubicBezTo>
                    <a:pt x="13268" y="1339"/>
                    <a:pt x="13272" y="1339"/>
                    <a:pt x="13276" y="1339"/>
                  </a:cubicBezTo>
                  <a:lnTo>
                    <a:pt x="13276" y="1339"/>
                  </a:lnTo>
                  <a:cubicBezTo>
                    <a:pt x="13266" y="1343"/>
                    <a:pt x="13259" y="1346"/>
                    <a:pt x="13254" y="1348"/>
                  </a:cubicBezTo>
                  <a:cubicBezTo>
                    <a:pt x="13243" y="1352"/>
                    <a:pt x="13231" y="1356"/>
                    <a:pt x="13220" y="1361"/>
                  </a:cubicBezTo>
                  <a:cubicBezTo>
                    <a:pt x="13136" y="1392"/>
                    <a:pt x="13051" y="1425"/>
                    <a:pt x="12967" y="1458"/>
                  </a:cubicBezTo>
                  <a:cubicBezTo>
                    <a:pt x="12923" y="1452"/>
                    <a:pt x="12880" y="1449"/>
                    <a:pt x="12836" y="1449"/>
                  </a:cubicBezTo>
                  <a:cubicBezTo>
                    <a:pt x="12693" y="1449"/>
                    <a:pt x="12549" y="1478"/>
                    <a:pt x="12409" y="1496"/>
                  </a:cubicBezTo>
                  <a:cubicBezTo>
                    <a:pt x="11768" y="1593"/>
                    <a:pt x="11146" y="1779"/>
                    <a:pt x="10511" y="1898"/>
                  </a:cubicBezTo>
                  <a:cubicBezTo>
                    <a:pt x="10089" y="1975"/>
                    <a:pt x="9667" y="2069"/>
                    <a:pt x="9268" y="2229"/>
                  </a:cubicBezTo>
                  <a:cubicBezTo>
                    <a:pt x="8580" y="2493"/>
                    <a:pt x="7991" y="2955"/>
                    <a:pt x="7322" y="3255"/>
                  </a:cubicBezTo>
                  <a:cubicBezTo>
                    <a:pt x="6527" y="3597"/>
                    <a:pt x="5649" y="3794"/>
                    <a:pt x="4779" y="3794"/>
                  </a:cubicBezTo>
                  <a:cubicBezTo>
                    <a:pt x="4514" y="3794"/>
                    <a:pt x="4249" y="3776"/>
                    <a:pt x="3988" y="3738"/>
                  </a:cubicBezTo>
                  <a:cubicBezTo>
                    <a:pt x="5107" y="3658"/>
                    <a:pt x="6192" y="3212"/>
                    <a:pt x="7102" y="2565"/>
                  </a:cubicBezTo>
                  <a:cubicBezTo>
                    <a:pt x="7640" y="2167"/>
                    <a:pt x="8160" y="1711"/>
                    <a:pt x="8735" y="1361"/>
                  </a:cubicBezTo>
                  <a:cubicBezTo>
                    <a:pt x="9112" y="1131"/>
                    <a:pt x="9511" y="947"/>
                    <a:pt x="9953" y="853"/>
                  </a:cubicBezTo>
                  <a:cubicBezTo>
                    <a:pt x="10211" y="787"/>
                    <a:pt x="10475" y="756"/>
                    <a:pt x="10737" y="756"/>
                  </a:cubicBezTo>
                  <a:close/>
                  <a:moveTo>
                    <a:pt x="3906" y="1777"/>
                  </a:moveTo>
                  <a:cubicBezTo>
                    <a:pt x="3220" y="2316"/>
                    <a:pt x="2993" y="3270"/>
                    <a:pt x="2289" y="3794"/>
                  </a:cubicBezTo>
                  <a:cubicBezTo>
                    <a:pt x="2425" y="3058"/>
                    <a:pt x="2889" y="2419"/>
                    <a:pt x="3476" y="1963"/>
                  </a:cubicBezTo>
                  <a:cubicBezTo>
                    <a:pt x="3617" y="1895"/>
                    <a:pt x="3760" y="1832"/>
                    <a:pt x="3906" y="1777"/>
                  </a:cubicBezTo>
                  <a:close/>
                  <a:moveTo>
                    <a:pt x="2271" y="2657"/>
                  </a:moveTo>
                  <a:cubicBezTo>
                    <a:pt x="1775" y="3288"/>
                    <a:pt x="1707" y="4097"/>
                    <a:pt x="839" y="4390"/>
                  </a:cubicBezTo>
                  <a:cubicBezTo>
                    <a:pt x="1002" y="4037"/>
                    <a:pt x="1173" y="3691"/>
                    <a:pt x="1426" y="3397"/>
                  </a:cubicBezTo>
                  <a:cubicBezTo>
                    <a:pt x="1674" y="3120"/>
                    <a:pt x="1952" y="2846"/>
                    <a:pt x="2271" y="2657"/>
                  </a:cubicBezTo>
                  <a:close/>
                  <a:moveTo>
                    <a:pt x="12627" y="1609"/>
                  </a:moveTo>
                  <a:cubicBezTo>
                    <a:pt x="12378" y="1727"/>
                    <a:pt x="12137" y="1863"/>
                    <a:pt x="11909" y="2019"/>
                  </a:cubicBezTo>
                  <a:cubicBezTo>
                    <a:pt x="11508" y="2299"/>
                    <a:pt x="11138" y="2675"/>
                    <a:pt x="10945" y="3129"/>
                  </a:cubicBezTo>
                  <a:cubicBezTo>
                    <a:pt x="10927" y="3132"/>
                    <a:pt x="10909" y="3137"/>
                    <a:pt x="10891" y="3139"/>
                  </a:cubicBezTo>
                  <a:cubicBezTo>
                    <a:pt x="10810" y="3151"/>
                    <a:pt x="10728" y="3156"/>
                    <a:pt x="10647" y="3156"/>
                  </a:cubicBezTo>
                  <a:cubicBezTo>
                    <a:pt x="10377" y="3156"/>
                    <a:pt x="10107" y="3103"/>
                    <a:pt x="9839" y="3103"/>
                  </a:cubicBezTo>
                  <a:cubicBezTo>
                    <a:pt x="9705" y="3103"/>
                    <a:pt x="9572" y="3116"/>
                    <a:pt x="9439" y="3156"/>
                  </a:cubicBezTo>
                  <a:cubicBezTo>
                    <a:pt x="8810" y="3332"/>
                    <a:pt x="8329" y="3801"/>
                    <a:pt x="7789" y="4143"/>
                  </a:cubicBezTo>
                  <a:cubicBezTo>
                    <a:pt x="7320" y="4448"/>
                    <a:pt x="6840" y="4583"/>
                    <a:pt x="6351" y="4583"/>
                  </a:cubicBezTo>
                  <a:cubicBezTo>
                    <a:pt x="5935" y="4583"/>
                    <a:pt x="5511" y="4485"/>
                    <a:pt x="5081" y="4311"/>
                  </a:cubicBezTo>
                  <a:cubicBezTo>
                    <a:pt x="4789" y="4208"/>
                    <a:pt x="4519" y="4047"/>
                    <a:pt x="4240" y="3907"/>
                  </a:cubicBezTo>
                  <a:lnTo>
                    <a:pt x="4240" y="3907"/>
                  </a:lnTo>
                  <a:cubicBezTo>
                    <a:pt x="4486" y="3946"/>
                    <a:pt x="4734" y="3964"/>
                    <a:pt x="4983" y="3964"/>
                  </a:cubicBezTo>
                  <a:cubicBezTo>
                    <a:pt x="5369" y="3964"/>
                    <a:pt x="5756" y="3920"/>
                    <a:pt x="6133" y="3842"/>
                  </a:cubicBezTo>
                  <a:cubicBezTo>
                    <a:pt x="6655" y="3735"/>
                    <a:pt x="7166" y="3566"/>
                    <a:pt x="7640" y="3323"/>
                  </a:cubicBezTo>
                  <a:cubicBezTo>
                    <a:pt x="8184" y="3037"/>
                    <a:pt x="8681" y="2664"/>
                    <a:pt x="9250" y="2428"/>
                  </a:cubicBezTo>
                  <a:cubicBezTo>
                    <a:pt x="9808" y="2185"/>
                    <a:pt x="10409" y="2120"/>
                    <a:pt x="10995" y="1990"/>
                  </a:cubicBezTo>
                  <a:cubicBezTo>
                    <a:pt x="11539" y="1861"/>
                    <a:pt x="12079" y="1716"/>
                    <a:pt x="12627" y="1609"/>
                  </a:cubicBezTo>
                  <a:close/>
                  <a:moveTo>
                    <a:pt x="5278" y="4937"/>
                  </a:moveTo>
                  <a:cubicBezTo>
                    <a:pt x="5497" y="4937"/>
                    <a:pt x="5715" y="4963"/>
                    <a:pt x="5923" y="5042"/>
                  </a:cubicBezTo>
                  <a:cubicBezTo>
                    <a:pt x="6201" y="5166"/>
                    <a:pt x="6488" y="5286"/>
                    <a:pt x="6798" y="5287"/>
                  </a:cubicBezTo>
                  <a:cubicBezTo>
                    <a:pt x="6675" y="5341"/>
                    <a:pt x="6556" y="5393"/>
                    <a:pt x="6420" y="5393"/>
                  </a:cubicBezTo>
                  <a:cubicBezTo>
                    <a:pt x="6418" y="5393"/>
                    <a:pt x="6417" y="5393"/>
                    <a:pt x="6416" y="5393"/>
                  </a:cubicBezTo>
                  <a:cubicBezTo>
                    <a:pt x="6208" y="5412"/>
                    <a:pt x="5998" y="5426"/>
                    <a:pt x="5789" y="5426"/>
                  </a:cubicBezTo>
                  <a:cubicBezTo>
                    <a:pt x="5758" y="5426"/>
                    <a:pt x="5727" y="5426"/>
                    <a:pt x="5695" y="5425"/>
                  </a:cubicBezTo>
                  <a:cubicBezTo>
                    <a:pt x="5686" y="5426"/>
                    <a:pt x="5677" y="5426"/>
                    <a:pt x="5667" y="5426"/>
                  </a:cubicBezTo>
                  <a:cubicBezTo>
                    <a:pt x="5209" y="5426"/>
                    <a:pt x="4784" y="5249"/>
                    <a:pt x="4396" y="5017"/>
                  </a:cubicBezTo>
                  <a:cubicBezTo>
                    <a:pt x="4684" y="4984"/>
                    <a:pt x="4983" y="4937"/>
                    <a:pt x="5278" y="4937"/>
                  </a:cubicBezTo>
                  <a:close/>
                  <a:moveTo>
                    <a:pt x="6087" y="5641"/>
                  </a:moveTo>
                  <a:cubicBezTo>
                    <a:pt x="5713" y="6001"/>
                    <a:pt x="5463" y="6347"/>
                    <a:pt x="4907" y="6422"/>
                  </a:cubicBezTo>
                  <a:cubicBezTo>
                    <a:pt x="4837" y="6436"/>
                    <a:pt x="4768" y="6446"/>
                    <a:pt x="4697" y="6457"/>
                  </a:cubicBezTo>
                  <a:cubicBezTo>
                    <a:pt x="4589" y="6475"/>
                    <a:pt x="4481" y="6492"/>
                    <a:pt x="4373" y="6510"/>
                  </a:cubicBezTo>
                  <a:cubicBezTo>
                    <a:pt x="4795" y="5988"/>
                    <a:pt x="5466" y="5800"/>
                    <a:pt x="6087" y="5641"/>
                  </a:cubicBezTo>
                  <a:close/>
                  <a:moveTo>
                    <a:pt x="7466" y="5172"/>
                  </a:moveTo>
                  <a:lnTo>
                    <a:pt x="7466" y="5172"/>
                  </a:lnTo>
                  <a:cubicBezTo>
                    <a:pt x="7344" y="5356"/>
                    <a:pt x="7266" y="5565"/>
                    <a:pt x="7151" y="5752"/>
                  </a:cubicBezTo>
                  <a:cubicBezTo>
                    <a:pt x="6853" y="6219"/>
                    <a:pt x="6397" y="6531"/>
                    <a:pt x="5988" y="6885"/>
                  </a:cubicBezTo>
                  <a:cubicBezTo>
                    <a:pt x="6097" y="6502"/>
                    <a:pt x="6327" y="6166"/>
                    <a:pt x="6598" y="5878"/>
                  </a:cubicBezTo>
                  <a:cubicBezTo>
                    <a:pt x="6872" y="5624"/>
                    <a:pt x="7126" y="5333"/>
                    <a:pt x="7466" y="5172"/>
                  </a:cubicBezTo>
                  <a:close/>
                  <a:moveTo>
                    <a:pt x="9766" y="5646"/>
                  </a:moveTo>
                  <a:lnTo>
                    <a:pt x="9766" y="5646"/>
                  </a:lnTo>
                  <a:cubicBezTo>
                    <a:pt x="9763" y="5662"/>
                    <a:pt x="9760" y="5679"/>
                    <a:pt x="9757" y="5694"/>
                  </a:cubicBezTo>
                  <a:cubicBezTo>
                    <a:pt x="9664" y="5825"/>
                    <a:pt x="9580" y="5960"/>
                    <a:pt x="9471" y="6076"/>
                  </a:cubicBezTo>
                  <a:cubicBezTo>
                    <a:pt x="9338" y="6208"/>
                    <a:pt x="9172" y="6299"/>
                    <a:pt x="9012" y="6398"/>
                  </a:cubicBezTo>
                  <a:cubicBezTo>
                    <a:pt x="8690" y="6585"/>
                    <a:pt x="8354" y="6755"/>
                    <a:pt x="7995" y="6863"/>
                  </a:cubicBezTo>
                  <a:cubicBezTo>
                    <a:pt x="7675" y="6957"/>
                    <a:pt x="7340" y="6981"/>
                    <a:pt x="7015" y="7055"/>
                  </a:cubicBezTo>
                  <a:cubicBezTo>
                    <a:pt x="7479" y="6474"/>
                    <a:pt x="7979" y="5692"/>
                    <a:pt x="8805" y="5681"/>
                  </a:cubicBezTo>
                  <a:cubicBezTo>
                    <a:pt x="8822" y="5680"/>
                    <a:pt x="8838" y="5680"/>
                    <a:pt x="8855" y="5680"/>
                  </a:cubicBezTo>
                  <a:cubicBezTo>
                    <a:pt x="9038" y="5680"/>
                    <a:pt x="9221" y="5704"/>
                    <a:pt x="9404" y="5704"/>
                  </a:cubicBezTo>
                  <a:cubicBezTo>
                    <a:pt x="9492" y="5704"/>
                    <a:pt x="9581" y="5698"/>
                    <a:pt x="9669" y="5682"/>
                  </a:cubicBezTo>
                  <a:cubicBezTo>
                    <a:pt x="9698" y="5680"/>
                    <a:pt x="9737" y="5666"/>
                    <a:pt x="9766" y="5646"/>
                  </a:cubicBezTo>
                  <a:close/>
                  <a:moveTo>
                    <a:pt x="6392" y="8398"/>
                  </a:moveTo>
                  <a:cubicBezTo>
                    <a:pt x="6399" y="8398"/>
                    <a:pt x="6407" y="8398"/>
                    <a:pt x="6415" y="8398"/>
                  </a:cubicBezTo>
                  <a:lnTo>
                    <a:pt x="6589" y="8398"/>
                  </a:lnTo>
                  <a:cubicBezTo>
                    <a:pt x="6610" y="8433"/>
                    <a:pt x="6648" y="8462"/>
                    <a:pt x="6686" y="8479"/>
                  </a:cubicBezTo>
                  <a:cubicBezTo>
                    <a:pt x="6850" y="8570"/>
                    <a:pt x="7041" y="8653"/>
                    <a:pt x="7200" y="8738"/>
                  </a:cubicBezTo>
                  <a:cubicBezTo>
                    <a:pt x="7211" y="8743"/>
                    <a:pt x="7221" y="8748"/>
                    <a:pt x="7231" y="8753"/>
                  </a:cubicBezTo>
                  <a:cubicBezTo>
                    <a:pt x="6965" y="8783"/>
                    <a:pt x="6699" y="8827"/>
                    <a:pt x="6432" y="8844"/>
                  </a:cubicBezTo>
                  <a:cubicBezTo>
                    <a:pt x="6412" y="8845"/>
                    <a:pt x="6392" y="8845"/>
                    <a:pt x="6372" y="8845"/>
                  </a:cubicBezTo>
                  <a:cubicBezTo>
                    <a:pt x="6112" y="8845"/>
                    <a:pt x="5853" y="8783"/>
                    <a:pt x="5620" y="8673"/>
                  </a:cubicBezTo>
                  <a:cubicBezTo>
                    <a:pt x="5845" y="8510"/>
                    <a:pt x="6110" y="8398"/>
                    <a:pt x="6392" y="8398"/>
                  </a:cubicBezTo>
                  <a:close/>
                  <a:moveTo>
                    <a:pt x="6793" y="8957"/>
                  </a:moveTo>
                  <a:cubicBezTo>
                    <a:pt x="6633" y="9061"/>
                    <a:pt x="6488" y="9186"/>
                    <a:pt x="6364" y="9330"/>
                  </a:cubicBezTo>
                  <a:lnTo>
                    <a:pt x="6359" y="9330"/>
                  </a:lnTo>
                  <a:cubicBezTo>
                    <a:pt x="6214" y="9349"/>
                    <a:pt x="6065" y="9385"/>
                    <a:pt x="5918" y="9385"/>
                  </a:cubicBezTo>
                  <a:cubicBezTo>
                    <a:pt x="5839" y="9385"/>
                    <a:pt x="5761" y="9375"/>
                    <a:pt x="5685" y="9346"/>
                  </a:cubicBezTo>
                  <a:cubicBezTo>
                    <a:pt x="5857" y="9195"/>
                    <a:pt x="6034" y="9022"/>
                    <a:pt x="6258" y="8958"/>
                  </a:cubicBezTo>
                  <a:cubicBezTo>
                    <a:pt x="6338" y="8963"/>
                    <a:pt x="6418" y="8965"/>
                    <a:pt x="6499" y="8965"/>
                  </a:cubicBezTo>
                  <a:cubicBezTo>
                    <a:pt x="6597" y="8965"/>
                    <a:pt x="6695" y="8962"/>
                    <a:pt x="6793" y="8957"/>
                  </a:cubicBezTo>
                  <a:close/>
                  <a:moveTo>
                    <a:pt x="6864" y="8406"/>
                  </a:moveTo>
                  <a:cubicBezTo>
                    <a:pt x="7130" y="8406"/>
                    <a:pt x="7396" y="8448"/>
                    <a:pt x="7661" y="8448"/>
                  </a:cubicBezTo>
                  <a:cubicBezTo>
                    <a:pt x="7653" y="8469"/>
                    <a:pt x="7653" y="8495"/>
                    <a:pt x="7663" y="8517"/>
                  </a:cubicBezTo>
                  <a:cubicBezTo>
                    <a:pt x="7705" y="8609"/>
                    <a:pt x="7749" y="8700"/>
                    <a:pt x="7788" y="8792"/>
                  </a:cubicBezTo>
                  <a:cubicBezTo>
                    <a:pt x="7871" y="9007"/>
                    <a:pt x="7952" y="9234"/>
                    <a:pt x="7962" y="9466"/>
                  </a:cubicBezTo>
                  <a:cubicBezTo>
                    <a:pt x="7771" y="9128"/>
                    <a:pt x="7634" y="8691"/>
                    <a:pt x="7224" y="8563"/>
                  </a:cubicBezTo>
                  <a:cubicBezTo>
                    <a:pt x="7087" y="8505"/>
                    <a:pt x="6932" y="8484"/>
                    <a:pt x="6804" y="8406"/>
                  </a:cubicBezTo>
                  <a:cubicBezTo>
                    <a:pt x="6824" y="8406"/>
                    <a:pt x="6844" y="8406"/>
                    <a:pt x="6864" y="8406"/>
                  </a:cubicBezTo>
                  <a:close/>
                  <a:moveTo>
                    <a:pt x="9319" y="6743"/>
                  </a:moveTo>
                  <a:cubicBezTo>
                    <a:pt x="9317" y="6891"/>
                    <a:pt x="9343" y="7040"/>
                    <a:pt x="9356" y="7186"/>
                  </a:cubicBezTo>
                  <a:cubicBezTo>
                    <a:pt x="9370" y="7362"/>
                    <a:pt x="9371" y="7540"/>
                    <a:pt x="9351" y="7716"/>
                  </a:cubicBezTo>
                  <a:cubicBezTo>
                    <a:pt x="9272" y="8334"/>
                    <a:pt x="8946" y="8886"/>
                    <a:pt x="8842" y="9499"/>
                  </a:cubicBezTo>
                  <a:cubicBezTo>
                    <a:pt x="8595" y="8935"/>
                    <a:pt x="8566" y="8299"/>
                    <a:pt x="8752" y="7716"/>
                  </a:cubicBezTo>
                  <a:cubicBezTo>
                    <a:pt x="8797" y="7569"/>
                    <a:pt x="8851" y="7423"/>
                    <a:pt x="8923" y="7288"/>
                  </a:cubicBezTo>
                  <a:cubicBezTo>
                    <a:pt x="8929" y="7278"/>
                    <a:pt x="8934" y="7268"/>
                    <a:pt x="8941" y="7258"/>
                  </a:cubicBezTo>
                  <a:cubicBezTo>
                    <a:pt x="9077" y="7092"/>
                    <a:pt x="9204" y="6919"/>
                    <a:pt x="9319" y="6743"/>
                  </a:cubicBezTo>
                  <a:close/>
                  <a:moveTo>
                    <a:pt x="7348" y="8822"/>
                  </a:moveTo>
                  <a:cubicBezTo>
                    <a:pt x="7359" y="8829"/>
                    <a:pt x="7368" y="8836"/>
                    <a:pt x="7379" y="8843"/>
                  </a:cubicBezTo>
                  <a:cubicBezTo>
                    <a:pt x="7309" y="8937"/>
                    <a:pt x="7250" y="9098"/>
                    <a:pt x="7224" y="9150"/>
                  </a:cubicBezTo>
                  <a:cubicBezTo>
                    <a:pt x="6972" y="9466"/>
                    <a:pt x="6637" y="9745"/>
                    <a:pt x="6236" y="9833"/>
                  </a:cubicBezTo>
                  <a:cubicBezTo>
                    <a:pt x="6447" y="9383"/>
                    <a:pt x="6848" y="9026"/>
                    <a:pt x="7320" y="8873"/>
                  </a:cubicBezTo>
                  <a:cubicBezTo>
                    <a:pt x="7339" y="8860"/>
                    <a:pt x="7347" y="8841"/>
                    <a:pt x="7348" y="8822"/>
                  </a:cubicBezTo>
                  <a:close/>
                  <a:moveTo>
                    <a:pt x="7071" y="9553"/>
                  </a:moveTo>
                  <a:lnTo>
                    <a:pt x="7071" y="9553"/>
                  </a:lnTo>
                  <a:cubicBezTo>
                    <a:pt x="7024" y="9695"/>
                    <a:pt x="6981" y="9840"/>
                    <a:pt x="6946" y="9986"/>
                  </a:cubicBezTo>
                  <a:cubicBezTo>
                    <a:pt x="6946" y="9987"/>
                    <a:pt x="6945" y="9988"/>
                    <a:pt x="6944" y="9989"/>
                  </a:cubicBezTo>
                  <a:cubicBezTo>
                    <a:pt x="6812" y="10123"/>
                    <a:pt x="6668" y="10252"/>
                    <a:pt x="6500" y="10339"/>
                  </a:cubicBezTo>
                  <a:cubicBezTo>
                    <a:pt x="6528" y="10163"/>
                    <a:pt x="6554" y="9970"/>
                    <a:pt x="6660" y="9823"/>
                  </a:cubicBezTo>
                  <a:cubicBezTo>
                    <a:pt x="6847" y="9722"/>
                    <a:pt x="7019" y="9603"/>
                    <a:pt x="7071" y="9553"/>
                  </a:cubicBezTo>
                  <a:close/>
                  <a:moveTo>
                    <a:pt x="7678" y="9148"/>
                  </a:moveTo>
                  <a:cubicBezTo>
                    <a:pt x="7743" y="9240"/>
                    <a:pt x="7799" y="9339"/>
                    <a:pt x="7844" y="9443"/>
                  </a:cubicBezTo>
                  <a:cubicBezTo>
                    <a:pt x="7871" y="9499"/>
                    <a:pt x="7883" y="9560"/>
                    <a:pt x="7905" y="9617"/>
                  </a:cubicBezTo>
                  <a:cubicBezTo>
                    <a:pt x="7904" y="9626"/>
                    <a:pt x="7904" y="9634"/>
                    <a:pt x="7906" y="9643"/>
                  </a:cubicBezTo>
                  <a:cubicBezTo>
                    <a:pt x="7962" y="9905"/>
                    <a:pt x="8009" y="10184"/>
                    <a:pt x="7946" y="10451"/>
                  </a:cubicBezTo>
                  <a:cubicBezTo>
                    <a:pt x="7714" y="10065"/>
                    <a:pt x="7635" y="9617"/>
                    <a:pt x="7675" y="9174"/>
                  </a:cubicBezTo>
                  <a:cubicBezTo>
                    <a:pt x="7676" y="9166"/>
                    <a:pt x="7677" y="9157"/>
                    <a:pt x="7678" y="9148"/>
                  </a:cubicBezTo>
                  <a:close/>
                  <a:moveTo>
                    <a:pt x="7527" y="8969"/>
                  </a:moveTo>
                  <a:cubicBezTo>
                    <a:pt x="7544" y="8986"/>
                    <a:pt x="7561" y="9004"/>
                    <a:pt x="7576" y="9022"/>
                  </a:cubicBezTo>
                  <a:cubicBezTo>
                    <a:pt x="7548" y="9104"/>
                    <a:pt x="7553" y="9247"/>
                    <a:pt x="7543" y="9297"/>
                  </a:cubicBezTo>
                  <a:cubicBezTo>
                    <a:pt x="7436" y="9719"/>
                    <a:pt x="7321" y="10173"/>
                    <a:pt x="7026" y="10506"/>
                  </a:cubicBezTo>
                  <a:cubicBezTo>
                    <a:pt x="7052" y="10105"/>
                    <a:pt x="7161" y="9720"/>
                    <a:pt x="7302" y="9349"/>
                  </a:cubicBezTo>
                  <a:cubicBezTo>
                    <a:pt x="7359" y="9220"/>
                    <a:pt x="7476" y="9105"/>
                    <a:pt x="7527" y="8969"/>
                  </a:cubicBezTo>
                  <a:close/>
                  <a:moveTo>
                    <a:pt x="7562" y="9844"/>
                  </a:moveTo>
                  <a:cubicBezTo>
                    <a:pt x="7573" y="9930"/>
                    <a:pt x="7612" y="10108"/>
                    <a:pt x="7672" y="10278"/>
                  </a:cubicBezTo>
                  <a:cubicBezTo>
                    <a:pt x="7642" y="10439"/>
                    <a:pt x="7592" y="10599"/>
                    <a:pt x="7493" y="10731"/>
                  </a:cubicBezTo>
                  <a:cubicBezTo>
                    <a:pt x="7447" y="10569"/>
                    <a:pt x="7377" y="10405"/>
                    <a:pt x="7408" y="10236"/>
                  </a:cubicBezTo>
                  <a:cubicBezTo>
                    <a:pt x="7476" y="10094"/>
                    <a:pt x="7528" y="9948"/>
                    <a:pt x="7562" y="9844"/>
                  </a:cubicBezTo>
                  <a:close/>
                  <a:moveTo>
                    <a:pt x="14252" y="1233"/>
                  </a:moveTo>
                  <a:lnTo>
                    <a:pt x="14252" y="1233"/>
                  </a:lnTo>
                  <a:cubicBezTo>
                    <a:pt x="14239" y="1584"/>
                    <a:pt x="14397" y="2325"/>
                    <a:pt x="14407" y="2502"/>
                  </a:cubicBezTo>
                  <a:cubicBezTo>
                    <a:pt x="14480" y="3120"/>
                    <a:pt x="14566" y="3767"/>
                    <a:pt x="14461" y="4384"/>
                  </a:cubicBezTo>
                  <a:cubicBezTo>
                    <a:pt x="14416" y="4605"/>
                    <a:pt x="14226" y="4782"/>
                    <a:pt x="14240" y="5015"/>
                  </a:cubicBezTo>
                  <a:cubicBezTo>
                    <a:pt x="14296" y="5801"/>
                    <a:pt x="14330" y="6613"/>
                    <a:pt x="14087" y="7374"/>
                  </a:cubicBezTo>
                  <a:cubicBezTo>
                    <a:pt x="14053" y="7481"/>
                    <a:pt x="14004" y="7583"/>
                    <a:pt x="13949" y="7681"/>
                  </a:cubicBezTo>
                  <a:cubicBezTo>
                    <a:pt x="13889" y="7783"/>
                    <a:pt x="13820" y="7881"/>
                    <a:pt x="13749" y="7972"/>
                  </a:cubicBezTo>
                  <a:cubicBezTo>
                    <a:pt x="13627" y="8143"/>
                    <a:pt x="13454" y="8278"/>
                    <a:pt x="13352" y="8461"/>
                  </a:cubicBezTo>
                  <a:cubicBezTo>
                    <a:pt x="13249" y="8893"/>
                    <a:pt x="13338" y="9365"/>
                    <a:pt x="13144" y="9785"/>
                  </a:cubicBezTo>
                  <a:cubicBezTo>
                    <a:pt x="12968" y="10241"/>
                    <a:pt x="12478" y="10532"/>
                    <a:pt x="12009" y="10593"/>
                  </a:cubicBezTo>
                  <a:cubicBezTo>
                    <a:pt x="12009" y="10536"/>
                    <a:pt x="11961" y="10503"/>
                    <a:pt x="11913" y="10503"/>
                  </a:cubicBezTo>
                  <a:cubicBezTo>
                    <a:pt x="11877" y="10503"/>
                    <a:pt x="11840" y="10522"/>
                    <a:pt x="11826" y="10565"/>
                  </a:cubicBezTo>
                  <a:cubicBezTo>
                    <a:pt x="11764" y="10772"/>
                    <a:pt x="11684" y="10972"/>
                    <a:pt x="11604" y="11173"/>
                  </a:cubicBezTo>
                  <a:cubicBezTo>
                    <a:pt x="11402" y="11641"/>
                    <a:pt x="11261" y="12160"/>
                    <a:pt x="10910" y="12545"/>
                  </a:cubicBezTo>
                  <a:cubicBezTo>
                    <a:pt x="10805" y="12654"/>
                    <a:pt x="10673" y="12759"/>
                    <a:pt x="10535" y="12759"/>
                  </a:cubicBezTo>
                  <a:cubicBezTo>
                    <a:pt x="10469" y="12759"/>
                    <a:pt x="10402" y="12735"/>
                    <a:pt x="10335" y="12676"/>
                  </a:cubicBezTo>
                  <a:cubicBezTo>
                    <a:pt x="10079" y="12479"/>
                    <a:pt x="10009" y="12136"/>
                    <a:pt x="9959" y="11835"/>
                  </a:cubicBezTo>
                  <a:cubicBezTo>
                    <a:pt x="9896" y="11415"/>
                    <a:pt x="9943" y="10970"/>
                    <a:pt x="9994" y="10561"/>
                  </a:cubicBezTo>
                  <a:cubicBezTo>
                    <a:pt x="10012" y="10340"/>
                    <a:pt x="10089" y="10120"/>
                    <a:pt x="10068" y="9899"/>
                  </a:cubicBezTo>
                  <a:cubicBezTo>
                    <a:pt x="9881" y="9240"/>
                    <a:pt x="9585" y="8656"/>
                    <a:pt x="9847" y="7961"/>
                  </a:cubicBezTo>
                  <a:cubicBezTo>
                    <a:pt x="9936" y="7702"/>
                    <a:pt x="10073" y="7460"/>
                    <a:pt x="10183" y="7209"/>
                  </a:cubicBezTo>
                  <a:cubicBezTo>
                    <a:pt x="10243" y="7088"/>
                    <a:pt x="10195" y="6964"/>
                    <a:pt x="10155" y="6845"/>
                  </a:cubicBezTo>
                  <a:cubicBezTo>
                    <a:pt x="9875" y="6091"/>
                    <a:pt x="9833" y="5555"/>
                    <a:pt x="10342" y="4887"/>
                  </a:cubicBezTo>
                  <a:cubicBezTo>
                    <a:pt x="10528" y="4630"/>
                    <a:pt x="10791" y="4465"/>
                    <a:pt x="10959" y="4204"/>
                  </a:cubicBezTo>
                  <a:cubicBezTo>
                    <a:pt x="11063" y="3893"/>
                    <a:pt x="10975" y="3539"/>
                    <a:pt x="11128" y="3237"/>
                  </a:cubicBezTo>
                  <a:cubicBezTo>
                    <a:pt x="11578" y="2217"/>
                    <a:pt x="12789" y="1704"/>
                    <a:pt x="13845" y="1361"/>
                  </a:cubicBezTo>
                  <a:cubicBezTo>
                    <a:pt x="13874" y="1350"/>
                    <a:pt x="13904" y="1341"/>
                    <a:pt x="13934" y="1331"/>
                  </a:cubicBezTo>
                  <a:lnTo>
                    <a:pt x="13934" y="1331"/>
                  </a:lnTo>
                  <a:cubicBezTo>
                    <a:pt x="13924" y="1341"/>
                    <a:pt x="13915" y="1350"/>
                    <a:pt x="13906" y="1361"/>
                  </a:cubicBezTo>
                  <a:cubicBezTo>
                    <a:pt x="13761" y="1513"/>
                    <a:pt x="13624" y="1696"/>
                    <a:pt x="13567" y="1780"/>
                  </a:cubicBezTo>
                  <a:cubicBezTo>
                    <a:pt x="12979" y="2639"/>
                    <a:pt x="12568" y="3604"/>
                    <a:pt x="12173" y="4563"/>
                  </a:cubicBezTo>
                  <a:cubicBezTo>
                    <a:pt x="12161" y="4593"/>
                    <a:pt x="12148" y="4622"/>
                    <a:pt x="12137" y="4652"/>
                  </a:cubicBezTo>
                  <a:cubicBezTo>
                    <a:pt x="11474" y="5135"/>
                    <a:pt x="10992" y="5821"/>
                    <a:pt x="10580" y="6522"/>
                  </a:cubicBezTo>
                  <a:cubicBezTo>
                    <a:pt x="10554" y="6565"/>
                    <a:pt x="10529" y="6610"/>
                    <a:pt x="10496" y="6649"/>
                  </a:cubicBezTo>
                  <a:cubicBezTo>
                    <a:pt x="10484" y="6664"/>
                    <a:pt x="10485" y="6687"/>
                    <a:pt x="10498" y="6699"/>
                  </a:cubicBezTo>
                  <a:cubicBezTo>
                    <a:pt x="10505" y="6705"/>
                    <a:pt x="10513" y="6708"/>
                    <a:pt x="10522" y="6708"/>
                  </a:cubicBezTo>
                  <a:cubicBezTo>
                    <a:pt x="10533" y="6708"/>
                    <a:pt x="10544" y="6703"/>
                    <a:pt x="10551" y="6693"/>
                  </a:cubicBezTo>
                  <a:cubicBezTo>
                    <a:pt x="10797" y="6314"/>
                    <a:pt x="11056" y="5941"/>
                    <a:pt x="11356" y="5603"/>
                  </a:cubicBezTo>
                  <a:cubicBezTo>
                    <a:pt x="11558" y="5366"/>
                    <a:pt x="11788" y="5163"/>
                    <a:pt x="12018" y="4958"/>
                  </a:cubicBezTo>
                  <a:lnTo>
                    <a:pt x="12018" y="4958"/>
                  </a:lnTo>
                  <a:cubicBezTo>
                    <a:pt x="11653" y="5920"/>
                    <a:pt x="11362" y="6909"/>
                    <a:pt x="11135" y="7912"/>
                  </a:cubicBezTo>
                  <a:cubicBezTo>
                    <a:pt x="11026" y="8048"/>
                    <a:pt x="10927" y="8193"/>
                    <a:pt x="10820" y="8332"/>
                  </a:cubicBezTo>
                  <a:cubicBezTo>
                    <a:pt x="10658" y="8548"/>
                    <a:pt x="10499" y="8767"/>
                    <a:pt x="10322" y="8970"/>
                  </a:cubicBezTo>
                  <a:cubicBezTo>
                    <a:pt x="10248" y="9054"/>
                    <a:pt x="10174" y="9137"/>
                    <a:pt x="10096" y="9218"/>
                  </a:cubicBezTo>
                  <a:cubicBezTo>
                    <a:pt x="10078" y="9238"/>
                    <a:pt x="10098" y="9266"/>
                    <a:pt x="10119" y="9266"/>
                  </a:cubicBezTo>
                  <a:cubicBezTo>
                    <a:pt x="10126" y="9266"/>
                    <a:pt x="10133" y="9263"/>
                    <a:pt x="10139" y="9256"/>
                  </a:cubicBezTo>
                  <a:cubicBezTo>
                    <a:pt x="10458" y="8927"/>
                    <a:pt x="10765" y="8586"/>
                    <a:pt x="11062" y="8237"/>
                  </a:cubicBezTo>
                  <a:lnTo>
                    <a:pt x="11062" y="8237"/>
                  </a:lnTo>
                  <a:cubicBezTo>
                    <a:pt x="10947" y="8780"/>
                    <a:pt x="10849" y="9328"/>
                    <a:pt x="10768" y="9878"/>
                  </a:cubicBezTo>
                  <a:cubicBezTo>
                    <a:pt x="10752" y="10004"/>
                    <a:pt x="10492" y="11731"/>
                    <a:pt x="10637" y="11731"/>
                  </a:cubicBezTo>
                  <a:cubicBezTo>
                    <a:pt x="10650" y="11731"/>
                    <a:pt x="10667" y="11715"/>
                    <a:pt x="10688" y="11682"/>
                  </a:cubicBezTo>
                  <a:cubicBezTo>
                    <a:pt x="10880" y="10402"/>
                    <a:pt x="11069" y="9111"/>
                    <a:pt x="11369" y="7850"/>
                  </a:cubicBezTo>
                  <a:cubicBezTo>
                    <a:pt x="11381" y="7832"/>
                    <a:pt x="11392" y="7815"/>
                    <a:pt x="11404" y="7797"/>
                  </a:cubicBezTo>
                  <a:cubicBezTo>
                    <a:pt x="11420" y="7773"/>
                    <a:pt x="11418" y="7741"/>
                    <a:pt x="11401" y="7719"/>
                  </a:cubicBezTo>
                  <a:lnTo>
                    <a:pt x="11420" y="7637"/>
                  </a:lnTo>
                  <a:cubicBezTo>
                    <a:pt x="11424" y="7656"/>
                    <a:pt x="11427" y="7674"/>
                    <a:pt x="11429" y="7692"/>
                  </a:cubicBezTo>
                  <a:cubicBezTo>
                    <a:pt x="11529" y="8267"/>
                    <a:pt x="11679" y="8829"/>
                    <a:pt x="11809" y="9396"/>
                  </a:cubicBezTo>
                  <a:cubicBezTo>
                    <a:pt x="11845" y="9550"/>
                    <a:pt x="11885" y="9704"/>
                    <a:pt x="11909" y="9861"/>
                  </a:cubicBezTo>
                  <a:cubicBezTo>
                    <a:pt x="11910" y="9872"/>
                    <a:pt x="11921" y="9879"/>
                    <a:pt x="11931" y="9879"/>
                  </a:cubicBezTo>
                  <a:cubicBezTo>
                    <a:pt x="11932" y="9879"/>
                    <a:pt x="11934" y="9879"/>
                    <a:pt x="11935" y="9879"/>
                  </a:cubicBezTo>
                  <a:cubicBezTo>
                    <a:pt x="11947" y="9876"/>
                    <a:pt x="11955" y="9864"/>
                    <a:pt x="11953" y="9853"/>
                  </a:cubicBezTo>
                  <a:cubicBezTo>
                    <a:pt x="11907" y="9597"/>
                    <a:pt x="11848" y="9344"/>
                    <a:pt x="11803" y="9090"/>
                  </a:cubicBezTo>
                  <a:cubicBezTo>
                    <a:pt x="11714" y="8583"/>
                    <a:pt x="11662" y="8070"/>
                    <a:pt x="11571" y="7564"/>
                  </a:cubicBezTo>
                  <a:cubicBezTo>
                    <a:pt x="11559" y="7519"/>
                    <a:pt x="11559" y="7464"/>
                    <a:pt x="11526" y="7428"/>
                  </a:cubicBezTo>
                  <a:cubicBezTo>
                    <a:pt x="11512" y="7416"/>
                    <a:pt x="11495" y="7411"/>
                    <a:pt x="11478" y="7411"/>
                  </a:cubicBezTo>
                  <a:cubicBezTo>
                    <a:pt x="11500" y="7325"/>
                    <a:pt x="11522" y="7241"/>
                    <a:pt x="11547" y="7157"/>
                  </a:cubicBezTo>
                  <a:cubicBezTo>
                    <a:pt x="11771" y="6344"/>
                    <a:pt x="12033" y="5539"/>
                    <a:pt x="12337" y="4750"/>
                  </a:cubicBezTo>
                  <a:cubicBezTo>
                    <a:pt x="12495" y="5243"/>
                    <a:pt x="12700" y="5722"/>
                    <a:pt x="12829" y="6223"/>
                  </a:cubicBezTo>
                  <a:cubicBezTo>
                    <a:pt x="12958" y="6712"/>
                    <a:pt x="13066" y="7208"/>
                    <a:pt x="13140" y="7709"/>
                  </a:cubicBezTo>
                  <a:cubicBezTo>
                    <a:pt x="13152" y="7808"/>
                    <a:pt x="13167" y="7906"/>
                    <a:pt x="13168" y="8006"/>
                  </a:cubicBezTo>
                  <a:cubicBezTo>
                    <a:pt x="13168" y="8020"/>
                    <a:pt x="13181" y="8029"/>
                    <a:pt x="13193" y="8029"/>
                  </a:cubicBezTo>
                  <a:cubicBezTo>
                    <a:pt x="13206" y="8028"/>
                    <a:pt x="13217" y="8017"/>
                    <a:pt x="13215" y="8003"/>
                  </a:cubicBezTo>
                  <a:cubicBezTo>
                    <a:pt x="13208" y="7871"/>
                    <a:pt x="13192" y="7738"/>
                    <a:pt x="13176" y="7607"/>
                  </a:cubicBezTo>
                  <a:cubicBezTo>
                    <a:pt x="13123" y="7226"/>
                    <a:pt x="13053" y="6847"/>
                    <a:pt x="12976" y="6469"/>
                  </a:cubicBezTo>
                  <a:cubicBezTo>
                    <a:pt x="12831" y="5816"/>
                    <a:pt x="12689" y="5150"/>
                    <a:pt x="12421" y="4534"/>
                  </a:cubicBezTo>
                  <a:cubicBezTo>
                    <a:pt x="12758" y="3689"/>
                    <a:pt x="13144" y="2866"/>
                    <a:pt x="13589" y="2076"/>
                  </a:cubicBezTo>
                  <a:cubicBezTo>
                    <a:pt x="13698" y="1888"/>
                    <a:pt x="13816" y="1706"/>
                    <a:pt x="13949" y="1535"/>
                  </a:cubicBezTo>
                  <a:cubicBezTo>
                    <a:pt x="14023" y="1437"/>
                    <a:pt x="14103" y="1343"/>
                    <a:pt x="14187" y="1252"/>
                  </a:cubicBezTo>
                  <a:cubicBezTo>
                    <a:pt x="14209" y="1246"/>
                    <a:pt x="14230" y="1239"/>
                    <a:pt x="14252" y="1233"/>
                  </a:cubicBezTo>
                  <a:close/>
                  <a:moveTo>
                    <a:pt x="5490" y="30"/>
                  </a:moveTo>
                  <a:cubicBezTo>
                    <a:pt x="5485" y="30"/>
                    <a:pt x="5480" y="30"/>
                    <a:pt x="5475" y="30"/>
                  </a:cubicBezTo>
                  <a:cubicBezTo>
                    <a:pt x="5344" y="48"/>
                    <a:pt x="5074" y="0"/>
                    <a:pt x="5048" y="173"/>
                  </a:cubicBezTo>
                  <a:cubicBezTo>
                    <a:pt x="5045" y="248"/>
                    <a:pt x="5113" y="291"/>
                    <a:pt x="5168" y="328"/>
                  </a:cubicBezTo>
                  <a:cubicBezTo>
                    <a:pt x="5229" y="369"/>
                    <a:pt x="5290" y="410"/>
                    <a:pt x="5351" y="451"/>
                  </a:cubicBezTo>
                  <a:cubicBezTo>
                    <a:pt x="5645" y="667"/>
                    <a:pt x="5965" y="841"/>
                    <a:pt x="6305" y="959"/>
                  </a:cubicBezTo>
                  <a:cubicBezTo>
                    <a:pt x="6063" y="982"/>
                    <a:pt x="5822" y="1017"/>
                    <a:pt x="5584" y="1064"/>
                  </a:cubicBezTo>
                  <a:cubicBezTo>
                    <a:pt x="5585" y="1063"/>
                    <a:pt x="5585" y="1062"/>
                    <a:pt x="5585" y="1061"/>
                  </a:cubicBezTo>
                  <a:cubicBezTo>
                    <a:pt x="5605" y="965"/>
                    <a:pt x="5469" y="963"/>
                    <a:pt x="5410" y="924"/>
                  </a:cubicBezTo>
                  <a:cubicBezTo>
                    <a:pt x="5040" y="708"/>
                    <a:pt x="4706" y="570"/>
                    <a:pt x="4313" y="570"/>
                  </a:cubicBezTo>
                  <a:cubicBezTo>
                    <a:pt x="4202" y="570"/>
                    <a:pt x="4086" y="581"/>
                    <a:pt x="3963" y="604"/>
                  </a:cubicBezTo>
                  <a:cubicBezTo>
                    <a:pt x="3814" y="625"/>
                    <a:pt x="3666" y="653"/>
                    <a:pt x="3520" y="688"/>
                  </a:cubicBezTo>
                  <a:cubicBezTo>
                    <a:pt x="3430" y="715"/>
                    <a:pt x="3306" y="725"/>
                    <a:pt x="3268" y="827"/>
                  </a:cubicBezTo>
                  <a:cubicBezTo>
                    <a:pt x="3231" y="976"/>
                    <a:pt x="3424" y="1010"/>
                    <a:pt x="3525" y="1059"/>
                  </a:cubicBezTo>
                  <a:cubicBezTo>
                    <a:pt x="3811" y="1177"/>
                    <a:pt x="4104" y="1309"/>
                    <a:pt x="4410" y="1360"/>
                  </a:cubicBezTo>
                  <a:cubicBezTo>
                    <a:pt x="4425" y="1363"/>
                    <a:pt x="4440" y="1365"/>
                    <a:pt x="4455" y="1367"/>
                  </a:cubicBezTo>
                  <a:cubicBezTo>
                    <a:pt x="4287" y="1422"/>
                    <a:pt x="4119" y="1480"/>
                    <a:pt x="3954" y="1540"/>
                  </a:cubicBezTo>
                  <a:cubicBezTo>
                    <a:pt x="3946" y="1518"/>
                    <a:pt x="3930" y="1499"/>
                    <a:pt x="3899" y="1488"/>
                  </a:cubicBezTo>
                  <a:cubicBezTo>
                    <a:pt x="3780" y="1453"/>
                    <a:pt x="3668" y="1404"/>
                    <a:pt x="3554" y="1360"/>
                  </a:cubicBezTo>
                  <a:cubicBezTo>
                    <a:pt x="3464" y="1325"/>
                    <a:pt x="3374" y="1295"/>
                    <a:pt x="3279" y="1278"/>
                  </a:cubicBezTo>
                  <a:cubicBezTo>
                    <a:pt x="3153" y="1250"/>
                    <a:pt x="3025" y="1238"/>
                    <a:pt x="2897" y="1238"/>
                  </a:cubicBezTo>
                  <a:cubicBezTo>
                    <a:pt x="2689" y="1238"/>
                    <a:pt x="2481" y="1269"/>
                    <a:pt x="2279" y="1312"/>
                  </a:cubicBezTo>
                  <a:cubicBezTo>
                    <a:pt x="2213" y="1327"/>
                    <a:pt x="2146" y="1343"/>
                    <a:pt x="2080" y="1360"/>
                  </a:cubicBezTo>
                  <a:cubicBezTo>
                    <a:pt x="1982" y="1385"/>
                    <a:pt x="1885" y="1412"/>
                    <a:pt x="1789" y="1443"/>
                  </a:cubicBezTo>
                  <a:cubicBezTo>
                    <a:pt x="1685" y="1485"/>
                    <a:pt x="1527" y="1501"/>
                    <a:pt x="1496" y="1629"/>
                  </a:cubicBezTo>
                  <a:cubicBezTo>
                    <a:pt x="1481" y="1717"/>
                    <a:pt x="1563" y="1775"/>
                    <a:pt x="1642" y="1784"/>
                  </a:cubicBezTo>
                  <a:cubicBezTo>
                    <a:pt x="2006" y="1869"/>
                    <a:pt x="2376" y="1964"/>
                    <a:pt x="2751" y="1964"/>
                  </a:cubicBezTo>
                  <a:cubicBezTo>
                    <a:pt x="2841" y="1964"/>
                    <a:pt x="2931" y="1958"/>
                    <a:pt x="3021" y="1946"/>
                  </a:cubicBezTo>
                  <a:cubicBezTo>
                    <a:pt x="3041" y="1943"/>
                    <a:pt x="3061" y="1939"/>
                    <a:pt x="3081" y="1936"/>
                  </a:cubicBezTo>
                  <a:lnTo>
                    <a:pt x="3081" y="1936"/>
                  </a:lnTo>
                  <a:cubicBezTo>
                    <a:pt x="2931" y="2018"/>
                    <a:pt x="2785" y="2106"/>
                    <a:pt x="2641" y="2199"/>
                  </a:cubicBezTo>
                  <a:cubicBezTo>
                    <a:pt x="2131" y="2249"/>
                    <a:pt x="1611" y="2220"/>
                    <a:pt x="1120" y="2390"/>
                  </a:cubicBezTo>
                  <a:cubicBezTo>
                    <a:pt x="929" y="2456"/>
                    <a:pt x="0" y="2747"/>
                    <a:pt x="242" y="3017"/>
                  </a:cubicBezTo>
                  <a:cubicBezTo>
                    <a:pt x="304" y="3066"/>
                    <a:pt x="384" y="3068"/>
                    <a:pt x="464" y="3068"/>
                  </a:cubicBezTo>
                  <a:cubicBezTo>
                    <a:pt x="472" y="3068"/>
                    <a:pt x="481" y="3068"/>
                    <a:pt x="490" y="3068"/>
                  </a:cubicBezTo>
                  <a:cubicBezTo>
                    <a:pt x="519" y="3068"/>
                    <a:pt x="548" y="3069"/>
                    <a:pt x="576" y="3072"/>
                  </a:cubicBezTo>
                  <a:cubicBezTo>
                    <a:pt x="625" y="3074"/>
                    <a:pt x="674" y="3076"/>
                    <a:pt x="722" y="3076"/>
                  </a:cubicBezTo>
                  <a:cubicBezTo>
                    <a:pt x="1067" y="3076"/>
                    <a:pt x="1408" y="3009"/>
                    <a:pt x="1732" y="2891"/>
                  </a:cubicBezTo>
                  <a:lnTo>
                    <a:pt x="1732" y="2891"/>
                  </a:lnTo>
                  <a:cubicBezTo>
                    <a:pt x="1449" y="3123"/>
                    <a:pt x="1190" y="3391"/>
                    <a:pt x="990" y="3699"/>
                  </a:cubicBezTo>
                  <a:cubicBezTo>
                    <a:pt x="848" y="3917"/>
                    <a:pt x="723" y="4147"/>
                    <a:pt x="615" y="4385"/>
                  </a:cubicBezTo>
                  <a:cubicBezTo>
                    <a:pt x="550" y="4517"/>
                    <a:pt x="608" y="4619"/>
                    <a:pt x="720" y="4619"/>
                  </a:cubicBezTo>
                  <a:cubicBezTo>
                    <a:pt x="750" y="4619"/>
                    <a:pt x="782" y="4612"/>
                    <a:pt x="817" y="4597"/>
                  </a:cubicBezTo>
                  <a:cubicBezTo>
                    <a:pt x="2034" y="4108"/>
                    <a:pt x="1909" y="3316"/>
                    <a:pt x="2590" y="2470"/>
                  </a:cubicBezTo>
                  <a:cubicBezTo>
                    <a:pt x="2711" y="2391"/>
                    <a:pt x="2833" y="2314"/>
                    <a:pt x="2958" y="2241"/>
                  </a:cubicBezTo>
                  <a:lnTo>
                    <a:pt x="2958" y="2241"/>
                  </a:lnTo>
                  <a:cubicBezTo>
                    <a:pt x="2644" y="2538"/>
                    <a:pt x="2386" y="2893"/>
                    <a:pt x="2215" y="3287"/>
                  </a:cubicBezTo>
                  <a:cubicBezTo>
                    <a:pt x="2149" y="3501"/>
                    <a:pt x="2054" y="3728"/>
                    <a:pt x="2069" y="3956"/>
                  </a:cubicBezTo>
                  <a:cubicBezTo>
                    <a:pt x="2090" y="4026"/>
                    <a:pt x="2135" y="4051"/>
                    <a:pt x="2187" y="4051"/>
                  </a:cubicBezTo>
                  <a:cubicBezTo>
                    <a:pt x="2246" y="4051"/>
                    <a:pt x="2314" y="4017"/>
                    <a:pt x="2361" y="3976"/>
                  </a:cubicBezTo>
                  <a:cubicBezTo>
                    <a:pt x="2752" y="3679"/>
                    <a:pt x="3044" y="3273"/>
                    <a:pt x="3304" y="2862"/>
                  </a:cubicBezTo>
                  <a:cubicBezTo>
                    <a:pt x="3618" y="2314"/>
                    <a:pt x="3742" y="1950"/>
                    <a:pt x="4265" y="1653"/>
                  </a:cubicBezTo>
                  <a:cubicBezTo>
                    <a:pt x="4313" y="1637"/>
                    <a:pt x="4360" y="1620"/>
                    <a:pt x="4408" y="1604"/>
                  </a:cubicBezTo>
                  <a:lnTo>
                    <a:pt x="4408" y="1604"/>
                  </a:lnTo>
                  <a:cubicBezTo>
                    <a:pt x="4181" y="1857"/>
                    <a:pt x="4025" y="2164"/>
                    <a:pt x="3892" y="2475"/>
                  </a:cubicBezTo>
                  <a:cubicBezTo>
                    <a:pt x="3834" y="2610"/>
                    <a:pt x="3780" y="2746"/>
                    <a:pt x="3729" y="2884"/>
                  </a:cubicBezTo>
                  <a:cubicBezTo>
                    <a:pt x="3701" y="2965"/>
                    <a:pt x="3649" y="3072"/>
                    <a:pt x="3721" y="3143"/>
                  </a:cubicBezTo>
                  <a:cubicBezTo>
                    <a:pt x="3747" y="3165"/>
                    <a:pt x="3777" y="3174"/>
                    <a:pt x="3810" y="3174"/>
                  </a:cubicBezTo>
                  <a:cubicBezTo>
                    <a:pt x="4020" y="3174"/>
                    <a:pt x="4328" y="2769"/>
                    <a:pt x="4448" y="2656"/>
                  </a:cubicBezTo>
                  <a:cubicBezTo>
                    <a:pt x="4903" y="2127"/>
                    <a:pt x="4982" y="1666"/>
                    <a:pt x="5514" y="1361"/>
                  </a:cubicBezTo>
                  <a:cubicBezTo>
                    <a:pt x="5582" y="1322"/>
                    <a:pt x="5657" y="1285"/>
                    <a:pt x="5741" y="1251"/>
                  </a:cubicBezTo>
                  <a:cubicBezTo>
                    <a:pt x="5795" y="1241"/>
                    <a:pt x="5848" y="1231"/>
                    <a:pt x="5902" y="1223"/>
                  </a:cubicBezTo>
                  <a:lnTo>
                    <a:pt x="5902" y="1223"/>
                  </a:lnTo>
                  <a:cubicBezTo>
                    <a:pt x="5856" y="1267"/>
                    <a:pt x="5812" y="1312"/>
                    <a:pt x="5769" y="1361"/>
                  </a:cubicBezTo>
                  <a:cubicBezTo>
                    <a:pt x="5462" y="1703"/>
                    <a:pt x="5257" y="2130"/>
                    <a:pt x="5166" y="2582"/>
                  </a:cubicBezTo>
                  <a:cubicBezTo>
                    <a:pt x="5148" y="2681"/>
                    <a:pt x="5093" y="2813"/>
                    <a:pt x="5177" y="2894"/>
                  </a:cubicBezTo>
                  <a:cubicBezTo>
                    <a:pt x="5198" y="2912"/>
                    <a:pt x="5220" y="2920"/>
                    <a:pt x="5245" y="2920"/>
                  </a:cubicBezTo>
                  <a:cubicBezTo>
                    <a:pt x="5420" y="2920"/>
                    <a:pt x="5685" y="2524"/>
                    <a:pt x="5794" y="2431"/>
                  </a:cubicBezTo>
                  <a:cubicBezTo>
                    <a:pt x="6113" y="2091"/>
                    <a:pt x="6411" y="1711"/>
                    <a:pt x="6777" y="1421"/>
                  </a:cubicBezTo>
                  <a:cubicBezTo>
                    <a:pt x="6804" y="1400"/>
                    <a:pt x="6832" y="1380"/>
                    <a:pt x="6859" y="1361"/>
                  </a:cubicBezTo>
                  <a:cubicBezTo>
                    <a:pt x="6942" y="1303"/>
                    <a:pt x="7029" y="1254"/>
                    <a:pt x="7115" y="1203"/>
                  </a:cubicBezTo>
                  <a:cubicBezTo>
                    <a:pt x="7151" y="1189"/>
                    <a:pt x="7177" y="1171"/>
                    <a:pt x="7193" y="1147"/>
                  </a:cubicBezTo>
                  <a:cubicBezTo>
                    <a:pt x="7565" y="1167"/>
                    <a:pt x="7932" y="1230"/>
                    <a:pt x="8283" y="1361"/>
                  </a:cubicBezTo>
                  <a:cubicBezTo>
                    <a:pt x="8295" y="1365"/>
                    <a:pt x="8306" y="1369"/>
                    <a:pt x="8318" y="1373"/>
                  </a:cubicBezTo>
                  <a:cubicBezTo>
                    <a:pt x="7928" y="1642"/>
                    <a:pt x="7559" y="1945"/>
                    <a:pt x="7187" y="2233"/>
                  </a:cubicBezTo>
                  <a:cubicBezTo>
                    <a:pt x="6193" y="3012"/>
                    <a:pt x="4967" y="3497"/>
                    <a:pt x="3718" y="3643"/>
                  </a:cubicBezTo>
                  <a:cubicBezTo>
                    <a:pt x="3679" y="3649"/>
                    <a:pt x="3627" y="3655"/>
                    <a:pt x="3608" y="3696"/>
                  </a:cubicBezTo>
                  <a:cubicBezTo>
                    <a:pt x="3596" y="3725"/>
                    <a:pt x="3615" y="3756"/>
                    <a:pt x="3645" y="3768"/>
                  </a:cubicBezTo>
                  <a:cubicBezTo>
                    <a:pt x="3674" y="3777"/>
                    <a:pt x="3704" y="3786"/>
                    <a:pt x="3733" y="3794"/>
                  </a:cubicBezTo>
                  <a:cubicBezTo>
                    <a:pt x="4554" y="4268"/>
                    <a:pt x="5415" y="4796"/>
                    <a:pt x="6389" y="4796"/>
                  </a:cubicBezTo>
                  <a:cubicBezTo>
                    <a:pt x="6410" y="4796"/>
                    <a:pt x="6431" y="4796"/>
                    <a:pt x="6451" y="4795"/>
                  </a:cubicBezTo>
                  <a:cubicBezTo>
                    <a:pt x="7027" y="4779"/>
                    <a:pt x="7579" y="4557"/>
                    <a:pt x="8052" y="4235"/>
                  </a:cubicBezTo>
                  <a:cubicBezTo>
                    <a:pt x="8309" y="4065"/>
                    <a:pt x="8556" y="3871"/>
                    <a:pt x="8818" y="3704"/>
                  </a:cubicBezTo>
                  <a:lnTo>
                    <a:pt x="8818" y="3704"/>
                  </a:lnTo>
                  <a:cubicBezTo>
                    <a:pt x="8693" y="3859"/>
                    <a:pt x="8565" y="4013"/>
                    <a:pt x="8425" y="4157"/>
                  </a:cubicBezTo>
                  <a:cubicBezTo>
                    <a:pt x="8035" y="4557"/>
                    <a:pt x="7586" y="4902"/>
                    <a:pt x="7085" y="5153"/>
                  </a:cubicBezTo>
                  <a:cubicBezTo>
                    <a:pt x="7038" y="5161"/>
                    <a:pt x="6992" y="5165"/>
                    <a:pt x="6947" y="5165"/>
                  </a:cubicBezTo>
                  <a:cubicBezTo>
                    <a:pt x="6585" y="5165"/>
                    <a:pt x="6262" y="4936"/>
                    <a:pt x="5919" y="4838"/>
                  </a:cubicBezTo>
                  <a:cubicBezTo>
                    <a:pt x="5751" y="4792"/>
                    <a:pt x="5579" y="4777"/>
                    <a:pt x="5406" y="4777"/>
                  </a:cubicBezTo>
                  <a:cubicBezTo>
                    <a:pt x="5233" y="4777"/>
                    <a:pt x="5059" y="4792"/>
                    <a:pt x="4888" y="4806"/>
                  </a:cubicBezTo>
                  <a:cubicBezTo>
                    <a:pt x="4634" y="4837"/>
                    <a:pt x="4372" y="4834"/>
                    <a:pt x="4124" y="4893"/>
                  </a:cubicBezTo>
                  <a:cubicBezTo>
                    <a:pt x="3989" y="4978"/>
                    <a:pt x="4103" y="5096"/>
                    <a:pt x="4209" y="5137"/>
                  </a:cubicBezTo>
                  <a:cubicBezTo>
                    <a:pt x="4645" y="5385"/>
                    <a:pt x="5114" y="5608"/>
                    <a:pt x="5626" y="5608"/>
                  </a:cubicBezTo>
                  <a:cubicBezTo>
                    <a:pt x="5636" y="5608"/>
                    <a:pt x="5647" y="5608"/>
                    <a:pt x="5657" y="5608"/>
                  </a:cubicBezTo>
                  <a:lnTo>
                    <a:pt x="5657" y="5608"/>
                  </a:lnTo>
                  <a:cubicBezTo>
                    <a:pt x="5174" y="5655"/>
                    <a:pt x="4732" y="5890"/>
                    <a:pt x="4396" y="6235"/>
                  </a:cubicBezTo>
                  <a:cubicBezTo>
                    <a:pt x="4296" y="6351"/>
                    <a:pt x="4154" y="6450"/>
                    <a:pt x="4095" y="6593"/>
                  </a:cubicBezTo>
                  <a:cubicBezTo>
                    <a:pt x="4082" y="6703"/>
                    <a:pt x="4162" y="6733"/>
                    <a:pt x="4249" y="6733"/>
                  </a:cubicBezTo>
                  <a:cubicBezTo>
                    <a:pt x="4293" y="6733"/>
                    <a:pt x="4339" y="6725"/>
                    <a:pt x="4376" y="6716"/>
                  </a:cubicBezTo>
                  <a:cubicBezTo>
                    <a:pt x="4776" y="6642"/>
                    <a:pt x="5210" y="6618"/>
                    <a:pt x="5553" y="6377"/>
                  </a:cubicBezTo>
                  <a:cubicBezTo>
                    <a:pt x="5859" y="6184"/>
                    <a:pt x="6014" y="5825"/>
                    <a:pt x="6315" y="5629"/>
                  </a:cubicBezTo>
                  <a:cubicBezTo>
                    <a:pt x="6479" y="5546"/>
                    <a:pt x="6659" y="5504"/>
                    <a:pt x="6833" y="5445"/>
                  </a:cubicBezTo>
                  <a:lnTo>
                    <a:pt x="6833" y="5445"/>
                  </a:lnTo>
                  <a:cubicBezTo>
                    <a:pt x="6500" y="5706"/>
                    <a:pt x="6198" y="6013"/>
                    <a:pt x="5983" y="6380"/>
                  </a:cubicBezTo>
                  <a:cubicBezTo>
                    <a:pt x="5914" y="6489"/>
                    <a:pt x="5586" y="7178"/>
                    <a:pt x="5836" y="7178"/>
                  </a:cubicBezTo>
                  <a:cubicBezTo>
                    <a:pt x="5855" y="7178"/>
                    <a:pt x="5877" y="7174"/>
                    <a:pt x="5902" y="7166"/>
                  </a:cubicBezTo>
                  <a:cubicBezTo>
                    <a:pt x="6035" y="7068"/>
                    <a:pt x="6143" y="6936"/>
                    <a:pt x="6271" y="6830"/>
                  </a:cubicBezTo>
                  <a:cubicBezTo>
                    <a:pt x="6632" y="6523"/>
                    <a:pt x="7025" y="6237"/>
                    <a:pt x="7309" y="5852"/>
                  </a:cubicBezTo>
                  <a:cubicBezTo>
                    <a:pt x="7495" y="5600"/>
                    <a:pt x="7582" y="5288"/>
                    <a:pt x="7771" y="5038"/>
                  </a:cubicBezTo>
                  <a:cubicBezTo>
                    <a:pt x="7878" y="4868"/>
                    <a:pt x="8057" y="4771"/>
                    <a:pt x="8198" y="4630"/>
                  </a:cubicBezTo>
                  <a:cubicBezTo>
                    <a:pt x="8498" y="4350"/>
                    <a:pt x="8758" y="4023"/>
                    <a:pt x="8960" y="3665"/>
                  </a:cubicBezTo>
                  <a:cubicBezTo>
                    <a:pt x="8971" y="3641"/>
                    <a:pt x="8985" y="3618"/>
                    <a:pt x="8998" y="3594"/>
                  </a:cubicBezTo>
                  <a:cubicBezTo>
                    <a:pt x="9155" y="3503"/>
                    <a:pt x="9319" y="3427"/>
                    <a:pt x="9494" y="3372"/>
                  </a:cubicBezTo>
                  <a:cubicBezTo>
                    <a:pt x="9618" y="3331"/>
                    <a:pt x="9744" y="3318"/>
                    <a:pt x="9870" y="3318"/>
                  </a:cubicBezTo>
                  <a:cubicBezTo>
                    <a:pt x="10091" y="3318"/>
                    <a:pt x="10313" y="3358"/>
                    <a:pt x="10535" y="3358"/>
                  </a:cubicBezTo>
                  <a:cubicBezTo>
                    <a:pt x="10545" y="3358"/>
                    <a:pt x="10555" y="3358"/>
                    <a:pt x="10566" y="3357"/>
                  </a:cubicBezTo>
                  <a:cubicBezTo>
                    <a:pt x="10669" y="3354"/>
                    <a:pt x="10779" y="3342"/>
                    <a:pt x="10880" y="3309"/>
                  </a:cubicBezTo>
                  <a:lnTo>
                    <a:pt x="10880" y="3309"/>
                  </a:lnTo>
                  <a:cubicBezTo>
                    <a:pt x="10862" y="3368"/>
                    <a:pt x="10847" y="3428"/>
                    <a:pt x="10835" y="3489"/>
                  </a:cubicBezTo>
                  <a:cubicBezTo>
                    <a:pt x="10812" y="3643"/>
                    <a:pt x="10806" y="3800"/>
                    <a:pt x="10806" y="3955"/>
                  </a:cubicBezTo>
                  <a:cubicBezTo>
                    <a:pt x="10817" y="4063"/>
                    <a:pt x="10843" y="4161"/>
                    <a:pt x="10757" y="4247"/>
                  </a:cubicBezTo>
                  <a:cubicBezTo>
                    <a:pt x="10569" y="4458"/>
                    <a:pt x="10343" y="4631"/>
                    <a:pt x="10165" y="4853"/>
                  </a:cubicBezTo>
                  <a:cubicBezTo>
                    <a:pt x="10000" y="5048"/>
                    <a:pt x="9883" y="5279"/>
                    <a:pt x="9800" y="5520"/>
                  </a:cubicBezTo>
                  <a:cubicBezTo>
                    <a:pt x="9798" y="5528"/>
                    <a:pt x="9795" y="5538"/>
                    <a:pt x="9792" y="5546"/>
                  </a:cubicBezTo>
                  <a:cubicBezTo>
                    <a:pt x="9787" y="5541"/>
                    <a:pt x="9780" y="5535"/>
                    <a:pt x="9771" y="5529"/>
                  </a:cubicBezTo>
                  <a:cubicBezTo>
                    <a:pt x="9642" y="5493"/>
                    <a:pt x="9499" y="5511"/>
                    <a:pt x="9365" y="5491"/>
                  </a:cubicBezTo>
                  <a:cubicBezTo>
                    <a:pt x="9213" y="5479"/>
                    <a:pt x="9059" y="5467"/>
                    <a:pt x="8905" y="5467"/>
                  </a:cubicBezTo>
                  <a:cubicBezTo>
                    <a:pt x="8760" y="5467"/>
                    <a:pt x="8615" y="5478"/>
                    <a:pt x="8472" y="5513"/>
                  </a:cubicBezTo>
                  <a:cubicBezTo>
                    <a:pt x="7869" y="5678"/>
                    <a:pt x="7457" y="6188"/>
                    <a:pt x="7094" y="6667"/>
                  </a:cubicBezTo>
                  <a:cubicBezTo>
                    <a:pt x="7004" y="6785"/>
                    <a:pt x="6912" y="6902"/>
                    <a:pt x="6825" y="7023"/>
                  </a:cubicBezTo>
                  <a:cubicBezTo>
                    <a:pt x="6796" y="7067"/>
                    <a:pt x="6756" y="7111"/>
                    <a:pt x="6751" y="7166"/>
                  </a:cubicBezTo>
                  <a:cubicBezTo>
                    <a:pt x="6748" y="7234"/>
                    <a:pt x="6805" y="7268"/>
                    <a:pt x="6863" y="7268"/>
                  </a:cubicBezTo>
                  <a:cubicBezTo>
                    <a:pt x="6882" y="7268"/>
                    <a:pt x="6900" y="7265"/>
                    <a:pt x="6917" y="7258"/>
                  </a:cubicBezTo>
                  <a:cubicBezTo>
                    <a:pt x="7271" y="7175"/>
                    <a:pt x="7635" y="7146"/>
                    <a:pt x="7987" y="7058"/>
                  </a:cubicBezTo>
                  <a:cubicBezTo>
                    <a:pt x="8277" y="6982"/>
                    <a:pt x="8554" y="6864"/>
                    <a:pt x="8817" y="6724"/>
                  </a:cubicBezTo>
                  <a:cubicBezTo>
                    <a:pt x="9011" y="6613"/>
                    <a:pt x="9214" y="6506"/>
                    <a:pt x="9388" y="6367"/>
                  </a:cubicBezTo>
                  <a:lnTo>
                    <a:pt x="9388" y="6367"/>
                  </a:lnTo>
                  <a:cubicBezTo>
                    <a:pt x="9183" y="6681"/>
                    <a:pt x="8940" y="6972"/>
                    <a:pt x="8698" y="7257"/>
                  </a:cubicBezTo>
                  <a:cubicBezTo>
                    <a:pt x="8377" y="7641"/>
                    <a:pt x="7995" y="7947"/>
                    <a:pt x="7639" y="8292"/>
                  </a:cubicBezTo>
                  <a:cubicBezTo>
                    <a:pt x="7617" y="8312"/>
                    <a:pt x="7589" y="8317"/>
                    <a:pt x="7559" y="8317"/>
                  </a:cubicBezTo>
                  <a:cubicBezTo>
                    <a:pt x="7521" y="8317"/>
                    <a:pt x="7481" y="8309"/>
                    <a:pt x="7446" y="8309"/>
                  </a:cubicBezTo>
                  <a:cubicBezTo>
                    <a:pt x="7248" y="8293"/>
                    <a:pt x="7040" y="8234"/>
                    <a:pt x="6839" y="8234"/>
                  </a:cubicBezTo>
                  <a:cubicBezTo>
                    <a:pt x="6764" y="8234"/>
                    <a:pt x="6690" y="8242"/>
                    <a:pt x="6617" y="8263"/>
                  </a:cubicBezTo>
                  <a:cubicBezTo>
                    <a:pt x="6609" y="8270"/>
                    <a:pt x="6602" y="8277"/>
                    <a:pt x="6595" y="8283"/>
                  </a:cubicBezTo>
                  <a:cubicBezTo>
                    <a:pt x="6583" y="8281"/>
                    <a:pt x="6571" y="8278"/>
                    <a:pt x="6560" y="8275"/>
                  </a:cubicBezTo>
                  <a:cubicBezTo>
                    <a:pt x="6479" y="8261"/>
                    <a:pt x="6397" y="8254"/>
                    <a:pt x="6315" y="8254"/>
                  </a:cubicBezTo>
                  <a:cubicBezTo>
                    <a:pt x="6118" y="8254"/>
                    <a:pt x="5922" y="8296"/>
                    <a:pt x="5747" y="8389"/>
                  </a:cubicBezTo>
                  <a:cubicBezTo>
                    <a:pt x="5633" y="8464"/>
                    <a:pt x="5398" y="8530"/>
                    <a:pt x="5399" y="8689"/>
                  </a:cubicBezTo>
                  <a:cubicBezTo>
                    <a:pt x="5428" y="8857"/>
                    <a:pt x="5726" y="8866"/>
                    <a:pt x="5861" y="8905"/>
                  </a:cubicBezTo>
                  <a:cubicBezTo>
                    <a:pt x="5906" y="8915"/>
                    <a:pt x="5952" y="8923"/>
                    <a:pt x="5999" y="8929"/>
                  </a:cubicBezTo>
                  <a:cubicBezTo>
                    <a:pt x="5969" y="8941"/>
                    <a:pt x="5947" y="8951"/>
                    <a:pt x="5936" y="8959"/>
                  </a:cubicBezTo>
                  <a:cubicBezTo>
                    <a:pt x="5811" y="9022"/>
                    <a:pt x="5699" y="9106"/>
                    <a:pt x="5589" y="9190"/>
                  </a:cubicBezTo>
                  <a:cubicBezTo>
                    <a:pt x="5526" y="9237"/>
                    <a:pt x="5429" y="9298"/>
                    <a:pt x="5461" y="9390"/>
                  </a:cubicBezTo>
                  <a:cubicBezTo>
                    <a:pt x="5497" y="9495"/>
                    <a:pt x="5744" y="9524"/>
                    <a:pt x="5948" y="9524"/>
                  </a:cubicBezTo>
                  <a:cubicBezTo>
                    <a:pt x="6053" y="9524"/>
                    <a:pt x="6146" y="9517"/>
                    <a:pt x="6195" y="9507"/>
                  </a:cubicBezTo>
                  <a:cubicBezTo>
                    <a:pt x="6206" y="9504"/>
                    <a:pt x="6219" y="9501"/>
                    <a:pt x="6234" y="9497"/>
                  </a:cubicBezTo>
                  <a:lnTo>
                    <a:pt x="6234" y="9497"/>
                  </a:lnTo>
                  <a:cubicBezTo>
                    <a:pt x="6170" y="9589"/>
                    <a:pt x="6115" y="9688"/>
                    <a:pt x="6071" y="9792"/>
                  </a:cubicBezTo>
                  <a:cubicBezTo>
                    <a:pt x="6050" y="9931"/>
                    <a:pt x="6109" y="9983"/>
                    <a:pt x="6208" y="9983"/>
                  </a:cubicBezTo>
                  <a:cubicBezTo>
                    <a:pt x="6282" y="9983"/>
                    <a:pt x="6378" y="9954"/>
                    <a:pt x="6480" y="9910"/>
                  </a:cubicBezTo>
                  <a:lnTo>
                    <a:pt x="6480" y="9910"/>
                  </a:lnTo>
                  <a:cubicBezTo>
                    <a:pt x="6411" y="10023"/>
                    <a:pt x="6366" y="10149"/>
                    <a:pt x="6332" y="10276"/>
                  </a:cubicBezTo>
                  <a:cubicBezTo>
                    <a:pt x="6282" y="10391"/>
                    <a:pt x="6314" y="10526"/>
                    <a:pt x="6428" y="10526"/>
                  </a:cubicBezTo>
                  <a:cubicBezTo>
                    <a:pt x="6450" y="10526"/>
                    <a:pt x="6474" y="10522"/>
                    <a:pt x="6501" y="10511"/>
                  </a:cubicBezTo>
                  <a:cubicBezTo>
                    <a:pt x="6656" y="10434"/>
                    <a:pt x="6794" y="10318"/>
                    <a:pt x="6905" y="10182"/>
                  </a:cubicBezTo>
                  <a:lnTo>
                    <a:pt x="6905" y="10182"/>
                  </a:lnTo>
                  <a:cubicBezTo>
                    <a:pt x="6889" y="10271"/>
                    <a:pt x="6877" y="10359"/>
                    <a:pt x="6867" y="10448"/>
                  </a:cubicBezTo>
                  <a:cubicBezTo>
                    <a:pt x="6844" y="10558"/>
                    <a:pt x="6854" y="10704"/>
                    <a:pt x="6992" y="10704"/>
                  </a:cubicBezTo>
                  <a:cubicBezTo>
                    <a:pt x="6997" y="10704"/>
                    <a:pt x="7003" y="10704"/>
                    <a:pt x="7009" y="10703"/>
                  </a:cubicBezTo>
                  <a:cubicBezTo>
                    <a:pt x="7106" y="10673"/>
                    <a:pt x="7193" y="10589"/>
                    <a:pt x="7269" y="10481"/>
                  </a:cubicBezTo>
                  <a:lnTo>
                    <a:pt x="7269" y="10481"/>
                  </a:lnTo>
                  <a:cubicBezTo>
                    <a:pt x="7266" y="10624"/>
                    <a:pt x="7295" y="10768"/>
                    <a:pt x="7336" y="10903"/>
                  </a:cubicBezTo>
                  <a:cubicBezTo>
                    <a:pt x="7363" y="10957"/>
                    <a:pt x="7402" y="10979"/>
                    <a:pt x="7442" y="10979"/>
                  </a:cubicBezTo>
                  <a:cubicBezTo>
                    <a:pt x="7500" y="10979"/>
                    <a:pt x="7560" y="10932"/>
                    <a:pt x="7590" y="10865"/>
                  </a:cubicBezTo>
                  <a:cubicBezTo>
                    <a:pt x="7657" y="10740"/>
                    <a:pt x="7721" y="10608"/>
                    <a:pt x="7751" y="10468"/>
                  </a:cubicBezTo>
                  <a:cubicBezTo>
                    <a:pt x="7807" y="10583"/>
                    <a:pt x="7875" y="10668"/>
                    <a:pt x="7948" y="10678"/>
                  </a:cubicBezTo>
                  <a:cubicBezTo>
                    <a:pt x="7950" y="10678"/>
                    <a:pt x="7951" y="10678"/>
                    <a:pt x="7953" y="10678"/>
                  </a:cubicBezTo>
                  <a:cubicBezTo>
                    <a:pt x="8099" y="10678"/>
                    <a:pt x="8125" y="10488"/>
                    <a:pt x="8150" y="10377"/>
                  </a:cubicBezTo>
                  <a:cubicBezTo>
                    <a:pt x="8181" y="10199"/>
                    <a:pt x="8179" y="10016"/>
                    <a:pt x="8147" y="9839"/>
                  </a:cubicBezTo>
                  <a:cubicBezTo>
                    <a:pt x="8133" y="9798"/>
                    <a:pt x="8120" y="9724"/>
                    <a:pt x="8097" y="9660"/>
                  </a:cubicBezTo>
                  <a:cubicBezTo>
                    <a:pt x="8313" y="9384"/>
                    <a:pt x="7969" y="8631"/>
                    <a:pt x="7764" y="8409"/>
                  </a:cubicBezTo>
                  <a:cubicBezTo>
                    <a:pt x="8069" y="8168"/>
                    <a:pt x="8386" y="7878"/>
                    <a:pt x="8680" y="7558"/>
                  </a:cubicBezTo>
                  <a:lnTo>
                    <a:pt x="8680" y="7558"/>
                  </a:lnTo>
                  <a:cubicBezTo>
                    <a:pt x="8396" y="8115"/>
                    <a:pt x="8391" y="8831"/>
                    <a:pt x="8597" y="9406"/>
                  </a:cubicBezTo>
                  <a:cubicBezTo>
                    <a:pt x="8644" y="9537"/>
                    <a:pt x="8694" y="9669"/>
                    <a:pt x="8753" y="9796"/>
                  </a:cubicBezTo>
                  <a:cubicBezTo>
                    <a:pt x="8775" y="9849"/>
                    <a:pt x="8818" y="9900"/>
                    <a:pt x="8876" y="9900"/>
                  </a:cubicBezTo>
                  <a:cubicBezTo>
                    <a:pt x="8885" y="9900"/>
                    <a:pt x="8894" y="9899"/>
                    <a:pt x="8903" y="9897"/>
                  </a:cubicBezTo>
                  <a:cubicBezTo>
                    <a:pt x="8980" y="9881"/>
                    <a:pt x="8993" y="9794"/>
                    <a:pt x="8997" y="9728"/>
                  </a:cubicBezTo>
                  <a:cubicBezTo>
                    <a:pt x="9007" y="9630"/>
                    <a:pt x="9016" y="9532"/>
                    <a:pt x="9033" y="9436"/>
                  </a:cubicBezTo>
                  <a:cubicBezTo>
                    <a:pt x="9108" y="8977"/>
                    <a:pt x="9296" y="8549"/>
                    <a:pt x="9427" y="8106"/>
                  </a:cubicBezTo>
                  <a:cubicBezTo>
                    <a:pt x="9544" y="7727"/>
                    <a:pt x="9576" y="7321"/>
                    <a:pt x="9509" y="6930"/>
                  </a:cubicBezTo>
                  <a:cubicBezTo>
                    <a:pt x="9478" y="6786"/>
                    <a:pt x="9456" y="6645"/>
                    <a:pt x="9463" y="6505"/>
                  </a:cubicBezTo>
                  <a:cubicBezTo>
                    <a:pt x="9569" y="6318"/>
                    <a:pt x="9658" y="6129"/>
                    <a:pt x="9726" y="5938"/>
                  </a:cubicBezTo>
                  <a:cubicBezTo>
                    <a:pt x="9729" y="5933"/>
                    <a:pt x="9733" y="5928"/>
                    <a:pt x="9735" y="5921"/>
                  </a:cubicBezTo>
                  <a:lnTo>
                    <a:pt x="9735" y="5921"/>
                  </a:lnTo>
                  <a:cubicBezTo>
                    <a:pt x="9729" y="6272"/>
                    <a:pt x="9838" y="6633"/>
                    <a:pt x="9958" y="6953"/>
                  </a:cubicBezTo>
                  <a:cubicBezTo>
                    <a:pt x="9978" y="7002"/>
                    <a:pt x="10030" y="7047"/>
                    <a:pt x="10027" y="7103"/>
                  </a:cubicBezTo>
                  <a:cubicBezTo>
                    <a:pt x="9995" y="7252"/>
                    <a:pt x="9905" y="7382"/>
                    <a:pt x="9845" y="7521"/>
                  </a:cubicBezTo>
                  <a:cubicBezTo>
                    <a:pt x="9453" y="8262"/>
                    <a:pt x="9468" y="8862"/>
                    <a:pt x="9753" y="9636"/>
                  </a:cubicBezTo>
                  <a:cubicBezTo>
                    <a:pt x="9785" y="9746"/>
                    <a:pt x="9830" y="9852"/>
                    <a:pt x="9876" y="9956"/>
                  </a:cubicBezTo>
                  <a:cubicBezTo>
                    <a:pt x="9885" y="10110"/>
                    <a:pt x="9836" y="10262"/>
                    <a:pt x="9818" y="10415"/>
                  </a:cubicBezTo>
                  <a:cubicBezTo>
                    <a:pt x="9764" y="10781"/>
                    <a:pt x="9706" y="11151"/>
                    <a:pt x="9719" y="11523"/>
                  </a:cubicBezTo>
                  <a:cubicBezTo>
                    <a:pt x="9739" y="12076"/>
                    <a:pt x="9891" y="12967"/>
                    <a:pt x="10590" y="12967"/>
                  </a:cubicBezTo>
                  <a:cubicBezTo>
                    <a:pt x="10595" y="12967"/>
                    <a:pt x="10599" y="12967"/>
                    <a:pt x="10604" y="12967"/>
                  </a:cubicBezTo>
                  <a:cubicBezTo>
                    <a:pt x="11232" y="12794"/>
                    <a:pt x="11458" y="12044"/>
                    <a:pt x="11694" y="11508"/>
                  </a:cubicBezTo>
                  <a:cubicBezTo>
                    <a:pt x="11790" y="11255"/>
                    <a:pt x="11904" y="11004"/>
                    <a:pt x="11974" y="10741"/>
                  </a:cubicBezTo>
                  <a:cubicBezTo>
                    <a:pt x="12002" y="10746"/>
                    <a:pt x="12030" y="10747"/>
                    <a:pt x="12058" y="10747"/>
                  </a:cubicBezTo>
                  <a:cubicBezTo>
                    <a:pt x="12077" y="10747"/>
                    <a:pt x="12097" y="10747"/>
                    <a:pt x="12116" y="10746"/>
                  </a:cubicBezTo>
                  <a:cubicBezTo>
                    <a:pt x="12708" y="10709"/>
                    <a:pt x="13225" y="10281"/>
                    <a:pt x="13354" y="9698"/>
                  </a:cubicBezTo>
                  <a:cubicBezTo>
                    <a:pt x="13460" y="9335"/>
                    <a:pt x="13420" y="8945"/>
                    <a:pt x="13520" y="8582"/>
                  </a:cubicBezTo>
                  <a:cubicBezTo>
                    <a:pt x="13686" y="8400"/>
                    <a:pt x="13829" y="8235"/>
                    <a:pt x="13948" y="8067"/>
                  </a:cubicBezTo>
                  <a:cubicBezTo>
                    <a:pt x="14184" y="7735"/>
                    <a:pt x="14326" y="7392"/>
                    <a:pt x="14367" y="6886"/>
                  </a:cubicBezTo>
                  <a:cubicBezTo>
                    <a:pt x="14451" y="6273"/>
                    <a:pt x="14341" y="5654"/>
                    <a:pt x="14384" y="5040"/>
                  </a:cubicBezTo>
                  <a:cubicBezTo>
                    <a:pt x="14388" y="4942"/>
                    <a:pt x="14460" y="4875"/>
                    <a:pt x="14505" y="4794"/>
                  </a:cubicBezTo>
                  <a:cubicBezTo>
                    <a:pt x="14577" y="4663"/>
                    <a:pt x="14639" y="4523"/>
                    <a:pt x="14670" y="4376"/>
                  </a:cubicBezTo>
                  <a:cubicBezTo>
                    <a:pt x="14758" y="3771"/>
                    <a:pt x="14691" y="3153"/>
                    <a:pt x="14611" y="2551"/>
                  </a:cubicBezTo>
                  <a:cubicBezTo>
                    <a:pt x="14543" y="2093"/>
                    <a:pt x="14459" y="1639"/>
                    <a:pt x="14378" y="1184"/>
                  </a:cubicBezTo>
                  <a:cubicBezTo>
                    <a:pt x="14372" y="1146"/>
                    <a:pt x="14370" y="1104"/>
                    <a:pt x="14350" y="1072"/>
                  </a:cubicBezTo>
                  <a:cubicBezTo>
                    <a:pt x="14344" y="1058"/>
                    <a:pt x="14332" y="1048"/>
                    <a:pt x="14317" y="1048"/>
                  </a:cubicBezTo>
                  <a:cubicBezTo>
                    <a:pt x="14314" y="1048"/>
                    <a:pt x="14312" y="1048"/>
                    <a:pt x="14309" y="1049"/>
                  </a:cubicBezTo>
                  <a:cubicBezTo>
                    <a:pt x="14292" y="1057"/>
                    <a:pt x="14279" y="1075"/>
                    <a:pt x="14270" y="1102"/>
                  </a:cubicBezTo>
                  <a:cubicBezTo>
                    <a:pt x="14261" y="1102"/>
                    <a:pt x="14252" y="1101"/>
                    <a:pt x="14242" y="1101"/>
                  </a:cubicBezTo>
                  <a:cubicBezTo>
                    <a:pt x="14124" y="1101"/>
                    <a:pt x="13926" y="1145"/>
                    <a:pt x="13737" y="1196"/>
                  </a:cubicBezTo>
                  <a:cubicBezTo>
                    <a:pt x="13737" y="1193"/>
                    <a:pt x="13737" y="1189"/>
                    <a:pt x="13736" y="1185"/>
                  </a:cubicBezTo>
                  <a:cubicBezTo>
                    <a:pt x="13726" y="1151"/>
                    <a:pt x="13701" y="1139"/>
                    <a:pt x="13668" y="1139"/>
                  </a:cubicBezTo>
                  <a:cubicBezTo>
                    <a:pt x="13605" y="1139"/>
                    <a:pt x="13517" y="1182"/>
                    <a:pt x="13470" y="1182"/>
                  </a:cubicBezTo>
                  <a:cubicBezTo>
                    <a:pt x="13444" y="1187"/>
                    <a:pt x="13418" y="1189"/>
                    <a:pt x="13392" y="1189"/>
                  </a:cubicBezTo>
                  <a:cubicBezTo>
                    <a:pt x="13262" y="1189"/>
                    <a:pt x="13135" y="1135"/>
                    <a:pt x="13012" y="1101"/>
                  </a:cubicBezTo>
                  <a:cubicBezTo>
                    <a:pt x="12445" y="915"/>
                    <a:pt x="11902" y="645"/>
                    <a:pt x="11304" y="567"/>
                  </a:cubicBezTo>
                  <a:cubicBezTo>
                    <a:pt x="11135" y="541"/>
                    <a:pt x="10964" y="529"/>
                    <a:pt x="10794" y="529"/>
                  </a:cubicBezTo>
                  <a:cubicBezTo>
                    <a:pt x="10195" y="529"/>
                    <a:pt x="9596" y="680"/>
                    <a:pt x="9055" y="935"/>
                  </a:cubicBezTo>
                  <a:cubicBezTo>
                    <a:pt x="8831" y="1045"/>
                    <a:pt x="8618" y="1172"/>
                    <a:pt x="8412" y="1309"/>
                  </a:cubicBezTo>
                  <a:cubicBezTo>
                    <a:pt x="8394" y="1288"/>
                    <a:pt x="8370" y="1273"/>
                    <a:pt x="8348" y="1258"/>
                  </a:cubicBezTo>
                  <a:cubicBezTo>
                    <a:pt x="7990" y="1046"/>
                    <a:pt x="7582" y="967"/>
                    <a:pt x="7171" y="945"/>
                  </a:cubicBezTo>
                  <a:cubicBezTo>
                    <a:pt x="7167" y="907"/>
                    <a:pt x="7132" y="861"/>
                    <a:pt x="7108" y="832"/>
                  </a:cubicBezTo>
                  <a:cubicBezTo>
                    <a:pt x="6956" y="634"/>
                    <a:pt x="6774" y="457"/>
                    <a:pt x="6566" y="318"/>
                  </a:cubicBezTo>
                  <a:cubicBezTo>
                    <a:pt x="6252" y="105"/>
                    <a:pt x="5864" y="30"/>
                    <a:pt x="5490" y="3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5400186" y="4763733"/>
              <a:ext cx="212003" cy="557086"/>
            </a:xfrm>
            <a:custGeom>
              <a:avLst/>
              <a:gdLst/>
              <a:ahLst/>
              <a:cxnLst/>
              <a:rect l="l" t="t" r="r" b="b"/>
              <a:pathLst>
                <a:path w="4349" h="11428" extrusionOk="0">
                  <a:moveTo>
                    <a:pt x="4349" y="0"/>
                  </a:moveTo>
                  <a:lnTo>
                    <a:pt x="4349" y="0"/>
                  </a:lnTo>
                  <a:cubicBezTo>
                    <a:pt x="4318" y="10"/>
                    <a:pt x="4290" y="20"/>
                    <a:pt x="4260" y="30"/>
                  </a:cubicBezTo>
                  <a:cubicBezTo>
                    <a:pt x="3204" y="373"/>
                    <a:pt x="1993" y="886"/>
                    <a:pt x="1543" y="1906"/>
                  </a:cubicBezTo>
                  <a:cubicBezTo>
                    <a:pt x="1390" y="2208"/>
                    <a:pt x="1478" y="2562"/>
                    <a:pt x="1374" y="2873"/>
                  </a:cubicBezTo>
                  <a:cubicBezTo>
                    <a:pt x="1206" y="3134"/>
                    <a:pt x="943" y="3299"/>
                    <a:pt x="758" y="3555"/>
                  </a:cubicBezTo>
                  <a:cubicBezTo>
                    <a:pt x="248" y="4223"/>
                    <a:pt x="291" y="4759"/>
                    <a:pt x="570" y="5514"/>
                  </a:cubicBezTo>
                  <a:cubicBezTo>
                    <a:pt x="611" y="5632"/>
                    <a:pt x="659" y="5756"/>
                    <a:pt x="599" y="5877"/>
                  </a:cubicBezTo>
                  <a:cubicBezTo>
                    <a:pt x="489" y="6129"/>
                    <a:pt x="352" y="6369"/>
                    <a:pt x="263" y="6629"/>
                  </a:cubicBezTo>
                  <a:cubicBezTo>
                    <a:pt x="1" y="7324"/>
                    <a:pt x="297" y="7908"/>
                    <a:pt x="484" y="8567"/>
                  </a:cubicBezTo>
                  <a:cubicBezTo>
                    <a:pt x="505" y="8788"/>
                    <a:pt x="428" y="9009"/>
                    <a:pt x="410" y="9230"/>
                  </a:cubicBezTo>
                  <a:cubicBezTo>
                    <a:pt x="358" y="9638"/>
                    <a:pt x="312" y="10083"/>
                    <a:pt x="376" y="10503"/>
                  </a:cubicBezTo>
                  <a:cubicBezTo>
                    <a:pt x="425" y="10805"/>
                    <a:pt x="494" y="11147"/>
                    <a:pt x="750" y="11344"/>
                  </a:cubicBezTo>
                  <a:cubicBezTo>
                    <a:pt x="817" y="11403"/>
                    <a:pt x="885" y="11427"/>
                    <a:pt x="952" y="11427"/>
                  </a:cubicBezTo>
                  <a:cubicBezTo>
                    <a:pt x="1020" y="11427"/>
                    <a:pt x="1088" y="11401"/>
                    <a:pt x="1151" y="11362"/>
                  </a:cubicBezTo>
                  <a:cubicBezTo>
                    <a:pt x="891" y="10908"/>
                    <a:pt x="722" y="10421"/>
                    <a:pt x="773" y="9908"/>
                  </a:cubicBezTo>
                  <a:cubicBezTo>
                    <a:pt x="827" y="9352"/>
                    <a:pt x="1141" y="8828"/>
                    <a:pt x="1091" y="8273"/>
                  </a:cubicBezTo>
                  <a:cubicBezTo>
                    <a:pt x="1070" y="8045"/>
                    <a:pt x="989" y="7828"/>
                    <a:pt x="950" y="7604"/>
                  </a:cubicBezTo>
                  <a:cubicBezTo>
                    <a:pt x="945" y="7575"/>
                    <a:pt x="941" y="7546"/>
                    <a:pt x="936" y="7517"/>
                  </a:cubicBezTo>
                  <a:cubicBezTo>
                    <a:pt x="812" y="7655"/>
                    <a:pt x="684" y="7791"/>
                    <a:pt x="554" y="7924"/>
                  </a:cubicBezTo>
                  <a:cubicBezTo>
                    <a:pt x="548" y="7931"/>
                    <a:pt x="541" y="7934"/>
                    <a:pt x="534" y="7934"/>
                  </a:cubicBezTo>
                  <a:cubicBezTo>
                    <a:pt x="513" y="7934"/>
                    <a:pt x="493" y="7906"/>
                    <a:pt x="512" y="7886"/>
                  </a:cubicBezTo>
                  <a:cubicBezTo>
                    <a:pt x="590" y="7806"/>
                    <a:pt x="664" y="7723"/>
                    <a:pt x="737" y="7639"/>
                  </a:cubicBezTo>
                  <a:cubicBezTo>
                    <a:pt x="803" y="7564"/>
                    <a:pt x="866" y="7486"/>
                    <a:pt x="928" y="7407"/>
                  </a:cubicBezTo>
                  <a:cubicBezTo>
                    <a:pt x="908" y="7099"/>
                    <a:pt x="967" y="6786"/>
                    <a:pt x="1099" y="6508"/>
                  </a:cubicBezTo>
                  <a:cubicBezTo>
                    <a:pt x="1265" y="6159"/>
                    <a:pt x="1545" y="5851"/>
                    <a:pt x="1583" y="5468"/>
                  </a:cubicBezTo>
                  <a:cubicBezTo>
                    <a:pt x="1607" y="5245"/>
                    <a:pt x="1543" y="5022"/>
                    <a:pt x="1515" y="4799"/>
                  </a:cubicBezTo>
                  <a:cubicBezTo>
                    <a:pt x="1507" y="4733"/>
                    <a:pt x="1503" y="4667"/>
                    <a:pt x="1500" y="4600"/>
                  </a:cubicBezTo>
                  <a:cubicBezTo>
                    <a:pt x="1309" y="4844"/>
                    <a:pt x="1135" y="5102"/>
                    <a:pt x="967" y="5361"/>
                  </a:cubicBezTo>
                  <a:cubicBezTo>
                    <a:pt x="960" y="5371"/>
                    <a:pt x="949" y="5377"/>
                    <a:pt x="938" y="5377"/>
                  </a:cubicBezTo>
                  <a:cubicBezTo>
                    <a:pt x="929" y="5377"/>
                    <a:pt x="921" y="5374"/>
                    <a:pt x="914" y="5367"/>
                  </a:cubicBezTo>
                  <a:cubicBezTo>
                    <a:pt x="900" y="5355"/>
                    <a:pt x="899" y="5333"/>
                    <a:pt x="911" y="5318"/>
                  </a:cubicBezTo>
                  <a:cubicBezTo>
                    <a:pt x="944" y="5279"/>
                    <a:pt x="969" y="5234"/>
                    <a:pt x="995" y="5191"/>
                  </a:cubicBezTo>
                  <a:cubicBezTo>
                    <a:pt x="1153" y="4924"/>
                    <a:pt x="1320" y="4658"/>
                    <a:pt x="1504" y="4405"/>
                  </a:cubicBezTo>
                  <a:cubicBezTo>
                    <a:pt x="1531" y="3956"/>
                    <a:pt x="1701" y="3514"/>
                    <a:pt x="1988" y="3165"/>
                  </a:cubicBezTo>
                  <a:cubicBezTo>
                    <a:pt x="2119" y="3005"/>
                    <a:pt x="2273" y="2863"/>
                    <a:pt x="2390" y="2692"/>
                  </a:cubicBezTo>
                  <a:cubicBezTo>
                    <a:pt x="2593" y="2396"/>
                    <a:pt x="2665" y="2032"/>
                    <a:pt x="2806" y="1702"/>
                  </a:cubicBezTo>
                  <a:cubicBezTo>
                    <a:pt x="3098" y="1016"/>
                    <a:pt x="3659" y="505"/>
                    <a:pt x="4280" y="73"/>
                  </a:cubicBezTo>
                  <a:cubicBezTo>
                    <a:pt x="4294" y="58"/>
                    <a:pt x="4307" y="43"/>
                    <a:pt x="4321" y="30"/>
                  </a:cubicBezTo>
                  <a:cubicBezTo>
                    <a:pt x="4330" y="20"/>
                    <a:pt x="4339" y="10"/>
                    <a:pt x="434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18"/>
          <p:cNvGrpSpPr/>
          <p:nvPr/>
        </p:nvGrpSpPr>
        <p:grpSpPr>
          <a:xfrm>
            <a:off x="311579" y="3328917"/>
            <a:ext cx="269281" cy="237693"/>
            <a:chOff x="-730446" y="5201242"/>
            <a:chExt cx="269281" cy="237693"/>
          </a:xfrm>
        </p:grpSpPr>
        <p:sp>
          <p:nvSpPr>
            <p:cNvPr id="1077" name="Google Shape;1077;p18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18"/>
          <p:cNvGrpSpPr/>
          <p:nvPr/>
        </p:nvGrpSpPr>
        <p:grpSpPr>
          <a:xfrm>
            <a:off x="165287" y="3766230"/>
            <a:ext cx="146278" cy="118975"/>
            <a:chOff x="-563535" y="5555149"/>
            <a:chExt cx="64298" cy="52306"/>
          </a:xfrm>
        </p:grpSpPr>
        <p:sp>
          <p:nvSpPr>
            <p:cNvPr id="1080" name="Google Shape;1080;p18"/>
            <p:cNvSpPr/>
            <p:nvPr/>
          </p:nvSpPr>
          <p:spPr>
            <a:xfrm>
              <a:off x="-548179" y="5564996"/>
              <a:ext cx="42410" cy="34026"/>
            </a:xfrm>
            <a:custGeom>
              <a:avLst/>
              <a:gdLst/>
              <a:ahLst/>
              <a:cxnLst/>
              <a:rect l="l" t="t" r="r" b="b"/>
              <a:pathLst>
                <a:path w="870" h="698" extrusionOk="0">
                  <a:moveTo>
                    <a:pt x="421" y="1"/>
                  </a:moveTo>
                  <a:cubicBezTo>
                    <a:pt x="385" y="1"/>
                    <a:pt x="347" y="6"/>
                    <a:pt x="305" y="17"/>
                  </a:cubicBezTo>
                  <a:cubicBezTo>
                    <a:pt x="198" y="64"/>
                    <a:pt x="80" y="150"/>
                    <a:pt x="48" y="263"/>
                  </a:cubicBezTo>
                  <a:cubicBezTo>
                    <a:pt x="1" y="474"/>
                    <a:pt x="162" y="698"/>
                    <a:pt x="378" y="698"/>
                  </a:cubicBezTo>
                  <a:cubicBezTo>
                    <a:pt x="382" y="698"/>
                    <a:pt x="387" y="697"/>
                    <a:pt x="391" y="697"/>
                  </a:cubicBezTo>
                  <a:cubicBezTo>
                    <a:pt x="869" y="656"/>
                    <a:pt x="829" y="1"/>
                    <a:pt x="421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-563535" y="5555149"/>
              <a:ext cx="64298" cy="52306"/>
            </a:xfrm>
            <a:custGeom>
              <a:avLst/>
              <a:gdLst/>
              <a:ahLst/>
              <a:cxnLst/>
              <a:rect l="l" t="t" r="r" b="b"/>
              <a:pathLst>
                <a:path w="1319" h="1073" extrusionOk="0">
                  <a:moveTo>
                    <a:pt x="736" y="203"/>
                  </a:moveTo>
                  <a:cubicBezTo>
                    <a:pt x="1144" y="203"/>
                    <a:pt x="1184" y="858"/>
                    <a:pt x="706" y="899"/>
                  </a:cubicBezTo>
                  <a:cubicBezTo>
                    <a:pt x="702" y="899"/>
                    <a:pt x="697" y="900"/>
                    <a:pt x="693" y="900"/>
                  </a:cubicBezTo>
                  <a:cubicBezTo>
                    <a:pt x="477" y="900"/>
                    <a:pt x="316" y="676"/>
                    <a:pt x="363" y="465"/>
                  </a:cubicBezTo>
                  <a:cubicBezTo>
                    <a:pt x="395" y="352"/>
                    <a:pt x="513" y="266"/>
                    <a:pt x="620" y="219"/>
                  </a:cubicBezTo>
                  <a:cubicBezTo>
                    <a:pt x="662" y="208"/>
                    <a:pt x="700" y="203"/>
                    <a:pt x="736" y="203"/>
                  </a:cubicBezTo>
                  <a:close/>
                  <a:moveTo>
                    <a:pt x="775" y="1"/>
                  </a:moveTo>
                  <a:cubicBezTo>
                    <a:pt x="762" y="1"/>
                    <a:pt x="750" y="1"/>
                    <a:pt x="738" y="2"/>
                  </a:cubicBezTo>
                  <a:cubicBezTo>
                    <a:pt x="156" y="103"/>
                    <a:pt x="1" y="872"/>
                    <a:pt x="609" y="1064"/>
                  </a:cubicBezTo>
                  <a:cubicBezTo>
                    <a:pt x="638" y="1070"/>
                    <a:pt x="667" y="1072"/>
                    <a:pt x="697" y="1072"/>
                  </a:cubicBezTo>
                  <a:cubicBezTo>
                    <a:pt x="959" y="1072"/>
                    <a:pt x="1224" y="866"/>
                    <a:pt x="1260" y="603"/>
                  </a:cubicBezTo>
                  <a:cubicBezTo>
                    <a:pt x="1318" y="313"/>
                    <a:pt x="1071" y="1"/>
                    <a:pt x="77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18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1083" name="Google Shape;1083;p18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18"/>
          <p:cNvGrpSpPr/>
          <p:nvPr/>
        </p:nvGrpSpPr>
        <p:grpSpPr>
          <a:xfrm>
            <a:off x="8623543" y="3222106"/>
            <a:ext cx="146288" cy="106826"/>
            <a:chOff x="69842" y="5316530"/>
            <a:chExt cx="61081" cy="44604"/>
          </a:xfrm>
        </p:grpSpPr>
        <p:sp>
          <p:nvSpPr>
            <p:cNvPr id="1103" name="Google Shape;1103;p18"/>
            <p:cNvSpPr/>
            <p:nvPr/>
          </p:nvSpPr>
          <p:spPr>
            <a:xfrm>
              <a:off x="77690" y="5326036"/>
              <a:ext cx="33197" cy="26567"/>
            </a:xfrm>
            <a:custGeom>
              <a:avLst/>
              <a:gdLst/>
              <a:ahLst/>
              <a:cxnLst/>
              <a:rect l="l" t="t" r="r" b="b"/>
              <a:pathLst>
                <a:path w="681" h="545" extrusionOk="0">
                  <a:moveTo>
                    <a:pt x="417" y="1"/>
                  </a:moveTo>
                  <a:cubicBezTo>
                    <a:pt x="325" y="1"/>
                    <a:pt x="225" y="35"/>
                    <a:pt x="150" y="90"/>
                  </a:cubicBezTo>
                  <a:cubicBezTo>
                    <a:pt x="0" y="266"/>
                    <a:pt x="167" y="545"/>
                    <a:pt x="383" y="545"/>
                  </a:cubicBezTo>
                  <a:cubicBezTo>
                    <a:pt x="392" y="545"/>
                    <a:pt x="402" y="544"/>
                    <a:pt x="412" y="543"/>
                  </a:cubicBezTo>
                  <a:cubicBezTo>
                    <a:pt x="568" y="532"/>
                    <a:pt x="680" y="380"/>
                    <a:pt x="657" y="229"/>
                  </a:cubicBezTo>
                  <a:cubicBezTo>
                    <a:pt x="650" y="65"/>
                    <a:pt x="542" y="1"/>
                    <a:pt x="41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69842" y="5316530"/>
              <a:ext cx="61081" cy="44604"/>
            </a:xfrm>
            <a:custGeom>
              <a:avLst/>
              <a:gdLst/>
              <a:ahLst/>
              <a:cxnLst/>
              <a:rect l="l" t="t" r="r" b="b"/>
              <a:pathLst>
                <a:path w="1253" h="915" extrusionOk="0">
                  <a:moveTo>
                    <a:pt x="578" y="196"/>
                  </a:moveTo>
                  <a:cubicBezTo>
                    <a:pt x="703" y="196"/>
                    <a:pt x="811" y="260"/>
                    <a:pt x="818" y="424"/>
                  </a:cubicBezTo>
                  <a:cubicBezTo>
                    <a:pt x="841" y="575"/>
                    <a:pt x="729" y="727"/>
                    <a:pt x="573" y="738"/>
                  </a:cubicBezTo>
                  <a:cubicBezTo>
                    <a:pt x="563" y="739"/>
                    <a:pt x="553" y="740"/>
                    <a:pt x="544" y="740"/>
                  </a:cubicBezTo>
                  <a:cubicBezTo>
                    <a:pt x="328" y="740"/>
                    <a:pt x="161" y="461"/>
                    <a:pt x="312" y="285"/>
                  </a:cubicBezTo>
                  <a:cubicBezTo>
                    <a:pt x="387" y="230"/>
                    <a:pt x="487" y="196"/>
                    <a:pt x="578" y="196"/>
                  </a:cubicBezTo>
                  <a:close/>
                  <a:moveTo>
                    <a:pt x="621" y="1"/>
                  </a:moveTo>
                  <a:cubicBezTo>
                    <a:pt x="417" y="1"/>
                    <a:pt x="220" y="146"/>
                    <a:pt x="121" y="319"/>
                  </a:cubicBezTo>
                  <a:cubicBezTo>
                    <a:pt x="0" y="569"/>
                    <a:pt x="203" y="894"/>
                    <a:pt x="477" y="911"/>
                  </a:cubicBezTo>
                  <a:cubicBezTo>
                    <a:pt x="497" y="913"/>
                    <a:pt x="517" y="915"/>
                    <a:pt x="536" y="915"/>
                  </a:cubicBezTo>
                  <a:cubicBezTo>
                    <a:pt x="1060" y="915"/>
                    <a:pt x="1253" y="126"/>
                    <a:pt x="664" y="3"/>
                  </a:cubicBezTo>
                  <a:cubicBezTo>
                    <a:pt x="650" y="1"/>
                    <a:pt x="636" y="1"/>
                    <a:pt x="62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9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5"/>
          <p:cNvGrpSpPr/>
          <p:nvPr/>
        </p:nvGrpSpPr>
        <p:grpSpPr>
          <a:xfrm>
            <a:off x="-45493" y="539958"/>
            <a:ext cx="9235201" cy="4734528"/>
            <a:chOff x="4909493" y="1575793"/>
            <a:chExt cx="604177" cy="558646"/>
          </a:xfrm>
        </p:grpSpPr>
        <p:sp>
          <p:nvSpPr>
            <p:cNvPr id="1380" name="Google Shape;1380;p25"/>
            <p:cNvSpPr/>
            <p:nvPr/>
          </p:nvSpPr>
          <p:spPr>
            <a:xfrm>
              <a:off x="4909493" y="1575793"/>
              <a:ext cx="604177" cy="558598"/>
            </a:xfrm>
            <a:custGeom>
              <a:avLst/>
              <a:gdLst/>
              <a:ahLst/>
              <a:cxnLst/>
              <a:rect l="l" t="t" r="r" b="b"/>
              <a:pathLst>
                <a:path w="12394" h="11459" extrusionOk="0">
                  <a:moveTo>
                    <a:pt x="12388" y="1"/>
                  </a:moveTo>
                  <a:lnTo>
                    <a:pt x="12388" y="1"/>
                  </a:lnTo>
                  <a:cubicBezTo>
                    <a:pt x="12376" y="4"/>
                    <a:pt x="12365" y="7"/>
                    <a:pt x="12353" y="10"/>
                  </a:cubicBezTo>
                  <a:cubicBezTo>
                    <a:pt x="12282" y="31"/>
                    <a:pt x="12212" y="57"/>
                    <a:pt x="12146" y="93"/>
                  </a:cubicBezTo>
                  <a:cubicBezTo>
                    <a:pt x="11772" y="296"/>
                    <a:pt x="11698" y="802"/>
                    <a:pt x="11815" y="1179"/>
                  </a:cubicBezTo>
                  <a:cubicBezTo>
                    <a:pt x="11838" y="1246"/>
                    <a:pt x="11879" y="1304"/>
                    <a:pt x="11913" y="1366"/>
                  </a:cubicBezTo>
                  <a:cubicBezTo>
                    <a:pt x="11925" y="1391"/>
                    <a:pt x="11937" y="1416"/>
                    <a:pt x="11952" y="1440"/>
                  </a:cubicBezTo>
                  <a:cubicBezTo>
                    <a:pt x="11959" y="1433"/>
                    <a:pt x="11967" y="1427"/>
                    <a:pt x="11974" y="1421"/>
                  </a:cubicBezTo>
                  <a:cubicBezTo>
                    <a:pt x="12051" y="1361"/>
                    <a:pt x="12137" y="1314"/>
                    <a:pt x="12225" y="1274"/>
                  </a:cubicBezTo>
                  <a:cubicBezTo>
                    <a:pt x="12229" y="1270"/>
                    <a:pt x="12234" y="1269"/>
                    <a:pt x="12238" y="1269"/>
                  </a:cubicBezTo>
                  <a:cubicBezTo>
                    <a:pt x="12245" y="1269"/>
                    <a:pt x="12251" y="1271"/>
                    <a:pt x="12255" y="1277"/>
                  </a:cubicBezTo>
                  <a:cubicBezTo>
                    <a:pt x="12265" y="1287"/>
                    <a:pt x="12258" y="1306"/>
                    <a:pt x="12244" y="1309"/>
                  </a:cubicBezTo>
                  <a:cubicBezTo>
                    <a:pt x="12109" y="1398"/>
                    <a:pt x="11974" y="1498"/>
                    <a:pt x="11891" y="1639"/>
                  </a:cubicBezTo>
                  <a:cubicBezTo>
                    <a:pt x="11865" y="1689"/>
                    <a:pt x="11833" y="1736"/>
                    <a:pt x="11808" y="1786"/>
                  </a:cubicBezTo>
                  <a:cubicBezTo>
                    <a:pt x="11802" y="1798"/>
                    <a:pt x="11789" y="1805"/>
                    <a:pt x="11776" y="1805"/>
                  </a:cubicBezTo>
                  <a:cubicBezTo>
                    <a:pt x="11771" y="1805"/>
                    <a:pt x="11766" y="1804"/>
                    <a:pt x="11762" y="1802"/>
                  </a:cubicBezTo>
                  <a:cubicBezTo>
                    <a:pt x="11743" y="1795"/>
                    <a:pt x="11732" y="1772"/>
                    <a:pt x="11742" y="1753"/>
                  </a:cubicBezTo>
                  <a:cubicBezTo>
                    <a:pt x="11757" y="1723"/>
                    <a:pt x="11769" y="1693"/>
                    <a:pt x="11782" y="1662"/>
                  </a:cubicBezTo>
                  <a:cubicBezTo>
                    <a:pt x="11812" y="1597"/>
                    <a:pt x="11853" y="1537"/>
                    <a:pt x="11904" y="1485"/>
                  </a:cubicBezTo>
                  <a:cubicBezTo>
                    <a:pt x="11876" y="1449"/>
                    <a:pt x="11846" y="1416"/>
                    <a:pt x="11820" y="1380"/>
                  </a:cubicBezTo>
                  <a:cubicBezTo>
                    <a:pt x="11757" y="1290"/>
                    <a:pt x="11713" y="1190"/>
                    <a:pt x="11695" y="1082"/>
                  </a:cubicBezTo>
                  <a:cubicBezTo>
                    <a:pt x="11688" y="1051"/>
                    <a:pt x="11683" y="1019"/>
                    <a:pt x="11680" y="987"/>
                  </a:cubicBezTo>
                  <a:cubicBezTo>
                    <a:pt x="11614" y="990"/>
                    <a:pt x="11551" y="1009"/>
                    <a:pt x="11489" y="1033"/>
                  </a:cubicBezTo>
                  <a:cubicBezTo>
                    <a:pt x="11241" y="1133"/>
                    <a:pt x="11103" y="1394"/>
                    <a:pt x="11061" y="1647"/>
                  </a:cubicBezTo>
                  <a:cubicBezTo>
                    <a:pt x="11039" y="1788"/>
                    <a:pt x="11059" y="1931"/>
                    <a:pt x="11073" y="2072"/>
                  </a:cubicBezTo>
                  <a:cubicBezTo>
                    <a:pt x="11089" y="2176"/>
                    <a:pt x="11091" y="2232"/>
                    <a:pt x="10970" y="2248"/>
                  </a:cubicBezTo>
                  <a:cubicBezTo>
                    <a:pt x="10731" y="2289"/>
                    <a:pt x="10533" y="2464"/>
                    <a:pt x="10418" y="2671"/>
                  </a:cubicBezTo>
                  <a:cubicBezTo>
                    <a:pt x="10383" y="2742"/>
                    <a:pt x="10356" y="2818"/>
                    <a:pt x="10326" y="2892"/>
                  </a:cubicBezTo>
                  <a:cubicBezTo>
                    <a:pt x="10361" y="2918"/>
                    <a:pt x="10392" y="2949"/>
                    <a:pt x="10419" y="2983"/>
                  </a:cubicBezTo>
                  <a:cubicBezTo>
                    <a:pt x="10465" y="2934"/>
                    <a:pt x="10518" y="2892"/>
                    <a:pt x="10579" y="2862"/>
                  </a:cubicBezTo>
                  <a:cubicBezTo>
                    <a:pt x="10599" y="2848"/>
                    <a:pt x="10699" y="2811"/>
                    <a:pt x="10755" y="2811"/>
                  </a:cubicBezTo>
                  <a:cubicBezTo>
                    <a:pt x="10778" y="2811"/>
                    <a:pt x="10794" y="2817"/>
                    <a:pt x="10793" y="2834"/>
                  </a:cubicBezTo>
                  <a:cubicBezTo>
                    <a:pt x="10791" y="2841"/>
                    <a:pt x="10784" y="2846"/>
                    <a:pt x="10777" y="2846"/>
                  </a:cubicBezTo>
                  <a:cubicBezTo>
                    <a:pt x="10775" y="2846"/>
                    <a:pt x="10773" y="2846"/>
                    <a:pt x="10771" y="2845"/>
                  </a:cubicBezTo>
                  <a:cubicBezTo>
                    <a:pt x="10636" y="2883"/>
                    <a:pt x="10518" y="2980"/>
                    <a:pt x="10439" y="3096"/>
                  </a:cubicBezTo>
                  <a:cubicBezTo>
                    <a:pt x="10380" y="3182"/>
                    <a:pt x="10347" y="3275"/>
                    <a:pt x="10308" y="3370"/>
                  </a:cubicBezTo>
                  <a:cubicBezTo>
                    <a:pt x="10290" y="3402"/>
                    <a:pt x="10284" y="3467"/>
                    <a:pt x="10240" y="3467"/>
                  </a:cubicBezTo>
                  <a:cubicBezTo>
                    <a:pt x="10236" y="3467"/>
                    <a:pt x="10233" y="3466"/>
                    <a:pt x="10229" y="3466"/>
                  </a:cubicBezTo>
                  <a:cubicBezTo>
                    <a:pt x="10207" y="3459"/>
                    <a:pt x="10195" y="3437"/>
                    <a:pt x="10201" y="3415"/>
                  </a:cubicBezTo>
                  <a:cubicBezTo>
                    <a:pt x="10218" y="3350"/>
                    <a:pt x="10243" y="3288"/>
                    <a:pt x="10268" y="3225"/>
                  </a:cubicBezTo>
                  <a:cubicBezTo>
                    <a:pt x="10294" y="3161"/>
                    <a:pt x="10328" y="3098"/>
                    <a:pt x="10369" y="3042"/>
                  </a:cubicBezTo>
                  <a:cubicBezTo>
                    <a:pt x="10367" y="3040"/>
                    <a:pt x="10365" y="3039"/>
                    <a:pt x="10363" y="3037"/>
                  </a:cubicBezTo>
                  <a:cubicBezTo>
                    <a:pt x="10243" y="2937"/>
                    <a:pt x="10108" y="2850"/>
                    <a:pt x="9954" y="2816"/>
                  </a:cubicBezTo>
                  <a:cubicBezTo>
                    <a:pt x="9890" y="2804"/>
                    <a:pt x="9824" y="2798"/>
                    <a:pt x="9757" y="2798"/>
                  </a:cubicBezTo>
                  <a:cubicBezTo>
                    <a:pt x="9573" y="2798"/>
                    <a:pt x="9382" y="2842"/>
                    <a:pt x="9223" y="2933"/>
                  </a:cubicBezTo>
                  <a:cubicBezTo>
                    <a:pt x="9127" y="3005"/>
                    <a:pt x="9045" y="3095"/>
                    <a:pt x="8996" y="3206"/>
                  </a:cubicBezTo>
                  <a:cubicBezTo>
                    <a:pt x="8919" y="3393"/>
                    <a:pt x="8907" y="3596"/>
                    <a:pt x="8906" y="3795"/>
                  </a:cubicBezTo>
                  <a:cubicBezTo>
                    <a:pt x="8908" y="3853"/>
                    <a:pt x="8907" y="3910"/>
                    <a:pt x="8907" y="3968"/>
                  </a:cubicBezTo>
                  <a:cubicBezTo>
                    <a:pt x="8922" y="3961"/>
                    <a:pt x="8936" y="3956"/>
                    <a:pt x="8951" y="3951"/>
                  </a:cubicBezTo>
                  <a:cubicBezTo>
                    <a:pt x="8996" y="3939"/>
                    <a:pt x="9047" y="3923"/>
                    <a:pt x="9095" y="3923"/>
                  </a:cubicBezTo>
                  <a:cubicBezTo>
                    <a:pt x="9121" y="3923"/>
                    <a:pt x="9146" y="3928"/>
                    <a:pt x="9170" y="3940"/>
                  </a:cubicBezTo>
                  <a:cubicBezTo>
                    <a:pt x="9175" y="3944"/>
                    <a:pt x="9175" y="3952"/>
                    <a:pt x="9170" y="3955"/>
                  </a:cubicBezTo>
                  <a:cubicBezTo>
                    <a:pt x="8817" y="4033"/>
                    <a:pt x="8617" y="4264"/>
                    <a:pt x="8447" y="4567"/>
                  </a:cubicBezTo>
                  <a:cubicBezTo>
                    <a:pt x="8384" y="4685"/>
                    <a:pt x="8331" y="4803"/>
                    <a:pt x="8268" y="4919"/>
                  </a:cubicBezTo>
                  <a:cubicBezTo>
                    <a:pt x="8253" y="4947"/>
                    <a:pt x="8241" y="4979"/>
                    <a:pt x="8215" y="4997"/>
                  </a:cubicBezTo>
                  <a:cubicBezTo>
                    <a:pt x="8206" y="5003"/>
                    <a:pt x="8197" y="5005"/>
                    <a:pt x="8188" y="5005"/>
                  </a:cubicBezTo>
                  <a:cubicBezTo>
                    <a:pt x="8163" y="5005"/>
                    <a:pt x="8137" y="4987"/>
                    <a:pt x="8113" y="4978"/>
                  </a:cubicBezTo>
                  <a:cubicBezTo>
                    <a:pt x="8043" y="4949"/>
                    <a:pt x="7967" y="4928"/>
                    <a:pt x="7892" y="4916"/>
                  </a:cubicBezTo>
                  <a:cubicBezTo>
                    <a:pt x="7842" y="4909"/>
                    <a:pt x="7791" y="4906"/>
                    <a:pt x="7740" y="4906"/>
                  </a:cubicBezTo>
                  <a:cubicBezTo>
                    <a:pt x="7502" y="4906"/>
                    <a:pt x="7266" y="4978"/>
                    <a:pt x="7053" y="5079"/>
                  </a:cubicBezTo>
                  <a:cubicBezTo>
                    <a:pt x="6920" y="5146"/>
                    <a:pt x="6802" y="5240"/>
                    <a:pt x="6674" y="5317"/>
                  </a:cubicBezTo>
                  <a:cubicBezTo>
                    <a:pt x="6666" y="5322"/>
                    <a:pt x="6658" y="5324"/>
                    <a:pt x="6650" y="5324"/>
                  </a:cubicBezTo>
                  <a:cubicBezTo>
                    <a:pt x="6614" y="5324"/>
                    <a:pt x="6587" y="5280"/>
                    <a:pt x="6570" y="5251"/>
                  </a:cubicBezTo>
                  <a:cubicBezTo>
                    <a:pt x="6425" y="5033"/>
                    <a:pt x="6151" y="4961"/>
                    <a:pt x="5896" y="4961"/>
                  </a:cubicBezTo>
                  <a:cubicBezTo>
                    <a:pt x="5851" y="4961"/>
                    <a:pt x="5806" y="4964"/>
                    <a:pt x="5762" y="4968"/>
                  </a:cubicBezTo>
                  <a:cubicBezTo>
                    <a:pt x="5575" y="4990"/>
                    <a:pt x="5408" y="5092"/>
                    <a:pt x="5287" y="5231"/>
                  </a:cubicBezTo>
                  <a:cubicBezTo>
                    <a:pt x="5257" y="5264"/>
                    <a:pt x="5225" y="5294"/>
                    <a:pt x="5194" y="5327"/>
                  </a:cubicBezTo>
                  <a:cubicBezTo>
                    <a:pt x="5180" y="5346"/>
                    <a:pt x="5161" y="5371"/>
                    <a:pt x="5138" y="5371"/>
                  </a:cubicBezTo>
                  <a:cubicBezTo>
                    <a:pt x="5131" y="5371"/>
                    <a:pt x="5123" y="5369"/>
                    <a:pt x="5115" y="5363"/>
                  </a:cubicBezTo>
                  <a:cubicBezTo>
                    <a:pt x="5099" y="5350"/>
                    <a:pt x="5095" y="5324"/>
                    <a:pt x="5108" y="5307"/>
                  </a:cubicBezTo>
                  <a:cubicBezTo>
                    <a:pt x="5156" y="5234"/>
                    <a:pt x="5214" y="5168"/>
                    <a:pt x="5275" y="5107"/>
                  </a:cubicBezTo>
                  <a:cubicBezTo>
                    <a:pt x="5305" y="5075"/>
                    <a:pt x="5338" y="5046"/>
                    <a:pt x="5373" y="5022"/>
                  </a:cubicBezTo>
                  <a:cubicBezTo>
                    <a:pt x="5338" y="4925"/>
                    <a:pt x="5271" y="4840"/>
                    <a:pt x="5188" y="4779"/>
                  </a:cubicBezTo>
                  <a:cubicBezTo>
                    <a:pt x="5111" y="4724"/>
                    <a:pt x="5018" y="4698"/>
                    <a:pt x="4925" y="4698"/>
                  </a:cubicBezTo>
                  <a:cubicBezTo>
                    <a:pt x="4810" y="4698"/>
                    <a:pt x="4694" y="4737"/>
                    <a:pt x="4606" y="4808"/>
                  </a:cubicBezTo>
                  <a:cubicBezTo>
                    <a:pt x="4474" y="4903"/>
                    <a:pt x="4417" y="5056"/>
                    <a:pt x="4340" y="5192"/>
                  </a:cubicBezTo>
                  <a:cubicBezTo>
                    <a:pt x="4332" y="5205"/>
                    <a:pt x="4316" y="5215"/>
                    <a:pt x="4300" y="5215"/>
                  </a:cubicBezTo>
                  <a:cubicBezTo>
                    <a:pt x="4297" y="5215"/>
                    <a:pt x="4293" y="5214"/>
                    <a:pt x="4290" y="5213"/>
                  </a:cubicBezTo>
                  <a:cubicBezTo>
                    <a:pt x="4272" y="5208"/>
                    <a:pt x="4265" y="5188"/>
                    <a:pt x="4251" y="5178"/>
                  </a:cubicBezTo>
                  <a:cubicBezTo>
                    <a:pt x="4187" y="5134"/>
                    <a:pt x="4110" y="5115"/>
                    <a:pt x="4032" y="5115"/>
                  </a:cubicBezTo>
                  <a:cubicBezTo>
                    <a:pt x="3974" y="5115"/>
                    <a:pt x="3916" y="5126"/>
                    <a:pt x="3862" y="5143"/>
                  </a:cubicBezTo>
                  <a:cubicBezTo>
                    <a:pt x="3806" y="5164"/>
                    <a:pt x="3753" y="5193"/>
                    <a:pt x="3704" y="5229"/>
                  </a:cubicBezTo>
                  <a:cubicBezTo>
                    <a:pt x="3686" y="5244"/>
                    <a:pt x="3665" y="5254"/>
                    <a:pt x="3644" y="5266"/>
                  </a:cubicBezTo>
                  <a:cubicBezTo>
                    <a:pt x="3707" y="5299"/>
                    <a:pt x="3765" y="5341"/>
                    <a:pt x="3815" y="5391"/>
                  </a:cubicBezTo>
                  <a:cubicBezTo>
                    <a:pt x="3854" y="5429"/>
                    <a:pt x="4052" y="5658"/>
                    <a:pt x="3982" y="5696"/>
                  </a:cubicBezTo>
                  <a:cubicBezTo>
                    <a:pt x="3977" y="5699"/>
                    <a:pt x="3971" y="5700"/>
                    <a:pt x="3965" y="5700"/>
                  </a:cubicBezTo>
                  <a:cubicBezTo>
                    <a:pt x="3953" y="5700"/>
                    <a:pt x="3941" y="5694"/>
                    <a:pt x="3935" y="5683"/>
                  </a:cubicBezTo>
                  <a:cubicBezTo>
                    <a:pt x="3837" y="5534"/>
                    <a:pt x="3716" y="5388"/>
                    <a:pt x="3548" y="5315"/>
                  </a:cubicBezTo>
                  <a:cubicBezTo>
                    <a:pt x="3445" y="5275"/>
                    <a:pt x="3333" y="5256"/>
                    <a:pt x="3221" y="5256"/>
                  </a:cubicBezTo>
                  <a:cubicBezTo>
                    <a:pt x="3132" y="5256"/>
                    <a:pt x="3042" y="5268"/>
                    <a:pt x="2958" y="5292"/>
                  </a:cubicBezTo>
                  <a:cubicBezTo>
                    <a:pt x="2958" y="5292"/>
                    <a:pt x="2958" y="5293"/>
                    <a:pt x="2958" y="5293"/>
                  </a:cubicBezTo>
                  <a:cubicBezTo>
                    <a:pt x="2955" y="5297"/>
                    <a:pt x="2951" y="5299"/>
                    <a:pt x="2948" y="5299"/>
                  </a:cubicBezTo>
                  <a:cubicBezTo>
                    <a:pt x="2935" y="5299"/>
                    <a:pt x="2924" y="5277"/>
                    <a:pt x="2944" y="5270"/>
                  </a:cubicBezTo>
                  <a:cubicBezTo>
                    <a:pt x="3051" y="5212"/>
                    <a:pt x="3173" y="5183"/>
                    <a:pt x="3296" y="5183"/>
                  </a:cubicBezTo>
                  <a:cubicBezTo>
                    <a:pt x="3378" y="5183"/>
                    <a:pt x="3459" y="5196"/>
                    <a:pt x="3537" y="5221"/>
                  </a:cubicBezTo>
                  <a:cubicBezTo>
                    <a:pt x="3537" y="5218"/>
                    <a:pt x="3537" y="5213"/>
                    <a:pt x="3537" y="5210"/>
                  </a:cubicBezTo>
                  <a:cubicBezTo>
                    <a:pt x="3541" y="5147"/>
                    <a:pt x="3552" y="5085"/>
                    <a:pt x="3557" y="5022"/>
                  </a:cubicBezTo>
                  <a:cubicBezTo>
                    <a:pt x="3565" y="4863"/>
                    <a:pt x="3553" y="4700"/>
                    <a:pt x="3516" y="4544"/>
                  </a:cubicBezTo>
                  <a:cubicBezTo>
                    <a:pt x="3414" y="4147"/>
                    <a:pt x="3097" y="3731"/>
                    <a:pt x="2654" y="3731"/>
                  </a:cubicBezTo>
                  <a:cubicBezTo>
                    <a:pt x="2652" y="3731"/>
                    <a:pt x="2651" y="3731"/>
                    <a:pt x="2649" y="3731"/>
                  </a:cubicBezTo>
                  <a:cubicBezTo>
                    <a:pt x="2422" y="3737"/>
                    <a:pt x="2202" y="3827"/>
                    <a:pt x="2035" y="3978"/>
                  </a:cubicBezTo>
                  <a:cubicBezTo>
                    <a:pt x="1996" y="4014"/>
                    <a:pt x="1954" y="4045"/>
                    <a:pt x="1914" y="4079"/>
                  </a:cubicBezTo>
                  <a:cubicBezTo>
                    <a:pt x="2059" y="4139"/>
                    <a:pt x="2189" y="4235"/>
                    <a:pt x="2292" y="4373"/>
                  </a:cubicBezTo>
                  <a:cubicBezTo>
                    <a:pt x="2386" y="4480"/>
                    <a:pt x="2457" y="4606"/>
                    <a:pt x="2537" y="4722"/>
                  </a:cubicBezTo>
                  <a:cubicBezTo>
                    <a:pt x="2554" y="4746"/>
                    <a:pt x="2533" y="4773"/>
                    <a:pt x="2510" y="4773"/>
                  </a:cubicBezTo>
                  <a:cubicBezTo>
                    <a:pt x="2502" y="4773"/>
                    <a:pt x="2493" y="4769"/>
                    <a:pt x="2486" y="4761"/>
                  </a:cubicBezTo>
                  <a:cubicBezTo>
                    <a:pt x="2356" y="4584"/>
                    <a:pt x="2227" y="4398"/>
                    <a:pt x="2054" y="4260"/>
                  </a:cubicBezTo>
                  <a:cubicBezTo>
                    <a:pt x="1889" y="4133"/>
                    <a:pt x="1685" y="4086"/>
                    <a:pt x="1481" y="4086"/>
                  </a:cubicBezTo>
                  <a:cubicBezTo>
                    <a:pt x="1378" y="4086"/>
                    <a:pt x="1274" y="4098"/>
                    <a:pt x="1176" y="4117"/>
                  </a:cubicBezTo>
                  <a:cubicBezTo>
                    <a:pt x="1026" y="4149"/>
                    <a:pt x="888" y="4191"/>
                    <a:pt x="753" y="4259"/>
                  </a:cubicBezTo>
                  <a:cubicBezTo>
                    <a:pt x="697" y="4288"/>
                    <a:pt x="640" y="4322"/>
                    <a:pt x="599" y="4369"/>
                  </a:cubicBezTo>
                  <a:cubicBezTo>
                    <a:pt x="561" y="4369"/>
                    <a:pt x="590" y="4324"/>
                    <a:pt x="603" y="4309"/>
                  </a:cubicBezTo>
                  <a:cubicBezTo>
                    <a:pt x="654" y="4249"/>
                    <a:pt x="722" y="4206"/>
                    <a:pt x="791" y="4168"/>
                  </a:cubicBezTo>
                  <a:cubicBezTo>
                    <a:pt x="824" y="4153"/>
                    <a:pt x="857" y="4137"/>
                    <a:pt x="891" y="4123"/>
                  </a:cubicBezTo>
                  <a:cubicBezTo>
                    <a:pt x="890" y="4121"/>
                    <a:pt x="890" y="4119"/>
                    <a:pt x="890" y="4117"/>
                  </a:cubicBezTo>
                  <a:cubicBezTo>
                    <a:pt x="867" y="3784"/>
                    <a:pt x="788" y="3426"/>
                    <a:pt x="539" y="3186"/>
                  </a:cubicBezTo>
                  <a:cubicBezTo>
                    <a:pt x="422" y="3072"/>
                    <a:pt x="265" y="3015"/>
                    <a:pt x="105" y="3015"/>
                  </a:cubicBezTo>
                  <a:cubicBezTo>
                    <a:pt x="86" y="3015"/>
                    <a:pt x="66" y="3015"/>
                    <a:pt x="46" y="3017"/>
                  </a:cubicBezTo>
                  <a:cubicBezTo>
                    <a:pt x="32" y="3018"/>
                    <a:pt x="16" y="3019"/>
                    <a:pt x="0" y="3022"/>
                  </a:cubicBezTo>
                  <a:cubicBezTo>
                    <a:pt x="12" y="3095"/>
                    <a:pt x="4" y="3244"/>
                    <a:pt x="8" y="3265"/>
                  </a:cubicBezTo>
                  <a:cubicBezTo>
                    <a:pt x="9" y="3368"/>
                    <a:pt x="10" y="3472"/>
                    <a:pt x="11" y="3576"/>
                  </a:cubicBezTo>
                  <a:cubicBezTo>
                    <a:pt x="13" y="3866"/>
                    <a:pt x="15" y="4156"/>
                    <a:pt x="17" y="4446"/>
                  </a:cubicBezTo>
                  <a:cubicBezTo>
                    <a:pt x="18" y="4606"/>
                    <a:pt x="18" y="4766"/>
                    <a:pt x="19" y="4927"/>
                  </a:cubicBezTo>
                  <a:cubicBezTo>
                    <a:pt x="30" y="7103"/>
                    <a:pt x="21" y="9279"/>
                    <a:pt x="26" y="11454"/>
                  </a:cubicBezTo>
                  <a:cubicBezTo>
                    <a:pt x="1526" y="11458"/>
                    <a:pt x="3026" y="11459"/>
                    <a:pt x="4526" y="11459"/>
                  </a:cubicBezTo>
                  <a:cubicBezTo>
                    <a:pt x="6308" y="11459"/>
                    <a:pt x="8090" y="11458"/>
                    <a:pt x="9872" y="11458"/>
                  </a:cubicBezTo>
                  <a:cubicBezTo>
                    <a:pt x="10708" y="11458"/>
                    <a:pt x="11544" y="11458"/>
                    <a:pt x="12379" y="11459"/>
                  </a:cubicBezTo>
                  <a:cubicBezTo>
                    <a:pt x="12381" y="8244"/>
                    <a:pt x="12372" y="5030"/>
                    <a:pt x="12380" y="1815"/>
                  </a:cubicBezTo>
                  <a:cubicBezTo>
                    <a:pt x="12381" y="1767"/>
                    <a:pt x="12381" y="1720"/>
                    <a:pt x="12381" y="1672"/>
                  </a:cubicBezTo>
                  <a:cubicBezTo>
                    <a:pt x="12381" y="1664"/>
                    <a:pt x="12384" y="1657"/>
                    <a:pt x="12387" y="1652"/>
                  </a:cubicBezTo>
                  <a:cubicBezTo>
                    <a:pt x="12384" y="1422"/>
                    <a:pt x="12393" y="1192"/>
                    <a:pt x="12383" y="962"/>
                  </a:cubicBezTo>
                  <a:cubicBezTo>
                    <a:pt x="12375" y="704"/>
                    <a:pt x="12393" y="447"/>
                    <a:pt x="12389" y="190"/>
                  </a:cubicBezTo>
                  <a:cubicBezTo>
                    <a:pt x="12393" y="159"/>
                    <a:pt x="12381" y="66"/>
                    <a:pt x="12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910420" y="1664221"/>
              <a:ext cx="602665" cy="470218"/>
            </a:xfrm>
            <a:custGeom>
              <a:avLst/>
              <a:gdLst/>
              <a:ahLst/>
              <a:cxnLst/>
              <a:rect l="l" t="t" r="r" b="b"/>
              <a:pathLst>
                <a:path w="12363" h="9646" extrusionOk="0">
                  <a:moveTo>
                    <a:pt x="12361" y="1"/>
                  </a:moveTo>
                  <a:lnTo>
                    <a:pt x="12361" y="1"/>
                  </a:lnTo>
                  <a:cubicBezTo>
                    <a:pt x="11917" y="170"/>
                    <a:pt x="11520" y="466"/>
                    <a:pt x="11238" y="848"/>
                  </a:cubicBezTo>
                  <a:cubicBezTo>
                    <a:pt x="11292" y="834"/>
                    <a:pt x="11347" y="827"/>
                    <a:pt x="11403" y="827"/>
                  </a:cubicBezTo>
                  <a:cubicBezTo>
                    <a:pt x="11635" y="827"/>
                    <a:pt x="11869" y="947"/>
                    <a:pt x="11993" y="1145"/>
                  </a:cubicBezTo>
                  <a:cubicBezTo>
                    <a:pt x="11427" y="1182"/>
                    <a:pt x="10889" y="1517"/>
                    <a:pt x="10607" y="2010"/>
                  </a:cubicBezTo>
                  <a:cubicBezTo>
                    <a:pt x="10557" y="1999"/>
                    <a:pt x="10506" y="1994"/>
                    <a:pt x="10454" y="1994"/>
                  </a:cubicBezTo>
                  <a:cubicBezTo>
                    <a:pt x="10176" y="1994"/>
                    <a:pt x="9898" y="2143"/>
                    <a:pt x="9753" y="2383"/>
                  </a:cubicBezTo>
                  <a:cubicBezTo>
                    <a:pt x="9882" y="2435"/>
                    <a:pt x="9997" y="2517"/>
                    <a:pt x="10090" y="2621"/>
                  </a:cubicBezTo>
                  <a:cubicBezTo>
                    <a:pt x="9581" y="2639"/>
                    <a:pt x="9093" y="2938"/>
                    <a:pt x="8845" y="3382"/>
                  </a:cubicBezTo>
                  <a:cubicBezTo>
                    <a:pt x="8819" y="3428"/>
                    <a:pt x="8796" y="3485"/>
                    <a:pt x="8819" y="3531"/>
                  </a:cubicBezTo>
                  <a:cubicBezTo>
                    <a:pt x="8839" y="3571"/>
                    <a:pt x="8884" y="3588"/>
                    <a:pt x="8925" y="3606"/>
                  </a:cubicBezTo>
                  <a:cubicBezTo>
                    <a:pt x="9085" y="3679"/>
                    <a:pt x="9221" y="3811"/>
                    <a:pt x="9297" y="3971"/>
                  </a:cubicBezTo>
                  <a:cubicBezTo>
                    <a:pt x="8966" y="3841"/>
                    <a:pt x="8618" y="3778"/>
                    <a:pt x="8271" y="3778"/>
                  </a:cubicBezTo>
                  <a:cubicBezTo>
                    <a:pt x="7727" y="3778"/>
                    <a:pt x="7186" y="3933"/>
                    <a:pt x="6718" y="4231"/>
                  </a:cubicBezTo>
                  <a:cubicBezTo>
                    <a:pt x="6465" y="4116"/>
                    <a:pt x="6236" y="3946"/>
                    <a:pt x="5969" y="3868"/>
                  </a:cubicBezTo>
                  <a:cubicBezTo>
                    <a:pt x="5891" y="3845"/>
                    <a:pt x="5807" y="3832"/>
                    <a:pt x="5723" y="3832"/>
                  </a:cubicBezTo>
                  <a:cubicBezTo>
                    <a:pt x="5522" y="3832"/>
                    <a:pt x="5323" y="3905"/>
                    <a:pt x="5220" y="4072"/>
                  </a:cubicBezTo>
                  <a:cubicBezTo>
                    <a:pt x="5143" y="4031"/>
                    <a:pt x="5056" y="4012"/>
                    <a:pt x="4969" y="4012"/>
                  </a:cubicBezTo>
                  <a:cubicBezTo>
                    <a:pt x="4790" y="4012"/>
                    <a:pt x="4609" y="4094"/>
                    <a:pt x="4504" y="4241"/>
                  </a:cubicBezTo>
                  <a:cubicBezTo>
                    <a:pt x="4719" y="4304"/>
                    <a:pt x="4911" y="4443"/>
                    <a:pt x="5039" y="4627"/>
                  </a:cubicBezTo>
                  <a:cubicBezTo>
                    <a:pt x="4904" y="4566"/>
                    <a:pt x="4760" y="4535"/>
                    <a:pt x="4618" y="4535"/>
                  </a:cubicBezTo>
                  <a:cubicBezTo>
                    <a:pt x="4401" y="4535"/>
                    <a:pt x="4187" y="4607"/>
                    <a:pt x="4016" y="4754"/>
                  </a:cubicBezTo>
                  <a:cubicBezTo>
                    <a:pt x="3732" y="4419"/>
                    <a:pt x="3391" y="4118"/>
                    <a:pt x="2979" y="3969"/>
                  </a:cubicBezTo>
                  <a:cubicBezTo>
                    <a:pt x="2814" y="3909"/>
                    <a:pt x="2636" y="3876"/>
                    <a:pt x="2459" y="3876"/>
                  </a:cubicBezTo>
                  <a:cubicBezTo>
                    <a:pt x="2195" y="3876"/>
                    <a:pt x="1933" y="3949"/>
                    <a:pt x="1724" y="4107"/>
                  </a:cubicBezTo>
                  <a:cubicBezTo>
                    <a:pt x="1818" y="3903"/>
                    <a:pt x="1976" y="3728"/>
                    <a:pt x="2169" y="3613"/>
                  </a:cubicBezTo>
                  <a:cubicBezTo>
                    <a:pt x="1966" y="3166"/>
                    <a:pt x="1456" y="2920"/>
                    <a:pt x="965" y="2911"/>
                  </a:cubicBezTo>
                  <a:cubicBezTo>
                    <a:pt x="954" y="2911"/>
                    <a:pt x="942" y="2911"/>
                    <a:pt x="930" y="2911"/>
                  </a:cubicBezTo>
                  <a:cubicBezTo>
                    <a:pt x="611" y="2911"/>
                    <a:pt x="299" y="2993"/>
                    <a:pt x="0" y="3113"/>
                  </a:cubicBezTo>
                  <a:cubicBezTo>
                    <a:pt x="11" y="5289"/>
                    <a:pt x="2" y="7465"/>
                    <a:pt x="7" y="9642"/>
                  </a:cubicBezTo>
                  <a:cubicBezTo>
                    <a:pt x="1380" y="9644"/>
                    <a:pt x="2752" y="9645"/>
                    <a:pt x="4125" y="9645"/>
                  </a:cubicBezTo>
                  <a:cubicBezTo>
                    <a:pt x="6047" y="9645"/>
                    <a:pt x="7968" y="9644"/>
                    <a:pt x="9890" y="9644"/>
                  </a:cubicBezTo>
                  <a:cubicBezTo>
                    <a:pt x="10713" y="9644"/>
                    <a:pt x="11537" y="9644"/>
                    <a:pt x="12360" y="9645"/>
                  </a:cubicBezTo>
                  <a:cubicBezTo>
                    <a:pt x="12362" y="6430"/>
                    <a:pt x="12353" y="3216"/>
                    <a:pt x="12361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25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1383" name="Google Shape;1383;p25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25"/>
          <p:cNvGrpSpPr/>
          <p:nvPr/>
        </p:nvGrpSpPr>
        <p:grpSpPr>
          <a:xfrm flipH="1">
            <a:off x="8613558" y="3481555"/>
            <a:ext cx="269281" cy="237693"/>
            <a:chOff x="-730446" y="5201242"/>
            <a:chExt cx="269281" cy="237693"/>
          </a:xfrm>
        </p:grpSpPr>
        <p:sp>
          <p:nvSpPr>
            <p:cNvPr id="1403" name="Google Shape;1403;p25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25"/>
          <p:cNvGrpSpPr/>
          <p:nvPr/>
        </p:nvGrpSpPr>
        <p:grpSpPr>
          <a:xfrm flipH="1">
            <a:off x="8882853" y="3918868"/>
            <a:ext cx="146278" cy="118975"/>
            <a:chOff x="-563535" y="5555149"/>
            <a:chExt cx="64298" cy="52306"/>
          </a:xfrm>
        </p:grpSpPr>
        <p:sp>
          <p:nvSpPr>
            <p:cNvPr id="1406" name="Google Shape;1406;p25"/>
            <p:cNvSpPr/>
            <p:nvPr/>
          </p:nvSpPr>
          <p:spPr>
            <a:xfrm>
              <a:off x="-548179" y="5564996"/>
              <a:ext cx="42410" cy="34026"/>
            </a:xfrm>
            <a:custGeom>
              <a:avLst/>
              <a:gdLst/>
              <a:ahLst/>
              <a:cxnLst/>
              <a:rect l="l" t="t" r="r" b="b"/>
              <a:pathLst>
                <a:path w="870" h="698" extrusionOk="0">
                  <a:moveTo>
                    <a:pt x="421" y="1"/>
                  </a:moveTo>
                  <a:cubicBezTo>
                    <a:pt x="385" y="1"/>
                    <a:pt x="347" y="6"/>
                    <a:pt x="305" y="17"/>
                  </a:cubicBezTo>
                  <a:cubicBezTo>
                    <a:pt x="198" y="64"/>
                    <a:pt x="80" y="150"/>
                    <a:pt x="48" y="263"/>
                  </a:cubicBezTo>
                  <a:cubicBezTo>
                    <a:pt x="1" y="474"/>
                    <a:pt x="162" y="698"/>
                    <a:pt x="378" y="698"/>
                  </a:cubicBezTo>
                  <a:cubicBezTo>
                    <a:pt x="382" y="698"/>
                    <a:pt x="387" y="697"/>
                    <a:pt x="391" y="697"/>
                  </a:cubicBezTo>
                  <a:cubicBezTo>
                    <a:pt x="869" y="656"/>
                    <a:pt x="829" y="1"/>
                    <a:pt x="421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-563535" y="5555149"/>
              <a:ext cx="64298" cy="52306"/>
            </a:xfrm>
            <a:custGeom>
              <a:avLst/>
              <a:gdLst/>
              <a:ahLst/>
              <a:cxnLst/>
              <a:rect l="l" t="t" r="r" b="b"/>
              <a:pathLst>
                <a:path w="1319" h="1073" extrusionOk="0">
                  <a:moveTo>
                    <a:pt x="736" y="203"/>
                  </a:moveTo>
                  <a:cubicBezTo>
                    <a:pt x="1144" y="203"/>
                    <a:pt x="1184" y="858"/>
                    <a:pt x="706" y="899"/>
                  </a:cubicBezTo>
                  <a:cubicBezTo>
                    <a:pt x="702" y="899"/>
                    <a:pt x="697" y="900"/>
                    <a:pt x="693" y="900"/>
                  </a:cubicBezTo>
                  <a:cubicBezTo>
                    <a:pt x="477" y="900"/>
                    <a:pt x="316" y="676"/>
                    <a:pt x="363" y="465"/>
                  </a:cubicBezTo>
                  <a:cubicBezTo>
                    <a:pt x="395" y="352"/>
                    <a:pt x="513" y="266"/>
                    <a:pt x="620" y="219"/>
                  </a:cubicBezTo>
                  <a:cubicBezTo>
                    <a:pt x="662" y="208"/>
                    <a:pt x="700" y="203"/>
                    <a:pt x="736" y="203"/>
                  </a:cubicBezTo>
                  <a:close/>
                  <a:moveTo>
                    <a:pt x="775" y="1"/>
                  </a:moveTo>
                  <a:cubicBezTo>
                    <a:pt x="762" y="1"/>
                    <a:pt x="750" y="1"/>
                    <a:pt x="738" y="2"/>
                  </a:cubicBezTo>
                  <a:cubicBezTo>
                    <a:pt x="156" y="103"/>
                    <a:pt x="1" y="872"/>
                    <a:pt x="609" y="1064"/>
                  </a:cubicBezTo>
                  <a:cubicBezTo>
                    <a:pt x="638" y="1070"/>
                    <a:pt x="667" y="1072"/>
                    <a:pt x="697" y="1072"/>
                  </a:cubicBezTo>
                  <a:cubicBezTo>
                    <a:pt x="959" y="1072"/>
                    <a:pt x="1224" y="866"/>
                    <a:pt x="1260" y="603"/>
                  </a:cubicBezTo>
                  <a:cubicBezTo>
                    <a:pt x="1318" y="313"/>
                    <a:pt x="1071" y="1"/>
                    <a:pt x="77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25"/>
          <p:cNvGrpSpPr/>
          <p:nvPr/>
        </p:nvGrpSpPr>
        <p:grpSpPr>
          <a:xfrm flipH="1">
            <a:off x="229362" y="1393668"/>
            <a:ext cx="146288" cy="106826"/>
            <a:chOff x="69842" y="5316530"/>
            <a:chExt cx="61081" cy="44604"/>
          </a:xfrm>
        </p:grpSpPr>
        <p:sp>
          <p:nvSpPr>
            <p:cNvPr id="1409" name="Google Shape;1409;p25"/>
            <p:cNvSpPr/>
            <p:nvPr/>
          </p:nvSpPr>
          <p:spPr>
            <a:xfrm>
              <a:off x="77690" y="5326036"/>
              <a:ext cx="33197" cy="26567"/>
            </a:xfrm>
            <a:custGeom>
              <a:avLst/>
              <a:gdLst/>
              <a:ahLst/>
              <a:cxnLst/>
              <a:rect l="l" t="t" r="r" b="b"/>
              <a:pathLst>
                <a:path w="681" h="545" extrusionOk="0">
                  <a:moveTo>
                    <a:pt x="417" y="1"/>
                  </a:moveTo>
                  <a:cubicBezTo>
                    <a:pt x="325" y="1"/>
                    <a:pt x="225" y="35"/>
                    <a:pt x="150" y="90"/>
                  </a:cubicBezTo>
                  <a:cubicBezTo>
                    <a:pt x="0" y="266"/>
                    <a:pt x="167" y="545"/>
                    <a:pt x="383" y="545"/>
                  </a:cubicBezTo>
                  <a:cubicBezTo>
                    <a:pt x="392" y="545"/>
                    <a:pt x="402" y="544"/>
                    <a:pt x="412" y="543"/>
                  </a:cubicBezTo>
                  <a:cubicBezTo>
                    <a:pt x="568" y="532"/>
                    <a:pt x="680" y="380"/>
                    <a:pt x="657" y="229"/>
                  </a:cubicBezTo>
                  <a:cubicBezTo>
                    <a:pt x="650" y="65"/>
                    <a:pt x="542" y="1"/>
                    <a:pt x="41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69842" y="5316530"/>
              <a:ext cx="61081" cy="44604"/>
            </a:xfrm>
            <a:custGeom>
              <a:avLst/>
              <a:gdLst/>
              <a:ahLst/>
              <a:cxnLst/>
              <a:rect l="l" t="t" r="r" b="b"/>
              <a:pathLst>
                <a:path w="1253" h="915" extrusionOk="0">
                  <a:moveTo>
                    <a:pt x="578" y="196"/>
                  </a:moveTo>
                  <a:cubicBezTo>
                    <a:pt x="703" y="196"/>
                    <a:pt x="811" y="260"/>
                    <a:pt x="818" y="424"/>
                  </a:cubicBezTo>
                  <a:cubicBezTo>
                    <a:pt x="841" y="575"/>
                    <a:pt x="729" y="727"/>
                    <a:pt x="573" y="738"/>
                  </a:cubicBezTo>
                  <a:cubicBezTo>
                    <a:pt x="563" y="739"/>
                    <a:pt x="553" y="740"/>
                    <a:pt x="544" y="740"/>
                  </a:cubicBezTo>
                  <a:cubicBezTo>
                    <a:pt x="328" y="740"/>
                    <a:pt x="161" y="461"/>
                    <a:pt x="312" y="285"/>
                  </a:cubicBezTo>
                  <a:cubicBezTo>
                    <a:pt x="387" y="230"/>
                    <a:pt x="487" y="196"/>
                    <a:pt x="578" y="196"/>
                  </a:cubicBezTo>
                  <a:close/>
                  <a:moveTo>
                    <a:pt x="621" y="1"/>
                  </a:moveTo>
                  <a:cubicBezTo>
                    <a:pt x="417" y="1"/>
                    <a:pt x="220" y="146"/>
                    <a:pt x="121" y="319"/>
                  </a:cubicBezTo>
                  <a:cubicBezTo>
                    <a:pt x="0" y="569"/>
                    <a:pt x="203" y="894"/>
                    <a:pt x="477" y="911"/>
                  </a:cubicBezTo>
                  <a:cubicBezTo>
                    <a:pt x="497" y="913"/>
                    <a:pt x="517" y="915"/>
                    <a:pt x="536" y="915"/>
                  </a:cubicBezTo>
                  <a:cubicBezTo>
                    <a:pt x="1060" y="915"/>
                    <a:pt x="1253" y="126"/>
                    <a:pt x="664" y="3"/>
                  </a:cubicBezTo>
                  <a:cubicBezTo>
                    <a:pt x="650" y="1"/>
                    <a:pt x="636" y="1"/>
                    <a:pt x="62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Google Shape;1529;p27"/>
          <p:cNvGrpSpPr/>
          <p:nvPr/>
        </p:nvGrpSpPr>
        <p:grpSpPr>
          <a:xfrm>
            <a:off x="-7100" y="2433724"/>
            <a:ext cx="9166032" cy="3491168"/>
            <a:chOff x="-7100" y="2433724"/>
            <a:chExt cx="9166032" cy="3491168"/>
          </a:xfrm>
        </p:grpSpPr>
        <p:sp>
          <p:nvSpPr>
            <p:cNvPr id="1530" name="Google Shape;1530;p27"/>
            <p:cNvSpPr/>
            <p:nvPr/>
          </p:nvSpPr>
          <p:spPr>
            <a:xfrm>
              <a:off x="-5075" y="2433724"/>
              <a:ext cx="9164007" cy="3490793"/>
            </a:xfrm>
            <a:custGeom>
              <a:avLst/>
              <a:gdLst/>
              <a:ahLst/>
              <a:cxnLst/>
              <a:rect l="l" t="t" r="r" b="b"/>
              <a:pathLst>
                <a:path w="18652" h="7105" extrusionOk="0">
                  <a:moveTo>
                    <a:pt x="18273" y="1"/>
                  </a:moveTo>
                  <a:cubicBezTo>
                    <a:pt x="18249" y="1"/>
                    <a:pt x="18226" y="1"/>
                    <a:pt x="18202" y="3"/>
                  </a:cubicBezTo>
                  <a:cubicBezTo>
                    <a:pt x="17907" y="9"/>
                    <a:pt x="17620" y="124"/>
                    <a:pt x="17403" y="324"/>
                  </a:cubicBezTo>
                  <a:cubicBezTo>
                    <a:pt x="17189" y="504"/>
                    <a:pt x="17026" y="740"/>
                    <a:pt x="16936" y="1005"/>
                  </a:cubicBezTo>
                  <a:cubicBezTo>
                    <a:pt x="16884" y="1156"/>
                    <a:pt x="16850" y="1316"/>
                    <a:pt x="16840" y="1474"/>
                  </a:cubicBezTo>
                  <a:cubicBezTo>
                    <a:pt x="16834" y="1508"/>
                    <a:pt x="16844" y="1547"/>
                    <a:pt x="16835" y="1579"/>
                  </a:cubicBezTo>
                  <a:cubicBezTo>
                    <a:pt x="16859" y="1577"/>
                    <a:pt x="16883" y="1575"/>
                    <a:pt x="16907" y="1574"/>
                  </a:cubicBezTo>
                  <a:cubicBezTo>
                    <a:pt x="16914" y="1574"/>
                    <a:pt x="16921" y="1574"/>
                    <a:pt x="16928" y="1574"/>
                  </a:cubicBezTo>
                  <a:cubicBezTo>
                    <a:pt x="17067" y="1574"/>
                    <a:pt x="17207" y="1594"/>
                    <a:pt x="17341" y="1634"/>
                  </a:cubicBezTo>
                  <a:cubicBezTo>
                    <a:pt x="17379" y="1644"/>
                    <a:pt x="17416" y="1661"/>
                    <a:pt x="17455" y="1672"/>
                  </a:cubicBezTo>
                  <a:cubicBezTo>
                    <a:pt x="17474" y="1678"/>
                    <a:pt x="17487" y="1699"/>
                    <a:pt x="17482" y="1719"/>
                  </a:cubicBezTo>
                  <a:cubicBezTo>
                    <a:pt x="17476" y="1736"/>
                    <a:pt x="17461" y="1748"/>
                    <a:pt x="17444" y="1748"/>
                  </a:cubicBezTo>
                  <a:cubicBezTo>
                    <a:pt x="17441" y="1748"/>
                    <a:pt x="17438" y="1747"/>
                    <a:pt x="17435" y="1746"/>
                  </a:cubicBezTo>
                  <a:cubicBezTo>
                    <a:pt x="17391" y="1734"/>
                    <a:pt x="17346" y="1731"/>
                    <a:pt x="17303" y="1719"/>
                  </a:cubicBezTo>
                  <a:cubicBezTo>
                    <a:pt x="17207" y="1696"/>
                    <a:pt x="17108" y="1678"/>
                    <a:pt x="17008" y="1673"/>
                  </a:cubicBezTo>
                  <a:cubicBezTo>
                    <a:pt x="16987" y="1672"/>
                    <a:pt x="16965" y="1672"/>
                    <a:pt x="16944" y="1672"/>
                  </a:cubicBezTo>
                  <a:cubicBezTo>
                    <a:pt x="16725" y="1672"/>
                    <a:pt x="16502" y="1716"/>
                    <a:pt x="16311" y="1822"/>
                  </a:cubicBezTo>
                  <a:cubicBezTo>
                    <a:pt x="16130" y="1935"/>
                    <a:pt x="15984" y="2106"/>
                    <a:pt x="15878" y="2288"/>
                  </a:cubicBezTo>
                  <a:cubicBezTo>
                    <a:pt x="15870" y="2300"/>
                    <a:pt x="15872" y="2322"/>
                    <a:pt x="15857" y="2322"/>
                  </a:cubicBezTo>
                  <a:cubicBezTo>
                    <a:pt x="15851" y="2322"/>
                    <a:pt x="15845" y="2317"/>
                    <a:pt x="15845" y="2310"/>
                  </a:cubicBezTo>
                  <a:cubicBezTo>
                    <a:pt x="15893" y="2119"/>
                    <a:pt x="16027" y="1955"/>
                    <a:pt x="16167" y="1822"/>
                  </a:cubicBezTo>
                  <a:cubicBezTo>
                    <a:pt x="16269" y="1735"/>
                    <a:pt x="16388" y="1676"/>
                    <a:pt x="16517" y="1638"/>
                  </a:cubicBezTo>
                  <a:cubicBezTo>
                    <a:pt x="16489" y="1624"/>
                    <a:pt x="16461" y="1606"/>
                    <a:pt x="16440" y="1600"/>
                  </a:cubicBezTo>
                  <a:cubicBezTo>
                    <a:pt x="16329" y="1547"/>
                    <a:pt x="16204" y="1510"/>
                    <a:pt x="16080" y="1504"/>
                  </a:cubicBezTo>
                  <a:cubicBezTo>
                    <a:pt x="16061" y="1503"/>
                    <a:pt x="16042" y="1502"/>
                    <a:pt x="16023" y="1502"/>
                  </a:cubicBezTo>
                  <a:cubicBezTo>
                    <a:pt x="15570" y="1502"/>
                    <a:pt x="15137" y="1764"/>
                    <a:pt x="14883" y="2133"/>
                  </a:cubicBezTo>
                  <a:cubicBezTo>
                    <a:pt x="14828" y="2225"/>
                    <a:pt x="14770" y="2321"/>
                    <a:pt x="14735" y="2424"/>
                  </a:cubicBezTo>
                  <a:cubicBezTo>
                    <a:pt x="14749" y="2449"/>
                    <a:pt x="14730" y="2483"/>
                    <a:pt x="14701" y="2483"/>
                  </a:cubicBezTo>
                  <a:cubicBezTo>
                    <a:pt x="14696" y="2483"/>
                    <a:pt x="14691" y="2482"/>
                    <a:pt x="14686" y="2479"/>
                  </a:cubicBezTo>
                  <a:cubicBezTo>
                    <a:pt x="14614" y="2450"/>
                    <a:pt x="14550" y="2411"/>
                    <a:pt x="14477" y="2388"/>
                  </a:cubicBezTo>
                  <a:cubicBezTo>
                    <a:pt x="14385" y="2358"/>
                    <a:pt x="14288" y="2344"/>
                    <a:pt x="14190" y="2344"/>
                  </a:cubicBezTo>
                  <a:cubicBezTo>
                    <a:pt x="13894" y="2344"/>
                    <a:pt x="13591" y="2473"/>
                    <a:pt x="13399" y="2691"/>
                  </a:cubicBezTo>
                  <a:cubicBezTo>
                    <a:pt x="13299" y="2807"/>
                    <a:pt x="13236" y="2949"/>
                    <a:pt x="13187" y="3094"/>
                  </a:cubicBezTo>
                  <a:cubicBezTo>
                    <a:pt x="13169" y="3149"/>
                    <a:pt x="13150" y="3203"/>
                    <a:pt x="13133" y="3258"/>
                  </a:cubicBezTo>
                  <a:cubicBezTo>
                    <a:pt x="13266" y="3285"/>
                    <a:pt x="13399" y="3335"/>
                    <a:pt x="13528" y="3404"/>
                  </a:cubicBezTo>
                  <a:cubicBezTo>
                    <a:pt x="13583" y="3432"/>
                    <a:pt x="13636" y="3465"/>
                    <a:pt x="13688" y="3496"/>
                  </a:cubicBezTo>
                  <a:cubicBezTo>
                    <a:pt x="13713" y="3508"/>
                    <a:pt x="13747" y="3531"/>
                    <a:pt x="13728" y="3563"/>
                  </a:cubicBezTo>
                  <a:cubicBezTo>
                    <a:pt x="13721" y="3575"/>
                    <a:pt x="13709" y="3581"/>
                    <a:pt x="13696" y="3581"/>
                  </a:cubicBezTo>
                  <a:cubicBezTo>
                    <a:pt x="13689" y="3581"/>
                    <a:pt x="13683" y="3580"/>
                    <a:pt x="13676" y="3576"/>
                  </a:cubicBezTo>
                  <a:cubicBezTo>
                    <a:pt x="13408" y="3430"/>
                    <a:pt x="13152" y="3315"/>
                    <a:pt x="12882" y="3315"/>
                  </a:cubicBezTo>
                  <a:cubicBezTo>
                    <a:pt x="12734" y="3315"/>
                    <a:pt x="12582" y="3350"/>
                    <a:pt x="12422" y="3432"/>
                  </a:cubicBezTo>
                  <a:cubicBezTo>
                    <a:pt x="12379" y="3453"/>
                    <a:pt x="12337" y="3477"/>
                    <a:pt x="12296" y="3501"/>
                  </a:cubicBezTo>
                  <a:cubicBezTo>
                    <a:pt x="12293" y="3506"/>
                    <a:pt x="12288" y="3508"/>
                    <a:pt x="12284" y="3508"/>
                  </a:cubicBezTo>
                  <a:cubicBezTo>
                    <a:pt x="12279" y="3508"/>
                    <a:pt x="12274" y="3506"/>
                    <a:pt x="12271" y="3501"/>
                  </a:cubicBezTo>
                  <a:cubicBezTo>
                    <a:pt x="12264" y="3493"/>
                    <a:pt x="12268" y="3483"/>
                    <a:pt x="12277" y="3478"/>
                  </a:cubicBezTo>
                  <a:cubicBezTo>
                    <a:pt x="12416" y="3354"/>
                    <a:pt x="12566" y="3282"/>
                    <a:pt x="12722" y="3250"/>
                  </a:cubicBezTo>
                  <a:cubicBezTo>
                    <a:pt x="12695" y="3205"/>
                    <a:pt x="12678" y="3155"/>
                    <a:pt x="12649" y="3111"/>
                  </a:cubicBezTo>
                  <a:cubicBezTo>
                    <a:pt x="12591" y="3009"/>
                    <a:pt x="12527" y="2920"/>
                    <a:pt x="12447" y="2836"/>
                  </a:cubicBezTo>
                  <a:cubicBezTo>
                    <a:pt x="12200" y="2601"/>
                    <a:pt x="11856" y="2462"/>
                    <a:pt x="11515" y="2462"/>
                  </a:cubicBezTo>
                  <a:cubicBezTo>
                    <a:pt x="11488" y="2462"/>
                    <a:pt x="11461" y="2463"/>
                    <a:pt x="11434" y="2465"/>
                  </a:cubicBezTo>
                  <a:cubicBezTo>
                    <a:pt x="11283" y="2480"/>
                    <a:pt x="11081" y="2510"/>
                    <a:pt x="10959" y="2609"/>
                  </a:cubicBezTo>
                  <a:cubicBezTo>
                    <a:pt x="10973" y="2635"/>
                    <a:pt x="10984" y="2662"/>
                    <a:pt x="10995" y="2690"/>
                  </a:cubicBezTo>
                  <a:cubicBezTo>
                    <a:pt x="11003" y="2710"/>
                    <a:pt x="10986" y="2727"/>
                    <a:pt x="10968" y="2727"/>
                  </a:cubicBezTo>
                  <a:cubicBezTo>
                    <a:pt x="10960" y="2727"/>
                    <a:pt x="10952" y="2723"/>
                    <a:pt x="10947" y="2714"/>
                  </a:cubicBezTo>
                  <a:cubicBezTo>
                    <a:pt x="10723" y="2354"/>
                    <a:pt x="10318" y="2107"/>
                    <a:pt x="9895" y="2107"/>
                  </a:cubicBezTo>
                  <a:cubicBezTo>
                    <a:pt x="9837" y="2107"/>
                    <a:pt x="9779" y="2112"/>
                    <a:pt x="9721" y="2121"/>
                  </a:cubicBezTo>
                  <a:cubicBezTo>
                    <a:pt x="9569" y="2142"/>
                    <a:pt x="9415" y="2182"/>
                    <a:pt x="9280" y="2252"/>
                  </a:cubicBezTo>
                  <a:cubicBezTo>
                    <a:pt x="9203" y="2292"/>
                    <a:pt x="9134" y="2334"/>
                    <a:pt x="9067" y="2386"/>
                  </a:cubicBezTo>
                  <a:cubicBezTo>
                    <a:pt x="9073" y="2398"/>
                    <a:pt x="9073" y="2411"/>
                    <a:pt x="9067" y="2423"/>
                  </a:cubicBezTo>
                  <a:cubicBezTo>
                    <a:pt x="9058" y="2436"/>
                    <a:pt x="9049" y="2440"/>
                    <a:pt x="9038" y="2440"/>
                  </a:cubicBezTo>
                  <a:cubicBezTo>
                    <a:pt x="9016" y="2440"/>
                    <a:pt x="8990" y="2417"/>
                    <a:pt x="8969" y="2408"/>
                  </a:cubicBezTo>
                  <a:cubicBezTo>
                    <a:pt x="8890" y="2368"/>
                    <a:pt x="8813" y="2323"/>
                    <a:pt x="8728" y="2301"/>
                  </a:cubicBezTo>
                  <a:cubicBezTo>
                    <a:pt x="8655" y="2281"/>
                    <a:pt x="8579" y="2272"/>
                    <a:pt x="8504" y="2272"/>
                  </a:cubicBezTo>
                  <a:cubicBezTo>
                    <a:pt x="8297" y="2272"/>
                    <a:pt x="8090" y="2341"/>
                    <a:pt x="7921" y="2455"/>
                  </a:cubicBezTo>
                  <a:cubicBezTo>
                    <a:pt x="7828" y="2519"/>
                    <a:pt x="7752" y="2589"/>
                    <a:pt x="7679" y="2673"/>
                  </a:cubicBezTo>
                  <a:cubicBezTo>
                    <a:pt x="7668" y="2686"/>
                    <a:pt x="7655" y="2699"/>
                    <a:pt x="7643" y="2712"/>
                  </a:cubicBezTo>
                  <a:cubicBezTo>
                    <a:pt x="7641" y="2717"/>
                    <a:pt x="7636" y="2721"/>
                    <a:pt x="7630" y="2721"/>
                  </a:cubicBezTo>
                  <a:cubicBezTo>
                    <a:pt x="7629" y="2721"/>
                    <a:pt x="7628" y="2721"/>
                    <a:pt x="7628" y="2721"/>
                  </a:cubicBezTo>
                  <a:cubicBezTo>
                    <a:pt x="7601" y="2713"/>
                    <a:pt x="7626" y="2681"/>
                    <a:pt x="7631" y="2665"/>
                  </a:cubicBezTo>
                  <a:cubicBezTo>
                    <a:pt x="7636" y="2652"/>
                    <a:pt x="7643" y="2638"/>
                    <a:pt x="7650" y="2625"/>
                  </a:cubicBezTo>
                  <a:cubicBezTo>
                    <a:pt x="7612" y="2617"/>
                    <a:pt x="7566" y="2589"/>
                    <a:pt x="7539" y="2583"/>
                  </a:cubicBezTo>
                  <a:cubicBezTo>
                    <a:pt x="7443" y="2549"/>
                    <a:pt x="7342" y="2531"/>
                    <a:pt x="7239" y="2523"/>
                  </a:cubicBezTo>
                  <a:cubicBezTo>
                    <a:pt x="7208" y="2520"/>
                    <a:pt x="7176" y="2519"/>
                    <a:pt x="7143" y="2519"/>
                  </a:cubicBezTo>
                  <a:cubicBezTo>
                    <a:pt x="6796" y="2519"/>
                    <a:pt x="6336" y="2634"/>
                    <a:pt x="6096" y="2861"/>
                  </a:cubicBezTo>
                  <a:cubicBezTo>
                    <a:pt x="5994" y="2959"/>
                    <a:pt x="5925" y="3085"/>
                    <a:pt x="5870" y="3215"/>
                  </a:cubicBezTo>
                  <a:cubicBezTo>
                    <a:pt x="6012" y="3233"/>
                    <a:pt x="6152" y="3284"/>
                    <a:pt x="6280" y="3379"/>
                  </a:cubicBezTo>
                  <a:cubicBezTo>
                    <a:pt x="6323" y="3409"/>
                    <a:pt x="6364" y="3450"/>
                    <a:pt x="6402" y="3485"/>
                  </a:cubicBezTo>
                  <a:cubicBezTo>
                    <a:pt x="6412" y="3494"/>
                    <a:pt x="6422" y="3504"/>
                    <a:pt x="6424" y="3517"/>
                  </a:cubicBezTo>
                  <a:cubicBezTo>
                    <a:pt x="6428" y="3542"/>
                    <a:pt x="6406" y="3562"/>
                    <a:pt x="6383" y="3562"/>
                  </a:cubicBezTo>
                  <a:cubicBezTo>
                    <a:pt x="6375" y="3562"/>
                    <a:pt x="6367" y="3560"/>
                    <a:pt x="6360" y="3554"/>
                  </a:cubicBezTo>
                  <a:cubicBezTo>
                    <a:pt x="6304" y="3513"/>
                    <a:pt x="6250" y="3474"/>
                    <a:pt x="6194" y="3433"/>
                  </a:cubicBezTo>
                  <a:cubicBezTo>
                    <a:pt x="6052" y="3338"/>
                    <a:pt x="5885" y="3295"/>
                    <a:pt x="5717" y="3295"/>
                  </a:cubicBezTo>
                  <a:cubicBezTo>
                    <a:pt x="5592" y="3295"/>
                    <a:pt x="5467" y="3318"/>
                    <a:pt x="5351" y="3363"/>
                  </a:cubicBezTo>
                  <a:cubicBezTo>
                    <a:pt x="5265" y="3393"/>
                    <a:pt x="5180" y="3429"/>
                    <a:pt x="5104" y="3477"/>
                  </a:cubicBezTo>
                  <a:cubicBezTo>
                    <a:pt x="5080" y="3492"/>
                    <a:pt x="5056" y="3509"/>
                    <a:pt x="5032" y="3523"/>
                  </a:cubicBezTo>
                  <a:cubicBezTo>
                    <a:pt x="5030" y="3525"/>
                    <a:pt x="5027" y="3526"/>
                    <a:pt x="5024" y="3526"/>
                  </a:cubicBezTo>
                  <a:cubicBezTo>
                    <a:pt x="5020" y="3526"/>
                    <a:pt x="5015" y="3523"/>
                    <a:pt x="5012" y="3519"/>
                  </a:cubicBezTo>
                  <a:cubicBezTo>
                    <a:pt x="5008" y="3512"/>
                    <a:pt x="5011" y="3501"/>
                    <a:pt x="5020" y="3499"/>
                  </a:cubicBezTo>
                  <a:cubicBezTo>
                    <a:pt x="5148" y="3391"/>
                    <a:pt x="5294" y="3308"/>
                    <a:pt x="5447" y="3259"/>
                  </a:cubicBezTo>
                  <a:cubicBezTo>
                    <a:pt x="5428" y="2944"/>
                    <a:pt x="5319" y="2608"/>
                    <a:pt x="5048" y="2424"/>
                  </a:cubicBezTo>
                  <a:cubicBezTo>
                    <a:pt x="4885" y="2318"/>
                    <a:pt x="4671" y="2255"/>
                    <a:pt x="4461" y="2255"/>
                  </a:cubicBezTo>
                  <a:cubicBezTo>
                    <a:pt x="4289" y="2255"/>
                    <a:pt x="4121" y="2297"/>
                    <a:pt x="3986" y="2393"/>
                  </a:cubicBezTo>
                  <a:cubicBezTo>
                    <a:pt x="3992" y="2446"/>
                    <a:pt x="3988" y="2485"/>
                    <a:pt x="3962" y="2490"/>
                  </a:cubicBezTo>
                  <a:cubicBezTo>
                    <a:pt x="3959" y="2491"/>
                    <a:pt x="3956" y="2491"/>
                    <a:pt x="3953" y="2491"/>
                  </a:cubicBezTo>
                  <a:cubicBezTo>
                    <a:pt x="3936" y="2491"/>
                    <a:pt x="3920" y="2480"/>
                    <a:pt x="3916" y="2464"/>
                  </a:cubicBezTo>
                  <a:cubicBezTo>
                    <a:pt x="3871" y="2278"/>
                    <a:pt x="3827" y="2092"/>
                    <a:pt x="3716" y="1933"/>
                  </a:cubicBezTo>
                  <a:cubicBezTo>
                    <a:pt x="3558" y="1702"/>
                    <a:pt x="3297" y="1545"/>
                    <a:pt x="3018" y="1515"/>
                  </a:cubicBezTo>
                  <a:cubicBezTo>
                    <a:pt x="2952" y="1506"/>
                    <a:pt x="2885" y="1501"/>
                    <a:pt x="2818" y="1501"/>
                  </a:cubicBezTo>
                  <a:cubicBezTo>
                    <a:pt x="2619" y="1501"/>
                    <a:pt x="2419" y="1545"/>
                    <a:pt x="2245" y="1643"/>
                  </a:cubicBezTo>
                  <a:cubicBezTo>
                    <a:pt x="2404" y="1728"/>
                    <a:pt x="2544" y="1852"/>
                    <a:pt x="2646" y="1997"/>
                  </a:cubicBezTo>
                  <a:cubicBezTo>
                    <a:pt x="2678" y="2045"/>
                    <a:pt x="2706" y="2097"/>
                    <a:pt x="2729" y="2150"/>
                  </a:cubicBezTo>
                  <a:cubicBezTo>
                    <a:pt x="2736" y="2164"/>
                    <a:pt x="2729" y="2184"/>
                    <a:pt x="2715" y="2192"/>
                  </a:cubicBezTo>
                  <a:cubicBezTo>
                    <a:pt x="2710" y="2195"/>
                    <a:pt x="2704" y="2196"/>
                    <a:pt x="2698" y="2196"/>
                  </a:cubicBezTo>
                  <a:cubicBezTo>
                    <a:pt x="2687" y="2196"/>
                    <a:pt x="2676" y="2191"/>
                    <a:pt x="2669" y="2180"/>
                  </a:cubicBezTo>
                  <a:cubicBezTo>
                    <a:pt x="2604" y="2093"/>
                    <a:pt x="2544" y="2003"/>
                    <a:pt x="2466" y="1925"/>
                  </a:cubicBezTo>
                  <a:cubicBezTo>
                    <a:pt x="2375" y="1832"/>
                    <a:pt x="2273" y="1763"/>
                    <a:pt x="2160" y="1705"/>
                  </a:cubicBezTo>
                  <a:cubicBezTo>
                    <a:pt x="2047" y="1651"/>
                    <a:pt x="1924" y="1614"/>
                    <a:pt x="1798" y="1614"/>
                  </a:cubicBezTo>
                  <a:cubicBezTo>
                    <a:pt x="1783" y="1614"/>
                    <a:pt x="1768" y="1615"/>
                    <a:pt x="1752" y="1616"/>
                  </a:cubicBezTo>
                  <a:cubicBezTo>
                    <a:pt x="1633" y="1629"/>
                    <a:pt x="1512" y="1643"/>
                    <a:pt x="1402" y="1691"/>
                  </a:cubicBezTo>
                  <a:cubicBezTo>
                    <a:pt x="1386" y="1694"/>
                    <a:pt x="1373" y="1716"/>
                    <a:pt x="1357" y="1716"/>
                  </a:cubicBezTo>
                  <a:cubicBezTo>
                    <a:pt x="1354" y="1716"/>
                    <a:pt x="1350" y="1714"/>
                    <a:pt x="1347" y="1712"/>
                  </a:cubicBezTo>
                  <a:cubicBezTo>
                    <a:pt x="1316" y="1682"/>
                    <a:pt x="1480" y="1611"/>
                    <a:pt x="1504" y="1601"/>
                  </a:cubicBezTo>
                  <a:cubicBezTo>
                    <a:pt x="1597" y="1565"/>
                    <a:pt x="1692" y="1539"/>
                    <a:pt x="1789" y="1532"/>
                  </a:cubicBezTo>
                  <a:cubicBezTo>
                    <a:pt x="1789" y="1530"/>
                    <a:pt x="1789" y="1529"/>
                    <a:pt x="1789" y="1527"/>
                  </a:cubicBezTo>
                  <a:cubicBezTo>
                    <a:pt x="1792" y="1002"/>
                    <a:pt x="1605" y="401"/>
                    <a:pt x="1100" y="160"/>
                  </a:cubicBezTo>
                  <a:cubicBezTo>
                    <a:pt x="901" y="56"/>
                    <a:pt x="674" y="19"/>
                    <a:pt x="452" y="19"/>
                  </a:cubicBezTo>
                  <a:cubicBezTo>
                    <a:pt x="422" y="19"/>
                    <a:pt x="393" y="19"/>
                    <a:pt x="365" y="21"/>
                  </a:cubicBezTo>
                  <a:cubicBezTo>
                    <a:pt x="275" y="26"/>
                    <a:pt x="190" y="43"/>
                    <a:pt x="105" y="61"/>
                  </a:cubicBezTo>
                  <a:cubicBezTo>
                    <a:pt x="71" y="68"/>
                    <a:pt x="35" y="76"/>
                    <a:pt x="0" y="84"/>
                  </a:cubicBezTo>
                  <a:cubicBezTo>
                    <a:pt x="3" y="276"/>
                    <a:pt x="5" y="467"/>
                    <a:pt x="8" y="659"/>
                  </a:cubicBezTo>
                  <a:cubicBezTo>
                    <a:pt x="33" y="2807"/>
                    <a:pt x="21" y="4955"/>
                    <a:pt x="27" y="7103"/>
                  </a:cubicBezTo>
                  <a:cubicBezTo>
                    <a:pt x="1666" y="7104"/>
                    <a:pt x="3305" y="7104"/>
                    <a:pt x="4944" y="7104"/>
                  </a:cubicBezTo>
                  <a:cubicBezTo>
                    <a:pt x="9511" y="7104"/>
                    <a:pt x="14077" y="7102"/>
                    <a:pt x="18643" y="7101"/>
                  </a:cubicBezTo>
                  <a:cubicBezTo>
                    <a:pt x="18652" y="4939"/>
                    <a:pt x="18645" y="2778"/>
                    <a:pt x="18647" y="615"/>
                  </a:cubicBezTo>
                  <a:cubicBezTo>
                    <a:pt x="18647" y="432"/>
                    <a:pt x="18647" y="249"/>
                    <a:pt x="18648" y="66"/>
                  </a:cubicBezTo>
                  <a:cubicBezTo>
                    <a:pt x="18647" y="58"/>
                    <a:pt x="18647" y="51"/>
                    <a:pt x="18648" y="45"/>
                  </a:cubicBezTo>
                  <a:cubicBezTo>
                    <a:pt x="18631" y="41"/>
                    <a:pt x="18614" y="36"/>
                    <a:pt x="18597" y="33"/>
                  </a:cubicBezTo>
                  <a:cubicBezTo>
                    <a:pt x="18588" y="31"/>
                    <a:pt x="18579" y="30"/>
                    <a:pt x="18571" y="28"/>
                  </a:cubicBezTo>
                  <a:cubicBezTo>
                    <a:pt x="18474" y="12"/>
                    <a:pt x="18371" y="1"/>
                    <a:pt x="18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7"/>
            <p:cNvSpPr/>
            <p:nvPr/>
          </p:nvSpPr>
          <p:spPr>
            <a:xfrm>
              <a:off x="-7100" y="2735581"/>
              <a:ext cx="9164018" cy="3189311"/>
            </a:xfrm>
            <a:custGeom>
              <a:avLst/>
              <a:gdLst/>
              <a:ahLst/>
              <a:cxnLst/>
              <a:rect l="l" t="t" r="r" b="b"/>
              <a:pathLst>
                <a:path w="18645" h="6489" extrusionOk="0">
                  <a:moveTo>
                    <a:pt x="18640" y="0"/>
                  </a:moveTo>
                  <a:cubicBezTo>
                    <a:pt x="18288" y="128"/>
                    <a:pt x="17979" y="373"/>
                    <a:pt x="17774" y="686"/>
                  </a:cubicBezTo>
                  <a:cubicBezTo>
                    <a:pt x="17737" y="743"/>
                    <a:pt x="17703" y="807"/>
                    <a:pt x="17709" y="874"/>
                  </a:cubicBezTo>
                  <a:cubicBezTo>
                    <a:pt x="17717" y="979"/>
                    <a:pt x="17818" y="1047"/>
                    <a:pt x="17905" y="1107"/>
                  </a:cubicBezTo>
                  <a:cubicBezTo>
                    <a:pt x="17994" y="1166"/>
                    <a:pt x="18086" y="1254"/>
                    <a:pt x="18067" y="1357"/>
                  </a:cubicBezTo>
                  <a:cubicBezTo>
                    <a:pt x="18043" y="1495"/>
                    <a:pt x="17863" y="1522"/>
                    <a:pt x="17725" y="1528"/>
                  </a:cubicBezTo>
                  <a:cubicBezTo>
                    <a:pt x="17248" y="1547"/>
                    <a:pt x="16777" y="1686"/>
                    <a:pt x="16367" y="1928"/>
                  </a:cubicBezTo>
                  <a:cubicBezTo>
                    <a:pt x="16182" y="2037"/>
                    <a:pt x="16004" y="2170"/>
                    <a:pt x="15895" y="2355"/>
                  </a:cubicBezTo>
                  <a:cubicBezTo>
                    <a:pt x="15811" y="2296"/>
                    <a:pt x="15782" y="2173"/>
                    <a:pt x="15828" y="2083"/>
                  </a:cubicBezTo>
                  <a:cubicBezTo>
                    <a:pt x="15818" y="2082"/>
                    <a:pt x="15808" y="2082"/>
                    <a:pt x="15797" y="2082"/>
                  </a:cubicBezTo>
                  <a:cubicBezTo>
                    <a:pt x="15649" y="2082"/>
                    <a:pt x="15503" y="2166"/>
                    <a:pt x="15432" y="2297"/>
                  </a:cubicBezTo>
                  <a:cubicBezTo>
                    <a:pt x="15355" y="2436"/>
                    <a:pt x="15379" y="2615"/>
                    <a:pt x="15475" y="2743"/>
                  </a:cubicBezTo>
                  <a:cubicBezTo>
                    <a:pt x="15305" y="2710"/>
                    <a:pt x="15128" y="2688"/>
                    <a:pt x="14953" y="2688"/>
                  </a:cubicBezTo>
                  <a:cubicBezTo>
                    <a:pt x="14689" y="2688"/>
                    <a:pt x="14432" y="2739"/>
                    <a:pt x="14217" y="2886"/>
                  </a:cubicBezTo>
                  <a:cubicBezTo>
                    <a:pt x="14137" y="2940"/>
                    <a:pt x="14064" y="3009"/>
                    <a:pt x="14027" y="3099"/>
                  </a:cubicBezTo>
                  <a:cubicBezTo>
                    <a:pt x="13989" y="3187"/>
                    <a:pt x="13995" y="3298"/>
                    <a:pt x="14059" y="3371"/>
                  </a:cubicBezTo>
                  <a:cubicBezTo>
                    <a:pt x="14115" y="3432"/>
                    <a:pt x="14201" y="3455"/>
                    <a:pt x="14267" y="3504"/>
                  </a:cubicBezTo>
                  <a:cubicBezTo>
                    <a:pt x="14333" y="3553"/>
                    <a:pt x="14374" y="3663"/>
                    <a:pt x="14309" y="3715"/>
                  </a:cubicBezTo>
                  <a:cubicBezTo>
                    <a:pt x="14287" y="3734"/>
                    <a:pt x="14256" y="3739"/>
                    <a:pt x="14226" y="3741"/>
                  </a:cubicBezTo>
                  <a:cubicBezTo>
                    <a:pt x="14220" y="3742"/>
                    <a:pt x="14214" y="3742"/>
                    <a:pt x="14208" y="3742"/>
                  </a:cubicBezTo>
                  <a:cubicBezTo>
                    <a:pt x="14155" y="3742"/>
                    <a:pt x="14104" y="3731"/>
                    <a:pt x="14053" y="3719"/>
                  </a:cubicBezTo>
                  <a:cubicBezTo>
                    <a:pt x="13669" y="3634"/>
                    <a:pt x="13298" y="3506"/>
                    <a:pt x="12914" y="3427"/>
                  </a:cubicBezTo>
                  <a:cubicBezTo>
                    <a:pt x="12707" y="3384"/>
                    <a:pt x="12493" y="3355"/>
                    <a:pt x="12282" y="3355"/>
                  </a:cubicBezTo>
                  <a:cubicBezTo>
                    <a:pt x="12102" y="3355"/>
                    <a:pt x="11923" y="3376"/>
                    <a:pt x="11751" y="3426"/>
                  </a:cubicBezTo>
                  <a:cubicBezTo>
                    <a:pt x="11718" y="3436"/>
                    <a:pt x="11682" y="3446"/>
                    <a:pt x="11649" y="3446"/>
                  </a:cubicBezTo>
                  <a:cubicBezTo>
                    <a:pt x="11627" y="3446"/>
                    <a:pt x="11606" y="3442"/>
                    <a:pt x="11588" y="3431"/>
                  </a:cubicBezTo>
                  <a:cubicBezTo>
                    <a:pt x="11512" y="3383"/>
                    <a:pt x="11539" y="3266"/>
                    <a:pt x="11590" y="3192"/>
                  </a:cubicBezTo>
                  <a:cubicBezTo>
                    <a:pt x="11689" y="3049"/>
                    <a:pt x="11849" y="2917"/>
                    <a:pt x="11993" y="2820"/>
                  </a:cubicBezTo>
                  <a:cubicBezTo>
                    <a:pt x="11809" y="2594"/>
                    <a:pt x="11516" y="2480"/>
                    <a:pt x="11226" y="2457"/>
                  </a:cubicBezTo>
                  <a:cubicBezTo>
                    <a:pt x="11185" y="2454"/>
                    <a:pt x="11144" y="2452"/>
                    <a:pt x="11104" y="2452"/>
                  </a:cubicBezTo>
                  <a:cubicBezTo>
                    <a:pt x="10855" y="2452"/>
                    <a:pt x="10608" y="2506"/>
                    <a:pt x="10366" y="2569"/>
                  </a:cubicBezTo>
                  <a:cubicBezTo>
                    <a:pt x="10434" y="2461"/>
                    <a:pt x="10547" y="2381"/>
                    <a:pt x="10672" y="2353"/>
                  </a:cubicBezTo>
                  <a:cubicBezTo>
                    <a:pt x="10431" y="2243"/>
                    <a:pt x="10166" y="2188"/>
                    <a:pt x="9900" y="2188"/>
                  </a:cubicBezTo>
                  <a:cubicBezTo>
                    <a:pt x="9597" y="2188"/>
                    <a:pt x="9293" y="2259"/>
                    <a:pt x="9025" y="2401"/>
                  </a:cubicBezTo>
                  <a:cubicBezTo>
                    <a:pt x="8956" y="2438"/>
                    <a:pt x="8887" y="2479"/>
                    <a:pt x="8812" y="2497"/>
                  </a:cubicBezTo>
                  <a:cubicBezTo>
                    <a:pt x="8768" y="2413"/>
                    <a:pt x="8906" y="2329"/>
                    <a:pt x="8889" y="2235"/>
                  </a:cubicBezTo>
                  <a:cubicBezTo>
                    <a:pt x="8877" y="2168"/>
                    <a:pt x="8801" y="2148"/>
                    <a:pt x="8729" y="2148"/>
                  </a:cubicBezTo>
                  <a:cubicBezTo>
                    <a:pt x="8713" y="2148"/>
                    <a:pt x="8697" y="2149"/>
                    <a:pt x="8681" y="2151"/>
                  </a:cubicBezTo>
                  <a:cubicBezTo>
                    <a:pt x="8505" y="2170"/>
                    <a:pt x="8329" y="2194"/>
                    <a:pt x="8165" y="2260"/>
                  </a:cubicBezTo>
                  <a:cubicBezTo>
                    <a:pt x="8001" y="2327"/>
                    <a:pt x="7842" y="2457"/>
                    <a:pt x="7766" y="2615"/>
                  </a:cubicBezTo>
                  <a:cubicBezTo>
                    <a:pt x="7715" y="2533"/>
                    <a:pt x="7615" y="2485"/>
                    <a:pt x="7518" y="2481"/>
                  </a:cubicBezTo>
                  <a:cubicBezTo>
                    <a:pt x="7511" y="2481"/>
                    <a:pt x="7504" y="2480"/>
                    <a:pt x="7497" y="2480"/>
                  </a:cubicBezTo>
                  <a:cubicBezTo>
                    <a:pt x="7406" y="2480"/>
                    <a:pt x="7317" y="2511"/>
                    <a:pt x="7236" y="2552"/>
                  </a:cubicBezTo>
                  <a:cubicBezTo>
                    <a:pt x="7086" y="2629"/>
                    <a:pt x="6954" y="2746"/>
                    <a:pt x="6869" y="2892"/>
                  </a:cubicBezTo>
                  <a:cubicBezTo>
                    <a:pt x="6782" y="3038"/>
                    <a:pt x="6746" y="3214"/>
                    <a:pt x="6775" y="3381"/>
                  </a:cubicBezTo>
                  <a:cubicBezTo>
                    <a:pt x="6784" y="3428"/>
                    <a:pt x="6814" y="3485"/>
                    <a:pt x="6829" y="3531"/>
                  </a:cubicBezTo>
                  <a:cubicBezTo>
                    <a:pt x="6639" y="3391"/>
                    <a:pt x="6419" y="3289"/>
                    <a:pt x="6188" y="3236"/>
                  </a:cubicBezTo>
                  <a:cubicBezTo>
                    <a:pt x="6057" y="3205"/>
                    <a:pt x="5922" y="3190"/>
                    <a:pt x="5788" y="3176"/>
                  </a:cubicBezTo>
                  <a:cubicBezTo>
                    <a:pt x="5641" y="3162"/>
                    <a:pt x="5492" y="3149"/>
                    <a:pt x="5344" y="3149"/>
                  </a:cubicBezTo>
                  <a:cubicBezTo>
                    <a:pt x="5140" y="3149"/>
                    <a:pt x="4939" y="3173"/>
                    <a:pt x="4752" y="3251"/>
                  </a:cubicBezTo>
                  <a:cubicBezTo>
                    <a:pt x="4659" y="3289"/>
                    <a:pt x="4559" y="3340"/>
                    <a:pt x="4463" y="3340"/>
                  </a:cubicBezTo>
                  <a:cubicBezTo>
                    <a:pt x="4430" y="3340"/>
                    <a:pt x="4398" y="3334"/>
                    <a:pt x="4367" y="3319"/>
                  </a:cubicBezTo>
                  <a:cubicBezTo>
                    <a:pt x="4351" y="3312"/>
                    <a:pt x="4335" y="3301"/>
                    <a:pt x="4329" y="3285"/>
                  </a:cubicBezTo>
                  <a:cubicBezTo>
                    <a:pt x="4321" y="3265"/>
                    <a:pt x="4328" y="3243"/>
                    <a:pt x="4336" y="3223"/>
                  </a:cubicBezTo>
                  <a:cubicBezTo>
                    <a:pt x="4419" y="3029"/>
                    <a:pt x="4582" y="2873"/>
                    <a:pt x="4777" y="2796"/>
                  </a:cubicBezTo>
                  <a:cubicBezTo>
                    <a:pt x="4754" y="2611"/>
                    <a:pt x="4627" y="2443"/>
                    <a:pt x="4455" y="2370"/>
                  </a:cubicBezTo>
                  <a:cubicBezTo>
                    <a:pt x="4390" y="2342"/>
                    <a:pt x="4319" y="2329"/>
                    <a:pt x="4249" y="2329"/>
                  </a:cubicBezTo>
                  <a:cubicBezTo>
                    <a:pt x="4133" y="2329"/>
                    <a:pt x="4017" y="2365"/>
                    <a:pt x="3925" y="2434"/>
                  </a:cubicBezTo>
                  <a:cubicBezTo>
                    <a:pt x="3906" y="2447"/>
                    <a:pt x="3885" y="2464"/>
                    <a:pt x="3862" y="2465"/>
                  </a:cubicBezTo>
                  <a:cubicBezTo>
                    <a:pt x="3861" y="2465"/>
                    <a:pt x="3860" y="2465"/>
                    <a:pt x="3859" y="2465"/>
                  </a:cubicBezTo>
                  <a:cubicBezTo>
                    <a:pt x="3831" y="2465"/>
                    <a:pt x="3807" y="2445"/>
                    <a:pt x="3787" y="2424"/>
                  </a:cubicBezTo>
                  <a:cubicBezTo>
                    <a:pt x="3601" y="2249"/>
                    <a:pt x="3397" y="2083"/>
                    <a:pt x="3154" y="2007"/>
                  </a:cubicBezTo>
                  <a:cubicBezTo>
                    <a:pt x="3060" y="1978"/>
                    <a:pt x="2958" y="1960"/>
                    <a:pt x="2857" y="1960"/>
                  </a:cubicBezTo>
                  <a:cubicBezTo>
                    <a:pt x="2697" y="1960"/>
                    <a:pt x="2541" y="2005"/>
                    <a:pt x="2429" y="2114"/>
                  </a:cubicBezTo>
                  <a:cubicBezTo>
                    <a:pt x="2164" y="1675"/>
                    <a:pt x="1656" y="1402"/>
                    <a:pt x="1147" y="1402"/>
                  </a:cubicBezTo>
                  <a:cubicBezTo>
                    <a:pt x="1055" y="1402"/>
                    <a:pt x="964" y="1410"/>
                    <a:pt x="874" y="1429"/>
                  </a:cubicBezTo>
                  <a:cubicBezTo>
                    <a:pt x="758" y="1452"/>
                    <a:pt x="644" y="1488"/>
                    <a:pt x="528" y="1511"/>
                  </a:cubicBezTo>
                  <a:cubicBezTo>
                    <a:pt x="578" y="1298"/>
                    <a:pt x="753" y="1122"/>
                    <a:pt x="963" y="1068"/>
                  </a:cubicBezTo>
                  <a:cubicBezTo>
                    <a:pt x="988" y="1062"/>
                    <a:pt x="1016" y="1056"/>
                    <a:pt x="1031" y="1035"/>
                  </a:cubicBezTo>
                  <a:cubicBezTo>
                    <a:pt x="1049" y="1012"/>
                    <a:pt x="1043" y="978"/>
                    <a:pt x="1037" y="950"/>
                  </a:cubicBezTo>
                  <a:cubicBezTo>
                    <a:pt x="963" y="646"/>
                    <a:pt x="764" y="375"/>
                    <a:pt x="498" y="212"/>
                  </a:cubicBezTo>
                  <a:cubicBezTo>
                    <a:pt x="347" y="120"/>
                    <a:pt x="176" y="63"/>
                    <a:pt x="1" y="43"/>
                  </a:cubicBezTo>
                  <a:lnTo>
                    <a:pt x="1" y="43"/>
                  </a:lnTo>
                  <a:cubicBezTo>
                    <a:pt x="25" y="2191"/>
                    <a:pt x="14" y="4339"/>
                    <a:pt x="20" y="6487"/>
                  </a:cubicBezTo>
                  <a:cubicBezTo>
                    <a:pt x="1659" y="6488"/>
                    <a:pt x="3298" y="6488"/>
                    <a:pt x="4937" y="6488"/>
                  </a:cubicBezTo>
                  <a:cubicBezTo>
                    <a:pt x="9504" y="6488"/>
                    <a:pt x="14070" y="6486"/>
                    <a:pt x="18636" y="6485"/>
                  </a:cubicBezTo>
                  <a:cubicBezTo>
                    <a:pt x="18645" y="4323"/>
                    <a:pt x="18638" y="2162"/>
                    <a:pt x="18640" y="0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27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1533" name="Google Shape;1533;p27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7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7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7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7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7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7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7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7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7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7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7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7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7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7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7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7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7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7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27"/>
          <p:cNvGrpSpPr/>
          <p:nvPr/>
        </p:nvGrpSpPr>
        <p:grpSpPr>
          <a:xfrm rot="348362" flipH="1">
            <a:off x="7974678" y="2110267"/>
            <a:ext cx="1496545" cy="2665263"/>
            <a:chOff x="-2525086" y="3170585"/>
            <a:chExt cx="1802285" cy="3210153"/>
          </a:xfrm>
        </p:grpSpPr>
        <p:sp>
          <p:nvSpPr>
            <p:cNvPr id="1553" name="Google Shape;1553;p27"/>
            <p:cNvSpPr/>
            <p:nvPr/>
          </p:nvSpPr>
          <p:spPr>
            <a:xfrm>
              <a:off x="-905496" y="5036947"/>
              <a:ext cx="72679" cy="69193"/>
            </a:xfrm>
            <a:custGeom>
              <a:avLst/>
              <a:gdLst/>
              <a:ahLst/>
              <a:cxnLst/>
              <a:rect l="l" t="t" r="r" b="b"/>
              <a:pathLst>
                <a:path w="584" h="556" extrusionOk="0">
                  <a:moveTo>
                    <a:pt x="238" y="1"/>
                  </a:moveTo>
                  <a:cubicBezTo>
                    <a:pt x="125" y="1"/>
                    <a:pt x="26" y="61"/>
                    <a:pt x="4" y="209"/>
                  </a:cubicBezTo>
                  <a:cubicBezTo>
                    <a:pt x="1" y="249"/>
                    <a:pt x="6" y="286"/>
                    <a:pt x="18" y="322"/>
                  </a:cubicBezTo>
                  <a:cubicBezTo>
                    <a:pt x="37" y="339"/>
                    <a:pt x="48" y="362"/>
                    <a:pt x="48" y="384"/>
                  </a:cubicBezTo>
                  <a:cubicBezTo>
                    <a:pt x="110" y="486"/>
                    <a:pt x="230" y="556"/>
                    <a:pt x="351" y="556"/>
                  </a:cubicBezTo>
                  <a:cubicBezTo>
                    <a:pt x="357" y="556"/>
                    <a:pt x="363" y="556"/>
                    <a:pt x="369" y="555"/>
                  </a:cubicBezTo>
                  <a:cubicBezTo>
                    <a:pt x="474" y="551"/>
                    <a:pt x="556" y="459"/>
                    <a:pt x="565" y="357"/>
                  </a:cubicBezTo>
                  <a:cubicBezTo>
                    <a:pt x="572" y="303"/>
                    <a:pt x="546" y="242"/>
                    <a:pt x="583" y="197"/>
                  </a:cubicBezTo>
                  <a:cubicBezTo>
                    <a:pt x="516" y="81"/>
                    <a:pt x="368" y="1"/>
                    <a:pt x="23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7"/>
            <p:cNvSpPr/>
            <p:nvPr/>
          </p:nvSpPr>
          <p:spPr>
            <a:xfrm>
              <a:off x="-866792" y="5191636"/>
              <a:ext cx="85124" cy="73175"/>
            </a:xfrm>
            <a:custGeom>
              <a:avLst/>
              <a:gdLst/>
              <a:ahLst/>
              <a:cxnLst/>
              <a:rect l="l" t="t" r="r" b="b"/>
              <a:pathLst>
                <a:path w="684" h="588" extrusionOk="0">
                  <a:moveTo>
                    <a:pt x="316" y="1"/>
                  </a:moveTo>
                  <a:cubicBezTo>
                    <a:pt x="209" y="1"/>
                    <a:pt x="110" y="45"/>
                    <a:pt x="63" y="153"/>
                  </a:cubicBezTo>
                  <a:cubicBezTo>
                    <a:pt x="0" y="349"/>
                    <a:pt x="147" y="587"/>
                    <a:pt x="357" y="587"/>
                  </a:cubicBezTo>
                  <a:cubicBezTo>
                    <a:pt x="370" y="587"/>
                    <a:pt x="384" y="586"/>
                    <a:pt x="398" y="584"/>
                  </a:cubicBezTo>
                  <a:cubicBezTo>
                    <a:pt x="550" y="571"/>
                    <a:pt x="669" y="339"/>
                    <a:pt x="683" y="201"/>
                  </a:cubicBezTo>
                  <a:cubicBezTo>
                    <a:pt x="619" y="82"/>
                    <a:pt x="460" y="1"/>
                    <a:pt x="316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-895789" y="5371215"/>
              <a:ext cx="65585" cy="65086"/>
            </a:xfrm>
            <a:custGeom>
              <a:avLst/>
              <a:gdLst/>
              <a:ahLst/>
              <a:cxnLst/>
              <a:rect l="l" t="t" r="r" b="b"/>
              <a:pathLst>
                <a:path w="527" h="523" extrusionOk="0">
                  <a:moveTo>
                    <a:pt x="270" y="0"/>
                  </a:moveTo>
                  <a:cubicBezTo>
                    <a:pt x="230" y="0"/>
                    <a:pt x="191" y="10"/>
                    <a:pt x="156" y="33"/>
                  </a:cubicBezTo>
                  <a:cubicBezTo>
                    <a:pt x="61" y="98"/>
                    <a:pt x="0" y="216"/>
                    <a:pt x="45" y="329"/>
                  </a:cubicBezTo>
                  <a:cubicBezTo>
                    <a:pt x="79" y="434"/>
                    <a:pt x="169" y="523"/>
                    <a:pt x="283" y="523"/>
                  </a:cubicBezTo>
                  <a:cubicBezTo>
                    <a:pt x="287" y="523"/>
                    <a:pt x="292" y="523"/>
                    <a:pt x="296" y="523"/>
                  </a:cubicBezTo>
                  <a:cubicBezTo>
                    <a:pt x="300" y="523"/>
                    <a:pt x="304" y="523"/>
                    <a:pt x="308" y="523"/>
                  </a:cubicBezTo>
                  <a:cubicBezTo>
                    <a:pt x="506" y="523"/>
                    <a:pt x="493" y="281"/>
                    <a:pt x="526" y="138"/>
                  </a:cubicBezTo>
                  <a:cubicBezTo>
                    <a:pt x="470" y="62"/>
                    <a:pt x="368" y="0"/>
                    <a:pt x="27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-2292862" y="5577924"/>
              <a:ext cx="1519286" cy="597970"/>
            </a:xfrm>
            <a:custGeom>
              <a:avLst/>
              <a:gdLst/>
              <a:ahLst/>
              <a:cxnLst/>
              <a:rect l="l" t="t" r="r" b="b"/>
              <a:pathLst>
                <a:path w="12208" h="4805" extrusionOk="0">
                  <a:moveTo>
                    <a:pt x="12207" y="0"/>
                  </a:moveTo>
                  <a:lnTo>
                    <a:pt x="12207" y="0"/>
                  </a:lnTo>
                  <a:cubicBezTo>
                    <a:pt x="12026" y="14"/>
                    <a:pt x="11844" y="27"/>
                    <a:pt x="11661" y="47"/>
                  </a:cubicBezTo>
                  <a:cubicBezTo>
                    <a:pt x="11188" y="92"/>
                    <a:pt x="10718" y="165"/>
                    <a:pt x="10275" y="340"/>
                  </a:cubicBezTo>
                  <a:cubicBezTo>
                    <a:pt x="10111" y="403"/>
                    <a:pt x="9953" y="478"/>
                    <a:pt x="9800" y="563"/>
                  </a:cubicBezTo>
                  <a:cubicBezTo>
                    <a:pt x="9720" y="606"/>
                    <a:pt x="9641" y="650"/>
                    <a:pt x="9559" y="688"/>
                  </a:cubicBezTo>
                  <a:cubicBezTo>
                    <a:pt x="9516" y="711"/>
                    <a:pt x="9462" y="729"/>
                    <a:pt x="9413" y="729"/>
                  </a:cubicBezTo>
                  <a:cubicBezTo>
                    <a:pt x="9350" y="729"/>
                    <a:pt x="9295" y="700"/>
                    <a:pt x="9282" y="618"/>
                  </a:cubicBezTo>
                  <a:cubicBezTo>
                    <a:pt x="9276" y="533"/>
                    <a:pt x="9358" y="480"/>
                    <a:pt x="9399" y="415"/>
                  </a:cubicBezTo>
                  <a:cubicBezTo>
                    <a:pt x="9486" y="295"/>
                    <a:pt x="9568" y="171"/>
                    <a:pt x="9629" y="37"/>
                  </a:cubicBezTo>
                  <a:lnTo>
                    <a:pt x="9629" y="37"/>
                  </a:lnTo>
                  <a:cubicBezTo>
                    <a:pt x="9238" y="111"/>
                    <a:pt x="8842" y="167"/>
                    <a:pt x="8461" y="284"/>
                  </a:cubicBezTo>
                  <a:cubicBezTo>
                    <a:pt x="8054" y="423"/>
                    <a:pt x="7672" y="626"/>
                    <a:pt x="7313" y="862"/>
                  </a:cubicBezTo>
                  <a:cubicBezTo>
                    <a:pt x="7312" y="863"/>
                    <a:pt x="7311" y="863"/>
                    <a:pt x="7311" y="863"/>
                  </a:cubicBezTo>
                  <a:lnTo>
                    <a:pt x="7311" y="864"/>
                  </a:lnTo>
                  <a:cubicBezTo>
                    <a:pt x="7210" y="931"/>
                    <a:pt x="7112" y="998"/>
                    <a:pt x="7014" y="1068"/>
                  </a:cubicBezTo>
                  <a:cubicBezTo>
                    <a:pt x="6938" y="1120"/>
                    <a:pt x="6874" y="1188"/>
                    <a:pt x="6793" y="1230"/>
                  </a:cubicBezTo>
                  <a:cubicBezTo>
                    <a:pt x="6777" y="1237"/>
                    <a:pt x="6761" y="1240"/>
                    <a:pt x="6744" y="1240"/>
                  </a:cubicBezTo>
                  <a:cubicBezTo>
                    <a:pt x="6674" y="1240"/>
                    <a:pt x="6606" y="1183"/>
                    <a:pt x="6609" y="1109"/>
                  </a:cubicBezTo>
                  <a:cubicBezTo>
                    <a:pt x="6614" y="1047"/>
                    <a:pt x="6629" y="1015"/>
                    <a:pt x="6645" y="968"/>
                  </a:cubicBezTo>
                  <a:cubicBezTo>
                    <a:pt x="6736" y="716"/>
                    <a:pt x="6840" y="469"/>
                    <a:pt x="6939" y="220"/>
                  </a:cubicBezTo>
                  <a:lnTo>
                    <a:pt x="6939" y="220"/>
                  </a:lnTo>
                  <a:cubicBezTo>
                    <a:pt x="6583" y="276"/>
                    <a:pt x="6236" y="351"/>
                    <a:pt x="5894" y="463"/>
                  </a:cubicBezTo>
                  <a:cubicBezTo>
                    <a:pt x="5229" y="692"/>
                    <a:pt x="4608" y="1042"/>
                    <a:pt x="4063" y="1484"/>
                  </a:cubicBezTo>
                  <a:cubicBezTo>
                    <a:pt x="3974" y="1553"/>
                    <a:pt x="3919" y="1699"/>
                    <a:pt x="3794" y="1699"/>
                  </a:cubicBezTo>
                  <a:cubicBezTo>
                    <a:pt x="3785" y="1699"/>
                    <a:pt x="3776" y="1698"/>
                    <a:pt x="3767" y="1696"/>
                  </a:cubicBezTo>
                  <a:cubicBezTo>
                    <a:pt x="3641" y="1677"/>
                    <a:pt x="3585" y="1536"/>
                    <a:pt x="3648" y="1429"/>
                  </a:cubicBezTo>
                  <a:cubicBezTo>
                    <a:pt x="3897" y="996"/>
                    <a:pt x="4196" y="587"/>
                    <a:pt x="4390" y="123"/>
                  </a:cubicBezTo>
                  <a:lnTo>
                    <a:pt x="4390" y="123"/>
                  </a:lnTo>
                  <a:cubicBezTo>
                    <a:pt x="4105" y="255"/>
                    <a:pt x="3842" y="386"/>
                    <a:pt x="3570" y="532"/>
                  </a:cubicBezTo>
                  <a:cubicBezTo>
                    <a:pt x="2300" y="1242"/>
                    <a:pt x="1247" y="2277"/>
                    <a:pt x="0" y="3025"/>
                  </a:cubicBezTo>
                  <a:cubicBezTo>
                    <a:pt x="886" y="2932"/>
                    <a:pt x="1774" y="2876"/>
                    <a:pt x="2659" y="2770"/>
                  </a:cubicBezTo>
                  <a:cubicBezTo>
                    <a:pt x="3860" y="2633"/>
                    <a:pt x="5058" y="2434"/>
                    <a:pt x="6242" y="2189"/>
                  </a:cubicBezTo>
                  <a:cubicBezTo>
                    <a:pt x="7845" y="1851"/>
                    <a:pt x="9448" y="1434"/>
                    <a:pt x="10934" y="733"/>
                  </a:cubicBezTo>
                  <a:cubicBezTo>
                    <a:pt x="10950" y="726"/>
                    <a:pt x="10965" y="718"/>
                    <a:pt x="10979" y="711"/>
                  </a:cubicBezTo>
                  <a:cubicBezTo>
                    <a:pt x="11191" y="607"/>
                    <a:pt x="11398" y="498"/>
                    <a:pt x="11598" y="375"/>
                  </a:cubicBezTo>
                  <a:cubicBezTo>
                    <a:pt x="11647" y="349"/>
                    <a:pt x="11690" y="307"/>
                    <a:pt x="11746" y="296"/>
                  </a:cubicBezTo>
                  <a:cubicBezTo>
                    <a:pt x="11772" y="296"/>
                    <a:pt x="11782" y="330"/>
                    <a:pt x="11763" y="346"/>
                  </a:cubicBezTo>
                  <a:cubicBezTo>
                    <a:pt x="11586" y="486"/>
                    <a:pt x="11398" y="609"/>
                    <a:pt x="11207" y="727"/>
                  </a:cubicBezTo>
                  <a:cubicBezTo>
                    <a:pt x="10882" y="925"/>
                    <a:pt x="10544" y="1098"/>
                    <a:pt x="10197" y="1254"/>
                  </a:cubicBezTo>
                  <a:cubicBezTo>
                    <a:pt x="9801" y="1431"/>
                    <a:pt x="9394" y="1584"/>
                    <a:pt x="8982" y="1724"/>
                  </a:cubicBezTo>
                  <a:cubicBezTo>
                    <a:pt x="7026" y="2363"/>
                    <a:pt x="5011" y="2819"/>
                    <a:pt x="2973" y="3097"/>
                  </a:cubicBezTo>
                  <a:cubicBezTo>
                    <a:pt x="2939" y="3102"/>
                    <a:pt x="2906" y="3106"/>
                    <a:pt x="2873" y="3110"/>
                  </a:cubicBezTo>
                  <a:cubicBezTo>
                    <a:pt x="2039" y="3222"/>
                    <a:pt x="1201" y="3303"/>
                    <a:pt x="361" y="3356"/>
                  </a:cubicBezTo>
                  <a:cubicBezTo>
                    <a:pt x="273" y="3360"/>
                    <a:pt x="186" y="3365"/>
                    <a:pt x="99" y="3371"/>
                  </a:cubicBezTo>
                  <a:cubicBezTo>
                    <a:pt x="623" y="3644"/>
                    <a:pt x="1084" y="4022"/>
                    <a:pt x="1608" y="4295"/>
                  </a:cubicBezTo>
                  <a:cubicBezTo>
                    <a:pt x="2170" y="4604"/>
                    <a:pt x="2804" y="4787"/>
                    <a:pt x="3444" y="4804"/>
                  </a:cubicBezTo>
                  <a:cubicBezTo>
                    <a:pt x="3472" y="4805"/>
                    <a:pt x="3500" y="4805"/>
                    <a:pt x="3528" y="4805"/>
                  </a:cubicBezTo>
                  <a:cubicBezTo>
                    <a:pt x="3757" y="4805"/>
                    <a:pt x="3988" y="4788"/>
                    <a:pt x="4207" y="4722"/>
                  </a:cubicBezTo>
                  <a:cubicBezTo>
                    <a:pt x="4242" y="4706"/>
                    <a:pt x="4335" y="4685"/>
                    <a:pt x="4298" y="4630"/>
                  </a:cubicBezTo>
                  <a:cubicBezTo>
                    <a:pt x="4258" y="4573"/>
                    <a:pt x="4213" y="4520"/>
                    <a:pt x="4170" y="4470"/>
                  </a:cubicBezTo>
                  <a:cubicBezTo>
                    <a:pt x="4075" y="4351"/>
                    <a:pt x="3888" y="4234"/>
                    <a:pt x="3887" y="4069"/>
                  </a:cubicBezTo>
                  <a:cubicBezTo>
                    <a:pt x="3884" y="3969"/>
                    <a:pt x="3963" y="3879"/>
                    <a:pt x="4059" y="3858"/>
                  </a:cubicBezTo>
                  <a:cubicBezTo>
                    <a:pt x="4083" y="3852"/>
                    <a:pt x="4107" y="3850"/>
                    <a:pt x="4131" y="3850"/>
                  </a:cubicBezTo>
                  <a:cubicBezTo>
                    <a:pt x="4188" y="3850"/>
                    <a:pt x="4245" y="3863"/>
                    <a:pt x="4298" y="3880"/>
                  </a:cubicBezTo>
                  <a:cubicBezTo>
                    <a:pt x="4750" y="4027"/>
                    <a:pt x="5191" y="4211"/>
                    <a:pt x="5656" y="4315"/>
                  </a:cubicBezTo>
                  <a:cubicBezTo>
                    <a:pt x="5923" y="4373"/>
                    <a:pt x="6304" y="4423"/>
                    <a:pt x="6671" y="4423"/>
                  </a:cubicBezTo>
                  <a:cubicBezTo>
                    <a:pt x="6989" y="4423"/>
                    <a:pt x="7297" y="4385"/>
                    <a:pt x="7511" y="4283"/>
                  </a:cubicBezTo>
                  <a:cubicBezTo>
                    <a:pt x="7423" y="4214"/>
                    <a:pt x="7337" y="4142"/>
                    <a:pt x="7256" y="4062"/>
                  </a:cubicBezTo>
                  <a:cubicBezTo>
                    <a:pt x="7166" y="3970"/>
                    <a:pt x="7055" y="3884"/>
                    <a:pt x="7015" y="3757"/>
                  </a:cubicBezTo>
                  <a:cubicBezTo>
                    <a:pt x="6975" y="3627"/>
                    <a:pt x="7059" y="3537"/>
                    <a:pt x="7187" y="3526"/>
                  </a:cubicBezTo>
                  <a:cubicBezTo>
                    <a:pt x="7223" y="3523"/>
                    <a:pt x="7258" y="3522"/>
                    <a:pt x="7295" y="3522"/>
                  </a:cubicBezTo>
                  <a:cubicBezTo>
                    <a:pt x="7361" y="3522"/>
                    <a:pt x="7427" y="3525"/>
                    <a:pt x="7494" y="3525"/>
                  </a:cubicBezTo>
                  <a:cubicBezTo>
                    <a:pt x="7503" y="3525"/>
                    <a:pt x="7513" y="3525"/>
                    <a:pt x="7523" y="3525"/>
                  </a:cubicBezTo>
                  <a:cubicBezTo>
                    <a:pt x="7557" y="3525"/>
                    <a:pt x="7591" y="3526"/>
                    <a:pt x="7625" y="3526"/>
                  </a:cubicBezTo>
                  <a:cubicBezTo>
                    <a:pt x="7788" y="3526"/>
                    <a:pt x="7950" y="3522"/>
                    <a:pt x="8111" y="3516"/>
                  </a:cubicBezTo>
                  <a:cubicBezTo>
                    <a:pt x="8600" y="3491"/>
                    <a:pt x="9078" y="3371"/>
                    <a:pt x="9555" y="3263"/>
                  </a:cubicBezTo>
                  <a:cubicBezTo>
                    <a:pt x="9956" y="3163"/>
                    <a:pt x="10359" y="3051"/>
                    <a:pt x="10734" y="2875"/>
                  </a:cubicBezTo>
                  <a:cubicBezTo>
                    <a:pt x="10600" y="2822"/>
                    <a:pt x="10445" y="2766"/>
                    <a:pt x="10314" y="2719"/>
                  </a:cubicBezTo>
                  <a:cubicBezTo>
                    <a:pt x="10206" y="2681"/>
                    <a:pt x="10100" y="2643"/>
                    <a:pt x="9997" y="2596"/>
                  </a:cubicBezTo>
                  <a:cubicBezTo>
                    <a:pt x="9933" y="2569"/>
                    <a:pt x="9860" y="2536"/>
                    <a:pt x="9823" y="2473"/>
                  </a:cubicBezTo>
                  <a:cubicBezTo>
                    <a:pt x="9683" y="2224"/>
                    <a:pt x="9997" y="2115"/>
                    <a:pt x="10165" y="2030"/>
                  </a:cubicBezTo>
                  <a:cubicBezTo>
                    <a:pt x="10317" y="1957"/>
                    <a:pt x="10469" y="1886"/>
                    <a:pt x="10621" y="1815"/>
                  </a:cubicBezTo>
                  <a:cubicBezTo>
                    <a:pt x="10873" y="1693"/>
                    <a:pt x="11118" y="1554"/>
                    <a:pt x="11330" y="1371"/>
                  </a:cubicBezTo>
                  <a:cubicBezTo>
                    <a:pt x="11557" y="1185"/>
                    <a:pt x="11720" y="939"/>
                    <a:pt x="11856" y="685"/>
                  </a:cubicBezTo>
                  <a:cubicBezTo>
                    <a:pt x="11982" y="446"/>
                    <a:pt x="12094" y="237"/>
                    <a:pt x="1220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-2391302" y="5014048"/>
              <a:ext cx="1668501" cy="1210252"/>
            </a:xfrm>
            <a:custGeom>
              <a:avLst/>
              <a:gdLst/>
              <a:ahLst/>
              <a:cxnLst/>
              <a:rect l="l" t="t" r="r" b="b"/>
              <a:pathLst>
                <a:path w="13407" h="9725" extrusionOk="0">
                  <a:moveTo>
                    <a:pt x="12177" y="184"/>
                  </a:moveTo>
                  <a:cubicBezTo>
                    <a:pt x="12307" y="184"/>
                    <a:pt x="12455" y="264"/>
                    <a:pt x="12522" y="381"/>
                  </a:cubicBezTo>
                  <a:cubicBezTo>
                    <a:pt x="12485" y="426"/>
                    <a:pt x="12511" y="487"/>
                    <a:pt x="12504" y="541"/>
                  </a:cubicBezTo>
                  <a:cubicBezTo>
                    <a:pt x="12495" y="643"/>
                    <a:pt x="12413" y="735"/>
                    <a:pt x="12308" y="739"/>
                  </a:cubicBezTo>
                  <a:cubicBezTo>
                    <a:pt x="12302" y="740"/>
                    <a:pt x="12296" y="740"/>
                    <a:pt x="12290" y="740"/>
                  </a:cubicBezTo>
                  <a:cubicBezTo>
                    <a:pt x="12168" y="740"/>
                    <a:pt x="12049" y="670"/>
                    <a:pt x="11987" y="568"/>
                  </a:cubicBezTo>
                  <a:cubicBezTo>
                    <a:pt x="11987" y="546"/>
                    <a:pt x="11976" y="523"/>
                    <a:pt x="11957" y="506"/>
                  </a:cubicBezTo>
                  <a:cubicBezTo>
                    <a:pt x="11945" y="470"/>
                    <a:pt x="11940" y="433"/>
                    <a:pt x="11943" y="393"/>
                  </a:cubicBezTo>
                  <a:cubicBezTo>
                    <a:pt x="11965" y="244"/>
                    <a:pt x="12065" y="184"/>
                    <a:pt x="12177" y="184"/>
                  </a:cubicBezTo>
                  <a:close/>
                  <a:moveTo>
                    <a:pt x="12566" y="1428"/>
                  </a:moveTo>
                  <a:cubicBezTo>
                    <a:pt x="12710" y="1428"/>
                    <a:pt x="12869" y="1509"/>
                    <a:pt x="12933" y="1628"/>
                  </a:cubicBezTo>
                  <a:cubicBezTo>
                    <a:pt x="12919" y="1766"/>
                    <a:pt x="12800" y="1998"/>
                    <a:pt x="12648" y="2011"/>
                  </a:cubicBezTo>
                  <a:cubicBezTo>
                    <a:pt x="12634" y="2013"/>
                    <a:pt x="12620" y="2014"/>
                    <a:pt x="12607" y="2014"/>
                  </a:cubicBezTo>
                  <a:cubicBezTo>
                    <a:pt x="12397" y="2014"/>
                    <a:pt x="12250" y="1776"/>
                    <a:pt x="12313" y="1580"/>
                  </a:cubicBezTo>
                  <a:cubicBezTo>
                    <a:pt x="12360" y="1472"/>
                    <a:pt x="12459" y="1428"/>
                    <a:pt x="12566" y="1428"/>
                  </a:cubicBezTo>
                  <a:close/>
                  <a:moveTo>
                    <a:pt x="12287" y="2870"/>
                  </a:moveTo>
                  <a:cubicBezTo>
                    <a:pt x="12385" y="2870"/>
                    <a:pt x="12487" y="2932"/>
                    <a:pt x="12543" y="3008"/>
                  </a:cubicBezTo>
                  <a:cubicBezTo>
                    <a:pt x="12510" y="3151"/>
                    <a:pt x="12523" y="3393"/>
                    <a:pt x="12325" y="3393"/>
                  </a:cubicBezTo>
                  <a:cubicBezTo>
                    <a:pt x="12321" y="3393"/>
                    <a:pt x="12317" y="3393"/>
                    <a:pt x="12313" y="3393"/>
                  </a:cubicBezTo>
                  <a:cubicBezTo>
                    <a:pt x="12309" y="3393"/>
                    <a:pt x="12304" y="3393"/>
                    <a:pt x="12300" y="3393"/>
                  </a:cubicBezTo>
                  <a:cubicBezTo>
                    <a:pt x="12186" y="3393"/>
                    <a:pt x="12096" y="3304"/>
                    <a:pt x="12062" y="3199"/>
                  </a:cubicBezTo>
                  <a:cubicBezTo>
                    <a:pt x="12017" y="3086"/>
                    <a:pt x="12078" y="2968"/>
                    <a:pt x="12173" y="2903"/>
                  </a:cubicBezTo>
                  <a:cubicBezTo>
                    <a:pt x="12208" y="2880"/>
                    <a:pt x="12247" y="2870"/>
                    <a:pt x="12287" y="2870"/>
                  </a:cubicBezTo>
                  <a:close/>
                  <a:moveTo>
                    <a:pt x="12999" y="4530"/>
                  </a:moveTo>
                  <a:cubicBezTo>
                    <a:pt x="12885" y="4768"/>
                    <a:pt x="12773" y="4976"/>
                    <a:pt x="12647" y="5216"/>
                  </a:cubicBezTo>
                  <a:cubicBezTo>
                    <a:pt x="12511" y="5471"/>
                    <a:pt x="12348" y="5716"/>
                    <a:pt x="12122" y="5903"/>
                  </a:cubicBezTo>
                  <a:cubicBezTo>
                    <a:pt x="11909" y="6085"/>
                    <a:pt x="11664" y="6223"/>
                    <a:pt x="11412" y="6345"/>
                  </a:cubicBezTo>
                  <a:cubicBezTo>
                    <a:pt x="11260" y="6416"/>
                    <a:pt x="11108" y="6488"/>
                    <a:pt x="10956" y="6561"/>
                  </a:cubicBezTo>
                  <a:cubicBezTo>
                    <a:pt x="10788" y="6646"/>
                    <a:pt x="10474" y="6755"/>
                    <a:pt x="10614" y="7004"/>
                  </a:cubicBezTo>
                  <a:cubicBezTo>
                    <a:pt x="10651" y="7067"/>
                    <a:pt x="10724" y="7100"/>
                    <a:pt x="10788" y="7129"/>
                  </a:cubicBezTo>
                  <a:cubicBezTo>
                    <a:pt x="10891" y="7175"/>
                    <a:pt x="10998" y="7212"/>
                    <a:pt x="11105" y="7250"/>
                  </a:cubicBezTo>
                  <a:cubicBezTo>
                    <a:pt x="11236" y="7297"/>
                    <a:pt x="11391" y="7353"/>
                    <a:pt x="11525" y="7406"/>
                  </a:cubicBezTo>
                  <a:cubicBezTo>
                    <a:pt x="11150" y="7582"/>
                    <a:pt x="10747" y="7694"/>
                    <a:pt x="10346" y="7794"/>
                  </a:cubicBezTo>
                  <a:cubicBezTo>
                    <a:pt x="9869" y="7902"/>
                    <a:pt x="9392" y="8022"/>
                    <a:pt x="8903" y="8047"/>
                  </a:cubicBezTo>
                  <a:cubicBezTo>
                    <a:pt x="8731" y="8053"/>
                    <a:pt x="8559" y="8056"/>
                    <a:pt x="8387" y="8056"/>
                  </a:cubicBezTo>
                  <a:cubicBezTo>
                    <a:pt x="8363" y="8056"/>
                    <a:pt x="8338" y="8056"/>
                    <a:pt x="8314" y="8056"/>
                  </a:cubicBezTo>
                  <a:cubicBezTo>
                    <a:pt x="8308" y="8056"/>
                    <a:pt x="8303" y="8056"/>
                    <a:pt x="8297" y="8056"/>
                  </a:cubicBezTo>
                  <a:cubicBezTo>
                    <a:pt x="8229" y="8056"/>
                    <a:pt x="8160" y="8052"/>
                    <a:pt x="8092" y="8052"/>
                  </a:cubicBezTo>
                  <a:cubicBezTo>
                    <a:pt x="8053" y="8052"/>
                    <a:pt x="8015" y="8053"/>
                    <a:pt x="7978" y="8057"/>
                  </a:cubicBezTo>
                  <a:cubicBezTo>
                    <a:pt x="7850" y="8068"/>
                    <a:pt x="7766" y="8158"/>
                    <a:pt x="7806" y="8288"/>
                  </a:cubicBezTo>
                  <a:cubicBezTo>
                    <a:pt x="7846" y="8415"/>
                    <a:pt x="7957" y="8501"/>
                    <a:pt x="8047" y="8593"/>
                  </a:cubicBezTo>
                  <a:cubicBezTo>
                    <a:pt x="8128" y="8671"/>
                    <a:pt x="8214" y="8745"/>
                    <a:pt x="8303" y="8814"/>
                  </a:cubicBezTo>
                  <a:cubicBezTo>
                    <a:pt x="8089" y="8916"/>
                    <a:pt x="7782" y="8953"/>
                    <a:pt x="7464" y="8953"/>
                  </a:cubicBezTo>
                  <a:cubicBezTo>
                    <a:pt x="7096" y="8953"/>
                    <a:pt x="6714" y="8903"/>
                    <a:pt x="6447" y="8845"/>
                  </a:cubicBezTo>
                  <a:cubicBezTo>
                    <a:pt x="5982" y="8742"/>
                    <a:pt x="5541" y="8558"/>
                    <a:pt x="5089" y="8411"/>
                  </a:cubicBezTo>
                  <a:cubicBezTo>
                    <a:pt x="5036" y="8394"/>
                    <a:pt x="4979" y="8381"/>
                    <a:pt x="4923" y="8381"/>
                  </a:cubicBezTo>
                  <a:cubicBezTo>
                    <a:pt x="4899" y="8381"/>
                    <a:pt x="4875" y="8383"/>
                    <a:pt x="4851" y="8389"/>
                  </a:cubicBezTo>
                  <a:cubicBezTo>
                    <a:pt x="4755" y="8410"/>
                    <a:pt x="4676" y="8500"/>
                    <a:pt x="4678" y="8600"/>
                  </a:cubicBezTo>
                  <a:cubicBezTo>
                    <a:pt x="4679" y="8764"/>
                    <a:pt x="4866" y="8880"/>
                    <a:pt x="4961" y="9000"/>
                  </a:cubicBezTo>
                  <a:cubicBezTo>
                    <a:pt x="5005" y="9051"/>
                    <a:pt x="5050" y="9104"/>
                    <a:pt x="5089" y="9161"/>
                  </a:cubicBezTo>
                  <a:cubicBezTo>
                    <a:pt x="5126" y="9216"/>
                    <a:pt x="5034" y="9237"/>
                    <a:pt x="4999" y="9253"/>
                  </a:cubicBezTo>
                  <a:cubicBezTo>
                    <a:pt x="4784" y="9317"/>
                    <a:pt x="4558" y="9335"/>
                    <a:pt x="4334" y="9335"/>
                  </a:cubicBezTo>
                  <a:cubicBezTo>
                    <a:pt x="4302" y="9335"/>
                    <a:pt x="4269" y="9335"/>
                    <a:pt x="4236" y="9334"/>
                  </a:cubicBezTo>
                  <a:cubicBezTo>
                    <a:pt x="3595" y="9317"/>
                    <a:pt x="2962" y="9134"/>
                    <a:pt x="2400" y="8826"/>
                  </a:cubicBezTo>
                  <a:cubicBezTo>
                    <a:pt x="1876" y="8552"/>
                    <a:pt x="1414" y="8175"/>
                    <a:pt x="890" y="7901"/>
                  </a:cubicBezTo>
                  <a:cubicBezTo>
                    <a:pt x="3905" y="7736"/>
                    <a:pt x="6902" y="7194"/>
                    <a:pt x="9773" y="6254"/>
                  </a:cubicBezTo>
                  <a:cubicBezTo>
                    <a:pt x="10546" y="5994"/>
                    <a:pt x="11300" y="5683"/>
                    <a:pt x="11999" y="5258"/>
                  </a:cubicBezTo>
                  <a:cubicBezTo>
                    <a:pt x="12191" y="5140"/>
                    <a:pt x="12379" y="5017"/>
                    <a:pt x="12554" y="4877"/>
                  </a:cubicBezTo>
                  <a:cubicBezTo>
                    <a:pt x="12574" y="4861"/>
                    <a:pt x="12564" y="4826"/>
                    <a:pt x="12537" y="4826"/>
                  </a:cubicBezTo>
                  <a:cubicBezTo>
                    <a:pt x="12483" y="4837"/>
                    <a:pt x="12439" y="4880"/>
                    <a:pt x="12390" y="4905"/>
                  </a:cubicBezTo>
                  <a:cubicBezTo>
                    <a:pt x="12176" y="5037"/>
                    <a:pt x="11952" y="5154"/>
                    <a:pt x="11726" y="5264"/>
                  </a:cubicBezTo>
                  <a:cubicBezTo>
                    <a:pt x="10240" y="5965"/>
                    <a:pt x="8636" y="6381"/>
                    <a:pt x="7033" y="6719"/>
                  </a:cubicBezTo>
                  <a:cubicBezTo>
                    <a:pt x="5850" y="6965"/>
                    <a:pt x="4652" y="7163"/>
                    <a:pt x="3450" y="7301"/>
                  </a:cubicBezTo>
                  <a:cubicBezTo>
                    <a:pt x="2566" y="7407"/>
                    <a:pt x="1677" y="7461"/>
                    <a:pt x="791" y="7555"/>
                  </a:cubicBezTo>
                  <a:cubicBezTo>
                    <a:pt x="2038" y="6808"/>
                    <a:pt x="3092" y="5773"/>
                    <a:pt x="4361" y="5063"/>
                  </a:cubicBezTo>
                  <a:cubicBezTo>
                    <a:pt x="4634" y="4915"/>
                    <a:pt x="4896" y="4785"/>
                    <a:pt x="5181" y="4654"/>
                  </a:cubicBezTo>
                  <a:lnTo>
                    <a:pt x="5181" y="4654"/>
                  </a:lnTo>
                  <a:cubicBezTo>
                    <a:pt x="4988" y="5118"/>
                    <a:pt x="4689" y="5526"/>
                    <a:pt x="4439" y="5960"/>
                  </a:cubicBezTo>
                  <a:cubicBezTo>
                    <a:pt x="4376" y="6066"/>
                    <a:pt x="4432" y="6207"/>
                    <a:pt x="4558" y="6226"/>
                  </a:cubicBezTo>
                  <a:cubicBezTo>
                    <a:pt x="4567" y="6228"/>
                    <a:pt x="4577" y="6229"/>
                    <a:pt x="4585" y="6229"/>
                  </a:cubicBezTo>
                  <a:cubicBezTo>
                    <a:pt x="4710" y="6229"/>
                    <a:pt x="4765" y="6084"/>
                    <a:pt x="4854" y="6014"/>
                  </a:cubicBezTo>
                  <a:cubicBezTo>
                    <a:pt x="5400" y="5573"/>
                    <a:pt x="6020" y="5223"/>
                    <a:pt x="6685" y="4994"/>
                  </a:cubicBezTo>
                  <a:cubicBezTo>
                    <a:pt x="7028" y="4882"/>
                    <a:pt x="7374" y="4807"/>
                    <a:pt x="7731" y="4750"/>
                  </a:cubicBezTo>
                  <a:lnTo>
                    <a:pt x="7731" y="4750"/>
                  </a:lnTo>
                  <a:cubicBezTo>
                    <a:pt x="7632" y="5000"/>
                    <a:pt x="7528" y="5246"/>
                    <a:pt x="7437" y="5499"/>
                  </a:cubicBezTo>
                  <a:cubicBezTo>
                    <a:pt x="7421" y="5545"/>
                    <a:pt x="7405" y="5577"/>
                    <a:pt x="7401" y="5639"/>
                  </a:cubicBezTo>
                  <a:cubicBezTo>
                    <a:pt x="7397" y="5714"/>
                    <a:pt x="7466" y="5770"/>
                    <a:pt x="7535" y="5770"/>
                  </a:cubicBezTo>
                  <a:cubicBezTo>
                    <a:pt x="7552" y="5770"/>
                    <a:pt x="7568" y="5767"/>
                    <a:pt x="7584" y="5760"/>
                  </a:cubicBezTo>
                  <a:cubicBezTo>
                    <a:pt x="7665" y="5719"/>
                    <a:pt x="7730" y="5651"/>
                    <a:pt x="7805" y="5599"/>
                  </a:cubicBezTo>
                  <a:cubicBezTo>
                    <a:pt x="7903" y="5528"/>
                    <a:pt x="8001" y="5462"/>
                    <a:pt x="8102" y="5394"/>
                  </a:cubicBezTo>
                  <a:cubicBezTo>
                    <a:pt x="8103" y="5394"/>
                    <a:pt x="8103" y="5393"/>
                    <a:pt x="8104" y="5393"/>
                  </a:cubicBezTo>
                  <a:cubicBezTo>
                    <a:pt x="8463" y="5157"/>
                    <a:pt x="8845" y="4954"/>
                    <a:pt x="9253" y="4815"/>
                  </a:cubicBezTo>
                  <a:cubicBezTo>
                    <a:pt x="9634" y="4698"/>
                    <a:pt x="10030" y="4641"/>
                    <a:pt x="10421" y="4567"/>
                  </a:cubicBezTo>
                  <a:lnTo>
                    <a:pt x="10421" y="4567"/>
                  </a:lnTo>
                  <a:cubicBezTo>
                    <a:pt x="10359" y="4701"/>
                    <a:pt x="10278" y="4826"/>
                    <a:pt x="10190" y="4945"/>
                  </a:cubicBezTo>
                  <a:cubicBezTo>
                    <a:pt x="10149" y="5010"/>
                    <a:pt x="10067" y="5063"/>
                    <a:pt x="10073" y="5148"/>
                  </a:cubicBezTo>
                  <a:cubicBezTo>
                    <a:pt x="10087" y="5230"/>
                    <a:pt x="10141" y="5259"/>
                    <a:pt x="10204" y="5259"/>
                  </a:cubicBezTo>
                  <a:cubicBezTo>
                    <a:pt x="10253" y="5259"/>
                    <a:pt x="10307" y="5241"/>
                    <a:pt x="10350" y="5218"/>
                  </a:cubicBezTo>
                  <a:cubicBezTo>
                    <a:pt x="10433" y="5181"/>
                    <a:pt x="10512" y="5136"/>
                    <a:pt x="10591" y="5093"/>
                  </a:cubicBezTo>
                  <a:cubicBezTo>
                    <a:pt x="10744" y="5009"/>
                    <a:pt x="10902" y="4933"/>
                    <a:pt x="11066" y="4871"/>
                  </a:cubicBezTo>
                  <a:cubicBezTo>
                    <a:pt x="11681" y="4628"/>
                    <a:pt x="12346" y="4584"/>
                    <a:pt x="12999" y="4530"/>
                  </a:cubicBezTo>
                  <a:close/>
                  <a:moveTo>
                    <a:pt x="12173" y="0"/>
                  </a:moveTo>
                  <a:cubicBezTo>
                    <a:pt x="12033" y="0"/>
                    <a:pt x="11897" y="60"/>
                    <a:pt x="11811" y="196"/>
                  </a:cubicBezTo>
                  <a:cubicBezTo>
                    <a:pt x="11753" y="290"/>
                    <a:pt x="11736" y="391"/>
                    <a:pt x="11752" y="487"/>
                  </a:cubicBezTo>
                  <a:cubicBezTo>
                    <a:pt x="11554" y="525"/>
                    <a:pt x="11379" y="677"/>
                    <a:pt x="11261" y="834"/>
                  </a:cubicBezTo>
                  <a:cubicBezTo>
                    <a:pt x="11029" y="1152"/>
                    <a:pt x="10947" y="1555"/>
                    <a:pt x="10973" y="1944"/>
                  </a:cubicBezTo>
                  <a:cubicBezTo>
                    <a:pt x="10981" y="1998"/>
                    <a:pt x="10981" y="2077"/>
                    <a:pt x="10991" y="2152"/>
                  </a:cubicBezTo>
                  <a:cubicBezTo>
                    <a:pt x="10394" y="2635"/>
                    <a:pt x="9975" y="3404"/>
                    <a:pt x="9924" y="4114"/>
                  </a:cubicBezTo>
                  <a:cubicBezTo>
                    <a:pt x="9921" y="4171"/>
                    <a:pt x="9910" y="4233"/>
                    <a:pt x="9904" y="4294"/>
                  </a:cubicBezTo>
                  <a:cubicBezTo>
                    <a:pt x="9656" y="4342"/>
                    <a:pt x="9385" y="4401"/>
                    <a:pt x="9148" y="4483"/>
                  </a:cubicBezTo>
                  <a:cubicBezTo>
                    <a:pt x="8705" y="4642"/>
                    <a:pt x="8292" y="4879"/>
                    <a:pt x="7915" y="5159"/>
                  </a:cubicBezTo>
                  <a:cubicBezTo>
                    <a:pt x="7994" y="4990"/>
                    <a:pt x="8214" y="4683"/>
                    <a:pt x="8112" y="4503"/>
                  </a:cubicBezTo>
                  <a:cubicBezTo>
                    <a:pt x="8070" y="4424"/>
                    <a:pt x="7996" y="4396"/>
                    <a:pt x="7918" y="4396"/>
                  </a:cubicBezTo>
                  <a:cubicBezTo>
                    <a:pt x="7872" y="4396"/>
                    <a:pt x="7825" y="4406"/>
                    <a:pt x="7782" y="4421"/>
                  </a:cubicBezTo>
                  <a:cubicBezTo>
                    <a:pt x="7701" y="4442"/>
                    <a:pt x="7623" y="4466"/>
                    <a:pt x="7543" y="4487"/>
                  </a:cubicBezTo>
                  <a:cubicBezTo>
                    <a:pt x="6713" y="4708"/>
                    <a:pt x="5909" y="5026"/>
                    <a:pt x="5172" y="5470"/>
                  </a:cubicBezTo>
                  <a:cubicBezTo>
                    <a:pt x="5293" y="5246"/>
                    <a:pt x="5652" y="4613"/>
                    <a:pt x="5503" y="4384"/>
                  </a:cubicBezTo>
                  <a:cubicBezTo>
                    <a:pt x="5472" y="4333"/>
                    <a:pt x="5413" y="4304"/>
                    <a:pt x="5355" y="4304"/>
                  </a:cubicBezTo>
                  <a:cubicBezTo>
                    <a:pt x="5340" y="4304"/>
                    <a:pt x="5326" y="4306"/>
                    <a:pt x="5312" y="4309"/>
                  </a:cubicBezTo>
                  <a:cubicBezTo>
                    <a:pt x="5108" y="4376"/>
                    <a:pt x="4919" y="4485"/>
                    <a:pt x="4722" y="4569"/>
                  </a:cubicBezTo>
                  <a:cubicBezTo>
                    <a:pt x="4335" y="4741"/>
                    <a:pt x="3949" y="4913"/>
                    <a:pt x="3584" y="5130"/>
                  </a:cubicBezTo>
                  <a:cubicBezTo>
                    <a:pt x="2980" y="5496"/>
                    <a:pt x="2417" y="5928"/>
                    <a:pt x="1853" y="6353"/>
                  </a:cubicBezTo>
                  <a:cubicBezTo>
                    <a:pt x="1323" y="6763"/>
                    <a:pt x="782" y="7161"/>
                    <a:pt x="214" y="7518"/>
                  </a:cubicBezTo>
                  <a:cubicBezTo>
                    <a:pt x="126" y="7576"/>
                    <a:pt x="13" y="7643"/>
                    <a:pt x="4" y="7760"/>
                  </a:cubicBezTo>
                  <a:cubicBezTo>
                    <a:pt x="0" y="7829"/>
                    <a:pt x="50" y="7892"/>
                    <a:pt x="117" y="7909"/>
                  </a:cubicBezTo>
                  <a:cubicBezTo>
                    <a:pt x="151" y="7914"/>
                    <a:pt x="183" y="7929"/>
                    <a:pt x="216" y="7943"/>
                  </a:cubicBezTo>
                  <a:cubicBezTo>
                    <a:pt x="361" y="8003"/>
                    <a:pt x="495" y="8086"/>
                    <a:pt x="625" y="8174"/>
                  </a:cubicBezTo>
                  <a:cubicBezTo>
                    <a:pt x="900" y="8362"/>
                    <a:pt x="1159" y="8569"/>
                    <a:pt x="1433" y="8755"/>
                  </a:cubicBezTo>
                  <a:cubicBezTo>
                    <a:pt x="2141" y="9244"/>
                    <a:pt x="2942" y="9634"/>
                    <a:pt x="3808" y="9711"/>
                  </a:cubicBezTo>
                  <a:cubicBezTo>
                    <a:pt x="3904" y="9719"/>
                    <a:pt x="4008" y="9724"/>
                    <a:pt x="4117" y="9724"/>
                  </a:cubicBezTo>
                  <a:cubicBezTo>
                    <a:pt x="4501" y="9724"/>
                    <a:pt x="4936" y="9661"/>
                    <a:pt x="5197" y="9423"/>
                  </a:cubicBezTo>
                  <a:cubicBezTo>
                    <a:pt x="5277" y="9355"/>
                    <a:pt x="5322" y="9249"/>
                    <a:pt x="5294" y="9146"/>
                  </a:cubicBezTo>
                  <a:cubicBezTo>
                    <a:pt x="5278" y="9083"/>
                    <a:pt x="5234" y="9033"/>
                    <a:pt x="5200" y="8979"/>
                  </a:cubicBezTo>
                  <a:cubicBezTo>
                    <a:pt x="5173" y="8940"/>
                    <a:pt x="5149" y="8899"/>
                    <a:pt x="5126" y="8858"/>
                  </a:cubicBezTo>
                  <a:lnTo>
                    <a:pt x="5126" y="8858"/>
                  </a:lnTo>
                  <a:cubicBezTo>
                    <a:pt x="5737" y="9062"/>
                    <a:pt x="6375" y="9180"/>
                    <a:pt x="7018" y="9223"/>
                  </a:cubicBezTo>
                  <a:cubicBezTo>
                    <a:pt x="7219" y="9236"/>
                    <a:pt x="7418" y="9248"/>
                    <a:pt x="7618" y="9248"/>
                  </a:cubicBezTo>
                  <a:cubicBezTo>
                    <a:pt x="7768" y="9248"/>
                    <a:pt x="7918" y="9241"/>
                    <a:pt x="8070" y="9224"/>
                  </a:cubicBezTo>
                  <a:cubicBezTo>
                    <a:pt x="8221" y="9202"/>
                    <a:pt x="8377" y="9177"/>
                    <a:pt x="8514" y="9106"/>
                  </a:cubicBezTo>
                  <a:cubicBezTo>
                    <a:pt x="8592" y="9066"/>
                    <a:pt x="8669" y="9010"/>
                    <a:pt x="8706" y="8929"/>
                  </a:cubicBezTo>
                  <a:cubicBezTo>
                    <a:pt x="8752" y="8835"/>
                    <a:pt x="8747" y="8717"/>
                    <a:pt x="8672" y="8639"/>
                  </a:cubicBezTo>
                  <a:cubicBezTo>
                    <a:pt x="8637" y="8601"/>
                    <a:pt x="8594" y="8577"/>
                    <a:pt x="8549" y="8555"/>
                  </a:cubicBezTo>
                  <a:cubicBezTo>
                    <a:pt x="8466" y="8512"/>
                    <a:pt x="8389" y="8459"/>
                    <a:pt x="8306" y="8415"/>
                  </a:cubicBezTo>
                  <a:cubicBezTo>
                    <a:pt x="8207" y="8361"/>
                    <a:pt x="8098" y="8316"/>
                    <a:pt x="8012" y="8240"/>
                  </a:cubicBezTo>
                  <a:lnTo>
                    <a:pt x="8012" y="8240"/>
                  </a:lnTo>
                  <a:cubicBezTo>
                    <a:pt x="8385" y="8250"/>
                    <a:pt x="8758" y="8321"/>
                    <a:pt x="9138" y="8330"/>
                  </a:cubicBezTo>
                  <a:cubicBezTo>
                    <a:pt x="9177" y="8331"/>
                    <a:pt x="9216" y="8332"/>
                    <a:pt x="9255" y="8332"/>
                  </a:cubicBezTo>
                  <a:cubicBezTo>
                    <a:pt x="9890" y="8332"/>
                    <a:pt x="10525" y="8202"/>
                    <a:pt x="11115" y="7969"/>
                  </a:cubicBezTo>
                  <a:cubicBezTo>
                    <a:pt x="11320" y="7883"/>
                    <a:pt x="12075" y="7585"/>
                    <a:pt x="11808" y="7288"/>
                  </a:cubicBezTo>
                  <a:cubicBezTo>
                    <a:pt x="11754" y="7239"/>
                    <a:pt x="11679" y="7224"/>
                    <a:pt x="11613" y="7197"/>
                  </a:cubicBezTo>
                  <a:cubicBezTo>
                    <a:pt x="11416" y="7118"/>
                    <a:pt x="11223" y="7031"/>
                    <a:pt x="11035" y="6934"/>
                  </a:cubicBezTo>
                  <a:cubicBezTo>
                    <a:pt x="11861" y="6559"/>
                    <a:pt x="12349" y="6256"/>
                    <a:pt x="12808" y="5445"/>
                  </a:cubicBezTo>
                  <a:cubicBezTo>
                    <a:pt x="12918" y="5262"/>
                    <a:pt x="13026" y="5075"/>
                    <a:pt x="13142" y="4896"/>
                  </a:cubicBezTo>
                  <a:cubicBezTo>
                    <a:pt x="13231" y="4746"/>
                    <a:pt x="13407" y="4544"/>
                    <a:pt x="13401" y="4367"/>
                  </a:cubicBezTo>
                  <a:cubicBezTo>
                    <a:pt x="13396" y="4287"/>
                    <a:pt x="13346" y="4215"/>
                    <a:pt x="13274" y="4181"/>
                  </a:cubicBezTo>
                  <a:cubicBezTo>
                    <a:pt x="13232" y="4161"/>
                    <a:pt x="13186" y="4155"/>
                    <a:pt x="13140" y="4155"/>
                  </a:cubicBezTo>
                  <a:cubicBezTo>
                    <a:pt x="13091" y="4155"/>
                    <a:pt x="13042" y="4161"/>
                    <a:pt x="12995" y="4165"/>
                  </a:cubicBezTo>
                  <a:cubicBezTo>
                    <a:pt x="12860" y="4177"/>
                    <a:pt x="12724" y="4193"/>
                    <a:pt x="12589" y="4210"/>
                  </a:cubicBezTo>
                  <a:cubicBezTo>
                    <a:pt x="11869" y="4287"/>
                    <a:pt x="11141" y="4435"/>
                    <a:pt x="10510" y="4803"/>
                  </a:cubicBezTo>
                  <a:cubicBezTo>
                    <a:pt x="10594" y="4699"/>
                    <a:pt x="10693" y="4606"/>
                    <a:pt x="10763" y="4491"/>
                  </a:cubicBezTo>
                  <a:cubicBezTo>
                    <a:pt x="10842" y="4355"/>
                    <a:pt x="10742" y="4198"/>
                    <a:pt x="10589" y="4196"/>
                  </a:cubicBezTo>
                  <a:cubicBezTo>
                    <a:pt x="10576" y="4195"/>
                    <a:pt x="10564" y="4195"/>
                    <a:pt x="10552" y="4195"/>
                  </a:cubicBezTo>
                  <a:cubicBezTo>
                    <a:pt x="10396" y="4195"/>
                    <a:pt x="10243" y="4236"/>
                    <a:pt x="10089" y="4260"/>
                  </a:cubicBezTo>
                  <a:cubicBezTo>
                    <a:pt x="10100" y="4119"/>
                    <a:pt x="10127" y="3980"/>
                    <a:pt x="10153" y="3842"/>
                  </a:cubicBezTo>
                  <a:cubicBezTo>
                    <a:pt x="10224" y="3533"/>
                    <a:pt x="10362" y="3245"/>
                    <a:pt x="10547" y="2989"/>
                  </a:cubicBezTo>
                  <a:cubicBezTo>
                    <a:pt x="10609" y="3097"/>
                    <a:pt x="10726" y="3200"/>
                    <a:pt x="10797" y="3270"/>
                  </a:cubicBezTo>
                  <a:cubicBezTo>
                    <a:pt x="10983" y="3449"/>
                    <a:pt x="11231" y="3548"/>
                    <a:pt x="11488" y="3548"/>
                  </a:cubicBezTo>
                  <a:cubicBezTo>
                    <a:pt x="11501" y="3548"/>
                    <a:pt x="11514" y="3547"/>
                    <a:pt x="11527" y="3547"/>
                  </a:cubicBezTo>
                  <a:cubicBezTo>
                    <a:pt x="11534" y="3548"/>
                    <a:pt x="11543" y="3549"/>
                    <a:pt x="11554" y="3549"/>
                  </a:cubicBezTo>
                  <a:cubicBezTo>
                    <a:pt x="11639" y="3549"/>
                    <a:pt x="11831" y="3507"/>
                    <a:pt x="11962" y="3445"/>
                  </a:cubicBezTo>
                  <a:cubicBezTo>
                    <a:pt x="12033" y="3536"/>
                    <a:pt x="12132" y="3606"/>
                    <a:pt x="12247" y="3629"/>
                  </a:cubicBezTo>
                  <a:cubicBezTo>
                    <a:pt x="12281" y="3636"/>
                    <a:pt x="12313" y="3640"/>
                    <a:pt x="12344" y="3640"/>
                  </a:cubicBezTo>
                  <a:cubicBezTo>
                    <a:pt x="12651" y="3640"/>
                    <a:pt x="12839" y="3303"/>
                    <a:pt x="12724" y="3011"/>
                  </a:cubicBezTo>
                  <a:cubicBezTo>
                    <a:pt x="12709" y="2774"/>
                    <a:pt x="12495" y="2628"/>
                    <a:pt x="12283" y="2628"/>
                  </a:cubicBezTo>
                  <a:cubicBezTo>
                    <a:pt x="12154" y="2628"/>
                    <a:pt x="12027" y="2681"/>
                    <a:pt x="11946" y="2801"/>
                  </a:cubicBezTo>
                  <a:cubicBezTo>
                    <a:pt x="11827" y="2938"/>
                    <a:pt x="11815" y="3125"/>
                    <a:pt x="11874" y="3286"/>
                  </a:cubicBezTo>
                  <a:cubicBezTo>
                    <a:pt x="11845" y="3292"/>
                    <a:pt x="11815" y="3296"/>
                    <a:pt x="11785" y="3301"/>
                  </a:cubicBezTo>
                  <a:cubicBezTo>
                    <a:pt x="11714" y="3310"/>
                    <a:pt x="11642" y="3316"/>
                    <a:pt x="11569" y="3316"/>
                  </a:cubicBezTo>
                  <a:cubicBezTo>
                    <a:pt x="11429" y="3316"/>
                    <a:pt x="11289" y="3295"/>
                    <a:pt x="11162" y="3236"/>
                  </a:cubicBezTo>
                  <a:cubicBezTo>
                    <a:pt x="11007" y="3150"/>
                    <a:pt x="10873" y="3025"/>
                    <a:pt x="10769" y="2882"/>
                  </a:cubicBezTo>
                  <a:cubicBezTo>
                    <a:pt x="10747" y="2851"/>
                    <a:pt x="10735" y="2812"/>
                    <a:pt x="10712" y="2781"/>
                  </a:cubicBezTo>
                  <a:cubicBezTo>
                    <a:pt x="11043" y="2407"/>
                    <a:pt x="11477" y="2120"/>
                    <a:pt x="11944" y="1963"/>
                  </a:cubicBezTo>
                  <a:cubicBezTo>
                    <a:pt x="11987" y="1943"/>
                    <a:pt x="12046" y="1932"/>
                    <a:pt x="12102" y="1916"/>
                  </a:cubicBezTo>
                  <a:cubicBezTo>
                    <a:pt x="12154" y="2023"/>
                    <a:pt x="12238" y="2115"/>
                    <a:pt x="12346" y="2171"/>
                  </a:cubicBezTo>
                  <a:cubicBezTo>
                    <a:pt x="12424" y="2206"/>
                    <a:pt x="12513" y="2227"/>
                    <a:pt x="12601" y="2227"/>
                  </a:cubicBezTo>
                  <a:cubicBezTo>
                    <a:pt x="12718" y="2227"/>
                    <a:pt x="12833" y="2191"/>
                    <a:pt x="12915" y="2104"/>
                  </a:cubicBezTo>
                  <a:cubicBezTo>
                    <a:pt x="13030" y="1999"/>
                    <a:pt x="13121" y="1845"/>
                    <a:pt x="13139" y="1689"/>
                  </a:cubicBezTo>
                  <a:cubicBezTo>
                    <a:pt x="13143" y="1607"/>
                    <a:pt x="13159" y="1485"/>
                    <a:pt x="13070" y="1444"/>
                  </a:cubicBezTo>
                  <a:cubicBezTo>
                    <a:pt x="12974" y="1259"/>
                    <a:pt x="12770" y="1162"/>
                    <a:pt x="12569" y="1162"/>
                  </a:cubicBezTo>
                  <a:cubicBezTo>
                    <a:pt x="12409" y="1162"/>
                    <a:pt x="12250" y="1223"/>
                    <a:pt x="12146" y="1351"/>
                  </a:cubicBezTo>
                  <a:cubicBezTo>
                    <a:pt x="12070" y="1446"/>
                    <a:pt x="12038" y="1563"/>
                    <a:pt x="12042" y="1678"/>
                  </a:cubicBezTo>
                  <a:cubicBezTo>
                    <a:pt x="11729" y="1718"/>
                    <a:pt x="11432" y="1842"/>
                    <a:pt x="11164" y="2024"/>
                  </a:cubicBezTo>
                  <a:cubicBezTo>
                    <a:pt x="11156" y="1955"/>
                    <a:pt x="11153" y="1884"/>
                    <a:pt x="11149" y="1814"/>
                  </a:cubicBezTo>
                  <a:cubicBezTo>
                    <a:pt x="11082" y="1342"/>
                    <a:pt x="11353" y="827"/>
                    <a:pt x="11817" y="668"/>
                  </a:cubicBezTo>
                  <a:cubicBezTo>
                    <a:pt x="11910" y="829"/>
                    <a:pt x="12089" y="949"/>
                    <a:pt x="12280" y="949"/>
                  </a:cubicBezTo>
                  <a:cubicBezTo>
                    <a:pt x="12282" y="949"/>
                    <a:pt x="12283" y="949"/>
                    <a:pt x="12285" y="949"/>
                  </a:cubicBezTo>
                  <a:cubicBezTo>
                    <a:pt x="12296" y="951"/>
                    <a:pt x="12307" y="951"/>
                    <a:pt x="12318" y="951"/>
                  </a:cubicBezTo>
                  <a:cubicBezTo>
                    <a:pt x="12596" y="951"/>
                    <a:pt x="12857" y="609"/>
                    <a:pt x="12669" y="365"/>
                  </a:cubicBezTo>
                  <a:cubicBezTo>
                    <a:pt x="12611" y="142"/>
                    <a:pt x="12388" y="0"/>
                    <a:pt x="1217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-2280542" y="5577924"/>
              <a:ext cx="1506965" cy="597970"/>
            </a:xfrm>
            <a:custGeom>
              <a:avLst/>
              <a:gdLst/>
              <a:ahLst/>
              <a:cxnLst/>
              <a:rect l="l" t="t" r="r" b="b"/>
              <a:pathLst>
                <a:path w="12109" h="4805" extrusionOk="0">
                  <a:moveTo>
                    <a:pt x="12108" y="0"/>
                  </a:moveTo>
                  <a:lnTo>
                    <a:pt x="12108" y="0"/>
                  </a:lnTo>
                  <a:cubicBezTo>
                    <a:pt x="11927" y="14"/>
                    <a:pt x="11745" y="27"/>
                    <a:pt x="11563" y="46"/>
                  </a:cubicBezTo>
                  <a:cubicBezTo>
                    <a:pt x="11355" y="287"/>
                    <a:pt x="11126" y="509"/>
                    <a:pt x="10880" y="711"/>
                  </a:cubicBezTo>
                  <a:cubicBezTo>
                    <a:pt x="11092" y="607"/>
                    <a:pt x="11299" y="498"/>
                    <a:pt x="11499" y="375"/>
                  </a:cubicBezTo>
                  <a:cubicBezTo>
                    <a:pt x="11548" y="349"/>
                    <a:pt x="11591" y="307"/>
                    <a:pt x="11647" y="296"/>
                  </a:cubicBezTo>
                  <a:cubicBezTo>
                    <a:pt x="11673" y="296"/>
                    <a:pt x="11683" y="330"/>
                    <a:pt x="11664" y="346"/>
                  </a:cubicBezTo>
                  <a:cubicBezTo>
                    <a:pt x="11487" y="486"/>
                    <a:pt x="11299" y="609"/>
                    <a:pt x="11108" y="727"/>
                  </a:cubicBezTo>
                  <a:cubicBezTo>
                    <a:pt x="10783" y="925"/>
                    <a:pt x="10445" y="1099"/>
                    <a:pt x="10098" y="1254"/>
                  </a:cubicBezTo>
                  <a:cubicBezTo>
                    <a:pt x="9540" y="1577"/>
                    <a:pt x="8927" y="1806"/>
                    <a:pt x="8291" y="1919"/>
                  </a:cubicBezTo>
                  <a:cubicBezTo>
                    <a:pt x="8309" y="2125"/>
                    <a:pt x="8573" y="2217"/>
                    <a:pt x="8654" y="2406"/>
                  </a:cubicBezTo>
                  <a:cubicBezTo>
                    <a:pt x="8731" y="2587"/>
                    <a:pt x="8614" y="2802"/>
                    <a:pt x="8445" y="2900"/>
                  </a:cubicBezTo>
                  <a:cubicBezTo>
                    <a:pt x="8275" y="2998"/>
                    <a:pt x="8071" y="3008"/>
                    <a:pt x="7875" y="3012"/>
                  </a:cubicBezTo>
                  <a:cubicBezTo>
                    <a:pt x="7756" y="3015"/>
                    <a:pt x="7637" y="3017"/>
                    <a:pt x="7517" y="3017"/>
                  </a:cubicBezTo>
                  <a:cubicBezTo>
                    <a:pt x="6940" y="3017"/>
                    <a:pt x="6361" y="2972"/>
                    <a:pt x="5822" y="2775"/>
                  </a:cubicBezTo>
                  <a:lnTo>
                    <a:pt x="5822" y="2775"/>
                  </a:lnTo>
                  <a:cubicBezTo>
                    <a:pt x="5966" y="3028"/>
                    <a:pt x="6098" y="3379"/>
                    <a:pt x="5887" y="3581"/>
                  </a:cubicBezTo>
                  <a:cubicBezTo>
                    <a:pt x="5802" y="3661"/>
                    <a:pt x="5688" y="3687"/>
                    <a:pt x="5568" y="3687"/>
                  </a:cubicBezTo>
                  <a:cubicBezTo>
                    <a:pt x="5479" y="3687"/>
                    <a:pt x="5386" y="3672"/>
                    <a:pt x="5300" y="3656"/>
                  </a:cubicBezTo>
                  <a:cubicBezTo>
                    <a:pt x="4484" y="3502"/>
                    <a:pt x="3675" y="3315"/>
                    <a:pt x="2874" y="3097"/>
                  </a:cubicBezTo>
                  <a:cubicBezTo>
                    <a:pt x="2840" y="3102"/>
                    <a:pt x="2807" y="3106"/>
                    <a:pt x="2774" y="3110"/>
                  </a:cubicBezTo>
                  <a:cubicBezTo>
                    <a:pt x="2955" y="3317"/>
                    <a:pt x="2815" y="3720"/>
                    <a:pt x="2542" y="3840"/>
                  </a:cubicBezTo>
                  <a:cubicBezTo>
                    <a:pt x="2438" y="3886"/>
                    <a:pt x="2328" y="3904"/>
                    <a:pt x="2216" y="3904"/>
                  </a:cubicBezTo>
                  <a:cubicBezTo>
                    <a:pt x="2003" y="3904"/>
                    <a:pt x="1783" y="3839"/>
                    <a:pt x="1578" y="3774"/>
                  </a:cubicBezTo>
                  <a:cubicBezTo>
                    <a:pt x="1139" y="3634"/>
                    <a:pt x="701" y="3495"/>
                    <a:pt x="262" y="3356"/>
                  </a:cubicBezTo>
                  <a:cubicBezTo>
                    <a:pt x="174" y="3360"/>
                    <a:pt x="87" y="3365"/>
                    <a:pt x="0" y="3371"/>
                  </a:cubicBezTo>
                  <a:cubicBezTo>
                    <a:pt x="524" y="3644"/>
                    <a:pt x="985" y="4022"/>
                    <a:pt x="1509" y="4295"/>
                  </a:cubicBezTo>
                  <a:cubicBezTo>
                    <a:pt x="2071" y="4604"/>
                    <a:pt x="2705" y="4787"/>
                    <a:pt x="3345" y="4804"/>
                  </a:cubicBezTo>
                  <a:cubicBezTo>
                    <a:pt x="3373" y="4805"/>
                    <a:pt x="3401" y="4805"/>
                    <a:pt x="3429" y="4805"/>
                  </a:cubicBezTo>
                  <a:cubicBezTo>
                    <a:pt x="3658" y="4805"/>
                    <a:pt x="3889" y="4788"/>
                    <a:pt x="4108" y="4722"/>
                  </a:cubicBezTo>
                  <a:cubicBezTo>
                    <a:pt x="4143" y="4706"/>
                    <a:pt x="4236" y="4685"/>
                    <a:pt x="4199" y="4630"/>
                  </a:cubicBezTo>
                  <a:cubicBezTo>
                    <a:pt x="4159" y="4573"/>
                    <a:pt x="4114" y="4520"/>
                    <a:pt x="4071" y="4470"/>
                  </a:cubicBezTo>
                  <a:cubicBezTo>
                    <a:pt x="3976" y="4351"/>
                    <a:pt x="3789" y="4234"/>
                    <a:pt x="3788" y="4069"/>
                  </a:cubicBezTo>
                  <a:cubicBezTo>
                    <a:pt x="3785" y="3969"/>
                    <a:pt x="3864" y="3879"/>
                    <a:pt x="3960" y="3858"/>
                  </a:cubicBezTo>
                  <a:cubicBezTo>
                    <a:pt x="3984" y="3852"/>
                    <a:pt x="4008" y="3850"/>
                    <a:pt x="4032" y="3850"/>
                  </a:cubicBezTo>
                  <a:cubicBezTo>
                    <a:pt x="4089" y="3850"/>
                    <a:pt x="4146" y="3863"/>
                    <a:pt x="4199" y="3880"/>
                  </a:cubicBezTo>
                  <a:cubicBezTo>
                    <a:pt x="4651" y="4027"/>
                    <a:pt x="5092" y="4211"/>
                    <a:pt x="5557" y="4315"/>
                  </a:cubicBezTo>
                  <a:cubicBezTo>
                    <a:pt x="5824" y="4373"/>
                    <a:pt x="6205" y="4423"/>
                    <a:pt x="6572" y="4423"/>
                  </a:cubicBezTo>
                  <a:cubicBezTo>
                    <a:pt x="6890" y="4423"/>
                    <a:pt x="7198" y="4385"/>
                    <a:pt x="7412" y="4283"/>
                  </a:cubicBezTo>
                  <a:cubicBezTo>
                    <a:pt x="7324" y="4214"/>
                    <a:pt x="7238" y="4142"/>
                    <a:pt x="7157" y="4062"/>
                  </a:cubicBezTo>
                  <a:cubicBezTo>
                    <a:pt x="7067" y="3970"/>
                    <a:pt x="6956" y="3884"/>
                    <a:pt x="6916" y="3757"/>
                  </a:cubicBezTo>
                  <a:cubicBezTo>
                    <a:pt x="6876" y="3627"/>
                    <a:pt x="6960" y="3537"/>
                    <a:pt x="7088" y="3526"/>
                  </a:cubicBezTo>
                  <a:cubicBezTo>
                    <a:pt x="7124" y="3523"/>
                    <a:pt x="7159" y="3522"/>
                    <a:pt x="7196" y="3522"/>
                  </a:cubicBezTo>
                  <a:cubicBezTo>
                    <a:pt x="7262" y="3522"/>
                    <a:pt x="7328" y="3525"/>
                    <a:pt x="7395" y="3525"/>
                  </a:cubicBezTo>
                  <a:cubicBezTo>
                    <a:pt x="7404" y="3525"/>
                    <a:pt x="7414" y="3525"/>
                    <a:pt x="7424" y="3525"/>
                  </a:cubicBezTo>
                  <a:cubicBezTo>
                    <a:pt x="7458" y="3525"/>
                    <a:pt x="7492" y="3526"/>
                    <a:pt x="7526" y="3526"/>
                  </a:cubicBezTo>
                  <a:cubicBezTo>
                    <a:pt x="7689" y="3526"/>
                    <a:pt x="7851" y="3522"/>
                    <a:pt x="8012" y="3516"/>
                  </a:cubicBezTo>
                  <a:cubicBezTo>
                    <a:pt x="8501" y="3491"/>
                    <a:pt x="8979" y="3371"/>
                    <a:pt x="9456" y="3263"/>
                  </a:cubicBezTo>
                  <a:cubicBezTo>
                    <a:pt x="9857" y="3163"/>
                    <a:pt x="10260" y="3051"/>
                    <a:pt x="10635" y="2875"/>
                  </a:cubicBezTo>
                  <a:cubicBezTo>
                    <a:pt x="10501" y="2822"/>
                    <a:pt x="10346" y="2766"/>
                    <a:pt x="10215" y="2719"/>
                  </a:cubicBezTo>
                  <a:cubicBezTo>
                    <a:pt x="10107" y="2681"/>
                    <a:pt x="10001" y="2643"/>
                    <a:pt x="9898" y="2596"/>
                  </a:cubicBezTo>
                  <a:cubicBezTo>
                    <a:pt x="9834" y="2569"/>
                    <a:pt x="9761" y="2536"/>
                    <a:pt x="9724" y="2473"/>
                  </a:cubicBezTo>
                  <a:cubicBezTo>
                    <a:pt x="9584" y="2224"/>
                    <a:pt x="9898" y="2115"/>
                    <a:pt x="10066" y="2030"/>
                  </a:cubicBezTo>
                  <a:cubicBezTo>
                    <a:pt x="10218" y="1957"/>
                    <a:pt x="10370" y="1886"/>
                    <a:pt x="10522" y="1815"/>
                  </a:cubicBezTo>
                  <a:cubicBezTo>
                    <a:pt x="10774" y="1693"/>
                    <a:pt x="11019" y="1554"/>
                    <a:pt x="11231" y="1371"/>
                  </a:cubicBezTo>
                  <a:cubicBezTo>
                    <a:pt x="11458" y="1185"/>
                    <a:pt x="11621" y="939"/>
                    <a:pt x="11757" y="685"/>
                  </a:cubicBezTo>
                  <a:cubicBezTo>
                    <a:pt x="11883" y="446"/>
                    <a:pt x="11995" y="237"/>
                    <a:pt x="12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-2457509" y="6063646"/>
              <a:ext cx="592382" cy="269180"/>
            </a:xfrm>
            <a:custGeom>
              <a:avLst/>
              <a:gdLst/>
              <a:ahLst/>
              <a:cxnLst/>
              <a:rect l="l" t="t" r="r" b="b"/>
              <a:pathLst>
                <a:path w="4760" h="2163" extrusionOk="0">
                  <a:moveTo>
                    <a:pt x="1056" y="1"/>
                  </a:moveTo>
                  <a:cubicBezTo>
                    <a:pt x="768" y="1"/>
                    <a:pt x="487" y="28"/>
                    <a:pt x="229" y="83"/>
                  </a:cubicBezTo>
                  <a:cubicBezTo>
                    <a:pt x="957" y="331"/>
                    <a:pt x="1662" y="662"/>
                    <a:pt x="2376" y="940"/>
                  </a:cubicBezTo>
                  <a:cubicBezTo>
                    <a:pt x="2863" y="1124"/>
                    <a:pt x="3341" y="1300"/>
                    <a:pt x="3784" y="1573"/>
                  </a:cubicBezTo>
                  <a:cubicBezTo>
                    <a:pt x="3856" y="1617"/>
                    <a:pt x="3927" y="1661"/>
                    <a:pt x="3997" y="1705"/>
                  </a:cubicBezTo>
                  <a:cubicBezTo>
                    <a:pt x="4028" y="1724"/>
                    <a:pt x="4037" y="1766"/>
                    <a:pt x="4018" y="1795"/>
                  </a:cubicBezTo>
                  <a:cubicBezTo>
                    <a:pt x="4006" y="1815"/>
                    <a:pt x="3985" y="1825"/>
                    <a:pt x="3963" y="1825"/>
                  </a:cubicBezTo>
                  <a:cubicBezTo>
                    <a:pt x="3951" y="1825"/>
                    <a:pt x="3939" y="1822"/>
                    <a:pt x="3928" y="1815"/>
                  </a:cubicBezTo>
                  <a:cubicBezTo>
                    <a:pt x="3628" y="1634"/>
                    <a:pt x="3318" y="1469"/>
                    <a:pt x="2990" y="1345"/>
                  </a:cubicBezTo>
                  <a:cubicBezTo>
                    <a:pt x="2453" y="1135"/>
                    <a:pt x="1888" y="1019"/>
                    <a:pt x="1337" y="861"/>
                  </a:cubicBezTo>
                  <a:cubicBezTo>
                    <a:pt x="887" y="728"/>
                    <a:pt x="449" y="557"/>
                    <a:pt x="1" y="418"/>
                  </a:cubicBezTo>
                  <a:lnTo>
                    <a:pt x="1" y="418"/>
                  </a:lnTo>
                  <a:cubicBezTo>
                    <a:pt x="201" y="701"/>
                    <a:pt x="395" y="997"/>
                    <a:pt x="664" y="1220"/>
                  </a:cubicBezTo>
                  <a:cubicBezTo>
                    <a:pt x="1488" y="1856"/>
                    <a:pt x="2566" y="2097"/>
                    <a:pt x="3584" y="2159"/>
                  </a:cubicBezTo>
                  <a:cubicBezTo>
                    <a:pt x="3640" y="2161"/>
                    <a:pt x="3696" y="2163"/>
                    <a:pt x="3752" y="2163"/>
                  </a:cubicBezTo>
                  <a:cubicBezTo>
                    <a:pt x="4092" y="2163"/>
                    <a:pt x="4431" y="2112"/>
                    <a:pt x="4760" y="2030"/>
                  </a:cubicBezTo>
                  <a:cubicBezTo>
                    <a:pt x="4215" y="1475"/>
                    <a:pt x="3734" y="814"/>
                    <a:pt x="3037" y="440"/>
                  </a:cubicBezTo>
                  <a:cubicBezTo>
                    <a:pt x="2473" y="154"/>
                    <a:pt x="1744" y="1"/>
                    <a:pt x="1056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-2525086" y="6027930"/>
              <a:ext cx="723303" cy="352809"/>
            </a:xfrm>
            <a:custGeom>
              <a:avLst/>
              <a:gdLst/>
              <a:ahLst/>
              <a:cxnLst/>
              <a:rect l="l" t="t" r="r" b="b"/>
              <a:pathLst>
                <a:path w="5812" h="2835" extrusionOk="0">
                  <a:moveTo>
                    <a:pt x="1599" y="287"/>
                  </a:moveTo>
                  <a:cubicBezTo>
                    <a:pt x="2287" y="287"/>
                    <a:pt x="3015" y="441"/>
                    <a:pt x="3579" y="727"/>
                  </a:cubicBezTo>
                  <a:cubicBezTo>
                    <a:pt x="4277" y="1101"/>
                    <a:pt x="4758" y="1762"/>
                    <a:pt x="5302" y="2316"/>
                  </a:cubicBezTo>
                  <a:cubicBezTo>
                    <a:pt x="4971" y="2400"/>
                    <a:pt x="4631" y="2449"/>
                    <a:pt x="4290" y="2449"/>
                  </a:cubicBezTo>
                  <a:cubicBezTo>
                    <a:pt x="4236" y="2449"/>
                    <a:pt x="4181" y="2448"/>
                    <a:pt x="4127" y="2446"/>
                  </a:cubicBezTo>
                  <a:cubicBezTo>
                    <a:pt x="3109" y="2384"/>
                    <a:pt x="2030" y="2143"/>
                    <a:pt x="1207" y="1507"/>
                  </a:cubicBezTo>
                  <a:cubicBezTo>
                    <a:pt x="938" y="1284"/>
                    <a:pt x="744" y="987"/>
                    <a:pt x="544" y="705"/>
                  </a:cubicBezTo>
                  <a:lnTo>
                    <a:pt x="544" y="705"/>
                  </a:lnTo>
                  <a:cubicBezTo>
                    <a:pt x="991" y="844"/>
                    <a:pt x="1429" y="1015"/>
                    <a:pt x="1879" y="1148"/>
                  </a:cubicBezTo>
                  <a:cubicBezTo>
                    <a:pt x="2431" y="1306"/>
                    <a:pt x="2995" y="1422"/>
                    <a:pt x="3532" y="1632"/>
                  </a:cubicBezTo>
                  <a:cubicBezTo>
                    <a:pt x="3860" y="1756"/>
                    <a:pt x="4171" y="1921"/>
                    <a:pt x="4470" y="2102"/>
                  </a:cubicBezTo>
                  <a:cubicBezTo>
                    <a:pt x="4481" y="2109"/>
                    <a:pt x="4493" y="2112"/>
                    <a:pt x="4505" y="2112"/>
                  </a:cubicBezTo>
                  <a:cubicBezTo>
                    <a:pt x="4527" y="2112"/>
                    <a:pt x="4548" y="2102"/>
                    <a:pt x="4560" y="2082"/>
                  </a:cubicBezTo>
                  <a:cubicBezTo>
                    <a:pt x="4580" y="2052"/>
                    <a:pt x="4571" y="2011"/>
                    <a:pt x="4540" y="1992"/>
                  </a:cubicBezTo>
                  <a:cubicBezTo>
                    <a:pt x="4469" y="1948"/>
                    <a:pt x="4399" y="1902"/>
                    <a:pt x="4327" y="1860"/>
                  </a:cubicBezTo>
                  <a:cubicBezTo>
                    <a:pt x="3884" y="1586"/>
                    <a:pt x="3406" y="1411"/>
                    <a:pt x="2919" y="1227"/>
                  </a:cubicBezTo>
                  <a:cubicBezTo>
                    <a:pt x="2203" y="949"/>
                    <a:pt x="1500" y="618"/>
                    <a:pt x="771" y="370"/>
                  </a:cubicBezTo>
                  <a:cubicBezTo>
                    <a:pt x="1030" y="314"/>
                    <a:pt x="1311" y="287"/>
                    <a:pt x="1599" y="287"/>
                  </a:cubicBezTo>
                  <a:close/>
                  <a:moveTo>
                    <a:pt x="1826" y="1"/>
                  </a:moveTo>
                  <a:cubicBezTo>
                    <a:pt x="1365" y="1"/>
                    <a:pt x="900" y="68"/>
                    <a:pt x="488" y="277"/>
                  </a:cubicBezTo>
                  <a:cubicBezTo>
                    <a:pt x="428" y="257"/>
                    <a:pt x="356" y="242"/>
                    <a:pt x="287" y="242"/>
                  </a:cubicBezTo>
                  <a:cubicBezTo>
                    <a:pt x="183" y="242"/>
                    <a:pt x="86" y="277"/>
                    <a:pt x="47" y="390"/>
                  </a:cubicBezTo>
                  <a:cubicBezTo>
                    <a:pt x="1" y="555"/>
                    <a:pt x="150" y="726"/>
                    <a:pt x="217" y="889"/>
                  </a:cubicBezTo>
                  <a:cubicBezTo>
                    <a:pt x="420" y="1356"/>
                    <a:pt x="737" y="1779"/>
                    <a:pt x="1175" y="2047"/>
                  </a:cubicBezTo>
                  <a:cubicBezTo>
                    <a:pt x="1939" y="2543"/>
                    <a:pt x="2843" y="2771"/>
                    <a:pt x="3746" y="2823"/>
                  </a:cubicBezTo>
                  <a:cubicBezTo>
                    <a:pt x="3833" y="2830"/>
                    <a:pt x="3919" y="2834"/>
                    <a:pt x="4006" y="2834"/>
                  </a:cubicBezTo>
                  <a:cubicBezTo>
                    <a:pt x="4505" y="2834"/>
                    <a:pt x="4995" y="2713"/>
                    <a:pt x="5481" y="2600"/>
                  </a:cubicBezTo>
                  <a:cubicBezTo>
                    <a:pt x="5630" y="2581"/>
                    <a:pt x="5811" y="2489"/>
                    <a:pt x="5770" y="2311"/>
                  </a:cubicBezTo>
                  <a:cubicBezTo>
                    <a:pt x="5726" y="2157"/>
                    <a:pt x="5589" y="2053"/>
                    <a:pt x="5489" y="1934"/>
                  </a:cubicBezTo>
                  <a:cubicBezTo>
                    <a:pt x="5225" y="1650"/>
                    <a:pt x="4957" y="1370"/>
                    <a:pt x="4678" y="1102"/>
                  </a:cubicBezTo>
                  <a:cubicBezTo>
                    <a:pt x="4033" y="444"/>
                    <a:pt x="3254" y="99"/>
                    <a:pt x="2332" y="25"/>
                  </a:cubicBezTo>
                  <a:cubicBezTo>
                    <a:pt x="2166" y="10"/>
                    <a:pt x="1996" y="1"/>
                    <a:pt x="18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-1595072" y="5469156"/>
              <a:ext cx="61105" cy="37334"/>
            </a:xfrm>
            <a:custGeom>
              <a:avLst/>
              <a:gdLst/>
              <a:ahLst/>
              <a:cxnLst/>
              <a:rect l="l" t="t" r="r" b="b"/>
              <a:pathLst>
                <a:path w="491" h="300" extrusionOk="0">
                  <a:moveTo>
                    <a:pt x="282" y="0"/>
                  </a:moveTo>
                  <a:cubicBezTo>
                    <a:pt x="183" y="0"/>
                    <a:pt x="73" y="52"/>
                    <a:pt x="8" y="114"/>
                  </a:cubicBezTo>
                  <a:cubicBezTo>
                    <a:pt x="0" y="248"/>
                    <a:pt x="154" y="300"/>
                    <a:pt x="266" y="300"/>
                  </a:cubicBezTo>
                  <a:cubicBezTo>
                    <a:pt x="267" y="300"/>
                    <a:pt x="268" y="300"/>
                    <a:pt x="269" y="300"/>
                  </a:cubicBezTo>
                  <a:cubicBezTo>
                    <a:pt x="325" y="297"/>
                    <a:pt x="385" y="288"/>
                    <a:pt x="425" y="246"/>
                  </a:cubicBezTo>
                  <a:cubicBezTo>
                    <a:pt x="465" y="203"/>
                    <a:pt x="490" y="129"/>
                    <a:pt x="450" y="80"/>
                  </a:cubicBezTo>
                  <a:cubicBezTo>
                    <a:pt x="409" y="23"/>
                    <a:pt x="348" y="0"/>
                    <a:pt x="282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-1478338" y="5327285"/>
              <a:ext cx="89231" cy="60481"/>
            </a:xfrm>
            <a:custGeom>
              <a:avLst/>
              <a:gdLst/>
              <a:ahLst/>
              <a:cxnLst/>
              <a:rect l="l" t="t" r="r" b="b"/>
              <a:pathLst>
                <a:path w="717" h="486" extrusionOk="0">
                  <a:moveTo>
                    <a:pt x="298" y="1"/>
                  </a:moveTo>
                  <a:cubicBezTo>
                    <a:pt x="159" y="1"/>
                    <a:pt x="26" y="74"/>
                    <a:pt x="1" y="229"/>
                  </a:cubicBezTo>
                  <a:cubicBezTo>
                    <a:pt x="46" y="254"/>
                    <a:pt x="64" y="303"/>
                    <a:pt x="96" y="340"/>
                  </a:cubicBezTo>
                  <a:cubicBezTo>
                    <a:pt x="185" y="409"/>
                    <a:pt x="292" y="469"/>
                    <a:pt x="405" y="486"/>
                  </a:cubicBezTo>
                  <a:cubicBezTo>
                    <a:pt x="406" y="486"/>
                    <a:pt x="407" y="486"/>
                    <a:pt x="408" y="486"/>
                  </a:cubicBezTo>
                  <a:cubicBezTo>
                    <a:pt x="615" y="486"/>
                    <a:pt x="717" y="248"/>
                    <a:pt x="560" y="105"/>
                  </a:cubicBezTo>
                  <a:cubicBezTo>
                    <a:pt x="492" y="36"/>
                    <a:pt x="393" y="1"/>
                    <a:pt x="29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-2281040" y="4468466"/>
              <a:ext cx="1334975" cy="994709"/>
            </a:xfrm>
            <a:custGeom>
              <a:avLst/>
              <a:gdLst/>
              <a:ahLst/>
              <a:cxnLst/>
              <a:rect l="l" t="t" r="r" b="b"/>
              <a:pathLst>
                <a:path w="10727" h="7993" extrusionOk="0">
                  <a:moveTo>
                    <a:pt x="9630" y="1"/>
                  </a:moveTo>
                  <a:cubicBezTo>
                    <a:pt x="9584" y="3"/>
                    <a:pt x="9537" y="5"/>
                    <a:pt x="9490" y="9"/>
                  </a:cubicBezTo>
                  <a:cubicBezTo>
                    <a:pt x="9445" y="12"/>
                    <a:pt x="9401" y="19"/>
                    <a:pt x="9357" y="24"/>
                  </a:cubicBezTo>
                  <a:cubicBezTo>
                    <a:pt x="9310" y="32"/>
                    <a:pt x="9262" y="41"/>
                    <a:pt x="9213" y="51"/>
                  </a:cubicBezTo>
                  <a:cubicBezTo>
                    <a:pt x="9166" y="62"/>
                    <a:pt x="9117" y="74"/>
                    <a:pt x="9068" y="87"/>
                  </a:cubicBezTo>
                  <a:cubicBezTo>
                    <a:pt x="9035" y="99"/>
                    <a:pt x="8999" y="109"/>
                    <a:pt x="8964" y="120"/>
                  </a:cubicBezTo>
                  <a:cubicBezTo>
                    <a:pt x="8928" y="131"/>
                    <a:pt x="8892" y="146"/>
                    <a:pt x="8856" y="160"/>
                  </a:cubicBezTo>
                  <a:lnTo>
                    <a:pt x="8760" y="199"/>
                  </a:lnTo>
                  <a:cubicBezTo>
                    <a:pt x="8704" y="224"/>
                    <a:pt x="8650" y="251"/>
                    <a:pt x="8597" y="278"/>
                  </a:cubicBezTo>
                  <a:cubicBezTo>
                    <a:pt x="8543" y="307"/>
                    <a:pt x="8492" y="336"/>
                    <a:pt x="8438" y="366"/>
                  </a:cubicBezTo>
                  <a:cubicBezTo>
                    <a:pt x="8402" y="387"/>
                    <a:pt x="8367" y="411"/>
                    <a:pt x="8331" y="432"/>
                  </a:cubicBezTo>
                  <a:cubicBezTo>
                    <a:pt x="8293" y="455"/>
                    <a:pt x="8256" y="482"/>
                    <a:pt x="8219" y="506"/>
                  </a:cubicBezTo>
                  <a:cubicBezTo>
                    <a:pt x="8144" y="556"/>
                    <a:pt x="8073" y="612"/>
                    <a:pt x="8001" y="666"/>
                  </a:cubicBezTo>
                  <a:cubicBezTo>
                    <a:pt x="7891" y="755"/>
                    <a:pt x="7780" y="844"/>
                    <a:pt x="7677" y="941"/>
                  </a:cubicBezTo>
                  <a:cubicBezTo>
                    <a:pt x="7572" y="1039"/>
                    <a:pt x="7469" y="1138"/>
                    <a:pt x="7368" y="1240"/>
                  </a:cubicBezTo>
                  <a:cubicBezTo>
                    <a:pt x="7207" y="1408"/>
                    <a:pt x="7051" y="1581"/>
                    <a:pt x="6896" y="1754"/>
                  </a:cubicBezTo>
                  <a:cubicBezTo>
                    <a:pt x="6818" y="1843"/>
                    <a:pt x="6740" y="1934"/>
                    <a:pt x="6658" y="2020"/>
                  </a:cubicBezTo>
                  <a:cubicBezTo>
                    <a:pt x="6574" y="2106"/>
                    <a:pt x="6492" y="2195"/>
                    <a:pt x="6401" y="2273"/>
                  </a:cubicBezTo>
                  <a:cubicBezTo>
                    <a:pt x="6371" y="2298"/>
                    <a:pt x="6342" y="2321"/>
                    <a:pt x="6311" y="2344"/>
                  </a:cubicBezTo>
                  <a:cubicBezTo>
                    <a:pt x="6262" y="2382"/>
                    <a:pt x="6210" y="2418"/>
                    <a:pt x="6155" y="2448"/>
                  </a:cubicBezTo>
                  <a:cubicBezTo>
                    <a:pt x="6077" y="2493"/>
                    <a:pt x="5991" y="2520"/>
                    <a:pt x="5901" y="2526"/>
                  </a:cubicBezTo>
                  <a:cubicBezTo>
                    <a:pt x="5882" y="2528"/>
                    <a:pt x="5864" y="2528"/>
                    <a:pt x="5845" y="2528"/>
                  </a:cubicBezTo>
                  <a:cubicBezTo>
                    <a:pt x="5782" y="2528"/>
                    <a:pt x="5719" y="2519"/>
                    <a:pt x="5659" y="2503"/>
                  </a:cubicBezTo>
                  <a:cubicBezTo>
                    <a:pt x="5596" y="2487"/>
                    <a:pt x="5535" y="2464"/>
                    <a:pt x="5473" y="2443"/>
                  </a:cubicBezTo>
                  <a:cubicBezTo>
                    <a:pt x="5412" y="2422"/>
                    <a:pt x="5351" y="2403"/>
                    <a:pt x="5289" y="2385"/>
                  </a:cubicBezTo>
                  <a:cubicBezTo>
                    <a:pt x="5266" y="2380"/>
                    <a:pt x="5244" y="2375"/>
                    <a:pt x="5221" y="2369"/>
                  </a:cubicBezTo>
                  <a:cubicBezTo>
                    <a:pt x="5198" y="2365"/>
                    <a:pt x="5175" y="2362"/>
                    <a:pt x="5152" y="2360"/>
                  </a:cubicBezTo>
                  <a:cubicBezTo>
                    <a:pt x="5134" y="2359"/>
                    <a:pt x="5116" y="2357"/>
                    <a:pt x="5099" y="2357"/>
                  </a:cubicBezTo>
                  <a:cubicBezTo>
                    <a:pt x="5042" y="2358"/>
                    <a:pt x="4988" y="2362"/>
                    <a:pt x="4932" y="2368"/>
                  </a:cubicBezTo>
                  <a:cubicBezTo>
                    <a:pt x="4911" y="2373"/>
                    <a:pt x="4890" y="2376"/>
                    <a:pt x="4869" y="2380"/>
                  </a:cubicBezTo>
                  <a:cubicBezTo>
                    <a:pt x="4847" y="2383"/>
                    <a:pt x="4825" y="2390"/>
                    <a:pt x="4803" y="2396"/>
                  </a:cubicBezTo>
                  <a:cubicBezTo>
                    <a:pt x="4763" y="2407"/>
                    <a:pt x="4723" y="2420"/>
                    <a:pt x="4684" y="2433"/>
                  </a:cubicBezTo>
                  <a:cubicBezTo>
                    <a:pt x="4649" y="2446"/>
                    <a:pt x="4614" y="2460"/>
                    <a:pt x="4579" y="2474"/>
                  </a:cubicBezTo>
                  <a:cubicBezTo>
                    <a:pt x="4533" y="2494"/>
                    <a:pt x="4488" y="2515"/>
                    <a:pt x="4443" y="2539"/>
                  </a:cubicBezTo>
                  <a:cubicBezTo>
                    <a:pt x="4397" y="2562"/>
                    <a:pt x="4350" y="2587"/>
                    <a:pt x="4305" y="2611"/>
                  </a:cubicBezTo>
                  <a:cubicBezTo>
                    <a:pt x="4239" y="2651"/>
                    <a:pt x="4172" y="2690"/>
                    <a:pt x="4110" y="2733"/>
                  </a:cubicBezTo>
                  <a:cubicBezTo>
                    <a:pt x="4074" y="2758"/>
                    <a:pt x="4037" y="2782"/>
                    <a:pt x="4003" y="2810"/>
                  </a:cubicBezTo>
                  <a:cubicBezTo>
                    <a:pt x="3972" y="2833"/>
                    <a:pt x="3942" y="2856"/>
                    <a:pt x="3912" y="2880"/>
                  </a:cubicBezTo>
                  <a:cubicBezTo>
                    <a:pt x="3879" y="2908"/>
                    <a:pt x="3846" y="2937"/>
                    <a:pt x="3813" y="2965"/>
                  </a:cubicBezTo>
                  <a:cubicBezTo>
                    <a:pt x="3780" y="2992"/>
                    <a:pt x="3750" y="3024"/>
                    <a:pt x="3719" y="3053"/>
                  </a:cubicBezTo>
                  <a:cubicBezTo>
                    <a:pt x="3695" y="3078"/>
                    <a:pt x="3671" y="3104"/>
                    <a:pt x="3647" y="3129"/>
                  </a:cubicBezTo>
                  <a:cubicBezTo>
                    <a:pt x="3618" y="3157"/>
                    <a:pt x="3593" y="3189"/>
                    <a:pt x="3567" y="3218"/>
                  </a:cubicBezTo>
                  <a:cubicBezTo>
                    <a:pt x="3520" y="3273"/>
                    <a:pt x="3476" y="3330"/>
                    <a:pt x="3432" y="3389"/>
                  </a:cubicBezTo>
                  <a:cubicBezTo>
                    <a:pt x="3365" y="3481"/>
                    <a:pt x="3300" y="3573"/>
                    <a:pt x="3234" y="3666"/>
                  </a:cubicBezTo>
                  <a:cubicBezTo>
                    <a:pt x="3159" y="3770"/>
                    <a:pt x="3084" y="3870"/>
                    <a:pt x="2996" y="3963"/>
                  </a:cubicBezTo>
                  <a:cubicBezTo>
                    <a:pt x="2973" y="3988"/>
                    <a:pt x="2949" y="4011"/>
                    <a:pt x="2924" y="4034"/>
                  </a:cubicBezTo>
                  <a:cubicBezTo>
                    <a:pt x="2903" y="4053"/>
                    <a:pt x="2881" y="4071"/>
                    <a:pt x="2859" y="4089"/>
                  </a:cubicBezTo>
                  <a:cubicBezTo>
                    <a:pt x="2813" y="4127"/>
                    <a:pt x="2759" y="4158"/>
                    <a:pt x="2708" y="4189"/>
                  </a:cubicBezTo>
                  <a:cubicBezTo>
                    <a:pt x="2652" y="4222"/>
                    <a:pt x="2596" y="4253"/>
                    <a:pt x="2539" y="4281"/>
                  </a:cubicBezTo>
                  <a:cubicBezTo>
                    <a:pt x="2484" y="4308"/>
                    <a:pt x="2429" y="4334"/>
                    <a:pt x="2374" y="4359"/>
                  </a:cubicBezTo>
                  <a:cubicBezTo>
                    <a:pt x="2232" y="4424"/>
                    <a:pt x="2090" y="4489"/>
                    <a:pt x="1948" y="4555"/>
                  </a:cubicBezTo>
                  <a:cubicBezTo>
                    <a:pt x="1812" y="4620"/>
                    <a:pt x="1677" y="4691"/>
                    <a:pt x="1546" y="4766"/>
                  </a:cubicBezTo>
                  <a:cubicBezTo>
                    <a:pt x="1502" y="4794"/>
                    <a:pt x="1457" y="4821"/>
                    <a:pt x="1414" y="4850"/>
                  </a:cubicBezTo>
                  <a:cubicBezTo>
                    <a:pt x="1367" y="4881"/>
                    <a:pt x="1323" y="4913"/>
                    <a:pt x="1280" y="4946"/>
                  </a:cubicBezTo>
                  <a:cubicBezTo>
                    <a:pt x="1227" y="4990"/>
                    <a:pt x="1174" y="5034"/>
                    <a:pt x="1124" y="5082"/>
                  </a:cubicBezTo>
                  <a:cubicBezTo>
                    <a:pt x="1071" y="5131"/>
                    <a:pt x="1020" y="5182"/>
                    <a:pt x="969" y="5234"/>
                  </a:cubicBezTo>
                  <a:cubicBezTo>
                    <a:pt x="927" y="5279"/>
                    <a:pt x="886" y="5324"/>
                    <a:pt x="846" y="5371"/>
                  </a:cubicBezTo>
                  <a:cubicBezTo>
                    <a:pt x="808" y="5417"/>
                    <a:pt x="770" y="5464"/>
                    <a:pt x="734" y="5512"/>
                  </a:cubicBezTo>
                  <a:cubicBezTo>
                    <a:pt x="712" y="5542"/>
                    <a:pt x="690" y="5573"/>
                    <a:pt x="668" y="5603"/>
                  </a:cubicBezTo>
                  <a:cubicBezTo>
                    <a:pt x="644" y="5637"/>
                    <a:pt x="622" y="5673"/>
                    <a:pt x="599" y="5708"/>
                  </a:cubicBezTo>
                  <a:cubicBezTo>
                    <a:pt x="553" y="5777"/>
                    <a:pt x="513" y="5848"/>
                    <a:pt x="474" y="5920"/>
                  </a:cubicBezTo>
                  <a:cubicBezTo>
                    <a:pt x="454" y="5957"/>
                    <a:pt x="433" y="5994"/>
                    <a:pt x="414" y="6032"/>
                  </a:cubicBezTo>
                  <a:cubicBezTo>
                    <a:pt x="392" y="6073"/>
                    <a:pt x="372" y="6116"/>
                    <a:pt x="352" y="6157"/>
                  </a:cubicBezTo>
                  <a:cubicBezTo>
                    <a:pt x="313" y="6235"/>
                    <a:pt x="282" y="6317"/>
                    <a:pt x="249" y="6397"/>
                  </a:cubicBezTo>
                  <a:cubicBezTo>
                    <a:pt x="227" y="6459"/>
                    <a:pt x="206" y="6521"/>
                    <a:pt x="185" y="6585"/>
                  </a:cubicBezTo>
                  <a:cubicBezTo>
                    <a:pt x="165" y="6650"/>
                    <a:pt x="147" y="6715"/>
                    <a:pt x="129" y="6780"/>
                  </a:cubicBezTo>
                  <a:cubicBezTo>
                    <a:pt x="119" y="6820"/>
                    <a:pt x="109" y="6860"/>
                    <a:pt x="101" y="6897"/>
                  </a:cubicBezTo>
                  <a:cubicBezTo>
                    <a:pt x="90" y="6940"/>
                    <a:pt x="83" y="6985"/>
                    <a:pt x="73" y="7028"/>
                  </a:cubicBezTo>
                  <a:cubicBezTo>
                    <a:pt x="71" y="7039"/>
                    <a:pt x="69" y="7051"/>
                    <a:pt x="67" y="7063"/>
                  </a:cubicBezTo>
                  <a:cubicBezTo>
                    <a:pt x="53" y="7134"/>
                    <a:pt x="45" y="7205"/>
                    <a:pt x="35" y="7277"/>
                  </a:cubicBezTo>
                  <a:cubicBezTo>
                    <a:pt x="25" y="7360"/>
                    <a:pt x="16" y="7444"/>
                    <a:pt x="10" y="7528"/>
                  </a:cubicBezTo>
                  <a:cubicBezTo>
                    <a:pt x="4" y="7622"/>
                    <a:pt x="2" y="7716"/>
                    <a:pt x="1" y="7810"/>
                  </a:cubicBezTo>
                  <a:cubicBezTo>
                    <a:pt x="2" y="7871"/>
                    <a:pt x="4" y="7932"/>
                    <a:pt x="8" y="7993"/>
                  </a:cubicBezTo>
                  <a:cubicBezTo>
                    <a:pt x="70" y="7825"/>
                    <a:pt x="136" y="7659"/>
                    <a:pt x="209" y="7495"/>
                  </a:cubicBezTo>
                  <a:cubicBezTo>
                    <a:pt x="300" y="7288"/>
                    <a:pt x="404" y="7084"/>
                    <a:pt x="513" y="6885"/>
                  </a:cubicBezTo>
                  <a:cubicBezTo>
                    <a:pt x="515" y="6883"/>
                    <a:pt x="517" y="6880"/>
                    <a:pt x="518" y="6876"/>
                  </a:cubicBezTo>
                  <a:cubicBezTo>
                    <a:pt x="634" y="6663"/>
                    <a:pt x="759" y="6458"/>
                    <a:pt x="900" y="6260"/>
                  </a:cubicBezTo>
                  <a:cubicBezTo>
                    <a:pt x="969" y="6163"/>
                    <a:pt x="1042" y="6067"/>
                    <a:pt x="1120" y="5976"/>
                  </a:cubicBezTo>
                  <a:cubicBezTo>
                    <a:pt x="1157" y="5932"/>
                    <a:pt x="1194" y="5888"/>
                    <a:pt x="1235" y="5846"/>
                  </a:cubicBezTo>
                  <a:cubicBezTo>
                    <a:pt x="1285" y="5795"/>
                    <a:pt x="1337" y="5743"/>
                    <a:pt x="1390" y="5693"/>
                  </a:cubicBezTo>
                  <a:cubicBezTo>
                    <a:pt x="1418" y="5666"/>
                    <a:pt x="1448" y="5642"/>
                    <a:pt x="1478" y="5617"/>
                  </a:cubicBezTo>
                  <a:cubicBezTo>
                    <a:pt x="1514" y="5588"/>
                    <a:pt x="1550" y="5557"/>
                    <a:pt x="1587" y="5529"/>
                  </a:cubicBezTo>
                  <a:cubicBezTo>
                    <a:pt x="1626" y="5496"/>
                    <a:pt x="1667" y="5466"/>
                    <a:pt x="1707" y="5436"/>
                  </a:cubicBezTo>
                  <a:cubicBezTo>
                    <a:pt x="1746" y="5407"/>
                    <a:pt x="1786" y="5380"/>
                    <a:pt x="1826" y="5352"/>
                  </a:cubicBezTo>
                  <a:cubicBezTo>
                    <a:pt x="1903" y="5300"/>
                    <a:pt x="1985" y="5255"/>
                    <a:pt x="2065" y="5208"/>
                  </a:cubicBezTo>
                  <a:cubicBezTo>
                    <a:pt x="2102" y="5189"/>
                    <a:pt x="2139" y="5171"/>
                    <a:pt x="2177" y="5152"/>
                  </a:cubicBezTo>
                  <a:cubicBezTo>
                    <a:pt x="2220" y="5130"/>
                    <a:pt x="2265" y="5110"/>
                    <a:pt x="2311" y="5091"/>
                  </a:cubicBezTo>
                  <a:cubicBezTo>
                    <a:pt x="2395" y="5056"/>
                    <a:pt x="2479" y="5020"/>
                    <a:pt x="2566" y="4992"/>
                  </a:cubicBezTo>
                  <a:cubicBezTo>
                    <a:pt x="2665" y="4958"/>
                    <a:pt x="2763" y="4929"/>
                    <a:pt x="2864" y="4903"/>
                  </a:cubicBezTo>
                  <a:cubicBezTo>
                    <a:pt x="3048" y="4854"/>
                    <a:pt x="3235" y="4819"/>
                    <a:pt x="3398" y="4797"/>
                  </a:cubicBezTo>
                  <a:cubicBezTo>
                    <a:pt x="3589" y="4769"/>
                    <a:pt x="3781" y="4745"/>
                    <a:pt x="3972" y="4722"/>
                  </a:cubicBezTo>
                  <a:cubicBezTo>
                    <a:pt x="4011" y="4718"/>
                    <a:pt x="4048" y="4714"/>
                    <a:pt x="4085" y="4710"/>
                  </a:cubicBezTo>
                  <a:cubicBezTo>
                    <a:pt x="4080" y="4674"/>
                    <a:pt x="4072" y="4639"/>
                    <a:pt x="4074" y="4603"/>
                  </a:cubicBezTo>
                  <a:cubicBezTo>
                    <a:pt x="4077" y="4535"/>
                    <a:pt x="4108" y="4472"/>
                    <a:pt x="4131" y="4408"/>
                  </a:cubicBezTo>
                  <a:cubicBezTo>
                    <a:pt x="4299" y="3953"/>
                    <a:pt x="4599" y="3563"/>
                    <a:pt x="4900" y="3188"/>
                  </a:cubicBezTo>
                  <a:cubicBezTo>
                    <a:pt x="5038" y="3022"/>
                    <a:pt x="5175" y="2850"/>
                    <a:pt x="5343" y="2713"/>
                  </a:cubicBezTo>
                  <a:cubicBezTo>
                    <a:pt x="5354" y="2703"/>
                    <a:pt x="5368" y="2696"/>
                    <a:pt x="5381" y="2696"/>
                  </a:cubicBezTo>
                  <a:cubicBezTo>
                    <a:pt x="5390" y="2696"/>
                    <a:pt x="5398" y="2700"/>
                    <a:pt x="5406" y="2708"/>
                  </a:cubicBezTo>
                  <a:cubicBezTo>
                    <a:pt x="5414" y="2716"/>
                    <a:pt x="5416" y="2730"/>
                    <a:pt x="5412" y="2741"/>
                  </a:cubicBezTo>
                  <a:cubicBezTo>
                    <a:pt x="5211" y="2950"/>
                    <a:pt x="5037" y="3190"/>
                    <a:pt x="4896" y="3447"/>
                  </a:cubicBezTo>
                  <a:cubicBezTo>
                    <a:pt x="4770" y="3685"/>
                    <a:pt x="4652" y="3930"/>
                    <a:pt x="4570" y="4189"/>
                  </a:cubicBezTo>
                  <a:cubicBezTo>
                    <a:pt x="4525" y="4338"/>
                    <a:pt x="4476" y="4486"/>
                    <a:pt x="4427" y="4634"/>
                  </a:cubicBezTo>
                  <a:cubicBezTo>
                    <a:pt x="4425" y="4647"/>
                    <a:pt x="4420" y="4658"/>
                    <a:pt x="4414" y="4669"/>
                  </a:cubicBezTo>
                  <a:cubicBezTo>
                    <a:pt x="4460" y="4663"/>
                    <a:pt x="4504" y="4658"/>
                    <a:pt x="4549" y="4652"/>
                  </a:cubicBezTo>
                  <a:cubicBezTo>
                    <a:pt x="4668" y="4635"/>
                    <a:pt x="4786" y="4616"/>
                    <a:pt x="4905" y="4594"/>
                  </a:cubicBezTo>
                  <a:cubicBezTo>
                    <a:pt x="4971" y="4581"/>
                    <a:pt x="5037" y="4568"/>
                    <a:pt x="5102" y="4554"/>
                  </a:cubicBezTo>
                  <a:cubicBezTo>
                    <a:pt x="5155" y="4543"/>
                    <a:pt x="5206" y="4529"/>
                    <a:pt x="5258" y="4515"/>
                  </a:cubicBezTo>
                  <a:cubicBezTo>
                    <a:pt x="5317" y="4498"/>
                    <a:pt x="5375" y="4483"/>
                    <a:pt x="5433" y="4462"/>
                  </a:cubicBezTo>
                  <a:cubicBezTo>
                    <a:pt x="5463" y="4452"/>
                    <a:pt x="5492" y="4442"/>
                    <a:pt x="5521" y="4431"/>
                  </a:cubicBezTo>
                  <a:cubicBezTo>
                    <a:pt x="5553" y="4418"/>
                    <a:pt x="5583" y="4405"/>
                    <a:pt x="5616" y="4392"/>
                  </a:cubicBezTo>
                  <a:cubicBezTo>
                    <a:pt x="5653" y="4374"/>
                    <a:pt x="5692" y="4357"/>
                    <a:pt x="5728" y="4340"/>
                  </a:cubicBezTo>
                  <a:cubicBezTo>
                    <a:pt x="5765" y="4324"/>
                    <a:pt x="5801" y="4303"/>
                    <a:pt x="5837" y="4284"/>
                  </a:cubicBezTo>
                  <a:cubicBezTo>
                    <a:pt x="5864" y="4267"/>
                    <a:pt x="5891" y="4252"/>
                    <a:pt x="5920" y="4235"/>
                  </a:cubicBezTo>
                  <a:cubicBezTo>
                    <a:pt x="5952" y="4215"/>
                    <a:pt x="5984" y="4192"/>
                    <a:pt x="6015" y="4171"/>
                  </a:cubicBezTo>
                  <a:cubicBezTo>
                    <a:pt x="6080" y="4127"/>
                    <a:pt x="6141" y="4079"/>
                    <a:pt x="6203" y="4033"/>
                  </a:cubicBezTo>
                  <a:cubicBezTo>
                    <a:pt x="6233" y="4010"/>
                    <a:pt x="6263" y="3986"/>
                    <a:pt x="6292" y="3962"/>
                  </a:cubicBezTo>
                  <a:cubicBezTo>
                    <a:pt x="6327" y="3934"/>
                    <a:pt x="6361" y="3905"/>
                    <a:pt x="6394" y="3876"/>
                  </a:cubicBezTo>
                  <a:cubicBezTo>
                    <a:pt x="6461" y="3818"/>
                    <a:pt x="6524" y="3756"/>
                    <a:pt x="6588" y="3694"/>
                  </a:cubicBezTo>
                  <a:cubicBezTo>
                    <a:pt x="6618" y="3663"/>
                    <a:pt x="6648" y="3633"/>
                    <a:pt x="6677" y="3600"/>
                  </a:cubicBezTo>
                  <a:cubicBezTo>
                    <a:pt x="6718" y="3554"/>
                    <a:pt x="6760" y="3508"/>
                    <a:pt x="6800" y="3460"/>
                  </a:cubicBezTo>
                  <a:cubicBezTo>
                    <a:pt x="6866" y="3381"/>
                    <a:pt x="6928" y="3300"/>
                    <a:pt x="6990" y="3218"/>
                  </a:cubicBezTo>
                  <a:cubicBezTo>
                    <a:pt x="7060" y="3118"/>
                    <a:pt x="7129" y="3017"/>
                    <a:pt x="7196" y="2915"/>
                  </a:cubicBezTo>
                  <a:cubicBezTo>
                    <a:pt x="7257" y="2818"/>
                    <a:pt x="7315" y="2719"/>
                    <a:pt x="7375" y="2623"/>
                  </a:cubicBezTo>
                  <a:cubicBezTo>
                    <a:pt x="7435" y="2525"/>
                    <a:pt x="7494" y="2428"/>
                    <a:pt x="7554" y="2332"/>
                  </a:cubicBezTo>
                  <a:cubicBezTo>
                    <a:pt x="7619" y="2228"/>
                    <a:pt x="7683" y="2123"/>
                    <a:pt x="7750" y="2021"/>
                  </a:cubicBezTo>
                  <a:cubicBezTo>
                    <a:pt x="7782" y="1973"/>
                    <a:pt x="7813" y="1927"/>
                    <a:pt x="7845" y="1881"/>
                  </a:cubicBezTo>
                  <a:cubicBezTo>
                    <a:pt x="7865" y="1854"/>
                    <a:pt x="7884" y="1825"/>
                    <a:pt x="7905" y="1797"/>
                  </a:cubicBezTo>
                  <a:cubicBezTo>
                    <a:pt x="7913" y="1785"/>
                    <a:pt x="7922" y="1774"/>
                    <a:pt x="7931" y="1761"/>
                  </a:cubicBezTo>
                  <a:cubicBezTo>
                    <a:pt x="7940" y="1749"/>
                    <a:pt x="7951" y="1734"/>
                    <a:pt x="7961" y="1720"/>
                  </a:cubicBezTo>
                  <a:lnTo>
                    <a:pt x="7963" y="1718"/>
                  </a:lnTo>
                  <a:cubicBezTo>
                    <a:pt x="8034" y="1625"/>
                    <a:pt x="8113" y="1538"/>
                    <a:pt x="8193" y="1452"/>
                  </a:cubicBezTo>
                  <a:cubicBezTo>
                    <a:pt x="8280" y="1363"/>
                    <a:pt x="8366" y="1274"/>
                    <a:pt x="8459" y="1192"/>
                  </a:cubicBezTo>
                  <a:cubicBezTo>
                    <a:pt x="8554" y="1109"/>
                    <a:pt x="8650" y="1028"/>
                    <a:pt x="8754" y="958"/>
                  </a:cubicBezTo>
                  <a:cubicBezTo>
                    <a:pt x="8860" y="886"/>
                    <a:pt x="8971" y="822"/>
                    <a:pt x="9085" y="763"/>
                  </a:cubicBezTo>
                  <a:cubicBezTo>
                    <a:pt x="9199" y="705"/>
                    <a:pt x="9319" y="662"/>
                    <a:pt x="9440" y="621"/>
                  </a:cubicBezTo>
                  <a:cubicBezTo>
                    <a:pt x="9500" y="601"/>
                    <a:pt x="9562" y="586"/>
                    <a:pt x="9623" y="570"/>
                  </a:cubicBezTo>
                  <a:cubicBezTo>
                    <a:pt x="9678" y="557"/>
                    <a:pt x="9735" y="546"/>
                    <a:pt x="9792" y="539"/>
                  </a:cubicBezTo>
                  <a:cubicBezTo>
                    <a:pt x="9795" y="539"/>
                    <a:pt x="9799" y="538"/>
                    <a:pt x="9803" y="537"/>
                  </a:cubicBezTo>
                  <a:cubicBezTo>
                    <a:pt x="9807" y="537"/>
                    <a:pt x="9811" y="537"/>
                    <a:pt x="9815" y="536"/>
                  </a:cubicBezTo>
                  <a:lnTo>
                    <a:pt x="9824" y="534"/>
                  </a:lnTo>
                  <a:cubicBezTo>
                    <a:pt x="9861" y="529"/>
                    <a:pt x="9901" y="524"/>
                    <a:pt x="9940" y="522"/>
                  </a:cubicBezTo>
                  <a:cubicBezTo>
                    <a:pt x="9990" y="516"/>
                    <a:pt x="10040" y="513"/>
                    <a:pt x="10090" y="513"/>
                  </a:cubicBezTo>
                  <a:cubicBezTo>
                    <a:pt x="10097" y="513"/>
                    <a:pt x="10104" y="513"/>
                    <a:pt x="10111" y="513"/>
                  </a:cubicBezTo>
                  <a:cubicBezTo>
                    <a:pt x="10125" y="513"/>
                    <a:pt x="10138" y="513"/>
                    <a:pt x="10151" y="513"/>
                  </a:cubicBezTo>
                  <a:cubicBezTo>
                    <a:pt x="10185" y="513"/>
                    <a:pt x="10218" y="514"/>
                    <a:pt x="10251" y="518"/>
                  </a:cubicBezTo>
                  <a:cubicBezTo>
                    <a:pt x="10293" y="523"/>
                    <a:pt x="10361" y="527"/>
                    <a:pt x="10377" y="575"/>
                  </a:cubicBezTo>
                  <a:cubicBezTo>
                    <a:pt x="10386" y="602"/>
                    <a:pt x="10368" y="635"/>
                    <a:pt x="10336" y="635"/>
                  </a:cubicBezTo>
                  <a:cubicBezTo>
                    <a:pt x="10335" y="635"/>
                    <a:pt x="10335" y="635"/>
                    <a:pt x="10334" y="635"/>
                  </a:cubicBezTo>
                  <a:cubicBezTo>
                    <a:pt x="10329" y="634"/>
                    <a:pt x="10324" y="634"/>
                    <a:pt x="10319" y="631"/>
                  </a:cubicBezTo>
                  <a:lnTo>
                    <a:pt x="10303" y="631"/>
                  </a:lnTo>
                  <a:cubicBezTo>
                    <a:pt x="10257" y="632"/>
                    <a:pt x="10213" y="637"/>
                    <a:pt x="10167" y="644"/>
                  </a:cubicBezTo>
                  <a:cubicBezTo>
                    <a:pt x="10096" y="654"/>
                    <a:pt x="10025" y="670"/>
                    <a:pt x="9955" y="688"/>
                  </a:cubicBezTo>
                  <a:cubicBezTo>
                    <a:pt x="9943" y="691"/>
                    <a:pt x="9932" y="694"/>
                    <a:pt x="9920" y="697"/>
                  </a:cubicBezTo>
                  <a:cubicBezTo>
                    <a:pt x="9889" y="707"/>
                    <a:pt x="9858" y="716"/>
                    <a:pt x="9828" y="728"/>
                  </a:cubicBezTo>
                  <a:cubicBezTo>
                    <a:pt x="9784" y="744"/>
                    <a:pt x="9740" y="761"/>
                    <a:pt x="9696" y="779"/>
                  </a:cubicBezTo>
                  <a:cubicBezTo>
                    <a:pt x="9633" y="807"/>
                    <a:pt x="9573" y="835"/>
                    <a:pt x="9513" y="866"/>
                  </a:cubicBezTo>
                  <a:cubicBezTo>
                    <a:pt x="9450" y="899"/>
                    <a:pt x="9388" y="933"/>
                    <a:pt x="9325" y="968"/>
                  </a:cubicBezTo>
                  <a:cubicBezTo>
                    <a:pt x="9271" y="1000"/>
                    <a:pt x="9218" y="1032"/>
                    <a:pt x="9166" y="1068"/>
                  </a:cubicBezTo>
                  <a:cubicBezTo>
                    <a:pt x="9113" y="1105"/>
                    <a:pt x="9059" y="1144"/>
                    <a:pt x="9005" y="1184"/>
                  </a:cubicBezTo>
                  <a:cubicBezTo>
                    <a:pt x="8950" y="1228"/>
                    <a:pt x="8894" y="1272"/>
                    <a:pt x="8843" y="1320"/>
                  </a:cubicBezTo>
                  <a:cubicBezTo>
                    <a:pt x="8787" y="1371"/>
                    <a:pt x="8733" y="1421"/>
                    <a:pt x="8681" y="1475"/>
                  </a:cubicBezTo>
                  <a:cubicBezTo>
                    <a:pt x="8608" y="1551"/>
                    <a:pt x="8537" y="1628"/>
                    <a:pt x="8467" y="1708"/>
                  </a:cubicBezTo>
                  <a:cubicBezTo>
                    <a:pt x="8400" y="1782"/>
                    <a:pt x="8337" y="1860"/>
                    <a:pt x="8277" y="1939"/>
                  </a:cubicBezTo>
                  <a:cubicBezTo>
                    <a:pt x="8244" y="1987"/>
                    <a:pt x="8210" y="2034"/>
                    <a:pt x="8178" y="2084"/>
                  </a:cubicBezTo>
                  <a:cubicBezTo>
                    <a:pt x="8145" y="2133"/>
                    <a:pt x="8113" y="2184"/>
                    <a:pt x="8081" y="2234"/>
                  </a:cubicBezTo>
                  <a:cubicBezTo>
                    <a:pt x="8015" y="2338"/>
                    <a:pt x="7953" y="2443"/>
                    <a:pt x="7890" y="2548"/>
                  </a:cubicBezTo>
                  <a:cubicBezTo>
                    <a:pt x="7832" y="2647"/>
                    <a:pt x="7774" y="2743"/>
                    <a:pt x="7716" y="2842"/>
                  </a:cubicBezTo>
                  <a:cubicBezTo>
                    <a:pt x="7657" y="2940"/>
                    <a:pt x="7600" y="3040"/>
                    <a:pt x="7538" y="3136"/>
                  </a:cubicBezTo>
                  <a:cubicBezTo>
                    <a:pt x="7468" y="3246"/>
                    <a:pt x="7397" y="3356"/>
                    <a:pt x="7321" y="3461"/>
                  </a:cubicBezTo>
                  <a:cubicBezTo>
                    <a:pt x="7321" y="3461"/>
                    <a:pt x="7321" y="3462"/>
                    <a:pt x="7320" y="3463"/>
                  </a:cubicBezTo>
                  <a:lnTo>
                    <a:pt x="7314" y="3469"/>
                  </a:lnTo>
                  <a:cubicBezTo>
                    <a:pt x="7310" y="3474"/>
                    <a:pt x="7307" y="3479"/>
                    <a:pt x="7306" y="3481"/>
                  </a:cubicBezTo>
                  <a:cubicBezTo>
                    <a:pt x="7284" y="3510"/>
                    <a:pt x="7262" y="3541"/>
                    <a:pt x="7256" y="3548"/>
                  </a:cubicBezTo>
                  <a:cubicBezTo>
                    <a:pt x="7182" y="3647"/>
                    <a:pt x="7104" y="3741"/>
                    <a:pt x="7024" y="3831"/>
                  </a:cubicBezTo>
                  <a:cubicBezTo>
                    <a:pt x="6981" y="3880"/>
                    <a:pt x="6937" y="3926"/>
                    <a:pt x="6894" y="3971"/>
                  </a:cubicBezTo>
                  <a:cubicBezTo>
                    <a:pt x="6853" y="4014"/>
                    <a:pt x="6811" y="4056"/>
                    <a:pt x="6768" y="4095"/>
                  </a:cubicBezTo>
                  <a:cubicBezTo>
                    <a:pt x="6746" y="4116"/>
                    <a:pt x="6723" y="4136"/>
                    <a:pt x="6700" y="4157"/>
                  </a:cubicBezTo>
                  <a:cubicBezTo>
                    <a:pt x="6860" y="4202"/>
                    <a:pt x="7016" y="4258"/>
                    <a:pt x="7177" y="4299"/>
                  </a:cubicBezTo>
                  <a:cubicBezTo>
                    <a:pt x="7308" y="4328"/>
                    <a:pt x="7438" y="4344"/>
                    <a:pt x="7569" y="4348"/>
                  </a:cubicBezTo>
                  <a:cubicBezTo>
                    <a:pt x="7588" y="4349"/>
                    <a:pt x="7608" y="4349"/>
                    <a:pt x="7628" y="4349"/>
                  </a:cubicBezTo>
                  <a:cubicBezTo>
                    <a:pt x="7727" y="4349"/>
                    <a:pt x="7825" y="4342"/>
                    <a:pt x="7926" y="4329"/>
                  </a:cubicBezTo>
                  <a:cubicBezTo>
                    <a:pt x="7953" y="4325"/>
                    <a:pt x="7981" y="4320"/>
                    <a:pt x="8008" y="4309"/>
                  </a:cubicBezTo>
                  <a:cubicBezTo>
                    <a:pt x="8012" y="4308"/>
                    <a:pt x="8016" y="4307"/>
                    <a:pt x="8020" y="4307"/>
                  </a:cubicBezTo>
                  <a:cubicBezTo>
                    <a:pt x="8056" y="4307"/>
                    <a:pt x="8071" y="4364"/>
                    <a:pt x="8031" y="4379"/>
                  </a:cubicBezTo>
                  <a:cubicBezTo>
                    <a:pt x="7790" y="4457"/>
                    <a:pt x="7542" y="4534"/>
                    <a:pt x="7289" y="4566"/>
                  </a:cubicBezTo>
                  <a:cubicBezTo>
                    <a:pt x="7216" y="4575"/>
                    <a:pt x="7142" y="4580"/>
                    <a:pt x="7067" y="4580"/>
                  </a:cubicBezTo>
                  <a:cubicBezTo>
                    <a:pt x="7031" y="4580"/>
                    <a:pt x="6995" y="4579"/>
                    <a:pt x="6958" y="4576"/>
                  </a:cubicBezTo>
                  <a:cubicBezTo>
                    <a:pt x="6846" y="4570"/>
                    <a:pt x="6736" y="4548"/>
                    <a:pt x="6625" y="4518"/>
                  </a:cubicBezTo>
                  <a:cubicBezTo>
                    <a:pt x="6551" y="4499"/>
                    <a:pt x="6468" y="4471"/>
                    <a:pt x="6431" y="4396"/>
                  </a:cubicBezTo>
                  <a:cubicBezTo>
                    <a:pt x="6429" y="4392"/>
                    <a:pt x="6427" y="4389"/>
                    <a:pt x="6426" y="4386"/>
                  </a:cubicBezTo>
                  <a:cubicBezTo>
                    <a:pt x="6345" y="4448"/>
                    <a:pt x="6260" y="4507"/>
                    <a:pt x="6176" y="4565"/>
                  </a:cubicBezTo>
                  <a:cubicBezTo>
                    <a:pt x="6156" y="4577"/>
                    <a:pt x="6135" y="4590"/>
                    <a:pt x="6115" y="4602"/>
                  </a:cubicBezTo>
                  <a:cubicBezTo>
                    <a:pt x="6084" y="4620"/>
                    <a:pt x="6054" y="4640"/>
                    <a:pt x="6022" y="4656"/>
                  </a:cubicBezTo>
                  <a:cubicBezTo>
                    <a:pt x="5967" y="4685"/>
                    <a:pt x="5911" y="4715"/>
                    <a:pt x="5854" y="4740"/>
                  </a:cubicBezTo>
                  <a:cubicBezTo>
                    <a:pt x="5788" y="4770"/>
                    <a:pt x="5722" y="4797"/>
                    <a:pt x="5656" y="4824"/>
                  </a:cubicBezTo>
                  <a:cubicBezTo>
                    <a:pt x="5634" y="4832"/>
                    <a:pt x="5611" y="4840"/>
                    <a:pt x="5588" y="4847"/>
                  </a:cubicBezTo>
                  <a:cubicBezTo>
                    <a:pt x="5561" y="4857"/>
                    <a:pt x="5536" y="4866"/>
                    <a:pt x="5510" y="4873"/>
                  </a:cubicBezTo>
                  <a:cubicBezTo>
                    <a:pt x="5446" y="4892"/>
                    <a:pt x="5382" y="4911"/>
                    <a:pt x="5317" y="4927"/>
                  </a:cubicBezTo>
                  <a:cubicBezTo>
                    <a:pt x="5253" y="4943"/>
                    <a:pt x="5190" y="4957"/>
                    <a:pt x="5124" y="4971"/>
                  </a:cubicBezTo>
                  <a:cubicBezTo>
                    <a:pt x="5007" y="4995"/>
                    <a:pt x="4887" y="5015"/>
                    <a:pt x="4768" y="5034"/>
                  </a:cubicBezTo>
                  <a:cubicBezTo>
                    <a:pt x="4561" y="5067"/>
                    <a:pt x="4353" y="5090"/>
                    <a:pt x="4146" y="5113"/>
                  </a:cubicBezTo>
                  <a:cubicBezTo>
                    <a:pt x="3963" y="5134"/>
                    <a:pt x="3779" y="5154"/>
                    <a:pt x="3597" y="5179"/>
                  </a:cubicBezTo>
                  <a:cubicBezTo>
                    <a:pt x="3557" y="5184"/>
                    <a:pt x="3516" y="5190"/>
                    <a:pt x="3475" y="5195"/>
                  </a:cubicBezTo>
                  <a:cubicBezTo>
                    <a:pt x="3379" y="5210"/>
                    <a:pt x="3281" y="5225"/>
                    <a:pt x="3184" y="5245"/>
                  </a:cubicBezTo>
                  <a:cubicBezTo>
                    <a:pt x="3089" y="5265"/>
                    <a:pt x="2994" y="5288"/>
                    <a:pt x="2900" y="5312"/>
                  </a:cubicBezTo>
                  <a:cubicBezTo>
                    <a:pt x="2889" y="5316"/>
                    <a:pt x="2880" y="5319"/>
                    <a:pt x="2870" y="5322"/>
                  </a:cubicBezTo>
                  <a:cubicBezTo>
                    <a:pt x="3170" y="5565"/>
                    <a:pt x="3458" y="5836"/>
                    <a:pt x="3793" y="6027"/>
                  </a:cubicBezTo>
                  <a:cubicBezTo>
                    <a:pt x="3861" y="6066"/>
                    <a:pt x="3932" y="6101"/>
                    <a:pt x="4006" y="6132"/>
                  </a:cubicBezTo>
                  <a:cubicBezTo>
                    <a:pt x="4100" y="6167"/>
                    <a:pt x="4198" y="6198"/>
                    <a:pt x="4300" y="6198"/>
                  </a:cubicBezTo>
                  <a:cubicBezTo>
                    <a:pt x="4306" y="6196"/>
                    <a:pt x="4312" y="6195"/>
                    <a:pt x="4318" y="6195"/>
                  </a:cubicBezTo>
                  <a:cubicBezTo>
                    <a:pt x="4345" y="6195"/>
                    <a:pt x="4371" y="6214"/>
                    <a:pt x="4372" y="6244"/>
                  </a:cubicBezTo>
                  <a:cubicBezTo>
                    <a:pt x="4375" y="6278"/>
                    <a:pt x="4347" y="6302"/>
                    <a:pt x="4318" y="6302"/>
                  </a:cubicBezTo>
                  <a:cubicBezTo>
                    <a:pt x="4313" y="6302"/>
                    <a:pt x="4308" y="6301"/>
                    <a:pt x="4303" y="6300"/>
                  </a:cubicBezTo>
                  <a:cubicBezTo>
                    <a:pt x="4085" y="6298"/>
                    <a:pt x="3875" y="6245"/>
                    <a:pt x="3674" y="6165"/>
                  </a:cubicBezTo>
                  <a:cubicBezTo>
                    <a:pt x="3443" y="6075"/>
                    <a:pt x="3224" y="5949"/>
                    <a:pt x="3014" y="5825"/>
                  </a:cubicBezTo>
                  <a:cubicBezTo>
                    <a:pt x="2890" y="5732"/>
                    <a:pt x="2644" y="5597"/>
                    <a:pt x="2496" y="5452"/>
                  </a:cubicBezTo>
                  <a:cubicBezTo>
                    <a:pt x="2486" y="5456"/>
                    <a:pt x="2477" y="5459"/>
                    <a:pt x="2467" y="5465"/>
                  </a:cubicBezTo>
                  <a:cubicBezTo>
                    <a:pt x="2414" y="5489"/>
                    <a:pt x="2361" y="5513"/>
                    <a:pt x="2308" y="5539"/>
                  </a:cubicBezTo>
                  <a:cubicBezTo>
                    <a:pt x="2259" y="5565"/>
                    <a:pt x="2210" y="5592"/>
                    <a:pt x="2161" y="5619"/>
                  </a:cubicBezTo>
                  <a:cubicBezTo>
                    <a:pt x="2117" y="5647"/>
                    <a:pt x="2072" y="5675"/>
                    <a:pt x="2029" y="5704"/>
                  </a:cubicBezTo>
                  <a:cubicBezTo>
                    <a:pt x="1979" y="5738"/>
                    <a:pt x="1930" y="5774"/>
                    <a:pt x="1882" y="5809"/>
                  </a:cubicBezTo>
                  <a:cubicBezTo>
                    <a:pt x="1824" y="5854"/>
                    <a:pt x="1768" y="5900"/>
                    <a:pt x="1712" y="5948"/>
                  </a:cubicBezTo>
                  <a:cubicBezTo>
                    <a:pt x="1650" y="6000"/>
                    <a:pt x="1591" y="6057"/>
                    <a:pt x="1533" y="6115"/>
                  </a:cubicBezTo>
                  <a:cubicBezTo>
                    <a:pt x="1482" y="6172"/>
                    <a:pt x="1430" y="6227"/>
                    <a:pt x="1382" y="6286"/>
                  </a:cubicBezTo>
                  <a:cubicBezTo>
                    <a:pt x="1334" y="6345"/>
                    <a:pt x="1287" y="6406"/>
                    <a:pt x="1240" y="6468"/>
                  </a:cubicBezTo>
                  <a:cubicBezTo>
                    <a:pt x="1173" y="6559"/>
                    <a:pt x="1108" y="6654"/>
                    <a:pt x="1046" y="6748"/>
                  </a:cubicBezTo>
                  <a:cubicBezTo>
                    <a:pt x="1034" y="6765"/>
                    <a:pt x="1024" y="6782"/>
                    <a:pt x="1013" y="6800"/>
                  </a:cubicBezTo>
                  <a:cubicBezTo>
                    <a:pt x="962" y="6877"/>
                    <a:pt x="913" y="6958"/>
                    <a:pt x="863" y="7038"/>
                  </a:cubicBezTo>
                  <a:cubicBezTo>
                    <a:pt x="741" y="7237"/>
                    <a:pt x="621" y="7435"/>
                    <a:pt x="505" y="7636"/>
                  </a:cubicBezTo>
                  <a:cubicBezTo>
                    <a:pt x="461" y="7711"/>
                    <a:pt x="419" y="7788"/>
                    <a:pt x="375" y="7865"/>
                  </a:cubicBezTo>
                  <a:cubicBezTo>
                    <a:pt x="463" y="7829"/>
                    <a:pt x="554" y="7800"/>
                    <a:pt x="647" y="7771"/>
                  </a:cubicBezTo>
                  <a:cubicBezTo>
                    <a:pt x="758" y="7738"/>
                    <a:pt x="871" y="7706"/>
                    <a:pt x="984" y="7679"/>
                  </a:cubicBezTo>
                  <a:cubicBezTo>
                    <a:pt x="1100" y="7652"/>
                    <a:pt x="1215" y="7628"/>
                    <a:pt x="1333" y="7614"/>
                  </a:cubicBezTo>
                  <a:cubicBezTo>
                    <a:pt x="1449" y="7599"/>
                    <a:pt x="1566" y="7590"/>
                    <a:pt x="1682" y="7583"/>
                  </a:cubicBezTo>
                  <a:cubicBezTo>
                    <a:pt x="1783" y="7578"/>
                    <a:pt x="1883" y="7576"/>
                    <a:pt x="1984" y="7576"/>
                  </a:cubicBezTo>
                  <a:cubicBezTo>
                    <a:pt x="2122" y="7576"/>
                    <a:pt x="2261" y="7580"/>
                    <a:pt x="2399" y="7585"/>
                  </a:cubicBezTo>
                  <a:cubicBezTo>
                    <a:pt x="2511" y="7591"/>
                    <a:pt x="2623" y="7595"/>
                    <a:pt x="2735" y="7598"/>
                  </a:cubicBezTo>
                  <a:cubicBezTo>
                    <a:pt x="2815" y="7600"/>
                    <a:pt x="2895" y="7601"/>
                    <a:pt x="2975" y="7601"/>
                  </a:cubicBezTo>
                  <a:cubicBezTo>
                    <a:pt x="3001" y="7601"/>
                    <a:pt x="3028" y="7601"/>
                    <a:pt x="3054" y="7601"/>
                  </a:cubicBezTo>
                  <a:cubicBezTo>
                    <a:pt x="3140" y="7599"/>
                    <a:pt x="3225" y="7596"/>
                    <a:pt x="3310" y="7591"/>
                  </a:cubicBezTo>
                  <a:cubicBezTo>
                    <a:pt x="3401" y="7585"/>
                    <a:pt x="3491" y="7576"/>
                    <a:pt x="3580" y="7566"/>
                  </a:cubicBezTo>
                  <a:cubicBezTo>
                    <a:pt x="3620" y="7560"/>
                    <a:pt x="3661" y="7555"/>
                    <a:pt x="3702" y="7548"/>
                  </a:cubicBezTo>
                  <a:cubicBezTo>
                    <a:pt x="3751" y="7538"/>
                    <a:pt x="3800" y="7528"/>
                    <a:pt x="3848" y="7516"/>
                  </a:cubicBezTo>
                  <a:cubicBezTo>
                    <a:pt x="3884" y="7506"/>
                    <a:pt x="3921" y="7495"/>
                    <a:pt x="3956" y="7482"/>
                  </a:cubicBezTo>
                  <a:cubicBezTo>
                    <a:pt x="3993" y="7470"/>
                    <a:pt x="4030" y="7456"/>
                    <a:pt x="4066" y="7440"/>
                  </a:cubicBezTo>
                  <a:cubicBezTo>
                    <a:pt x="4092" y="7428"/>
                    <a:pt x="4118" y="7416"/>
                    <a:pt x="4143" y="7405"/>
                  </a:cubicBezTo>
                  <a:cubicBezTo>
                    <a:pt x="4170" y="7392"/>
                    <a:pt x="4196" y="7376"/>
                    <a:pt x="4221" y="7364"/>
                  </a:cubicBezTo>
                  <a:cubicBezTo>
                    <a:pt x="4251" y="7346"/>
                    <a:pt x="4280" y="7329"/>
                    <a:pt x="4308" y="7310"/>
                  </a:cubicBezTo>
                  <a:cubicBezTo>
                    <a:pt x="4342" y="7288"/>
                    <a:pt x="4374" y="7265"/>
                    <a:pt x="4408" y="7240"/>
                  </a:cubicBezTo>
                  <a:cubicBezTo>
                    <a:pt x="4426" y="7224"/>
                    <a:pt x="4444" y="7209"/>
                    <a:pt x="4462" y="7195"/>
                  </a:cubicBezTo>
                  <a:cubicBezTo>
                    <a:pt x="4476" y="7181"/>
                    <a:pt x="4491" y="7166"/>
                    <a:pt x="4505" y="7152"/>
                  </a:cubicBezTo>
                  <a:cubicBezTo>
                    <a:pt x="4535" y="7119"/>
                    <a:pt x="4565" y="7084"/>
                    <a:pt x="4593" y="7050"/>
                  </a:cubicBezTo>
                  <a:cubicBezTo>
                    <a:pt x="4621" y="7011"/>
                    <a:pt x="4650" y="6972"/>
                    <a:pt x="4676" y="6931"/>
                  </a:cubicBezTo>
                  <a:cubicBezTo>
                    <a:pt x="4691" y="6907"/>
                    <a:pt x="4706" y="6884"/>
                    <a:pt x="4721" y="6859"/>
                  </a:cubicBezTo>
                  <a:cubicBezTo>
                    <a:pt x="4733" y="6841"/>
                    <a:pt x="4744" y="6818"/>
                    <a:pt x="4757" y="6799"/>
                  </a:cubicBezTo>
                  <a:lnTo>
                    <a:pt x="4768" y="6780"/>
                  </a:lnTo>
                  <a:cubicBezTo>
                    <a:pt x="4774" y="6770"/>
                    <a:pt x="4778" y="6761"/>
                    <a:pt x="4783" y="6751"/>
                  </a:cubicBezTo>
                  <a:cubicBezTo>
                    <a:pt x="4810" y="6698"/>
                    <a:pt x="4838" y="6644"/>
                    <a:pt x="4862" y="6590"/>
                  </a:cubicBezTo>
                  <a:cubicBezTo>
                    <a:pt x="4885" y="6537"/>
                    <a:pt x="4906" y="6484"/>
                    <a:pt x="4927" y="6430"/>
                  </a:cubicBezTo>
                  <a:cubicBezTo>
                    <a:pt x="4949" y="6375"/>
                    <a:pt x="4969" y="6320"/>
                    <a:pt x="4992" y="6266"/>
                  </a:cubicBezTo>
                  <a:cubicBezTo>
                    <a:pt x="5007" y="6233"/>
                    <a:pt x="5024" y="6199"/>
                    <a:pt x="5041" y="6168"/>
                  </a:cubicBezTo>
                  <a:cubicBezTo>
                    <a:pt x="5084" y="6093"/>
                    <a:pt x="5144" y="6034"/>
                    <a:pt x="5214" y="5985"/>
                  </a:cubicBezTo>
                  <a:cubicBezTo>
                    <a:pt x="5288" y="5934"/>
                    <a:pt x="5373" y="5902"/>
                    <a:pt x="5456" y="5869"/>
                  </a:cubicBezTo>
                  <a:cubicBezTo>
                    <a:pt x="5509" y="5848"/>
                    <a:pt x="5562" y="5832"/>
                    <a:pt x="5616" y="5814"/>
                  </a:cubicBezTo>
                  <a:cubicBezTo>
                    <a:pt x="5847" y="5739"/>
                    <a:pt x="6077" y="5663"/>
                    <a:pt x="6311" y="5598"/>
                  </a:cubicBezTo>
                  <a:cubicBezTo>
                    <a:pt x="6548" y="5533"/>
                    <a:pt x="6787" y="5473"/>
                    <a:pt x="7024" y="5410"/>
                  </a:cubicBezTo>
                  <a:cubicBezTo>
                    <a:pt x="7165" y="5370"/>
                    <a:pt x="7305" y="5328"/>
                    <a:pt x="7445" y="5281"/>
                  </a:cubicBezTo>
                  <a:cubicBezTo>
                    <a:pt x="7579" y="5235"/>
                    <a:pt x="7711" y="5183"/>
                    <a:pt x="7844" y="5130"/>
                  </a:cubicBezTo>
                  <a:cubicBezTo>
                    <a:pt x="7920" y="5097"/>
                    <a:pt x="7996" y="5064"/>
                    <a:pt x="8072" y="5028"/>
                  </a:cubicBezTo>
                  <a:cubicBezTo>
                    <a:pt x="8146" y="4993"/>
                    <a:pt x="8219" y="4953"/>
                    <a:pt x="8291" y="4914"/>
                  </a:cubicBezTo>
                  <a:cubicBezTo>
                    <a:pt x="8336" y="4887"/>
                    <a:pt x="8381" y="4860"/>
                    <a:pt x="8427" y="4830"/>
                  </a:cubicBezTo>
                  <a:cubicBezTo>
                    <a:pt x="8475" y="4798"/>
                    <a:pt x="8521" y="4764"/>
                    <a:pt x="8567" y="4731"/>
                  </a:cubicBezTo>
                  <a:cubicBezTo>
                    <a:pt x="8641" y="4670"/>
                    <a:pt x="8715" y="4611"/>
                    <a:pt x="8784" y="4544"/>
                  </a:cubicBezTo>
                  <a:cubicBezTo>
                    <a:pt x="8814" y="4510"/>
                    <a:pt x="8844" y="4475"/>
                    <a:pt x="8871" y="4440"/>
                  </a:cubicBezTo>
                  <a:cubicBezTo>
                    <a:pt x="8900" y="4399"/>
                    <a:pt x="8930" y="4358"/>
                    <a:pt x="8956" y="4316"/>
                  </a:cubicBezTo>
                  <a:cubicBezTo>
                    <a:pt x="8981" y="4277"/>
                    <a:pt x="9003" y="4238"/>
                    <a:pt x="9026" y="4197"/>
                  </a:cubicBezTo>
                  <a:cubicBezTo>
                    <a:pt x="9041" y="4167"/>
                    <a:pt x="9057" y="4134"/>
                    <a:pt x="9073" y="4102"/>
                  </a:cubicBezTo>
                  <a:cubicBezTo>
                    <a:pt x="9086" y="4075"/>
                    <a:pt x="9097" y="4046"/>
                    <a:pt x="9106" y="4019"/>
                  </a:cubicBezTo>
                  <a:cubicBezTo>
                    <a:pt x="9118" y="3986"/>
                    <a:pt x="9128" y="3953"/>
                    <a:pt x="9139" y="3921"/>
                  </a:cubicBezTo>
                  <a:cubicBezTo>
                    <a:pt x="9145" y="3892"/>
                    <a:pt x="9152" y="3863"/>
                    <a:pt x="9159" y="3835"/>
                  </a:cubicBezTo>
                  <a:cubicBezTo>
                    <a:pt x="9167" y="3803"/>
                    <a:pt x="9170" y="3770"/>
                    <a:pt x="9177" y="3737"/>
                  </a:cubicBezTo>
                  <a:cubicBezTo>
                    <a:pt x="9179" y="3708"/>
                    <a:pt x="9182" y="3679"/>
                    <a:pt x="9184" y="3651"/>
                  </a:cubicBezTo>
                  <a:cubicBezTo>
                    <a:pt x="9187" y="3621"/>
                    <a:pt x="9187" y="3591"/>
                    <a:pt x="9187" y="3562"/>
                  </a:cubicBezTo>
                  <a:cubicBezTo>
                    <a:pt x="9186" y="3534"/>
                    <a:pt x="9185" y="3507"/>
                    <a:pt x="9184" y="3481"/>
                  </a:cubicBezTo>
                  <a:cubicBezTo>
                    <a:pt x="9183" y="3452"/>
                    <a:pt x="9179" y="3424"/>
                    <a:pt x="9176" y="3397"/>
                  </a:cubicBezTo>
                  <a:cubicBezTo>
                    <a:pt x="9168" y="3344"/>
                    <a:pt x="9161" y="3293"/>
                    <a:pt x="9148" y="3242"/>
                  </a:cubicBezTo>
                  <a:cubicBezTo>
                    <a:pt x="9136" y="3182"/>
                    <a:pt x="9120" y="3121"/>
                    <a:pt x="9105" y="3063"/>
                  </a:cubicBezTo>
                  <a:cubicBezTo>
                    <a:pt x="9098" y="3031"/>
                    <a:pt x="9090" y="3000"/>
                    <a:pt x="9085" y="2968"/>
                  </a:cubicBezTo>
                  <a:cubicBezTo>
                    <a:pt x="9073" y="2889"/>
                    <a:pt x="9076" y="2812"/>
                    <a:pt x="9090" y="2733"/>
                  </a:cubicBezTo>
                  <a:cubicBezTo>
                    <a:pt x="9110" y="2631"/>
                    <a:pt x="9159" y="2542"/>
                    <a:pt x="9213" y="2454"/>
                  </a:cubicBezTo>
                  <a:cubicBezTo>
                    <a:pt x="9230" y="2428"/>
                    <a:pt x="9250" y="2402"/>
                    <a:pt x="9269" y="2376"/>
                  </a:cubicBezTo>
                  <a:cubicBezTo>
                    <a:pt x="9288" y="2353"/>
                    <a:pt x="9306" y="2328"/>
                    <a:pt x="9325" y="2304"/>
                  </a:cubicBezTo>
                  <a:cubicBezTo>
                    <a:pt x="9361" y="2258"/>
                    <a:pt x="9399" y="2213"/>
                    <a:pt x="9437" y="2168"/>
                  </a:cubicBezTo>
                  <a:cubicBezTo>
                    <a:pt x="9512" y="2081"/>
                    <a:pt x="9586" y="1996"/>
                    <a:pt x="9665" y="1914"/>
                  </a:cubicBezTo>
                  <a:cubicBezTo>
                    <a:pt x="9839" y="1734"/>
                    <a:pt x="10020" y="1563"/>
                    <a:pt x="10195" y="1388"/>
                  </a:cubicBezTo>
                  <a:cubicBezTo>
                    <a:pt x="10211" y="1372"/>
                    <a:pt x="10227" y="1356"/>
                    <a:pt x="10243" y="1340"/>
                  </a:cubicBezTo>
                  <a:cubicBezTo>
                    <a:pt x="10335" y="1243"/>
                    <a:pt x="10423" y="1145"/>
                    <a:pt x="10506" y="1039"/>
                  </a:cubicBezTo>
                  <a:cubicBezTo>
                    <a:pt x="10548" y="981"/>
                    <a:pt x="10587" y="922"/>
                    <a:pt x="10624" y="861"/>
                  </a:cubicBezTo>
                  <a:cubicBezTo>
                    <a:pt x="10644" y="824"/>
                    <a:pt x="10664" y="788"/>
                    <a:pt x="10682" y="749"/>
                  </a:cubicBezTo>
                  <a:cubicBezTo>
                    <a:pt x="10687" y="733"/>
                    <a:pt x="10693" y="718"/>
                    <a:pt x="10699" y="705"/>
                  </a:cubicBezTo>
                  <a:cubicBezTo>
                    <a:pt x="10705" y="688"/>
                    <a:pt x="10709" y="671"/>
                    <a:pt x="10713" y="654"/>
                  </a:cubicBezTo>
                  <a:cubicBezTo>
                    <a:pt x="10717" y="636"/>
                    <a:pt x="10721" y="619"/>
                    <a:pt x="10724" y="601"/>
                  </a:cubicBezTo>
                  <a:cubicBezTo>
                    <a:pt x="10725" y="581"/>
                    <a:pt x="10727" y="560"/>
                    <a:pt x="10727" y="540"/>
                  </a:cubicBezTo>
                  <a:cubicBezTo>
                    <a:pt x="10726" y="524"/>
                    <a:pt x="10725" y="508"/>
                    <a:pt x="10723" y="492"/>
                  </a:cubicBezTo>
                  <a:cubicBezTo>
                    <a:pt x="10721" y="479"/>
                    <a:pt x="10717" y="466"/>
                    <a:pt x="10715" y="454"/>
                  </a:cubicBezTo>
                  <a:cubicBezTo>
                    <a:pt x="10712" y="442"/>
                    <a:pt x="10708" y="431"/>
                    <a:pt x="10704" y="421"/>
                  </a:cubicBezTo>
                  <a:cubicBezTo>
                    <a:pt x="10700" y="411"/>
                    <a:pt x="10694" y="400"/>
                    <a:pt x="10688" y="390"/>
                  </a:cubicBezTo>
                  <a:cubicBezTo>
                    <a:pt x="10682" y="379"/>
                    <a:pt x="10674" y="369"/>
                    <a:pt x="10667" y="358"/>
                  </a:cubicBezTo>
                  <a:cubicBezTo>
                    <a:pt x="10658" y="348"/>
                    <a:pt x="10648" y="337"/>
                    <a:pt x="10639" y="327"/>
                  </a:cubicBezTo>
                  <a:cubicBezTo>
                    <a:pt x="10619" y="309"/>
                    <a:pt x="10598" y="291"/>
                    <a:pt x="10582" y="278"/>
                  </a:cubicBezTo>
                  <a:cubicBezTo>
                    <a:pt x="10556" y="258"/>
                    <a:pt x="10529" y="239"/>
                    <a:pt x="10502" y="221"/>
                  </a:cubicBezTo>
                  <a:cubicBezTo>
                    <a:pt x="10473" y="204"/>
                    <a:pt x="10443" y="186"/>
                    <a:pt x="10413" y="169"/>
                  </a:cubicBezTo>
                  <a:cubicBezTo>
                    <a:pt x="10375" y="150"/>
                    <a:pt x="10336" y="132"/>
                    <a:pt x="10298" y="115"/>
                  </a:cubicBezTo>
                  <a:cubicBezTo>
                    <a:pt x="10265" y="104"/>
                    <a:pt x="10232" y="91"/>
                    <a:pt x="10200" y="82"/>
                  </a:cubicBezTo>
                  <a:cubicBezTo>
                    <a:pt x="10168" y="71"/>
                    <a:pt x="10137" y="62"/>
                    <a:pt x="10104" y="53"/>
                  </a:cubicBezTo>
                  <a:cubicBezTo>
                    <a:pt x="10066" y="45"/>
                    <a:pt x="10028" y="38"/>
                    <a:pt x="9991" y="30"/>
                  </a:cubicBezTo>
                  <a:cubicBezTo>
                    <a:pt x="9959" y="25"/>
                    <a:pt x="9927" y="20"/>
                    <a:pt x="9895" y="15"/>
                  </a:cubicBezTo>
                  <a:cubicBezTo>
                    <a:pt x="9889" y="15"/>
                    <a:pt x="9882" y="14"/>
                    <a:pt x="9877" y="12"/>
                  </a:cubicBezTo>
                  <a:cubicBezTo>
                    <a:pt x="9836" y="9"/>
                    <a:pt x="9796" y="5"/>
                    <a:pt x="9755" y="4"/>
                  </a:cubicBezTo>
                  <a:cubicBezTo>
                    <a:pt x="9714" y="2"/>
                    <a:pt x="9672" y="1"/>
                    <a:pt x="963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7"/>
            <p:cNvSpPr/>
            <p:nvPr/>
          </p:nvSpPr>
          <p:spPr>
            <a:xfrm>
              <a:off x="-2317752" y="4420802"/>
              <a:ext cx="1415868" cy="1115298"/>
            </a:xfrm>
            <a:custGeom>
              <a:avLst/>
              <a:gdLst/>
              <a:ahLst/>
              <a:cxnLst/>
              <a:rect l="l" t="t" r="r" b="b"/>
              <a:pathLst>
                <a:path w="11377" h="8962" extrusionOk="0">
                  <a:moveTo>
                    <a:pt x="7043" y="7285"/>
                  </a:moveTo>
                  <a:cubicBezTo>
                    <a:pt x="7138" y="7285"/>
                    <a:pt x="7237" y="7320"/>
                    <a:pt x="7305" y="7389"/>
                  </a:cubicBezTo>
                  <a:cubicBezTo>
                    <a:pt x="7462" y="7532"/>
                    <a:pt x="7360" y="7770"/>
                    <a:pt x="7153" y="7770"/>
                  </a:cubicBezTo>
                  <a:cubicBezTo>
                    <a:pt x="7152" y="7770"/>
                    <a:pt x="7151" y="7770"/>
                    <a:pt x="7150" y="7770"/>
                  </a:cubicBezTo>
                  <a:cubicBezTo>
                    <a:pt x="7037" y="7753"/>
                    <a:pt x="6930" y="7693"/>
                    <a:pt x="6841" y="7624"/>
                  </a:cubicBezTo>
                  <a:cubicBezTo>
                    <a:pt x="6809" y="7587"/>
                    <a:pt x="6791" y="7538"/>
                    <a:pt x="6746" y="7513"/>
                  </a:cubicBezTo>
                  <a:cubicBezTo>
                    <a:pt x="6771" y="7358"/>
                    <a:pt x="6904" y="7285"/>
                    <a:pt x="7043" y="7285"/>
                  </a:cubicBezTo>
                  <a:close/>
                  <a:moveTo>
                    <a:pt x="9926" y="384"/>
                  </a:moveTo>
                  <a:cubicBezTo>
                    <a:pt x="9968" y="384"/>
                    <a:pt x="10010" y="384"/>
                    <a:pt x="10052" y="386"/>
                  </a:cubicBezTo>
                  <a:cubicBezTo>
                    <a:pt x="10092" y="388"/>
                    <a:pt x="10132" y="391"/>
                    <a:pt x="10173" y="395"/>
                  </a:cubicBezTo>
                  <a:cubicBezTo>
                    <a:pt x="10211" y="401"/>
                    <a:pt x="10249" y="406"/>
                    <a:pt x="10287" y="412"/>
                  </a:cubicBezTo>
                  <a:cubicBezTo>
                    <a:pt x="10325" y="420"/>
                    <a:pt x="10363" y="428"/>
                    <a:pt x="10401" y="436"/>
                  </a:cubicBezTo>
                  <a:cubicBezTo>
                    <a:pt x="10433" y="445"/>
                    <a:pt x="10464" y="453"/>
                    <a:pt x="10496" y="464"/>
                  </a:cubicBezTo>
                  <a:cubicBezTo>
                    <a:pt x="10529" y="474"/>
                    <a:pt x="10562" y="486"/>
                    <a:pt x="10594" y="497"/>
                  </a:cubicBezTo>
                  <a:cubicBezTo>
                    <a:pt x="10633" y="515"/>
                    <a:pt x="10672" y="533"/>
                    <a:pt x="10710" y="551"/>
                  </a:cubicBezTo>
                  <a:cubicBezTo>
                    <a:pt x="10740" y="569"/>
                    <a:pt x="10770" y="586"/>
                    <a:pt x="10799" y="604"/>
                  </a:cubicBezTo>
                  <a:cubicBezTo>
                    <a:pt x="10826" y="621"/>
                    <a:pt x="10852" y="641"/>
                    <a:pt x="10878" y="660"/>
                  </a:cubicBezTo>
                  <a:cubicBezTo>
                    <a:pt x="10894" y="674"/>
                    <a:pt x="10915" y="691"/>
                    <a:pt x="10936" y="710"/>
                  </a:cubicBezTo>
                  <a:cubicBezTo>
                    <a:pt x="10945" y="720"/>
                    <a:pt x="10955" y="731"/>
                    <a:pt x="10963" y="741"/>
                  </a:cubicBezTo>
                  <a:cubicBezTo>
                    <a:pt x="10970" y="752"/>
                    <a:pt x="10978" y="761"/>
                    <a:pt x="10985" y="773"/>
                  </a:cubicBezTo>
                  <a:cubicBezTo>
                    <a:pt x="10990" y="782"/>
                    <a:pt x="10996" y="793"/>
                    <a:pt x="11001" y="803"/>
                  </a:cubicBezTo>
                  <a:cubicBezTo>
                    <a:pt x="11004" y="814"/>
                    <a:pt x="11008" y="825"/>
                    <a:pt x="11011" y="836"/>
                  </a:cubicBezTo>
                  <a:cubicBezTo>
                    <a:pt x="11015" y="849"/>
                    <a:pt x="11018" y="862"/>
                    <a:pt x="11020" y="875"/>
                  </a:cubicBezTo>
                  <a:cubicBezTo>
                    <a:pt x="11021" y="891"/>
                    <a:pt x="11022" y="907"/>
                    <a:pt x="11023" y="923"/>
                  </a:cubicBezTo>
                  <a:cubicBezTo>
                    <a:pt x="11022" y="944"/>
                    <a:pt x="11021" y="964"/>
                    <a:pt x="11019" y="984"/>
                  </a:cubicBezTo>
                  <a:cubicBezTo>
                    <a:pt x="11016" y="1002"/>
                    <a:pt x="11012" y="1019"/>
                    <a:pt x="11008" y="1037"/>
                  </a:cubicBezTo>
                  <a:cubicBezTo>
                    <a:pt x="11004" y="1054"/>
                    <a:pt x="11000" y="1071"/>
                    <a:pt x="10994" y="1088"/>
                  </a:cubicBezTo>
                  <a:cubicBezTo>
                    <a:pt x="10988" y="1102"/>
                    <a:pt x="10982" y="1117"/>
                    <a:pt x="10977" y="1132"/>
                  </a:cubicBezTo>
                  <a:cubicBezTo>
                    <a:pt x="10959" y="1170"/>
                    <a:pt x="10940" y="1207"/>
                    <a:pt x="10919" y="1244"/>
                  </a:cubicBezTo>
                  <a:cubicBezTo>
                    <a:pt x="10882" y="1305"/>
                    <a:pt x="10843" y="1364"/>
                    <a:pt x="10801" y="1422"/>
                  </a:cubicBezTo>
                  <a:cubicBezTo>
                    <a:pt x="10719" y="1527"/>
                    <a:pt x="10630" y="1626"/>
                    <a:pt x="10538" y="1723"/>
                  </a:cubicBezTo>
                  <a:cubicBezTo>
                    <a:pt x="10522" y="1739"/>
                    <a:pt x="10506" y="1756"/>
                    <a:pt x="10490" y="1771"/>
                  </a:cubicBezTo>
                  <a:cubicBezTo>
                    <a:pt x="10316" y="1946"/>
                    <a:pt x="10134" y="2117"/>
                    <a:pt x="9961" y="2297"/>
                  </a:cubicBezTo>
                  <a:cubicBezTo>
                    <a:pt x="9881" y="2379"/>
                    <a:pt x="9806" y="2464"/>
                    <a:pt x="9733" y="2551"/>
                  </a:cubicBezTo>
                  <a:cubicBezTo>
                    <a:pt x="9694" y="2596"/>
                    <a:pt x="9657" y="2642"/>
                    <a:pt x="9620" y="2688"/>
                  </a:cubicBezTo>
                  <a:cubicBezTo>
                    <a:pt x="9602" y="2711"/>
                    <a:pt x="9583" y="2736"/>
                    <a:pt x="9565" y="2760"/>
                  </a:cubicBezTo>
                  <a:cubicBezTo>
                    <a:pt x="9545" y="2785"/>
                    <a:pt x="9525" y="2811"/>
                    <a:pt x="9508" y="2837"/>
                  </a:cubicBezTo>
                  <a:cubicBezTo>
                    <a:pt x="9455" y="2925"/>
                    <a:pt x="9405" y="3015"/>
                    <a:pt x="9385" y="3116"/>
                  </a:cubicBezTo>
                  <a:cubicBezTo>
                    <a:pt x="9371" y="3195"/>
                    <a:pt x="9369" y="3272"/>
                    <a:pt x="9381" y="3351"/>
                  </a:cubicBezTo>
                  <a:cubicBezTo>
                    <a:pt x="9385" y="3383"/>
                    <a:pt x="9393" y="3414"/>
                    <a:pt x="9400" y="3445"/>
                  </a:cubicBezTo>
                  <a:cubicBezTo>
                    <a:pt x="9415" y="3504"/>
                    <a:pt x="9431" y="3565"/>
                    <a:pt x="9444" y="3625"/>
                  </a:cubicBezTo>
                  <a:cubicBezTo>
                    <a:pt x="9456" y="3676"/>
                    <a:pt x="9463" y="3727"/>
                    <a:pt x="9471" y="3779"/>
                  </a:cubicBezTo>
                  <a:cubicBezTo>
                    <a:pt x="9474" y="3807"/>
                    <a:pt x="9478" y="3835"/>
                    <a:pt x="9479" y="3864"/>
                  </a:cubicBezTo>
                  <a:cubicBezTo>
                    <a:pt x="9480" y="3890"/>
                    <a:pt x="9481" y="3917"/>
                    <a:pt x="9482" y="3945"/>
                  </a:cubicBezTo>
                  <a:cubicBezTo>
                    <a:pt x="9482" y="3974"/>
                    <a:pt x="9482" y="4003"/>
                    <a:pt x="9480" y="4033"/>
                  </a:cubicBezTo>
                  <a:cubicBezTo>
                    <a:pt x="9477" y="4062"/>
                    <a:pt x="9474" y="4091"/>
                    <a:pt x="9472" y="4120"/>
                  </a:cubicBezTo>
                  <a:cubicBezTo>
                    <a:pt x="9466" y="4153"/>
                    <a:pt x="9462" y="4186"/>
                    <a:pt x="9455" y="4218"/>
                  </a:cubicBezTo>
                  <a:cubicBezTo>
                    <a:pt x="9447" y="4246"/>
                    <a:pt x="9440" y="4275"/>
                    <a:pt x="9434" y="4304"/>
                  </a:cubicBezTo>
                  <a:cubicBezTo>
                    <a:pt x="9423" y="4336"/>
                    <a:pt x="9413" y="4369"/>
                    <a:pt x="9402" y="4402"/>
                  </a:cubicBezTo>
                  <a:cubicBezTo>
                    <a:pt x="9392" y="4429"/>
                    <a:pt x="9381" y="4458"/>
                    <a:pt x="9368" y="4485"/>
                  </a:cubicBezTo>
                  <a:cubicBezTo>
                    <a:pt x="9353" y="4517"/>
                    <a:pt x="9337" y="4548"/>
                    <a:pt x="9321" y="4580"/>
                  </a:cubicBezTo>
                  <a:cubicBezTo>
                    <a:pt x="9299" y="4620"/>
                    <a:pt x="9276" y="4660"/>
                    <a:pt x="9251" y="4699"/>
                  </a:cubicBezTo>
                  <a:cubicBezTo>
                    <a:pt x="9225" y="4741"/>
                    <a:pt x="9195" y="4781"/>
                    <a:pt x="9167" y="4822"/>
                  </a:cubicBezTo>
                  <a:cubicBezTo>
                    <a:pt x="9139" y="4858"/>
                    <a:pt x="9109" y="4893"/>
                    <a:pt x="9078" y="4927"/>
                  </a:cubicBezTo>
                  <a:cubicBezTo>
                    <a:pt x="9010" y="4993"/>
                    <a:pt x="8937" y="5053"/>
                    <a:pt x="8863" y="5113"/>
                  </a:cubicBezTo>
                  <a:cubicBezTo>
                    <a:pt x="8816" y="5147"/>
                    <a:pt x="8770" y="5181"/>
                    <a:pt x="8722" y="5213"/>
                  </a:cubicBezTo>
                  <a:cubicBezTo>
                    <a:pt x="8676" y="5243"/>
                    <a:pt x="8631" y="5270"/>
                    <a:pt x="8586" y="5297"/>
                  </a:cubicBezTo>
                  <a:cubicBezTo>
                    <a:pt x="8514" y="5336"/>
                    <a:pt x="8441" y="5376"/>
                    <a:pt x="8367" y="5411"/>
                  </a:cubicBezTo>
                  <a:cubicBezTo>
                    <a:pt x="8291" y="5445"/>
                    <a:pt x="8215" y="5479"/>
                    <a:pt x="8139" y="5513"/>
                  </a:cubicBezTo>
                  <a:cubicBezTo>
                    <a:pt x="8007" y="5566"/>
                    <a:pt x="7874" y="5618"/>
                    <a:pt x="7740" y="5663"/>
                  </a:cubicBezTo>
                  <a:cubicBezTo>
                    <a:pt x="7601" y="5710"/>
                    <a:pt x="7460" y="5753"/>
                    <a:pt x="7319" y="5792"/>
                  </a:cubicBezTo>
                  <a:cubicBezTo>
                    <a:pt x="7082" y="5856"/>
                    <a:pt x="6843" y="5915"/>
                    <a:pt x="6606" y="5981"/>
                  </a:cubicBezTo>
                  <a:cubicBezTo>
                    <a:pt x="6372" y="6046"/>
                    <a:pt x="6142" y="6121"/>
                    <a:pt x="5911" y="6196"/>
                  </a:cubicBezTo>
                  <a:cubicBezTo>
                    <a:pt x="5858" y="6214"/>
                    <a:pt x="5804" y="6231"/>
                    <a:pt x="5752" y="6251"/>
                  </a:cubicBezTo>
                  <a:cubicBezTo>
                    <a:pt x="5669" y="6284"/>
                    <a:pt x="5583" y="6316"/>
                    <a:pt x="5510" y="6368"/>
                  </a:cubicBezTo>
                  <a:cubicBezTo>
                    <a:pt x="5439" y="6417"/>
                    <a:pt x="5381" y="6476"/>
                    <a:pt x="5336" y="6550"/>
                  </a:cubicBezTo>
                  <a:cubicBezTo>
                    <a:pt x="5319" y="6582"/>
                    <a:pt x="5302" y="6614"/>
                    <a:pt x="5288" y="6648"/>
                  </a:cubicBezTo>
                  <a:cubicBezTo>
                    <a:pt x="5265" y="6703"/>
                    <a:pt x="5244" y="6758"/>
                    <a:pt x="5222" y="6813"/>
                  </a:cubicBezTo>
                  <a:cubicBezTo>
                    <a:pt x="5201" y="6867"/>
                    <a:pt x="5180" y="6920"/>
                    <a:pt x="5157" y="6973"/>
                  </a:cubicBezTo>
                  <a:cubicBezTo>
                    <a:pt x="5133" y="7027"/>
                    <a:pt x="5106" y="7081"/>
                    <a:pt x="5078" y="7134"/>
                  </a:cubicBezTo>
                  <a:cubicBezTo>
                    <a:pt x="5074" y="7144"/>
                    <a:pt x="5069" y="7152"/>
                    <a:pt x="5063" y="7162"/>
                  </a:cubicBezTo>
                  <a:lnTo>
                    <a:pt x="5052" y="7182"/>
                  </a:lnTo>
                  <a:cubicBezTo>
                    <a:pt x="5039" y="7201"/>
                    <a:pt x="5028" y="7223"/>
                    <a:pt x="5017" y="7242"/>
                  </a:cubicBezTo>
                  <a:cubicBezTo>
                    <a:pt x="5001" y="7266"/>
                    <a:pt x="4986" y="7290"/>
                    <a:pt x="4971" y="7314"/>
                  </a:cubicBezTo>
                  <a:cubicBezTo>
                    <a:pt x="4945" y="7354"/>
                    <a:pt x="4916" y="7394"/>
                    <a:pt x="4888" y="7432"/>
                  </a:cubicBezTo>
                  <a:cubicBezTo>
                    <a:pt x="4860" y="7467"/>
                    <a:pt x="4831" y="7501"/>
                    <a:pt x="4801" y="7535"/>
                  </a:cubicBezTo>
                  <a:cubicBezTo>
                    <a:pt x="4786" y="7548"/>
                    <a:pt x="4771" y="7564"/>
                    <a:pt x="4757" y="7577"/>
                  </a:cubicBezTo>
                  <a:cubicBezTo>
                    <a:pt x="4739" y="7592"/>
                    <a:pt x="4721" y="7607"/>
                    <a:pt x="4703" y="7622"/>
                  </a:cubicBezTo>
                  <a:cubicBezTo>
                    <a:pt x="4671" y="7647"/>
                    <a:pt x="4638" y="7670"/>
                    <a:pt x="4603" y="7693"/>
                  </a:cubicBezTo>
                  <a:cubicBezTo>
                    <a:pt x="4575" y="7711"/>
                    <a:pt x="4547" y="7729"/>
                    <a:pt x="4517" y="7746"/>
                  </a:cubicBezTo>
                  <a:cubicBezTo>
                    <a:pt x="4491" y="7759"/>
                    <a:pt x="4466" y="7774"/>
                    <a:pt x="4439" y="7787"/>
                  </a:cubicBezTo>
                  <a:cubicBezTo>
                    <a:pt x="4413" y="7799"/>
                    <a:pt x="4387" y="7811"/>
                    <a:pt x="4362" y="7823"/>
                  </a:cubicBezTo>
                  <a:cubicBezTo>
                    <a:pt x="4325" y="7838"/>
                    <a:pt x="4289" y="7852"/>
                    <a:pt x="4252" y="7865"/>
                  </a:cubicBezTo>
                  <a:cubicBezTo>
                    <a:pt x="4216" y="7878"/>
                    <a:pt x="4180" y="7889"/>
                    <a:pt x="4143" y="7899"/>
                  </a:cubicBezTo>
                  <a:cubicBezTo>
                    <a:pt x="4095" y="7910"/>
                    <a:pt x="4047" y="7921"/>
                    <a:pt x="3998" y="7929"/>
                  </a:cubicBezTo>
                  <a:cubicBezTo>
                    <a:pt x="3957" y="7937"/>
                    <a:pt x="3916" y="7943"/>
                    <a:pt x="3875" y="7949"/>
                  </a:cubicBezTo>
                  <a:cubicBezTo>
                    <a:pt x="3786" y="7959"/>
                    <a:pt x="3696" y="7967"/>
                    <a:pt x="3605" y="7974"/>
                  </a:cubicBezTo>
                  <a:cubicBezTo>
                    <a:pt x="3520" y="7979"/>
                    <a:pt x="3435" y="7982"/>
                    <a:pt x="3350" y="7984"/>
                  </a:cubicBezTo>
                  <a:cubicBezTo>
                    <a:pt x="3323" y="7984"/>
                    <a:pt x="3297" y="7984"/>
                    <a:pt x="3270" y="7984"/>
                  </a:cubicBezTo>
                  <a:cubicBezTo>
                    <a:pt x="3190" y="7984"/>
                    <a:pt x="3111" y="7983"/>
                    <a:pt x="3031" y="7981"/>
                  </a:cubicBezTo>
                  <a:cubicBezTo>
                    <a:pt x="2919" y="7978"/>
                    <a:pt x="2806" y="7973"/>
                    <a:pt x="2694" y="7968"/>
                  </a:cubicBezTo>
                  <a:cubicBezTo>
                    <a:pt x="2556" y="7963"/>
                    <a:pt x="2418" y="7959"/>
                    <a:pt x="2279" y="7959"/>
                  </a:cubicBezTo>
                  <a:cubicBezTo>
                    <a:pt x="2179" y="7959"/>
                    <a:pt x="2078" y="7961"/>
                    <a:pt x="1977" y="7966"/>
                  </a:cubicBezTo>
                  <a:cubicBezTo>
                    <a:pt x="1861" y="7973"/>
                    <a:pt x="1744" y="7982"/>
                    <a:pt x="1629" y="7997"/>
                  </a:cubicBezTo>
                  <a:cubicBezTo>
                    <a:pt x="1511" y="8010"/>
                    <a:pt x="1395" y="8033"/>
                    <a:pt x="1279" y="8062"/>
                  </a:cubicBezTo>
                  <a:cubicBezTo>
                    <a:pt x="1166" y="8088"/>
                    <a:pt x="1053" y="8121"/>
                    <a:pt x="941" y="8154"/>
                  </a:cubicBezTo>
                  <a:cubicBezTo>
                    <a:pt x="850" y="8182"/>
                    <a:pt x="759" y="8212"/>
                    <a:pt x="670" y="8247"/>
                  </a:cubicBezTo>
                  <a:cubicBezTo>
                    <a:pt x="714" y="8171"/>
                    <a:pt x="756" y="8094"/>
                    <a:pt x="800" y="8019"/>
                  </a:cubicBezTo>
                  <a:cubicBezTo>
                    <a:pt x="916" y="7817"/>
                    <a:pt x="1036" y="7619"/>
                    <a:pt x="1158" y="7421"/>
                  </a:cubicBezTo>
                  <a:cubicBezTo>
                    <a:pt x="1218" y="7323"/>
                    <a:pt x="1278" y="7226"/>
                    <a:pt x="1341" y="7131"/>
                  </a:cubicBezTo>
                  <a:cubicBezTo>
                    <a:pt x="1404" y="7036"/>
                    <a:pt x="1468" y="6942"/>
                    <a:pt x="1535" y="6850"/>
                  </a:cubicBezTo>
                  <a:cubicBezTo>
                    <a:pt x="1582" y="6789"/>
                    <a:pt x="1629" y="6728"/>
                    <a:pt x="1678" y="6669"/>
                  </a:cubicBezTo>
                  <a:cubicBezTo>
                    <a:pt x="1726" y="6610"/>
                    <a:pt x="1777" y="6554"/>
                    <a:pt x="1828" y="6498"/>
                  </a:cubicBezTo>
                  <a:cubicBezTo>
                    <a:pt x="1886" y="6440"/>
                    <a:pt x="1945" y="6383"/>
                    <a:pt x="2007" y="6330"/>
                  </a:cubicBezTo>
                  <a:cubicBezTo>
                    <a:pt x="2063" y="6283"/>
                    <a:pt x="2120" y="6237"/>
                    <a:pt x="2177" y="6192"/>
                  </a:cubicBezTo>
                  <a:cubicBezTo>
                    <a:pt x="2225" y="6157"/>
                    <a:pt x="2274" y="6121"/>
                    <a:pt x="2324" y="6087"/>
                  </a:cubicBezTo>
                  <a:cubicBezTo>
                    <a:pt x="2367" y="6057"/>
                    <a:pt x="2411" y="6029"/>
                    <a:pt x="2456" y="6002"/>
                  </a:cubicBezTo>
                  <a:cubicBezTo>
                    <a:pt x="2505" y="5975"/>
                    <a:pt x="2554" y="5948"/>
                    <a:pt x="2603" y="5922"/>
                  </a:cubicBezTo>
                  <a:cubicBezTo>
                    <a:pt x="2656" y="5895"/>
                    <a:pt x="2709" y="5871"/>
                    <a:pt x="2762" y="5847"/>
                  </a:cubicBezTo>
                  <a:cubicBezTo>
                    <a:pt x="2772" y="5842"/>
                    <a:pt x="2781" y="5838"/>
                    <a:pt x="2791" y="5834"/>
                  </a:cubicBezTo>
                  <a:cubicBezTo>
                    <a:pt x="2939" y="5980"/>
                    <a:pt x="3185" y="6115"/>
                    <a:pt x="3309" y="6207"/>
                  </a:cubicBezTo>
                  <a:cubicBezTo>
                    <a:pt x="3703" y="6440"/>
                    <a:pt x="4129" y="6677"/>
                    <a:pt x="4599" y="6682"/>
                  </a:cubicBezTo>
                  <a:cubicBezTo>
                    <a:pt x="4604" y="6683"/>
                    <a:pt x="4609" y="6684"/>
                    <a:pt x="4614" y="6684"/>
                  </a:cubicBezTo>
                  <a:cubicBezTo>
                    <a:pt x="4643" y="6684"/>
                    <a:pt x="4670" y="6661"/>
                    <a:pt x="4668" y="6627"/>
                  </a:cubicBezTo>
                  <a:cubicBezTo>
                    <a:pt x="4666" y="6597"/>
                    <a:pt x="4640" y="6577"/>
                    <a:pt x="4614" y="6577"/>
                  </a:cubicBezTo>
                  <a:cubicBezTo>
                    <a:pt x="4607" y="6577"/>
                    <a:pt x="4601" y="6578"/>
                    <a:pt x="4595" y="6581"/>
                  </a:cubicBezTo>
                  <a:cubicBezTo>
                    <a:pt x="4493" y="6580"/>
                    <a:pt x="4395" y="6549"/>
                    <a:pt x="4301" y="6515"/>
                  </a:cubicBezTo>
                  <a:cubicBezTo>
                    <a:pt x="3870" y="6331"/>
                    <a:pt x="3527" y="5997"/>
                    <a:pt x="3165" y="5704"/>
                  </a:cubicBezTo>
                  <a:cubicBezTo>
                    <a:pt x="3175" y="5701"/>
                    <a:pt x="3184" y="5699"/>
                    <a:pt x="3195" y="5695"/>
                  </a:cubicBezTo>
                  <a:cubicBezTo>
                    <a:pt x="3289" y="5670"/>
                    <a:pt x="3384" y="5647"/>
                    <a:pt x="3479" y="5628"/>
                  </a:cubicBezTo>
                  <a:cubicBezTo>
                    <a:pt x="3576" y="5608"/>
                    <a:pt x="3674" y="5593"/>
                    <a:pt x="3771" y="5578"/>
                  </a:cubicBezTo>
                  <a:cubicBezTo>
                    <a:pt x="3811" y="5573"/>
                    <a:pt x="3852" y="5566"/>
                    <a:pt x="3892" y="5561"/>
                  </a:cubicBezTo>
                  <a:cubicBezTo>
                    <a:pt x="4075" y="5537"/>
                    <a:pt x="4258" y="5517"/>
                    <a:pt x="4441" y="5496"/>
                  </a:cubicBezTo>
                  <a:cubicBezTo>
                    <a:pt x="4648" y="5472"/>
                    <a:pt x="4856" y="5450"/>
                    <a:pt x="5063" y="5417"/>
                  </a:cubicBezTo>
                  <a:cubicBezTo>
                    <a:pt x="5183" y="5398"/>
                    <a:pt x="5302" y="5378"/>
                    <a:pt x="5420" y="5354"/>
                  </a:cubicBezTo>
                  <a:cubicBezTo>
                    <a:pt x="5485" y="5340"/>
                    <a:pt x="5549" y="5326"/>
                    <a:pt x="5612" y="5310"/>
                  </a:cubicBezTo>
                  <a:cubicBezTo>
                    <a:pt x="5677" y="5294"/>
                    <a:pt x="5741" y="5275"/>
                    <a:pt x="5806" y="5256"/>
                  </a:cubicBezTo>
                  <a:cubicBezTo>
                    <a:pt x="5832" y="5249"/>
                    <a:pt x="5857" y="5240"/>
                    <a:pt x="5883" y="5230"/>
                  </a:cubicBezTo>
                  <a:cubicBezTo>
                    <a:pt x="5906" y="5223"/>
                    <a:pt x="5929" y="5215"/>
                    <a:pt x="5951" y="5206"/>
                  </a:cubicBezTo>
                  <a:cubicBezTo>
                    <a:pt x="6018" y="5180"/>
                    <a:pt x="6084" y="5152"/>
                    <a:pt x="6149" y="5123"/>
                  </a:cubicBezTo>
                  <a:cubicBezTo>
                    <a:pt x="6206" y="5097"/>
                    <a:pt x="6262" y="5068"/>
                    <a:pt x="6317" y="5039"/>
                  </a:cubicBezTo>
                  <a:cubicBezTo>
                    <a:pt x="6349" y="5023"/>
                    <a:pt x="6379" y="5003"/>
                    <a:pt x="6410" y="4984"/>
                  </a:cubicBezTo>
                  <a:cubicBezTo>
                    <a:pt x="6431" y="4973"/>
                    <a:pt x="6451" y="4960"/>
                    <a:pt x="6471" y="4947"/>
                  </a:cubicBezTo>
                  <a:cubicBezTo>
                    <a:pt x="6556" y="4890"/>
                    <a:pt x="6640" y="4831"/>
                    <a:pt x="6721" y="4768"/>
                  </a:cubicBezTo>
                  <a:cubicBezTo>
                    <a:pt x="6723" y="4772"/>
                    <a:pt x="6724" y="4775"/>
                    <a:pt x="6726" y="4779"/>
                  </a:cubicBezTo>
                  <a:cubicBezTo>
                    <a:pt x="6763" y="4854"/>
                    <a:pt x="6846" y="4882"/>
                    <a:pt x="6921" y="4901"/>
                  </a:cubicBezTo>
                  <a:cubicBezTo>
                    <a:pt x="7031" y="4931"/>
                    <a:pt x="7142" y="4953"/>
                    <a:pt x="7254" y="4959"/>
                  </a:cubicBezTo>
                  <a:cubicBezTo>
                    <a:pt x="7289" y="4961"/>
                    <a:pt x="7325" y="4963"/>
                    <a:pt x="7360" y="4963"/>
                  </a:cubicBezTo>
                  <a:cubicBezTo>
                    <a:pt x="7690" y="4963"/>
                    <a:pt x="8013" y="4864"/>
                    <a:pt x="8326" y="4761"/>
                  </a:cubicBezTo>
                  <a:cubicBezTo>
                    <a:pt x="8366" y="4746"/>
                    <a:pt x="8351" y="4690"/>
                    <a:pt x="8315" y="4690"/>
                  </a:cubicBezTo>
                  <a:cubicBezTo>
                    <a:pt x="8311" y="4690"/>
                    <a:pt x="8307" y="4691"/>
                    <a:pt x="8303" y="4692"/>
                  </a:cubicBezTo>
                  <a:cubicBezTo>
                    <a:pt x="8276" y="4702"/>
                    <a:pt x="8248" y="4707"/>
                    <a:pt x="8221" y="4712"/>
                  </a:cubicBezTo>
                  <a:cubicBezTo>
                    <a:pt x="8123" y="4725"/>
                    <a:pt x="8026" y="4731"/>
                    <a:pt x="7930" y="4731"/>
                  </a:cubicBezTo>
                  <a:cubicBezTo>
                    <a:pt x="7777" y="4731"/>
                    <a:pt x="7626" y="4715"/>
                    <a:pt x="7473" y="4682"/>
                  </a:cubicBezTo>
                  <a:cubicBezTo>
                    <a:pt x="7312" y="4641"/>
                    <a:pt x="7155" y="4585"/>
                    <a:pt x="6996" y="4539"/>
                  </a:cubicBezTo>
                  <a:cubicBezTo>
                    <a:pt x="7018" y="4519"/>
                    <a:pt x="7041" y="4499"/>
                    <a:pt x="7063" y="4478"/>
                  </a:cubicBezTo>
                  <a:cubicBezTo>
                    <a:pt x="7106" y="4438"/>
                    <a:pt x="7148" y="4396"/>
                    <a:pt x="7189" y="4354"/>
                  </a:cubicBezTo>
                  <a:cubicBezTo>
                    <a:pt x="7233" y="4308"/>
                    <a:pt x="7276" y="4262"/>
                    <a:pt x="7319" y="4214"/>
                  </a:cubicBezTo>
                  <a:cubicBezTo>
                    <a:pt x="7400" y="4123"/>
                    <a:pt x="7478" y="4030"/>
                    <a:pt x="7551" y="3931"/>
                  </a:cubicBezTo>
                  <a:cubicBezTo>
                    <a:pt x="7557" y="3924"/>
                    <a:pt x="7579" y="3893"/>
                    <a:pt x="7601" y="3863"/>
                  </a:cubicBezTo>
                  <a:cubicBezTo>
                    <a:pt x="7602" y="3862"/>
                    <a:pt x="7605" y="3857"/>
                    <a:pt x="7609" y="3852"/>
                  </a:cubicBezTo>
                  <a:lnTo>
                    <a:pt x="7615" y="3845"/>
                  </a:lnTo>
                  <a:cubicBezTo>
                    <a:pt x="7615" y="3845"/>
                    <a:pt x="7616" y="3844"/>
                    <a:pt x="7617" y="3843"/>
                  </a:cubicBezTo>
                  <a:cubicBezTo>
                    <a:pt x="7692" y="3739"/>
                    <a:pt x="7764" y="3628"/>
                    <a:pt x="7834" y="3518"/>
                  </a:cubicBezTo>
                  <a:cubicBezTo>
                    <a:pt x="7895" y="3421"/>
                    <a:pt x="7953" y="3323"/>
                    <a:pt x="8012" y="3224"/>
                  </a:cubicBezTo>
                  <a:cubicBezTo>
                    <a:pt x="8069" y="3126"/>
                    <a:pt x="8127" y="3029"/>
                    <a:pt x="8186" y="2931"/>
                  </a:cubicBezTo>
                  <a:cubicBezTo>
                    <a:pt x="8249" y="2826"/>
                    <a:pt x="8311" y="2720"/>
                    <a:pt x="8376" y="2617"/>
                  </a:cubicBezTo>
                  <a:cubicBezTo>
                    <a:pt x="8409" y="2567"/>
                    <a:pt x="8440" y="2516"/>
                    <a:pt x="8473" y="2466"/>
                  </a:cubicBezTo>
                  <a:cubicBezTo>
                    <a:pt x="8505" y="2417"/>
                    <a:pt x="8539" y="2370"/>
                    <a:pt x="8572" y="2322"/>
                  </a:cubicBezTo>
                  <a:cubicBezTo>
                    <a:pt x="8633" y="2243"/>
                    <a:pt x="8695" y="2165"/>
                    <a:pt x="8762" y="2091"/>
                  </a:cubicBezTo>
                  <a:cubicBezTo>
                    <a:pt x="8832" y="2011"/>
                    <a:pt x="8903" y="1933"/>
                    <a:pt x="8976" y="1856"/>
                  </a:cubicBezTo>
                  <a:cubicBezTo>
                    <a:pt x="9028" y="1804"/>
                    <a:pt x="9083" y="1754"/>
                    <a:pt x="9138" y="1702"/>
                  </a:cubicBezTo>
                  <a:cubicBezTo>
                    <a:pt x="9189" y="1654"/>
                    <a:pt x="9246" y="1611"/>
                    <a:pt x="9300" y="1566"/>
                  </a:cubicBezTo>
                  <a:cubicBezTo>
                    <a:pt x="9354" y="1527"/>
                    <a:pt x="9408" y="1488"/>
                    <a:pt x="9461" y="1450"/>
                  </a:cubicBezTo>
                  <a:cubicBezTo>
                    <a:pt x="9513" y="1414"/>
                    <a:pt x="9567" y="1383"/>
                    <a:pt x="9621" y="1350"/>
                  </a:cubicBezTo>
                  <a:cubicBezTo>
                    <a:pt x="9683" y="1316"/>
                    <a:pt x="9745" y="1282"/>
                    <a:pt x="9808" y="1249"/>
                  </a:cubicBezTo>
                  <a:cubicBezTo>
                    <a:pt x="9868" y="1218"/>
                    <a:pt x="9930" y="1190"/>
                    <a:pt x="9991" y="1161"/>
                  </a:cubicBezTo>
                  <a:cubicBezTo>
                    <a:pt x="10035" y="1143"/>
                    <a:pt x="10079" y="1127"/>
                    <a:pt x="10123" y="1111"/>
                  </a:cubicBezTo>
                  <a:cubicBezTo>
                    <a:pt x="10165" y="1095"/>
                    <a:pt x="10207" y="1082"/>
                    <a:pt x="10250" y="1070"/>
                  </a:cubicBezTo>
                  <a:cubicBezTo>
                    <a:pt x="10320" y="1052"/>
                    <a:pt x="10391" y="1037"/>
                    <a:pt x="10463" y="1026"/>
                  </a:cubicBezTo>
                  <a:cubicBezTo>
                    <a:pt x="10508" y="1020"/>
                    <a:pt x="10552" y="1015"/>
                    <a:pt x="10598" y="1014"/>
                  </a:cubicBezTo>
                  <a:lnTo>
                    <a:pt x="10615" y="1014"/>
                  </a:lnTo>
                  <a:cubicBezTo>
                    <a:pt x="10620" y="1016"/>
                    <a:pt x="10624" y="1017"/>
                    <a:pt x="10630" y="1018"/>
                  </a:cubicBezTo>
                  <a:cubicBezTo>
                    <a:pt x="10631" y="1018"/>
                    <a:pt x="10631" y="1018"/>
                    <a:pt x="10632" y="1018"/>
                  </a:cubicBezTo>
                  <a:cubicBezTo>
                    <a:pt x="10663" y="1018"/>
                    <a:pt x="10682" y="985"/>
                    <a:pt x="10672" y="958"/>
                  </a:cubicBezTo>
                  <a:cubicBezTo>
                    <a:pt x="10657" y="909"/>
                    <a:pt x="10588" y="906"/>
                    <a:pt x="10546" y="901"/>
                  </a:cubicBezTo>
                  <a:cubicBezTo>
                    <a:pt x="10500" y="895"/>
                    <a:pt x="10453" y="895"/>
                    <a:pt x="10407" y="895"/>
                  </a:cubicBezTo>
                  <a:cubicBezTo>
                    <a:pt x="10402" y="895"/>
                    <a:pt x="10398" y="895"/>
                    <a:pt x="10393" y="895"/>
                  </a:cubicBezTo>
                  <a:cubicBezTo>
                    <a:pt x="10301" y="895"/>
                    <a:pt x="10209" y="904"/>
                    <a:pt x="10119" y="916"/>
                  </a:cubicBezTo>
                  <a:lnTo>
                    <a:pt x="10110" y="917"/>
                  </a:lnTo>
                  <a:cubicBezTo>
                    <a:pt x="10106" y="919"/>
                    <a:pt x="10102" y="919"/>
                    <a:pt x="10099" y="920"/>
                  </a:cubicBezTo>
                  <a:cubicBezTo>
                    <a:pt x="10094" y="920"/>
                    <a:pt x="10091" y="921"/>
                    <a:pt x="10088" y="921"/>
                  </a:cubicBezTo>
                  <a:cubicBezTo>
                    <a:pt x="10031" y="929"/>
                    <a:pt x="9974" y="940"/>
                    <a:pt x="9918" y="953"/>
                  </a:cubicBezTo>
                  <a:cubicBezTo>
                    <a:pt x="9857" y="969"/>
                    <a:pt x="9795" y="984"/>
                    <a:pt x="9735" y="1004"/>
                  </a:cubicBezTo>
                  <a:cubicBezTo>
                    <a:pt x="9614" y="1045"/>
                    <a:pt x="9494" y="1088"/>
                    <a:pt x="9380" y="1146"/>
                  </a:cubicBezTo>
                  <a:cubicBezTo>
                    <a:pt x="9266" y="1204"/>
                    <a:pt x="9156" y="1268"/>
                    <a:pt x="9050" y="1341"/>
                  </a:cubicBezTo>
                  <a:cubicBezTo>
                    <a:pt x="8946" y="1411"/>
                    <a:pt x="8849" y="1492"/>
                    <a:pt x="8754" y="1575"/>
                  </a:cubicBezTo>
                  <a:cubicBezTo>
                    <a:pt x="8662" y="1657"/>
                    <a:pt x="8575" y="1746"/>
                    <a:pt x="8488" y="1835"/>
                  </a:cubicBezTo>
                  <a:cubicBezTo>
                    <a:pt x="8408" y="1920"/>
                    <a:pt x="8329" y="2008"/>
                    <a:pt x="8258" y="2101"/>
                  </a:cubicBezTo>
                  <a:lnTo>
                    <a:pt x="8257" y="2102"/>
                  </a:lnTo>
                  <a:cubicBezTo>
                    <a:pt x="8247" y="2116"/>
                    <a:pt x="8236" y="2131"/>
                    <a:pt x="8227" y="2144"/>
                  </a:cubicBezTo>
                  <a:cubicBezTo>
                    <a:pt x="8217" y="2156"/>
                    <a:pt x="8209" y="2168"/>
                    <a:pt x="8200" y="2180"/>
                  </a:cubicBezTo>
                  <a:cubicBezTo>
                    <a:pt x="8180" y="2207"/>
                    <a:pt x="8160" y="2236"/>
                    <a:pt x="8141" y="2264"/>
                  </a:cubicBezTo>
                  <a:cubicBezTo>
                    <a:pt x="8108" y="2309"/>
                    <a:pt x="8077" y="2356"/>
                    <a:pt x="8046" y="2404"/>
                  </a:cubicBezTo>
                  <a:cubicBezTo>
                    <a:pt x="7979" y="2506"/>
                    <a:pt x="7914" y="2610"/>
                    <a:pt x="7850" y="2714"/>
                  </a:cubicBezTo>
                  <a:cubicBezTo>
                    <a:pt x="7790" y="2810"/>
                    <a:pt x="7730" y="2908"/>
                    <a:pt x="7671" y="3004"/>
                  </a:cubicBezTo>
                  <a:cubicBezTo>
                    <a:pt x="7611" y="3102"/>
                    <a:pt x="7553" y="3201"/>
                    <a:pt x="7491" y="3296"/>
                  </a:cubicBezTo>
                  <a:cubicBezTo>
                    <a:pt x="7424" y="3399"/>
                    <a:pt x="7356" y="3500"/>
                    <a:pt x="7285" y="3601"/>
                  </a:cubicBezTo>
                  <a:cubicBezTo>
                    <a:pt x="7224" y="3682"/>
                    <a:pt x="7161" y="3764"/>
                    <a:pt x="7096" y="3842"/>
                  </a:cubicBezTo>
                  <a:cubicBezTo>
                    <a:pt x="7055" y="3890"/>
                    <a:pt x="7014" y="3936"/>
                    <a:pt x="6972" y="3983"/>
                  </a:cubicBezTo>
                  <a:cubicBezTo>
                    <a:pt x="6943" y="4015"/>
                    <a:pt x="6913" y="4045"/>
                    <a:pt x="6884" y="4076"/>
                  </a:cubicBezTo>
                  <a:cubicBezTo>
                    <a:pt x="6821" y="4138"/>
                    <a:pt x="6758" y="4200"/>
                    <a:pt x="6689" y="4258"/>
                  </a:cubicBezTo>
                  <a:cubicBezTo>
                    <a:pt x="6656" y="4287"/>
                    <a:pt x="6623" y="4316"/>
                    <a:pt x="6588" y="4345"/>
                  </a:cubicBezTo>
                  <a:cubicBezTo>
                    <a:pt x="6558" y="4368"/>
                    <a:pt x="6529" y="4391"/>
                    <a:pt x="6499" y="4415"/>
                  </a:cubicBezTo>
                  <a:cubicBezTo>
                    <a:pt x="6437" y="4461"/>
                    <a:pt x="6376" y="4510"/>
                    <a:pt x="6311" y="4553"/>
                  </a:cubicBezTo>
                  <a:cubicBezTo>
                    <a:pt x="6280" y="4574"/>
                    <a:pt x="6248" y="4597"/>
                    <a:pt x="6216" y="4617"/>
                  </a:cubicBezTo>
                  <a:cubicBezTo>
                    <a:pt x="6187" y="4634"/>
                    <a:pt x="6159" y="4649"/>
                    <a:pt x="6132" y="4666"/>
                  </a:cubicBezTo>
                  <a:cubicBezTo>
                    <a:pt x="6096" y="4685"/>
                    <a:pt x="6061" y="4705"/>
                    <a:pt x="6024" y="4722"/>
                  </a:cubicBezTo>
                  <a:cubicBezTo>
                    <a:pt x="5987" y="4740"/>
                    <a:pt x="5949" y="4756"/>
                    <a:pt x="5912" y="4774"/>
                  </a:cubicBezTo>
                  <a:cubicBezTo>
                    <a:pt x="5879" y="4787"/>
                    <a:pt x="5848" y="4800"/>
                    <a:pt x="5816" y="4813"/>
                  </a:cubicBezTo>
                  <a:cubicBezTo>
                    <a:pt x="5788" y="4825"/>
                    <a:pt x="5758" y="4834"/>
                    <a:pt x="5728" y="4844"/>
                  </a:cubicBezTo>
                  <a:cubicBezTo>
                    <a:pt x="5671" y="4865"/>
                    <a:pt x="5613" y="4880"/>
                    <a:pt x="5554" y="4898"/>
                  </a:cubicBezTo>
                  <a:cubicBezTo>
                    <a:pt x="5502" y="4911"/>
                    <a:pt x="5451" y="4924"/>
                    <a:pt x="5398" y="4936"/>
                  </a:cubicBezTo>
                  <a:cubicBezTo>
                    <a:pt x="5332" y="4950"/>
                    <a:pt x="5267" y="4963"/>
                    <a:pt x="5201" y="4976"/>
                  </a:cubicBezTo>
                  <a:cubicBezTo>
                    <a:pt x="5082" y="4998"/>
                    <a:pt x="4964" y="5017"/>
                    <a:pt x="4844" y="5034"/>
                  </a:cubicBezTo>
                  <a:cubicBezTo>
                    <a:pt x="4800" y="5040"/>
                    <a:pt x="4756" y="5045"/>
                    <a:pt x="4710" y="5051"/>
                  </a:cubicBezTo>
                  <a:cubicBezTo>
                    <a:pt x="4716" y="5040"/>
                    <a:pt x="4720" y="5028"/>
                    <a:pt x="4723" y="5017"/>
                  </a:cubicBezTo>
                  <a:cubicBezTo>
                    <a:pt x="4772" y="4869"/>
                    <a:pt x="4821" y="4720"/>
                    <a:pt x="4866" y="4571"/>
                  </a:cubicBezTo>
                  <a:cubicBezTo>
                    <a:pt x="4947" y="4313"/>
                    <a:pt x="5067" y="4068"/>
                    <a:pt x="5193" y="3829"/>
                  </a:cubicBezTo>
                  <a:cubicBezTo>
                    <a:pt x="5332" y="3573"/>
                    <a:pt x="5507" y="3333"/>
                    <a:pt x="5708" y="3123"/>
                  </a:cubicBezTo>
                  <a:cubicBezTo>
                    <a:pt x="5712" y="3112"/>
                    <a:pt x="5709" y="3098"/>
                    <a:pt x="5701" y="3090"/>
                  </a:cubicBezTo>
                  <a:cubicBezTo>
                    <a:pt x="5693" y="3082"/>
                    <a:pt x="5685" y="3079"/>
                    <a:pt x="5676" y="3079"/>
                  </a:cubicBezTo>
                  <a:cubicBezTo>
                    <a:pt x="5663" y="3079"/>
                    <a:pt x="5649" y="3086"/>
                    <a:pt x="5638" y="3095"/>
                  </a:cubicBezTo>
                  <a:cubicBezTo>
                    <a:pt x="5471" y="3232"/>
                    <a:pt x="5334" y="3404"/>
                    <a:pt x="5195" y="3570"/>
                  </a:cubicBezTo>
                  <a:cubicBezTo>
                    <a:pt x="4894" y="3946"/>
                    <a:pt x="4595" y="4335"/>
                    <a:pt x="4426" y="4790"/>
                  </a:cubicBezTo>
                  <a:cubicBezTo>
                    <a:pt x="4404" y="4854"/>
                    <a:pt x="4373" y="4917"/>
                    <a:pt x="4369" y="4985"/>
                  </a:cubicBezTo>
                  <a:cubicBezTo>
                    <a:pt x="4368" y="5021"/>
                    <a:pt x="4376" y="5056"/>
                    <a:pt x="4381" y="5092"/>
                  </a:cubicBezTo>
                  <a:cubicBezTo>
                    <a:pt x="4344" y="5096"/>
                    <a:pt x="4306" y="5100"/>
                    <a:pt x="4268" y="5105"/>
                  </a:cubicBezTo>
                  <a:cubicBezTo>
                    <a:pt x="4076" y="5127"/>
                    <a:pt x="3884" y="5151"/>
                    <a:pt x="3693" y="5179"/>
                  </a:cubicBezTo>
                  <a:cubicBezTo>
                    <a:pt x="3530" y="5201"/>
                    <a:pt x="3344" y="5236"/>
                    <a:pt x="3160" y="5285"/>
                  </a:cubicBezTo>
                  <a:cubicBezTo>
                    <a:pt x="3059" y="5311"/>
                    <a:pt x="2960" y="5341"/>
                    <a:pt x="2861" y="5374"/>
                  </a:cubicBezTo>
                  <a:cubicBezTo>
                    <a:pt x="2775" y="5402"/>
                    <a:pt x="2690" y="5438"/>
                    <a:pt x="2606" y="5473"/>
                  </a:cubicBezTo>
                  <a:cubicBezTo>
                    <a:pt x="2560" y="5492"/>
                    <a:pt x="2515" y="5512"/>
                    <a:pt x="2472" y="5534"/>
                  </a:cubicBezTo>
                  <a:cubicBezTo>
                    <a:pt x="2435" y="5553"/>
                    <a:pt x="2398" y="5570"/>
                    <a:pt x="2361" y="5590"/>
                  </a:cubicBezTo>
                  <a:cubicBezTo>
                    <a:pt x="2280" y="5637"/>
                    <a:pt x="2199" y="5682"/>
                    <a:pt x="2122" y="5734"/>
                  </a:cubicBezTo>
                  <a:cubicBezTo>
                    <a:pt x="2081" y="5762"/>
                    <a:pt x="2042" y="5789"/>
                    <a:pt x="2003" y="5818"/>
                  </a:cubicBezTo>
                  <a:cubicBezTo>
                    <a:pt x="1962" y="5849"/>
                    <a:pt x="1922" y="5879"/>
                    <a:pt x="1883" y="5911"/>
                  </a:cubicBezTo>
                  <a:cubicBezTo>
                    <a:pt x="1846" y="5939"/>
                    <a:pt x="1809" y="5970"/>
                    <a:pt x="1774" y="5999"/>
                  </a:cubicBezTo>
                  <a:cubicBezTo>
                    <a:pt x="1744" y="6023"/>
                    <a:pt x="1714" y="6048"/>
                    <a:pt x="1685" y="6075"/>
                  </a:cubicBezTo>
                  <a:cubicBezTo>
                    <a:pt x="1633" y="6125"/>
                    <a:pt x="1582" y="6176"/>
                    <a:pt x="1530" y="6229"/>
                  </a:cubicBezTo>
                  <a:cubicBezTo>
                    <a:pt x="1490" y="6270"/>
                    <a:pt x="1453" y="6314"/>
                    <a:pt x="1416" y="6358"/>
                  </a:cubicBezTo>
                  <a:cubicBezTo>
                    <a:pt x="1338" y="6450"/>
                    <a:pt x="1264" y="6545"/>
                    <a:pt x="1195" y="6643"/>
                  </a:cubicBezTo>
                  <a:cubicBezTo>
                    <a:pt x="1055" y="6840"/>
                    <a:pt x="929" y="7046"/>
                    <a:pt x="814" y="7258"/>
                  </a:cubicBezTo>
                  <a:cubicBezTo>
                    <a:pt x="703" y="7461"/>
                    <a:pt x="598" y="7667"/>
                    <a:pt x="505" y="7878"/>
                  </a:cubicBezTo>
                  <a:cubicBezTo>
                    <a:pt x="432" y="8041"/>
                    <a:pt x="366" y="8208"/>
                    <a:pt x="304" y="8375"/>
                  </a:cubicBezTo>
                  <a:cubicBezTo>
                    <a:pt x="300" y="8314"/>
                    <a:pt x="298" y="8253"/>
                    <a:pt x="296" y="8192"/>
                  </a:cubicBezTo>
                  <a:cubicBezTo>
                    <a:pt x="297" y="8098"/>
                    <a:pt x="300" y="8004"/>
                    <a:pt x="306" y="7910"/>
                  </a:cubicBezTo>
                  <a:cubicBezTo>
                    <a:pt x="312" y="7826"/>
                    <a:pt x="320" y="7743"/>
                    <a:pt x="331" y="7659"/>
                  </a:cubicBezTo>
                  <a:cubicBezTo>
                    <a:pt x="342" y="7576"/>
                    <a:pt x="353" y="7493"/>
                    <a:pt x="369" y="7410"/>
                  </a:cubicBezTo>
                  <a:cubicBezTo>
                    <a:pt x="378" y="7367"/>
                    <a:pt x="385" y="7323"/>
                    <a:pt x="396" y="7280"/>
                  </a:cubicBezTo>
                  <a:cubicBezTo>
                    <a:pt x="405" y="7242"/>
                    <a:pt x="415" y="7202"/>
                    <a:pt x="424" y="7163"/>
                  </a:cubicBezTo>
                  <a:cubicBezTo>
                    <a:pt x="442" y="7098"/>
                    <a:pt x="461" y="7033"/>
                    <a:pt x="481" y="6967"/>
                  </a:cubicBezTo>
                  <a:cubicBezTo>
                    <a:pt x="501" y="6904"/>
                    <a:pt x="523" y="6841"/>
                    <a:pt x="546" y="6779"/>
                  </a:cubicBezTo>
                  <a:cubicBezTo>
                    <a:pt x="577" y="6699"/>
                    <a:pt x="609" y="6618"/>
                    <a:pt x="648" y="6540"/>
                  </a:cubicBezTo>
                  <a:cubicBezTo>
                    <a:pt x="668" y="6498"/>
                    <a:pt x="688" y="6455"/>
                    <a:pt x="710" y="6414"/>
                  </a:cubicBezTo>
                  <a:cubicBezTo>
                    <a:pt x="730" y="6377"/>
                    <a:pt x="750" y="6339"/>
                    <a:pt x="770" y="6303"/>
                  </a:cubicBezTo>
                  <a:cubicBezTo>
                    <a:pt x="810" y="6231"/>
                    <a:pt x="849" y="6159"/>
                    <a:pt x="895" y="6090"/>
                  </a:cubicBezTo>
                  <a:cubicBezTo>
                    <a:pt x="918" y="6055"/>
                    <a:pt x="940" y="6019"/>
                    <a:pt x="964" y="5985"/>
                  </a:cubicBezTo>
                  <a:cubicBezTo>
                    <a:pt x="986" y="5955"/>
                    <a:pt x="1008" y="5924"/>
                    <a:pt x="1030" y="5894"/>
                  </a:cubicBezTo>
                  <a:cubicBezTo>
                    <a:pt x="1067" y="5846"/>
                    <a:pt x="1104" y="5798"/>
                    <a:pt x="1142" y="5753"/>
                  </a:cubicBezTo>
                  <a:cubicBezTo>
                    <a:pt x="1182" y="5706"/>
                    <a:pt x="1223" y="5661"/>
                    <a:pt x="1264" y="5616"/>
                  </a:cubicBezTo>
                  <a:cubicBezTo>
                    <a:pt x="1316" y="5564"/>
                    <a:pt x="1367" y="5514"/>
                    <a:pt x="1420" y="5464"/>
                  </a:cubicBezTo>
                  <a:cubicBezTo>
                    <a:pt x="1470" y="5417"/>
                    <a:pt x="1523" y="5372"/>
                    <a:pt x="1576" y="5328"/>
                  </a:cubicBezTo>
                  <a:cubicBezTo>
                    <a:pt x="1620" y="5295"/>
                    <a:pt x="1664" y="5264"/>
                    <a:pt x="1710" y="5232"/>
                  </a:cubicBezTo>
                  <a:cubicBezTo>
                    <a:pt x="1753" y="5204"/>
                    <a:pt x="1798" y="5177"/>
                    <a:pt x="1842" y="5149"/>
                  </a:cubicBezTo>
                  <a:cubicBezTo>
                    <a:pt x="1973" y="5073"/>
                    <a:pt x="2107" y="5002"/>
                    <a:pt x="2244" y="4938"/>
                  </a:cubicBezTo>
                  <a:cubicBezTo>
                    <a:pt x="2386" y="4871"/>
                    <a:pt x="2528" y="4806"/>
                    <a:pt x="2670" y="4741"/>
                  </a:cubicBezTo>
                  <a:cubicBezTo>
                    <a:pt x="2724" y="4715"/>
                    <a:pt x="2780" y="4690"/>
                    <a:pt x="2835" y="4664"/>
                  </a:cubicBezTo>
                  <a:cubicBezTo>
                    <a:pt x="2892" y="4635"/>
                    <a:pt x="2948" y="4604"/>
                    <a:pt x="3004" y="4572"/>
                  </a:cubicBezTo>
                  <a:cubicBezTo>
                    <a:pt x="3055" y="4541"/>
                    <a:pt x="3108" y="4510"/>
                    <a:pt x="3155" y="4472"/>
                  </a:cubicBezTo>
                  <a:cubicBezTo>
                    <a:pt x="3177" y="4454"/>
                    <a:pt x="3199" y="4436"/>
                    <a:pt x="3220" y="4417"/>
                  </a:cubicBezTo>
                  <a:cubicBezTo>
                    <a:pt x="3245" y="4393"/>
                    <a:pt x="3269" y="4370"/>
                    <a:pt x="3292" y="4345"/>
                  </a:cubicBezTo>
                  <a:cubicBezTo>
                    <a:pt x="3380" y="4252"/>
                    <a:pt x="3455" y="4151"/>
                    <a:pt x="3530" y="4049"/>
                  </a:cubicBezTo>
                  <a:cubicBezTo>
                    <a:pt x="3595" y="3956"/>
                    <a:pt x="3661" y="3863"/>
                    <a:pt x="3728" y="3771"/>
                  </a:cubicBezTo>
                  <a:cubicBezTo>
                    <a:pt x="3771" y="3713"/>
                    <a:pt x="3816" y="3655"/>
                    <a:pt x="3863" y="3601"/>
                  </a:cubicBezTo>
                  <a:cubicBezTo>
                    <a:pt x="3889" y="3571"/>
                    <a:pt x="3914" y="3540"/>
                    <a:pt x="3943" y="3511"/>
                  </a:cubicBezTo>
                  <a:cubicBezTo>
                    <a:pt x="3967" y="3486"/>
                    <a:pt x="3991" y="3460"/>
                    <a:pt x="4015" y="3435"/>
                  </a:cubicBezTo>
                  <a:cubicBezTo>
                    <a:pt x="4046" y="3406"/>
                    <a:pt x="4076" y="3374"/>
                    <a:pt x="4109" y="3347"/>
                  </a:cubicBezTo>
                  <a:cubicBezTo>
                    <a:pt x="4141" y="3319"/>
                    <a:pt x="4175" y="3290"/>
                    <a:pt x="4207" y="3262"/>
                  </a:cubicBezTo>
                  <a:cubicBezTo>
                    <a:pt x="4238" y="3239"/>
                    <a:pt x="4268" y="3215"/>
                    <a:pt x="4299" y="3191"/>
                  </a:cubicBezTo>
                  <a:cubicBezTo>
                    <a:pt x="4333" y="3164"/>
                    <a:pt x="4370" y="3141"/>
                    <a:pt x="4406" y="3116"/>
                  </a:cubicBezTo>
                  <a:cubicBezTo>
                    <a:pt x="4468" y="3072"/>
                    <a:pt x="4535" y="3033"/>
                    <a:pt x="4600" y="2994"/>
                  </a:cubicBezTo>
                  <a:cubicBezTo>
                    <a:pt x="4646" y="2969"/>
                    <a:pt x="4692" y="2944"/>
                    <a:pt x="4738" y="2920"/>
                  </a:cubicBezTo>
                  <a:cubicBezTo>
                    <a:pt x="4783" y="2898"/>
                    <a:pt x="4829" y="2877"/>
                    <a:pt x="4874" y="2856"/>
                  </a:cubicBezTo>
                  <a:cubicBezTo>
                    <a:pt x="4910" y="2843"/>
                    <a:pt x="4945" y="2828"/>
                    <a:pt x="4979" y="2816"/>
                  </a:cubicBezTo>
                  <a:cubicBezTo>
                    <a:pt x="5019" y="2802"/>
                    <a:pt x="5059" y="2789"/>
                    <a:pt x="5099" y="2778"/>
                  </a:cubicBezTo>
                  <a:cubicBezTo>
                    <a:pt x="5121" y="2772"/>
                    <a:pt x="5142" y="2766"/>
                    <a:pt x="5164" y="2762"/>
                  </a:cubicBezTo>
                  <a:cubicBezTo>
                    <a:pt x="5185" y="2759"/>
                    <a:pt x="5206" y="2755"/>
                    <a:pt x="5227" y="2751"/>
                  </a:cubicBezTo>
                  <a:cubicBezTo>
                    <a:pt x="5283" y="2745"/>
                    <a:pt x="5339" y="2741"/>
                    <a:pt x="5395" y="2739"/>
                  </a:cubicBezTo>
                  <a:cubicBezTo>
                    <a:pt x="5412" y="2740"/>
                    <a:pt x="5430" y="2741"/>
                    <a:pt x="5447" y="2742"/>
                  </a:cubicBezTo>
                  <a:cubicBezTo>
                    <a:pt x="5470" y="2745"/>
                    <a:pt x="5493" y="2748"/>
                    <a:pt x="5516" y="2752"/>
                  </a:cubicBezTo>
                  <a:cubicBezTo>
                    <a:pt x="5539" y="2757"/>
                    <a:pt x="5562" y="2762"/>
                    <a:pt x="5584" y="2767"/>
                  </a:cubicBezTo>
                  <a:cubicBezTo>
                    <a:pt x="5646" y="2785"/>
                    <a:pt x="5708" y="2804"/>
                    <a:pt x="5769" y="2825"/>
                  </a:cubicBezTo>
                  <a:cubicBezTo>
                    <a:pt x="5830" y="2846"/>
                    <a:pt x="5892" y="2869"/>
                    <a:pt x="5955" y="2886"/>
                  </a:cubicBezTo>
                  <a:cubicBezTo>
                    <a:pt x="6017" y="2902"/>
                    <a:pt x="6082" y="2911"/>
                    <a:pt x="6146" y="2911"/>
                  </a:cubicBezTo>
                  <a:cubicBezTo>
                    <a:pt x="6163" y="2911"/>
                    <a:pt x="6180" y="2910"/>
                    <a:pt x="6197" y="2909"/>
                  </a:cubicBezTo>
                  <a:cubicBezTo>
                    <a:pt x="6286" y="2902"/>
                    <a:pt x="6373" y="2875"/>
                    <a:pt x="6451" y="2831"/>
                  </a:cubicBezTo>
                  <a:cubicBezTo>
                    <a:pt x="6505" y="2800"/>
                    <a:pt x="6557" y="2765"/>
                    <a:pt x="6607" y="2727"/>
                  </a:cubicBezTo>
                  <a:cubicBezTo>
                    <a:pt x="6638" y="2704"/>
                    <a:pt x="6667" y="2680"/>
                    <a:pt x="6696" y="2656"/>
                  </a:cubicBezTo>
                  <a:cubicBezTo>
                    <a:pt x="6788" y="2577"/>
                    <a:pt x="6870" y="2489"/>
                    <a:pt x="6953" y="2402"/>
                  </a:cubicBezTo>
                  <a:cubicBezTo>
                    <a:pt x="7035" y="2315"/>
                    <a:pt x="7113" y="2226"/>
                    <a:pt x="7192" y="2137"/>
                  </a:cubicBezTo>
                  <a:cubicBezTo>
                    <a:pt x="7347" y="1964"/>
                    <a:pt x="7502" y="1791"/>
                    <a:pt x="7663" y="1623"/>
                  </a:cubicBezTo>
                  <a:cubicBezTo>
                    <a:pt x="7765" y="1521"/>
                    <a:pt x="7867" y="1422"/>
                    <a:pt x="7972" y="1324"/>
                  </a:cubicBezTo>
                  <a:cubicBezTo>
                    <a:pt x="8076" y="1226"/>
                    <a:pt x="8186" y="1138"/>
                    <a:pt x="8297" y="1049"/>
                  </a:cubicBezTo>
                  <a:cubicBezTo>
                    <a:pt x="8369" y="994"/>
                    <a:pt x="8440" y="939"/>
                    <a:pt x="8515" y="889"/>
                  </a:cubicBezTo>
                  <a:cubicBezTo>
                    <a:pt x="8553" y="864"/>
                    <a:pt x="8589" y="838"/>
                    <a:pt x="8627" y="815"/>
                  </a:cubicBezTo>
                  <a:cubicBezTo>
                    <a:pt x="8663" y="793"/>
                    <a:pt x="8699" y="770"/>
                    <a:pt x="8734" y="748"/>
                  </a:cubicBezTo>
                  <a:cubicBezTo>
                    <a:pt x="8787" y="719"/>
                    <a:pt x="8839" y="689"/>
                    <a:pt x="8893" y="661"/>
                  </a:cubicBezTo>
                  <a:cubicBezTo>
                    <a:pt x="8946" y="634"/>
                    <a:pt x="9000" y="606"/>
                    <a:pt x="9056" y="582"/>
                  </a:cubicBezTo>
                  <a:cubicBezTo>
                    <a:pt x="9088" y="569"/>
                    <a:pt x="9120" y="555"/>
                    <a:pt x="9152" y="541"/>
                  </a:cubicBezTo>
                  <a:cubicBezTo>
                    <a:pt x="9188" y="529"/>
                    <a:pt x="9224" y="514"/>
                    <a:pt x="9260" y="503"/>
                  </a:cubicBezTo>
                  <a:lnTo>
                    <a:pt x="9365" y="470"/>
                  </a:lnTo>
                  <a:cubicBezTo>
                    <a:pt x="9414" y="457"/>
                    <a:pt x="9461" y="445"/>
                    <a:pt x="9510" y="434"/>
                  </a:cubicBezTo>
                  <a:cubicBezTo>
                    <a:pt x="9558" y="424"/>
                    <a:pt x="9606" y="415"/>
                    <a:pt x="9654" y="407"/>
                  </a:cubicBezTo>
                  <a:cubicBezTo>
                    <a:pt x="9697" y="401"/>
                    <a:pt x="9742" y="395"/>
                    <a:pt x="9787" y="391"/>
                  </a:cubicBezTo>
                  <a:cubicBezTo>
                    <a:pt x="9833" y="388"/>
                    <a:pt x="9880" y="386"/>
                    <a:pt x="9926" y="384"/>
                  </a:cubicBezTo>
                  <a:close/>
                  <a:moveTo>
                    <a:pt x="6089" y="8424"/>
                  </a:moveTo>
                  <a:cubicBezTo>
                    <a:pt x="6154" y="8424"/>
                    <a:pt x="6215" y="8447"/>
                    <a:pt x="6255" y="8504"/>
                  </a:cubicBezTo>
                  <a:cubicBezTo>
                    <a:pt x="6297" y="8553"/>
                    <a:pt x="6272" y="8627"/>
                    <a:pt x="6232" y="8670"/>
                  </a:cubicBezTo>
                  <a:cubicBezTo>
                    <a:pt x="6192" y="8712"/>
                    <a:pt x="6132" y="8721"/>
                    <a:pt x="6076" y="8724"/>
                  </a:cubicBezTo>
                  <a:cubicBezTo>
                    <a:pt x="6075" y="8724"/>
                    <a:pt x="6074" y="8724"/>
                    <a:pt x="6073" y="8724"/>
                  </a:cubicBezTo>
                  <a:cubicBezTo>
                    <a:pt x="5961" y="8724"/>
                    <a:pt x="5807" y="8672"/>
                    <a:pt x="5815" y="8538"/>
                  </a:cubicBezTo>
                  <a:cubicBezTo>
                    <a:pt x="5880" y="8476"/>
                    <a:pt x="5990" y="8424"/>
                    <a:pt x="6089" y="8424"/>
                  </a:cubicBezTo>
                  <a:close/>
                  <a:moveTo>
                    <a:pt x="10047" y="0"/>
                  </a:moveTo>
                  <a:cubicBezTo>
                    <a:pt x="10023" y="0"/>
                    <a:pt x="9999" y="1"/>
                    <a:pt x="9976" y="2"/>
                  </a:cubicBezTo>
                  <a:cubicBezTo>
                    <a:pt x="9918" y="5"/>
                    <a:pt x="9860" y="7"/>
                    <a:pt x="9802" y="14"/>
                  </a:cubicBezTo>
                  <a:cubicBezTo>
                    <a:pt x="9764" y="19"/>
                    <a:pt x="9724" y="23"/>
                    <a:pt x="9685" y="30"/>
                  </a:cubicBezTo>
                  <a:cubicBezTo>
                    <a:pt x="9652" y="36"/>
                    <a:pt x="9620" y="43"/>
                    <a:pt x="9587" y="48"/>
                  </a:cubicBezTo>
                  <a:cubicBezTo>
                    <a:pt x="9557" y="53"/>
                    <a:pt x="9525" y="63"/>
                    <a:pt x="9495" y="69"/>
                  </a:cubicBezTo>
                  <a:cubicBezTo>
                    <a:pt x="9465" y="76"/>
                    <a:pt x="9436" y="86"/>
                    <a:pt x="9405" y="94"/>
                  </a:cubicBezTo>
                  <a:cubicBezTo>
                    <a:pt x="9352" y="109"/>
                    <a:pt x="9298" y="124"/>
                    <a:pt x="9246" y="144"/>
                  </a:cubicBezTo>
                  <a:cubicBezTo>
                    <a:pt x="9131" y="189"/>
                    <a:pt x="9016" y="235"/>
                    <a:pt x="8908" y="294"/>
                  </a:cubicBezTo>
                  <a:cubicBezTo>
                    <a:pt x="8847" y="327"/>
                    <a:pt x="8786" y="361"/>
                    <a:pt x="8726" y="397"/>
                  </a:cubicBezTo>
                  <a:cubicBezTo>
                    <a:pt x="8673" y="427"/>
                    <a:pt x="8623" y="461"/>
                    <a:pt x="8571" y="493"/>
                  </a:cubicBezTo>
                  <a:cubicBezTo>
                    <a:pt x="8527" y="522"/>
                    <a:pt x="8484" y="552"/>
                    <a:pt x="8442" y="583"/>
                  </a:cubicBezTo>
                  <a:cubicBezTo>
                    <a:pt x="8390" y="622"/>
                    <a:pt x="8337" y="661"/>
                    <a:pt x="8285" y="702"/>
                  </a:cubicBezTo>
                  <a:cubicBezTo>
                    <a:pt x="8190" y="776"/>
                    <a:pt x="8096" y="851"/>
                    <a:pt x="8006" y="931"/>
                  </a:cubicBezTo>
                  <a:cubicBezTo>
                    <a:pt x="7826" y="1092"/>
                    <a:pt x="7651" y="1259"/>
                    <a:pt x="7480" y="1430"/>
                  </a:cubicBezTo>
                  <a:cubicBezTo>
                    <a:pt x="7310" y="1600"/>
                    <a:pt x="7144" y="1776"/>
                    <a:pt x="6977" y="1948"/>
                  </a:cubicBezTo>
                  <a:cubicBezTo>
                    <a:pt x="6899" y="2027"/>
                    <a:pt x="6822" y="2103"/>
                    <a:pt x="6742" y="2180"/>
                  </a:cubicBezTo>
                  <a:cubicBezTo>
                    <a:pt x="6668" y="2250"/>
                    <a:pt x="6591" y="2317"/>
                    <a:pt x="6511" y="2382"/>
                  </a:cubicBezTo>
                  <a:cubicBezTo>
                    <a:pt x="6459" y="2418"/>
                    <a:pt x="6408" y="2455"/>
                    <a:pt x="6353" y="2489"/>
                  </a:cubicBezTo>
                  <a:cubicBezTo>
                    <a:pt x="6327" y="2503"/>
                    <a:pt x="6301" y="2517"/>
                    <a:pt x="6273" y="2529"/>
                  </a:cubicBezTo>
                  <a:cubicBezTo>
                    <a:pt x="6257" y="2535"/>
                    <a:pt x="6240" y="2541"/>
                    <a:pt x="6223" y="2547"/>
                  </a:cubicBezTo>
                  <a:cubicBezTo>
                    <a:pt x="6215" y="2549"/>
                    <a:pt x="6205" y="2550"/>
                    <a:pt x="6197" y="2552"/>
                  </a:cubicBezTo>
                  <a:cubicBezTo>
                    <a:pt x="6181" y="2553"/>
                    <a:pt x="6166" y="2554"/>
                    <a:pt x="6151" y="2554"/>
                  </a:cubicBezTo>
                  <a:cubicBezTo>
                    <a:pt x="6126" y="2554"/>
                    <a:pt x="6100" y="2553"/>
                    <a:pt x="6075" y="2551"/>
                  </a:cubicBezTo>
                  <a:cubicBezTo>
                    <a:pt x="5986" y="2538"/>
                    <a:pt x="5897" y="2513"/>
                    <a:pt x="5808" y="2494"/>
                  </a:cubicBezTo>
                  <a:cubicBezTo>
                    <a:pt x="5727" y="2478"/>
                    <a:pt x="5644" y="2466"/>
                    <a:pt x="5561" y="2461"/>
                  </a:cubicBezTo>
                  <a:cubicBezTo>
                    <a:pt x="5537" y="2460"/>
                    <a:pt x="5514" y="2460"/>
                    <a:pt x="5490" y="2460"/>
                  </a:cubicBezTo>
                  <a:cubicBezTo>
                    <a:pt x="5425" y="2460"/>
                    <a:pt x="5360" y="2464"/>
                    <a:pt x="5294" y="2475"/>
                  </a:cubicBezTo>
                  <a:cubicBezTo>
                    <a:pt x="5255" y="2482"/>
                    <a:pt x="5215" y="2489"/>
                    <a:pt x="5176" y="2497"/>
                  </a:cubicBezTo>
                  <a:cubicBezTo>
                    <a:pt x="5125" y="2509"/>
                    <a:pt x="5076" y="2522"/>
                    <a:pt x="5027" y="2535"/>
                  </a:cubicBezTo>
                  <a:cubicBezTo>
                    <a:pt x="4955" y="2555"/>
                    <a:pt x="4870" y="2586"/>
                    <a:pt x="4786" y="2618"/>
                  </a:cubicBezTo>
                  <a:cubicBezTo>
                    <a:pt x="4711" y="2647"/>
                    <a:pt x="4636" y="2680"/>
                    <a:pt x="4563" y="2716"/>
                  </a:cubicBezTo>
                  <a:cubicBezTo>
                    <a:pt x="4409" y="2792"/>
                    <a:pt x="4258" y="2876"/>
                    <a:pt x="4116" y="2975"/>
                  </a:cubicBezTo>
                  <a:cubicBezTo>
                    <a:pt x="4089" y="2995"/>
                    <a:pt x="4059" y="3013"/>
                    <a:pt x="4032" y="3034"/>
                  </a:cubicBezTo>
                  <a:cubicBezTo>
                    <a:pt x="4008" y="3053"/>
                    <a:pt x="3984" y="3072"/>
                    <a:pt x="3958" y="3091"/>
                  </a:cubicBezTo>
                  <a:cubicBezTo>
                    <a:pt x="3908" y="3129"/>
                    <a:pt x="3860" y="3170"/>
                    <a:pt x="3811" y="3211"/>
                  </a:cubicBezTo>
                  <a:cubicBezTo>
                    <a:pt x="3787" y="3232"/>
                    <a:pt x="3765" y="3254"/>
                    <a:pt x="3742" y="3277"/>
                  </a:cubicBezTo>
                  <a:cubicBezTo>
                    <a:pt x="3725" y="3291"/>
                    <a:pt x="3709" y="3307"/>
                    <a:pt x="3694" y="3323"/>
                  </a:cubicBezTo>
                  <a:cubicBezTo>
                    <a:pt x="3669" y="3349"/>
                    <a:pt x="3641" y="3373"/>
                    <a:pt x="3617" y="3400"/>
                  </a:cubicBezTo>
                  <a:cubicBezTo>
                    <a:pt x="3595" y="3426"/>
                    <a:pt x="3572" y="3451"/>
                    <a:pt x="3549" y="3476"/>
                  </a:cubicBezTo>
                  <a:cubicBezTo>
                    <a:pt x="3512" y="3517"/>
                    <a:pt x="3477" y="3560"/>
                    <a:pt x="3444" y="3603"/>
                  </a:cubicBezTo>
                  <a:cubicBezTo>
                    <a:pt x="3405" y="3653"/>
                    <a:pt x="3367" y="3702"/>
                    <a:pt x="3331" y="3752"/>
                  </a:cubicBezTo>
                  <a:cubicBezTo>
                    <a:pt x="3262" y="3850"/>
                    <a:pt x="3194" y="3950"/>
                    <a:pt x="3124" y="4047"/>
                  </a:cubicBezTo>
                  <a:cubicBezTo>
                    <a:pt x="3104" y="4074"/>
                    <a:pt x="3086" y="4099"/>
                    <a:pt x="3065" y="4124"/>
                  </a:cubicBezTo>
                  <a:cubicBezTo>
                    <a:pt x="3041" y="4154"/>
                    <a:pt x="3017" y="4181"/>
                    <a:pt x="2992" y="4208"/>
                  </a:cubicBezTo>
                  <a:cubicBezTo>
                    <a:pt x="2971" y="4229"/>
                    <a:pt x="2950" y="4250"/>
                    <a:pt x="2928" y="4269"/>
                  </a:cubicBezTo>
                  <a:cubicBezTo>
                    <a:pt x="2906" y="4288"/>
                    <a:pt x="2884" y="4307"/>
                    <a:pt x="2861" y="4325"/>
                  </a:cubicBezTo>
                  <a:cubicBezTo>
                    <a:pt x="2831" y="4347"/>
                    <a:pt x="2803" y="4368"/>
                    <a:pt x="2773" y="4389"/>
                  </a:cubicBezTo>
                  <a:cubicBezTo>
                    <a:pt x="2745" y="4407"/>
                    <a:pt x="2717" y="4425"/>
                    <a:pt x="2689" y="4441"/>
                  </a:cubicBezTo>
                  <a:cubicBezTo>
                    <a:pt x="2599" y="4491"/>
                    <a:pt x="2509" y="4536"/>
                    <a:pt x="2417" y="4579"/>
                  </a:cubicBezTo>
                  <a:cubicBezTo>
                    <a:pt x="2324" y="4621"/>
                    <a:pt x="2231" y="4660"/>
                    <a:pt x="2137" y="4699"/>
                  </a:cubicBezTo>
                  <a:cubicBezTo>
                    <a:pt x="2041" y="4739"/>
                    <a:pt x="1945" y="4780"/>
                    <a:pt x="1851" y="4824"/>
                  </a:cubicBezTo>
                  <a:cubicBezTo>
                    <a:pt x="1758" y="4867"/>
                    <a:pt x="1666" y="4911"/>
                    <a:pt x="1576" y="4963"/>
                  </a:cubicBezTo>
                  <a:cubicBezTo>
                    <a:pt x="1559" y="4973"/>
                    <a:pt x="1530" y="4990"/>
                    <a:pt x="1501" y="5007"/>
                  </a:cubicBezTo>
                  <a:cubicBezTo>
                    <a:pt x="1468" y="5025"/>
                    <a:pt x="1438" y="5046"/>
                    <a:pt x="1407" y="5066"/>
                  </a:cubicBezTo>
                  <a:cubicBezTo>
                    <a:pt x="1361" y="5096"/>
                    <a:pt x="1318" y="5128"/>
                    <a:pt x="1275" y="5162"/>
                  </a:cubicBezTo>
                  <a:cubicBezTo>
                    <a:pt x="1175" y="5239"/>
                    <a:pt x="1077" y="5317"/>
                    <a:pt x="987" y="5404"/>
                  </a:cubicBezTo>
                  <a:cubicBezTo>
                    <a:pt x="937" y="5454"/>
                    <a:pt x="887" y="5504"/>
                    <a:pt x="838" y="5557"/>
                  </a:cubicBezTo>
                  <a:cubicBezTo>
                    <a:pt x="820" y="5576"/>
                    <a:pt x="803" y="5596"/>
                    <a:pt x="785" y="5617"/>
                  </a:cubicBezTo>
                  <a:cubicBezTo>
                    <a:pt x="770" y="5635"/>
                    <a:pt x="753" y="5652"/>
                    <a:pt x="738" y="5671"/>
                  </a:cubicBezTo>
                  <a:cubicBezTo>
                    <a:pt x="696" y="5726"/>
                    <a:pt x="654" y="5779"/>
                    <a:pt x="615" y="5835"/>
                  </a:cubicBezTo>
                  <a:cubicBezTo>
                    <a:pt x="581" y="5884"/>
                    <a:pt x="548" y="5935"/>
                    <a:pt x="515" y="5986"/>
                  </a:cubicBezTo>
                  <a:cubicBezTo>
                    <a:pt x="502" y="6009"/>
                    <a:pt x="488" y="6034"/>
                    <a:pt x="474" y="6057"/>
                  </a:cubicBezTo>
                  <a:cubicBezTo>
                    <a:pt x="460" y="6082"/>
                    <a:pt x="444" y="6108"/>
                    <a:pt x="430" y="6134"/>
                  </a:cubicBezTo>
                  <a:cubicBezTo>
                    <a:pt x="402" y="6189"/>
                    <a:pt x="373" y="6242"/>
                    <a:pt x="347" y="6297"/>
                  </a:cubicBezTo>
                  <a:cubicBezTo>
                    <a:pt x="334" y="6325"/>
                    <a:pt x="319" y="6352"/>
                    <a:pt x="307" y="6380"/>
                  </a:cubicBezTo>
                  <a:cubicBezTo>
                    <a:pt x="295" y="6411"/>
                    <a:pt x="281" y="6442"/>
                    <a:pt x="269" y="6473"/>
                  </a:cubicBezTo>
                  <a:cubicBezTo>
                    <a:pt x="243" y="6533"/>
                    <a:pt x="221" y="6595"/>
                    <a:pt x="199" y="6655"/>
                  </a:cubicBezTo>
                  <a:cubicBezTo>
                    <a:pt x="190" y="6682"/>
                    <a:pt x="181" y="6708"/>
                    <a:pt x="174" y="6734"/>
                  </a:cubicBezTo>
                  <a:cubicBezTo>
                    <a:pt x="167" y="6757"/>
                    <a:pt x="158" y="6780"/>
                    <a:pt x="152" y="6805"/>
                  </a:cubicBezTo>
                  <a:cubicBezTo>
                    <a:pt x="134" y="6870"/>
                    <a:pt x="116" y="6936"/>
                    <a:pt x="102" y="7002"/>
                  </a:cubicBezTo>
                  <a:cubicBezTo>
                    <a:pt x="74" y="7124"/>
                    <a:pt x="50" y="7247"/>
                    <a:pt x="36" y="7372"/>
                  </a:cubicBezTo>
                  <a:cubicBezTo>
                    <a:pt x="29" y="7432"/>
                    <a:pt x="23" y="7492"/>
                    <a:pt x="18" y="7551"/>
                  </a:cubicBezTo>
                  <a:cubicBezTo>
                    <a:pt x="12" y="7614"/>
                    <a:pt x="9" y="7678"/>
                    <a:pt x="6" y="7743"/>
                  </a:cubicBezTo>
                  <a:cubicBezTo>
                    <a:pt x="1" y="7862"/>
                    <a:pt x="4" y="7983"/>
                    <a:pt x="8" y="8102"/>
                  </a:cubicBezTo>
                  <a:cubicBezTo>
                    <a:pt x="12" y="8219"/>
                    <a:pt x="25" y="8339"/>
                    <a:pt x="50" y="8454"/>
                  </a:cubicBezTo>
                  <a:cubicBezTo>
                    <a:pt x="60" y="8492"/>
                    <a:pt x="68" y="8532"/>
                    <a:pt x="80" y="8571"/>
                  </a:cubicBezTo>
                  <a:cubicBezTo>
                    <a:pt x="97" y="8634"/>
                    <a:pt x="122" y="8704"/>
                    <a:pt x="171" y="8750"/>
                  </a:cubicBezTo>
                  <a:cubicBezTo>
                    <a:pt x="196" y="8772"/>
                    <a:pt x="221" y="8784"/>
                    <a:pt x="253" y="8791"/>
                  </a:cubicBezTo>
                  <a:cubicBezTo>
                    <a:pt x="259" y="8792"/>
                    <a:pt x="267" y="8793"/>
                    <a:pt x="274" y="8793"/>
                  </a:cubicBezTo>
                  <a:cubicBezTo>
                    <a:pt x="294" y="8793"/>
                    <a:pt x="316" y="8788"/>
                    <a:pt x="332" y="8779"/>
                  </a:cubicBezTo>
                  <a:cubicBezTo>
                    <a:pt x="355" y="8766"/>
                    <a:pt x="375" y="8751"/>
                    <a:pt x="391" y="8729"/>
                  </a:cubicBezTo>
                  <a:cubicBezTo>
                    <a:pt x="400" y="8717"/>
                    <a:pt x="407" y="8706"/>
                    <a:pt x="415" y="8693"/>
                  </a:cubicBezTo>
                  <a:cubicBezTo>
                    <a:pt x="423" y="8695"/>
                    <a:pt x="431" y="8696"/>
                    <a:pt x="439" y="8696"/>
                  </a:cubicBezTo>
                  <a:cubicBezTo>
                    <a:pt x="476" y="8696"/>
                    <a:pt x="509" y="8679"/>
                    <a:pt x="540" y="8657"/>
                  </a:cubicBezTo>
                  <a:cubicBezTo>
                    <a:pt x="550" y="8650"/>
                    <a:pt x="562" y="8642"/>
                    <a:pt x="573" y="8635"/>
                  </a:cubicBezTo>
                  <a:cubicBezTo>
                    <a:pt x="594" y="8623"/>
                    <a:pt x="616" y="8612"/>
                    <a:pt x="638" y="8602"/>
                  </a:cubicBezTo>
                  <a:cubicBezTo>
                    <a:pt x="719" y="8569"/>
                    <a:pt x="801" y="8541"/>
                    <a:pt x="885" y="8518"/>
                  </a:cubicBezTo>
                  <a:cubicBezTo>
                    <a:pt x="1064" y="8470"/>
                    <a:pt x="1245" y="8438"/>
                    <a:pt x="1428" y="8412"/>
                  </a:cubicBezTo>
                  <a:cubicBezTo>
                    <a:pt x="1494" y="8403"/>
                    <a:pt x="1561" y="8396"/>
                    <a:pt x="1628" y="8391"/>
                  </a:cubicBezTo>
                  <a:cubicBezTo>
                    <a:pt x="1693" y="8385"/>
                    <a:pt x="1757" y="8383"/>
                    <a:pt x="1822" y="8383"/>
                  </a:cubicBezTo>
                  <a:cubicBezTo>
                    <a:pt x="2022" y="8384"/>
                    <a:pt x="2221" y="8398"/>
                    <a:pt x="2421" y="8408"/>
                  </a:cubicBezTo>
                  <a:cubicBezTo>
                    <a:pt x="2600" y="8417"/>
                    <a:pt x="2781" y="8424"/>
                    <a:pt x="2961" y="8424"/>
                  </a:cubicBezTo>
                  <a:cubicBezTo>
                    <a:pt x="3268" y="8424"/>
                    <a:pt x="3574" y="8405"/>
                    <a:pt x="3876" y="8348"/>
                  </a:cubicBezTo>
                  <a:cubicBezTo>
                    <a:pt x="3938" y="8336"/>
                    <a:pt x="4000" y="8323"/>
                    <a:pt x="4060" y="8306"/>
                  </a:cubicBezTo>
                  <a:cubicBezTo>
                    <a:pt x="4092" y="8297"/>
                    <a:pt x="4124" y="8289"/>
                    <a:pt x="4155" y="8278"/>
                  </a:cubicBezTo>
                  <a:cubicBezTo>
                    <a:pt x="4184" y="8269"/>
                    <a:pt x="4214" y="8258"/>
                    <a:pt x="4243" y="8248"/>
                  </a:cubicBezTo>
                  <a:cubicBezTo>
                    <a:pt x="4271" y="8238"/>
                    <a:pt x="4300" y="8225"/>
                    <a:pt x="4328" y="8213"/>
                  </a:cubicBezTo>
                  <a:cubicBezTo>
                    <a:pt x="4359" y="8200"/>
                    <a:pt x="4389" y="8185"/>
                    <a:pt x="4420" y="8170"/>
                  </a:cubicBezTo>
                  <a:cubicBezTo>
                    <a:pt x="4476" y="8143"/>
                    <a:pt x="4530" y="8108"/>
                    <a:pt x="4583" y="8075"/>
                  </a:cubicBezTo>
                  <a:cubicBezTo>
                    <a:pt x="4789" y="7947"/>
                    <a:pt x="4970" y="7781"/>
                    <a:pt x="5114" y="7588"/>
                  </a:cubicBezTo>
                  <a:lnTo>
                    <a:pt x="5127" y="7569"/>
                  </a:lnTo>
                  <a:lnTo>
                    <a:pt x="5134" y="7562"/>
                  </a:lnTo>
                  <a:cubicBezTo>
                    <a:pt x="5214" y="7619"/>
                    <a:pt x="5304" y="7662"/>
                    <a:pt x="5397" y="7695"/>
                  </a:cubicBezTo>
                  <a:cubicBezTo>
                    <a:pt x="5357" y="7798"/>
                    <a:pt x="5351" y="7927"/>
                    <a:pt x="5375" y="8019"/>
                  </a:cubicBezTo>
                  <a:cubicBezTo>
                    <a:pt x="5425" y="8176"/>
                    <a:pt x="5562" y="8283"/>
                    <a:pt x="5665" y="8407"/>
                  </a:cubicBezTo>
                  <a:cubicBezTo>
                    <a:pt x="5649" y="8446"/>
                    <a:pt x="5646" y="8496"/>
                    <a:pt x="5678" y="8529"/>
                  </a:cubicBezTo>
                  <a:cubicBezTo>
                    <a:pt x="5668" y="8686"/>
                    <a:pt x="5766" y="8836"/>
                    <a:pt x="5907" y="8903"/>
                  </a:cubicBezTo>
                  <a:cubicBezTo>
                    <a:pt x="5979" y="8943"/>
                    <a:pt x="6057" y="8962"/>
                    <a:pt x="6133" y="8962"/>
                  </a:cubicBezTo>
                  <a:cubicBezTo>
                    <a:pt x="6307" y="8962"/>
                    <a:pt x="6471" y="8862"/>
                    <a:pt x="6531" y="8676"/>
                  </a:cubicBezTo>
                  <a:cubicBezTo>
                    <a:pt x="6568" y="8563"/>
                    <a:pt x="6559" y="8432"/>
                    <a:pt x="6487" y="8335"/>
                  </a:cubicBezTo>
                  <a:cubicBezTo>
                    <a:pt x="6435" y="8267"/>
                    <a:pt x="6373" y="8203"/>
                    <a:pt x="6288" y="8177"/>
                  </a:cubicBezTo>
                  <a:cubicBezTo>
                    <a:pt x="6245" y="8165"/>
                    <a:pt x="6202" y="8159"/>
                    <a:pt x="6158" y="8159"/>
                  </a:cubicBezTo>
                  <a:cubicBezTo>
                    <a:pt x="6022" y="8159"/>
                    <a:pt x="5885" y="8215"/>
                    <a:pt x="5771" y="8289"/>
                  </a:cubicBezTo>
                  <a:cubicBezTo>
                    <a:pt x="5728" y="8235"/>
                    <a:pt x="5695" y="8174"/>
                    <a:pt x="5663" y="8112"/>
                  </a:cubicBezTo>
                  <a:cubicBezTo>
                    <a:pt x="5615" y="8025"/>
                    <a:pt x="5578" y="7933"/>
                    <a:pt x="5570" y="7833"/>
                  </a:cubicBezTo>
                  <a:cubicBezTo>
                    <a:pt x="5565" y="7803"/>
                    <a:pt x="5562" y="7773"/>
                    <a:pt x="5560" y="7744"/>
                  </a:cubicBezTo>
                  <a:lnTo>
                    <a:pt x="5560" y="7744"/>
                  </a:lnTo>
                  <a:cubicBezTo>
                    <a:pt x="5627" y="7760"/>
                    <a:pt x="5696" y="7774"/>
                    <a:pt x="5763" y="7787"/>
                  </a:cubicBezTo>
                  <a:cubicBezTo>
                    <a:pt x="5831" y="7798"/>
                    <a:pt x="5900" y="7803"/>
                    <a:pt x="5969" y="7803"/>
                  </a:cubicBezTo>
                  <a:cubicBezTo>
                    <a:pt x="6170" y="7803"/>
                    <a:pt x="6370" y="7761"/>
                    <a:pt x="6566" y="7718"/>
                  </a:cubicBezTo>
                  <a:cubicBezTo>
                    <a:pt x="6621" y="7891"/>
                    <a:pt x="6797" y="8005"/>
                    <a:pt x="6969" y="8033"/>
                  </a:cubicBezTo>
                  <a:cubicBezTo>
                    <a:pt x="6994" y="8038"/>
                    <a:pt x="7020" y="8040"/>
                    <a:pt x="7046" y="8040"/>
                  </a:cubicBezTo>
                  <a:cubicBezTo>
                    <a:pt x="7401" y="8040"/>
                    <a:pt x="7745" y="7635"/>
                    <a:pt x="7582" y="7292"/>
                  </a:cubicBezTo>
                  <a:cubicBezTo>
                    <a:pt x="7492" y="7089"/>
                    <a:pt x="7270" y="6961"/>
                    <a:pt x="7052" y="6961"/>
                  </a:cubicBezTo>
                  <a:cubicBezTo>
                    <a:pt x="6945" y="6961"/>
                    <a:pt x="6839" y="6992"/>
                    <a:pt x="6750" y="7061"/>
                  </a:cubicBezTo>
                  <a:cubicBezTo>
                    <a:pt x="6602" y="7173"/>
                    <a:pt x="6493" y="7354"/>
                    <a:pt x="6530" y="7545"/>
                  </a:cubicBezTo>
                  <a:cubicBezTo>
                    <a:pt x="6452" y="7553"/>
                    <a:pt x="6375" y="7557"/>
                    <a:pt x="6298" y="7557"/>
                  </a:cubicBezTo>
                  <a:cubicBezTo>
                    <a:pt x="5947" y="7557"/>
                    <a:pt x="5602" y="7480"/>
                    <a:pt x="5268" y="7375"/>
                  </a:cubicBezTo>
                  <a:cubicBezTo>
                    <a:pt x="5308" y="7317"/>
                    <a:pt x="5347" y="7258"/>
                    <a:pt x="5385" y="7198"/>
                  </a:cubicBezTo>
                  <a:cubicBezTo>
                    <a:pt x="5428" y="7131"/>
                    <a:pt x="5469" y="7064"/>
                    <a:pt x="5510" y="6996"/>
                  </a:cubicBezTo>
                  <a:cubicBezTo>
                    <a:pt x="5544" y="6938"/>
                    <a:pt x="5578" y="6881"/>
                    <a:pt x="5616" y="6827"/>
                  </a:cubicBezTo>
                  <a:cubicBezTo>
                    <a:pt x="5628" y="6810"/>
                    <a:pt x="5642" y="6793"/>
                    <a:pt x="5657" y="6777"/>
                  </a:cubicBezTo>
                  <a:cubicBezTo>
                    <a:pt x="5665" y="6769"/>
                    <a:pt x="5674" y="6762"/>
                    <a:pt x="5682" y="6754"/>
                  </a:cubicBezTo>
                  <a:cubicBezTo>
                    <a:pt x="5692" y="6747"/>
                    <a:pt x="5704" y="6739"/>
                    <a:pt x="5716" y="6732"/>
                  </a:cubicBezTo>
                  <a:cubicBezTo>
                    <a:pt x="5737" y="6721"/>
                    <a:pt x="5759" y="6710"/>
                    <a:pt x="5781" y="6700"/>
                  </a:cubicBezTo>
                  <a:cubicBezTo>
                    <a:pt x="5934" y="6638"/>
                    <a:pt x="6092" y="6589"/>
                    <a:pt x="6249" y="6538"/>
                  </a:cubicBezTo>
                  <a:cubicBezTo>
                    <a:pt x="6416" y="6484"/>
                    <a:pt x="6584" y="6433"/>
                    <a:pt x="6753" y="6386"/>
                  </a:cubicBezTo>
                  <a:cubicBezTo>
                    <a:pt x="6950" y="6334"/>
                    <a:pt x="7147" y="6285"/>
                    <a:pt x="7343" y="6230"/>
                  </a:cubicBezTo>
                  <a:cubicBezTo>
                    <a:pt x="7541" y="6175"/>
                    <a:pt x="7740" y="6119"/>
                    <a:pt x="7930" y="6042"/>
                  </a:cubicBezTo>
                  <a:cubicBezTo>
                    <a:pt x="7994" y="6017"/>
                    <a:pt x="8058" y="5992"/>
                    <a:pt x="8121" y="5964"/>
                  </a:cubicBezTo>
                  <a:cubicBezTo>
                    <a:pt x="8182" y="5938"/>
                    <a:pt x="8242" y="5911"/>
                    <a:pt x="8300" y="5883"/>
                  </a:cubicBezTo>
                  <a:cubicBezTo>
                    <a:pt x="8413" y="5832"/>
                    <a:pt x="8521" y="5771"/>
                    <a:pt x="8626" y="5709"/>
                  </a:cubicBezTo>
                  <a:cubicBezTo>
                    <a:pt x="8730" y="5648"/>
                    <a:pt x="8830" y="5580"/>
                    <a:pt x="8922" y="5504"/>
                  </a:cubicBezTo>
                  <a:cubicBezTo>
                    <a:pt x="8945" y="5485"/>
                    <a:pt x="8970" y="5468"/>
                    <a:pt x="8992" y="5447"/>
                  </a:cubicBezTo>
                  <a:cubicBezTo>
                    <a:pt x="9017" y="5422"/>
                    <a:pt x="9042" y="5399"/>
                    <a:pt x="9068" y="5375"/>
                  </a:cubicBezTo>
                  <a:cubicBezTo>
                    <a:pt x="9091" y="5353"/>
                    <a:pt x="9113" y="5328"/>
                    <a:pt x="9137" y="5305"/>
                  </a:cubicBezTo>
                  <a:cubicBezTo>
                    <a:pt x="9153" y="5288"/>
                    <a:pt x="9169" y="5270"/>
                    <a:pt x="9185" y="5253"/>
                  </a:cubicBezTo>
                  <a:cubicBezTo>
                    <a:pt x="9210" y="5225"/>
                    <a:pt x="9235" y="5198"/>
                    <a:pt x="9259" y="5170"/>
                  </a:cubicBezTo>
                  <a:cubicBezTo>
                    <a:pt x="9308" y="5117"/>
                    <a:pt x="9350" y="5058"/>
                    <a:pt x="9386" y="4996"/>
                  </a:cubicBezTo>
                  <a:cubicBezTo>
                    <a:pt x="9421" y="4937"/>
                    <a:pt x="9454" y="4877"/>
                    <a:pt x="9485" y="4816"/>
                  </a:cubicBezTo>
                  <a:cubicBezTo>
                    <a:pt x="9509" y="4769"/>
                    <a:pt x="9532" y="4721"/>
                    <a:pt x="9554" y="4670"/>
                  </a:cubicBezTo>
                  <a:cubicBezTo>
                    <a:pt x="9566" y="4639"/>
                    <a:pt x="9581" y="4606"/>
                    <a:pt x="9592" y="4573"/>
                  </a:cubicBezTo>
                  <a:lnTo>
                    <a:pt x="9624" y="4478"/>
                  </a:lnTo>
                  <a:cubicBezTo>
                    <a:pt x="9633" y="4450"/>
                    <a:pt x="9640" y="4420"/>
                    <a:pt x="9648" y="4391"/>
                  </a:cubicBezTo>
                  <a:cubicBezTo>
                    <a:pt x="9655" y="4365"/>
                    <a:pt x="9661" y="4339"/>
                    <a:pt x="9667" y="4313"/>
                  </a:cubicBezTo>
                  <a:cubicBezTo>
                    <a:pt x="9680" y="4255"/>
                    <a:pt x="9691" y="4197"/>
                    <a:pt x="9697" y="4137"/>
                  </a:cubicBezTo>
                  <a:cubicBezTo>
                    <a:pt x="9705" y="4075"/>
                    <a:pt x="9713" y="4012"/>
                    <a:pt x="9714" y="3950"/>
                  </a:cubicBezTo>
                  <a:cubicBezTo>
                    <a:pt x="9715" y="3886"/>
                    <a:pt x="9716" y="3823"/>
                    <a:pt x="9715" y="3760"/>
                  </a:cubicBezTo>
                  <a:cubicBezTo>
                    <a:pt x="9715" y="3671"/>
                    <a:pt x="9707" y="3569"/>
                    <a:pt x="9704" y="3465"/>
                  </a:cubicBezTo>
                  <a:cubicBezTo>
                    <a:pt x="9704" y="3432"/>
                    <a:pt x="9706" y="3400"/>
                    <a:pt x="9708" y="3368"/>
                  </a:cubicBezTo>
                  <a:cubicBezTo>
                    <a:pt x="9710" y="3353"/>
                    <a:pt x="9713" y="3339"/>
                    <a:pt x="9716" y="3323"/>
                  </a:cubicBezTo>
                  <a:cubicBezTo>
                    <a:pt x="9722" y="3305"/>
                    <a:pt x="9728" y="3286"/>
                    <a:pt x="9734" y="3268"/>
                  </a:cubicBezTo>
                  <a:cubicBezTo>
                    <a:pt x="9747" y="3239"/>
                    <a:pt x="9760" y="3211"/>
                    <a:pt x="9775" y="3183"/>
                  </a:cubicBezTo>
                  <a:cubicBezTo>
                    <a:pt x="9822" y="3102"/>
                    <a:pt x="9879" y="3027"/>
                    <a:pt x="9935" y="2951"/>
                  </a:cubicBezTo>
                  <a:cubicBezTo>
                    <a:pt x="9980" y="2889"/>
                    <a:pt x="10025" y="2826"/>
                    <a:pt x="10071" y="2763"/>
                  </a:cubicBezTo>
                  <a:cubicBezTo>
                    <a:pt x="10144" y="2667"/>
                    <a:pt x="10217" y="2573"/>
                    <a:pt x="10294" y="2480"/>
                  </a:cubicBezTo>
                  <a:cubicBezTo>
                    <a:pt x="10366" y="2391"/>
                    <a:pt x="10441" y="2305"/>
                    <a:pt x="10515" y="2218"/>
                  </a:cubicBezTo>
                  <a:cubicBezTo>
                    <a:pt x="10669" y="2036"/>
                    <a:pt x="10819" y="1851"/>
                    <a:pt x="10966" y="1663"/>
                  </a:cubicBezTo>
                  <a:cubicBezTo>
                    <a:pt x="11037" y="1573"/>
                    <a:pt x="11106" y="1480"/>
                    <a:pt x="11168" y="1384"/>
                  </a:cubicBezTo>
                  <a:cubicBezTo>
                    <a:pt x="11260" y="1241"/>
                    <a:pt x="11343" y="1089"/>
                    <a:pt x="11367" y="916"/>
                  </a:cubicBezTo>
                  <a:cubicBezTo>
                    <a:pt x="11377" y="841"/>
                    <a:pt x="11375" y="764"/>
                    <a:pt x="11357" y="690"/>
                  </a:cubicBezTo>
                  <a:cubicBezTo>
                    <a:pt x="11349" y="655"/>
                    <a:pt x="11337" y="619"/>
                    <a:pt x="11321" y="587"/>
                  </a:cubicBezTo>
                  <a:cubicBezTo>
                    <a:pt x="11306" y="555"/>
                    <a:pt x="11290" y="525"/>
                    <a:pt x="11269" y="497"/>
                  </a:cubicBezTo>
                  <a:cubicBezTo>
                    <a:pt x="11241" y="462"/>
                    <a:pt x="11213" y="428"/>
                    <a:pt x="11180" y="397"/>
                  </a:cubicBezTo>
                  <a:cubicBezTo>
                    <a:pt x="11167" y="384"/>
                    <a:pt x="11152" y="371"/>
                    <a:pt x="11137" y="359"/>
                  </a:cubicBezTo>
                  <a:cubicBezTo>
                    <a:pt x="11114" y="338"/>
                    <a:pt x="11089" y="319"/>
                    <a:pt x="11063" y="301"/>
                  </a:cubicBezTo>
                  <a:cubicBezTo>
                    <a:pt x="11036" y="281"/>
                    <a:pt x="11007" y="261"/>
                    <a:pt x="10979" y="243"/>
                  </a:cubicBezTo>
                  <a:cubicBezTo>
                    <a:pt x="10956" y="228"/>
                    <a:pt x="10932" y="215"/>
                    <a:pt x="10907" y="202"/>
                  </a:cubicBezTo>
                  <a:cubicBezTo>
                    <a:pt x="10848" y="169"/>
                    <a:pt x="10783" y="140"/>
                    <a:pt x="10718" y="116"/>
                  </a:cubicBezTo>
                  <a:cubicBezTo>
                    <a:pt x="10602" y="74"/>
                    <a:pt x="10481" y="44"/>
                    <a:pt x="10358" y="25"/>
                  </a:cubicBezTo>
                  <a:cubicBezTo>
                    <a:pt x="10255" y="9"/>
                    <a:pt x="10151" y="0"/>
                    <a:pt x="1004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-2281040" y="5325169"/>
              <a:ext cx="64092" cy="137888"/>
            </a:xfrm>
            <a:custGeom>
              <a:avLst/>
              <a:gdLst/>
              <a:ahLst/>
              <a:cxnLst/>
              <a:rect l="l" t="t" r="r" b="b"/>
              <a:pathLst>
                <a:path w="515" h="1108" extrusionOk="0">
                  <a:moveTo>
                    <a:pt x="515" y="1"/>
                  </a:moveTo>
                  <a:lnTo>
                    <a:pt x="515" y="1"/>
                  </a:lnTo>
                  <a:cubicBezTo>
                    <a:pt x="474" y="11"/>
                    <a:pt x="433" y="23"/>
                    <a:pt x="393" y="35"/>
                  </a:cubicBezTo>
                  <a:cubicBezTo>
                    <a:pt x="281" y="71"/>
                    <a:pt x="172" y="119"/>
                    <a:pt x="67" y="178"/>
                  </a:cubicBezTo>
                  <a:cubicBezTo>
                    <a:pt x="54" y="249"/>
                    <a:pt x="45" y="320"/>
                    <a:pt x="35" y="392"/>
                  </a:cubicBezTo>
                  <a:cubicBezTo>
                    <a:pt x="25" y="476"/>
                    <a:pt x="17" y="559"/>
                    <a:pt x="11" y="643"/>
                  </a:cubicBezTo>
                  <a:cubicBezTo>
                    <a:pt x="5" y="737"/>
                    <a:pt x="2" y="831"/>
                    <a:pt x="1" y="925"/>
                  </a:cubicBezTo>
                  <a:cubicBezTo>
                    <a:pt x="2" y="986"/>
                    <a:pt x="4" y="1048"/>
                    <a:pt x="9" y="1108"/>
                  </a:cubicBezTo>
                  <a:cubicBezTo>
                    <a:pt x="71" y="941"/>
                    <a:pt x="136" y="775"/>
                    <a:pt x="210" y="611"/>
                  </a:cubicBezTo>
                  <a:cubicBezTo>
                    <a:pt x="301" y="403"/>
                    <a:pt x="405" y="200"/>
                    <a:pt x="51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-2234495" y="4470333"/>
              <a:ext cx="1288431" cy="976913"/>
            </a:xfrm>
            <a:custGeom>
              <a:avLst/>
              <a:gdLst/>
              <a:ahLst/>
              <a:cxnLst/>
              <a:rect l="l" t="t" r="r" b="b"/>
              <a:pathLst>
                <a:path w="10353" h="7850" extrusionOk="0">
                  <a:moveTo>
                    <a:pt x="9522" y="1"/>
                  </a:moveTo>
                  <a:lnTo>
                    <a:pt x="9522" y="1"/>
                  </a:lnTo>
                  <a:cubicBezTo>
                    <a:pt x="9561" y="164"/>
                    <a:pt x="9577" y="337"/>
                    <a:pt x="9566" y="506"/>
                  </a:cubicBezTo>
                  <a:cubicBezTo>
                    <a:pt x="9616" y="501"/>
                    <a:pt x="9666" y="498"/>
                    <a:pt x="9716" y="498"/>
                  </a:cubicBezTo>
                  <a:cubicBezTo>
                    <a:pt x="9724" y="498"/>
                    <a:pt x="9731" y="498"/>
                    <a:pt x="9738" y="498"/>
                  </a:cubicBezTo>
                  <a:cubicBezTo>
                    <a:pt x="9752" y="498"/>
                    <a:pt x="9765" y="498"/>
                    <a:pt x="9778" y="498"/>
                  </a:cubicBezTo>
                  <a:cubicBezTo>
                    <a:pt x="9811" y="498"/>
                    <a:pt x="9844" y="499"/>
                    <a:pt x="9877" y="503"/>
                  </a:cubicBezTo>
                  <a:cubicBezTo>
                    <a:pt x="9920" y="508"/>
                    <a:pt x="9988" y="511"/>
                    <a:pt x="10003" y="560"/>
                  </a:cubicBezTo>
                  <a:cubicBezTo>
                    <a:pt x="10013" y="587"/>
                    <a:pt x="9994" y="620"/>
                    <a:pt x="9963" y="620"/>
                  </a:cubicBezTo>
                  <a:cubicBezTo>
                    <a:pt x="9962" y="620"/>
                    <a:pt x="9962" y="620"/>
                    <a:pt x="9961" y="620"/>
                  </a:cubicBezTo>
                  <a:cubicBezTo>
                    <a:pt x="9956" y="619"/>
                    <a:pt x="9951" y="618"/>
                    <a:pt x="9945" y="616"/>
                  </a:cubicBezTo>
                  <a:lnTo>
                    <a:pt x="9930" y="616"/>
                  </a:lnTo>
                  <a:cubicBezTo>
                    <a:pt x="9884" y="617"/>
                    <a:pt x="9839" y="622"/>
                    <a:pt x="9794" y="629"/>
                  </a:cubicBezTo>
                  <a:cubicBezTo>
                    <a:pt x="9723" y="639"/>
                    <a:pt x="9651" y="654"/>
                    <a:pt x="9581" y="672"/>
                  </a:cubicBezTo>
                  <a:cubicBezTo>
                    <a:pt x="9570" y="676"/>
                    <a:pt x="9558" y="679"/>
                    <a:pt x="9547" y="682"/>
                  </a:cubicBezTo>
                  <a:cubicBezTo>
                    <a:pt x="9492" y="1021"/>
                    <a:pt x="9332" y="1335"/>
                    <a:pt x="9062" y="1544"/>
                  </a:cubicBezTo>
                  <a:cubicBezTo>
                    <a:pt x="8775" y="1765"/>
                    <a:pt x="8394" y="1857"/>
                    <a:pt x="8147" y="2120"/>
                  </a:cubicBezTo>
                  <a:cubicBezTo>
                    <a:pt x="7776" y="2518"/>
                    <a:pt x="7840" y="3143"/>
                    <a:pt x="7656" y="3655"/>
                  </a:cubicBezTo>
                  <a:cubicBezTo>
                    <a:pt x="7560" y="3920"/>
                    <a:pt x="7399" y="4145"/>
                    <a:pt x="7195" y="4333"/>
                  </a:cubicBezTo>
                  <a:cubicBezTo>
                    <a:pt x="7213" y="4334"/>
                    <a:pt x="7231" y="4334"/>
                    <a:pt x="7249" y="4334"/>
                  </a:cubicBezTo>
                  <a:cubicBezTo>
                    <a:pt x="7349" y="4334"/>
                    <a:pt x="7450" y="4327"/>
                    <a:pt x="7552" y="4313"/>
                  </a:cubicBezTo>
                  <a:cubicBezTo>
                    <a:pt x="7579" y="4309"/>
                    <a:pt x="7607" y="4304"/>
                    <a:pt x="7634" y="4294"/>
                  </a:cubicBezTo>
                  <a:cubicBezTo>
                    <a:pt x="7638" y="4293"/>
                    <a:pt x="7642" y="4292"/>
                    <a:pt x="7646" y="4292"/>
                  </a:cubicBezTo>
                  <a:cubicBezTo>
                    <a:pt x="7682" y="4292"/>
                    <a:pt x="7697" y="4348"/>
                    <a:pt x="7657" y="4363"/>
                  </a:cubicBezTo>
                  <a:cubicBezTo>
                    <a:pt x="7416" y="4442"/>
                    <a:pt x="7169" y="4519"/>
                    <a:pt x="6916" y="4551"/>
                  </a:cubicBezTo>
                  <a:cubicBezTo>
                    <a:pt x="6538" y="4799"/>
                    <a:pt x="6078" y="4947"/>
                    <a:pt x="5627" y="5001"/>
                  </a:cubicBezTo>
                  <a:cubicBezTo>
                    <a:pt x="5054" y="5071"/>
                    <a:pt x="4423" y="5038"/>
                    <a:pt x="3965" y="5389"/>
                  </a:cubicBezTo>
                  <a:cubicBezTo>
                    <a:pt x="3745" y="5557"/>
                    <a:pt x="3593" y="5795"/>
                    <a:pt x="3419" y="6012"/>
                  </a:cubicBezTo>
                  <a:cubicBezTo>
                    <a:pt x="3487" y="6049"/>
                    <a:pt x="3558" y="6085"/>
                    <a:pt x="3632" y="6117"/>
                  </a:cubicBezTo>
                  <a:cubicBezTo>
                    <a:pt x="3726" y="6151"/>
                    <a:pt x="3824" y="6182"/>
                    <a:pt x="3926" y="6183"/>
                  </a:cubicBezTo>
                  <a:cubicBezTo>
                    <a:pt x="3932" y="6181"/>
                    <a:pt x="3938" y="6180"/>
                    <a:pt x="3944" y="6180"/>
                  </a:cubicBezTo>
                  <a:cubicBezTo>
                    <a:pt x="3971" y="6180"/>
                    <a:pt x="3997" y="6199"/>
                    <a:pt x="3998" y="6229"/>
                  </a:cubicBezTo>
                  <a:cubicBezTo>
                    <a:pt x="4001" y="6263"/>
                    <a:pt x="3974" y="6286"/>
                    <a:pt x="3945" y="6286"/>
                  </a:cubicBezTo>
                  <a:cubicBezTo>
                    <a:pt x="3940" y="6286"/>
                    <a:pt x="3934" y="6285"/>
                    <a:pt x="3929" y="6284"/>
                  </a:cubicBezTo>
                  <a:cubicBezTo>
                    <a:pt x="3711" y="6283"/>
                    <a:pt x="3501" y="6230"/>
                    <a:pt x="3300" y="6150"/>
                  </a:cubicBezTo>
                  <a:cubicBezTo>
                    <a:pt x="3269" y="6183"/>
                    <a:pt x="3237" y="6214"/>
                    <a:pt x="3204" y="6244"/>
                  </a:cubicBezTo>
                  <a:cubicBezTo>
                    <a:pt x="2796" y="6615"/>
                    <a:pt x="2212" y="6715"/>
                    <a:pt x="1660" y="6741"/>
                  </a:cubicBezTo>
                  <a:cubicBezTo>
                    <a:pt x="1321" y="6757"/>
                    <a:pt x="977" y="6751"/>
                    <a:pt x="639" y="6785"/>
                  </a:cubicBezTo>
                  <a:cubicBezTo>
                    <a:pt x="588" y="6862"/>
                    <a:pt x="539" y="6943"/>
                    <a:pt x="489" y="7023"/>
                  </a:cubicBezTo>
                  <a:cubicBezTo>
                    <a:pt x="367" y="7222"/>
                    <a:pt x="247" y="7420"/>
                    <a:pt x="131" y="7621"/>
                  </a:cubicBezTo>
                  <a:cubicBezTo>
                    <a:pt x="87" y="7696"/>
                    <a:pt x="45" y="7773"/>
                    <a:pt x="1" y="7850"/>
                  </a:cubicBezTo>
                  <a:cubicBezTo>
                    <a:pt x="89" y="7814"/>
                    <a:pt x="180" y="7785"/>
                    <a:pt x="273" y="7756"/>
                  </a:cubicBezTo>
                  <a:cubicBezTo>
                    <a:pt x="384" y="7723"/>
                    <a:pt x="497" y="7691"/>
                    <a:pt x="610" y="7664"/>
                  </a:cubicBezTo>
                  <a:cubicBezTo>
                    <a:pt x="726" y="7637"/>
                    <a:pt x="841" y="7613"/>
                    <a:pt x="959" y="7599"/>
                  </a:cubicBezTo>
                  <a:cubicBezTo>
                    <a:pt x="1075" y="7584"/>
                    <a:pt x="1192" y="7575"/>
                    <a:pt x="1308" y="7568"/>
                  </a:cubicBezTo>
                  <a:cubicBezTo>
                    <a:pt x="1409" y="7563"/>
                    <a:pt x="1509" y="7561"/>
                    <a:pt x="1610" y="7561"/>
                  </a:cubicBezTo>
                  <a:cubicBezTo>
                    <a:pt x="1748" y="7561"/>
                    <a:pt x="1887" y="7565"/>
                    <a:pt x="2025" y="7570"/>
                  </a:cubicBezTo>
                  <a:cubicBezTo>
                    <a:pt x="2137" y="7576"/>
                    <a:pt x="2249" y="7580"/>
                    <a:pt x="2361" y="7583"/>
                  </a:cubicBezTo>
                  <a:cubicBezTo>
                    <a:pt x="2441" y="7585"/>
                    <a:pt x="2521" y="7586"/>
                    <a:pt x="2601" y="7586"/>
                  </a:cubicBezTo>
                  <a:cubicBezTo>
                    <a:pt x="2627" y="7586"/>
                    <a:pt x="2654" y="7586"/>
                    <a:pt x="2680" y="7586"/>
                  </a:cubicBezTo>
                  <a:cubicBezTo>
                    <a:pt x="2766" y="7584"/>
                    <a:pt x="2851" y="7581"/>
                    <a:pt x="2936" y="7576"/>
                  </a:cubicBezTo>
                  <a:cubicBezTo>
                    <a:pt x="3027" y="7570"/>
                    <a:pt x="3117" y="7561"/>
                    <a:pt x="3206" y="7551"/>
                  </a:cubicBezTo>
                  <a:cubicBezTo>
                    <a:pt x="3246" y="7545"/>
                    <a:pt x="3287" y="7540"/>
                    <a:pt x="3328" y="7533"/>
                  </a:cubicBezTo>
                  <a:cubicBezTo>
                    <a:pt x="3377" y="7523"/>
                    <a:pt x="3426" y="7513"/>
                    <a:pt x="3474" y="7501"/>
                  </a:cubicBezTo>
                  <a:cubicBezTo>
                    <a:pt x="3510" y="7491"/>
                    <a:pt x="3547" y="7480"/>
                    <a:pt x="3582" y="7467"/>
                  </a:cubicBezTo>
                  <a:cubicBezTo>
                    <a:pt x="3619" y="7455"/>
                    <a:pt x="3656" y="7441"/>
                    <a:pt x="3692" y="7425"/>
                  </a:cubicBezTo>
                  <a:cubicBezTo>
                    <a:pt x="3718" y="7413"/>
                    <a:pt x="3744" y="7401"/>
                    <a:pt x="3769" y="7390"/>
                  </a:cubicBezTo>
                  <a:cubicBezTo>
                    <a:pt x="3796" y="7377"/>
                    <a:pt x="3822" y="7361"/>
                    <a:pt x="3847" y="7349"/>
                  </a:cubicBezTo>
                  <a:cubicBezTo>
                    <a:pt x="3877" y="7331"/>
                    <a:pt x="3906" y="7314"/>
                    <a:pt x="3934" y="7295"/>
                  </a:cubicBezTo>
                  <a:cubicBezTo>
                    <a:pt x="3968" y="7273"/>
                    <a:pt x="4000" y="7250"/>
                    <a:pt x="4034" y="7225"/>
                  </a:cubicBezTo>
                  <a:cubicBezTo>
                    <a:pt x="4052" y="7209"/>
                    <a:pt x="4070" y="7194"/>
                    <a:pt x="4088" y="7180"/>
                  </a:cubicBezTo>
                  <a:cubicBezTo>
                    <a:pt x="4102" y="7166"/>
                    <a:pt x="4117" y="7151"/>
                    <a:pt x="4131" y="7137"/>
                  </a:cubicBezTo>
                  <a:cubicBezTo>
                    <a:pt x="4161" y="7104"/>
                    <a:pt x="4191" y="7069"/>
                    <a:pt x="4219" y="7035"/>
                  </a:cubicBezTo>
                  <a:cubicBezTo>
                    <a:pt x="4247" y="6996"/>
                    <a:pt x="4276" y="6957"/>
                    <a:pt x="4302" y="6916"/>
                  </a:cubicBezTo>
                  <a:cubicBezTo>
                    <a:pt x="4317" y="6892"/>
                    <a:pt x="4332" y="6869"/>
                    <a:pt x="4347" y="6844"/>
                  </a:cubicBezTo>
                  <a:cubicBezTo>
                    <a:pt x="4359" y="6826"/>
                    <a:pt x="4370" y="6803"/>
                    <a:pt x="4383" y="6784"/>
                  </a:cubicBezTo>
                  <a:lnTo>
                    <a:pt x="4394" y="6765"/>
                  </a:lnTo>
                  <a:cubicBezTo>
                    <a:pt x="4400" y="6755"/>
                    <a:pt x="4404" y="6746"/>
                    <a:pt x="4409" y="6736"/>
                  </a:cubicBezTo>
                  <a:cubicBezTo>
                    <a:pt x="4436" y="6683"/>
                    <a:pt x="4464" y="6629"/>
                    <a:pt x="4488" y="6575"/>
                  </a:cubicBezTo>
                  <a:cubicBezTo>
                    <a:pt x="4511" y="6522"/>
                    <a:pt x="4532" y="6469"/>
                    <a:pt x="4553" y="6415"/>
                  </a:cubicBezTo>
                  <a:cubicBezTo>
                    <a:pt x="4575" y="6360"/>
                    <a:pt x="4595" y="6305"/>
                    <a:pt x="4618" y="6251"/>
                  </a:cubicBezTo>
                  <a:cubicBezTo>
                    <a:pt x="4633" y="6218"/>
                    <a:pt x="4650" y="6184"/>
                    <a:pt x="4667" y="6153"/>
                  </a:cubicBezTo>
                  <a:cubicBezTo>
                    <a:pt x="4710" y="6078"/>
                    <a:pt x="4770" y="6019"/>
                    <a:pt x="4840" y="5970"/>
                  </a:cubicBezTo>
                  <a:cubicBezTo>
                    <a:pt x="4914" y="5919"/>
                    <a:pt x="4999" y="5887"/>
                    <a:pt x="5082" y="5854"/>
                  </a:cubicBezTo>
                  <a:cubicBezTo>
                    <a:pt x="5135" y="5833"/>
                    <a:pt x="5188" y="5817"/>
                    <a:pt x="5242" y="5799"/>
                  </a:cubicBezTo>
                  <a:cubicBezTo>
                    <a:pt x="5473" y="5724"/>
                    <a:pt x="5703" y="5648"/>
                    <a:pt x="5937" y="5583"/>
                  </a:cubicBezTo>
                  <a:cubicBezTo>
                    <a:pt x="6174" y="5518"/>
                    <a:pt x="6413" y="5458"/>
                    <a:pt x="6650" y="5395"/>
                  </a:cubicBezTo>
                  <a:cubicBezTo>
                    <a:pt x="6791" y="5355"/>
                    <a:pt x="6931" y="5313"/>
                    <a:pt x="7071" y="5266"/>
                  </a:cubicBezTo>
                  <a:cubicBezTo>
                    <a:pt x="7205" y="5220"/>
                    <a:pt x="7337" y="5168"/>
                    <a:pt x="7470" y="5115"/>
                  </a:cubicBezTo>
                  <a:cubicBezTo>
                    <a:pt x="7546" y="5082"/>
                    <a:pt x="7622" y="5049"/>
                    <a:pt x="7698" y="5013"/>
                  </a:cubicBezTo>
                  <a:cubicBezTo>
                    <a:pt x="7772" y="4978"/>
                    <a:pt x="7845" y="4938"/>
                    <a:pt x="7917" y="4899"/>
                  </a:cubicBezTo>
                  <a:cubicBezTo>
                    <a:pt x="7962" y="4872"/>
                    <a:pt x="8007" y="4845"/>
                    <a:pt x="8053" y="4815"/>
                  </a:cubicBezTo>
                  <a:cubicBezTo>
                    <a:pt x="8101" y="4783"/>
                    <a:pt x="8147" y="4749"/>
                    <a:pt x="8193" y="4716"/>
                  </a:cubicBezTo>
                  <a:cubicBezTo>
                    <a:pt x="8267" y="4655"/>
                    <a:pt x="8341" y="4596"/>
                    <a:pt x="8410" y="4529"/>
                  </a:cubicBezTo>
                  <a:cubicBezTo>
                    <a:pt x="8440" y="4495"/>
                    <a:pt x="8470" y="4460"/>
                    <a:pt x="8497" y="4425"/>
                  </a:cubicBezTo>
                  <a:cubicBezTo>
                    <a:pt x="8526" y="4384"/>
                    <a:pt x="8556" y="4343"/>
                    <a:pt x="8582" y="4301"/>
                  </a:cubicBezTo>
                  <a:cubicBezTo>
                    <a:pt x="8607" y="4262"/>
                    <a:pt x="8629" y="4223"/>
                    <a:pt x="8652" y="4182"/>
                  </a:cubicBezTo>
                  <a:cubicBezTo>
                    <a:pt x="8667" y="4152"/>
                    <a:pt x="8683" y="4119"/>
                    <a:pt x="8699" y="4087"/>
                  </a:cubicBezTo>
                  <a:cubicBezTo>
                    <a:pt x="8712" y="4060"/>
                    <a:pt x="8723" y="4031"/>
                    <a:pt x="8732" y="4004"/>
                  </a:cubicBezTo>
                  <a:cubicBezTo>
                    <a:pt x="8744" y="3971"/>
                    <a:pt x="8754" y="3938"/>
                    <a:pt x="8765" y="3906"/>
                  </a:cubicBezTo>
                  <a:cubicBezTo>
                    <a:pt x="8771" y="3877"/>
                    <a:pt x="8778" y="3848"/>
                    <a:pt x="8785" y="3820"/>
                  </a:cubicBezTo>
                  <a:cubicBezTo>
                    <a:pt x="8793" y="3788"/>
                    <a:pt x="8796" y="3755"/>
                    <a:pt x="8803" y="3722"/>
                  </a:cubicBezTo>
                  <a:cubicBezTo>
                    <a:pt x="8805" y="3693"/>
                    <a:pt x="8808" y="3664"/>
                    <a:pt x="8810" y="3636"/>
                  </a:cubicBezTo>
                  <a:cubicBezTo>
                    <a:pt x="8813" y="3606"/>
                    <a:pt x="8813" y="3576"/>
                    <a:pt x="8813" y="3547"/>
                  </a:cubicBezTo>
                  <a:cubicBezTo>
                    <a:pt x="8812" y="3519"/>
                    <a:pt x="8811" y="3492"/>
                    <a:pt x="8810" y="3466"/>
                  </a:cubicBezTo>
                  <a:cubicBezTo>
                    <a:pt x="8809" y="3437"/>
                    <a:pt x="8805" y="3409"/>
                    <a:pt x="8802" y="3382"/>
                  </a:cubicBezTo>
                  <a:cubicBezTo>
                    <a:pt x="8794" y="3329"/>
                    <a:pt x="8787" y="3278"/>
                    <a:pt x="8774" y="3227"/>
                  </a:cubicBezTo>
                  <a:cubicBezTo>
                    <a:pt x="8762" y="3167"/>
                    <a:pt x="8746" y="3106"/>
                    <a:pt x="8731" y="3048"/>
                  </a:cubicBezTo>
                  <a:cubicBezTo>
                    <a:pt x="8724" y="3016"/>
                    <a:pt x="8716" y="2985"/>
                    <a:pt x="8711" y="2953"/>
                  </a:cubicBezTo>
                  <a:cubicBezTo>
                    <a:pt x="8699" y="2874"/>
                    <a:pt x="8702" y="2797"/>
                    <a:pt x="8716" y="2718"/>
                  </a:cubicBezTo>
                  <a:cubicBezTo>
                    <a:pt x="8736" y="2616"/>
                    <a:pt x="8785" y="2527"/>
                    <a:pt x="8839" y="2439"/>
                  </a:cubicBezTo>
                  <a:cubicBezTo>
                    <a:pt x="8856" y="2413"/>
                    <a:pt x="8876" y="2387"/>
                    <a:pt x="8895" y="2361"/>
                  </a:cubicBezTo>
                  <a:cubicBezTo>
                    <a:pt x="8914" y="2338"/>
                    <a:pt x="8932" y="2313"/>
                    <a:pt x="8951" y="2289"/>
                  </a:cubicBezTo>
                  <a:cubicBezTo>
                    <a:pt x="8987" y="2243"/>
                    <a:pt x="9025" y="2198"/>
                    <a:pt x="9063" y="2153"/>
                  </a:cubicBezTo>
                  <a:cubicBezTo>
                    <a:pt x="9138" y="2066"/>
                    <a:pt x="9212" y="1981"/>
                    <a:pt x="9291" y="1899"/>
                  </a:cubicBezTo>
                  <a:cubicBezTo>
                    <a:pt x="9465" y="1719"/>
                    <a:pt x="9646" y="1548"/>
                    <a:pt x="9821" y="1373"/>
                  </a:cubicBezTo>
                  <a:cubicBezTo>
                    <a:pt x="9837" y="1357"/>
                    <a:pt x="9853" y="1341"/>
                    <a:pt x="9869" y="1325"/>
                  </a:cubicBezTo>
                  <a:cubicBezTo>
                    <a:pt x="9961" y="1228"/>
                    <a:pt x="10049" y="1130"/>
                    <a:pt x="10132" y="1024"/>
                  </a:cubicBezTo>
                  <a:cubicBezTo>
                    <a:pt x="10174" y="966"/>
                    <a:pt x="10213" y="907"/>
                    <a:pt x="10250" y="846"/>
                  </a:cubicBezTo>
                  <a:cubicBezTo>
                    <a:pt x="10270" y="809"/>
                    <a:pt x="10290" y="773"/>
                    <a:pt x="10308" y="734"/>
                  </a:cubicBezTo>
                  <a:cubicBezTo>
                    <a:pt x="10313" y="718"/>
                    <a:pt x="10319" y="703"/>
                    <a:pt x="10325" y="690"/>
                  </a:cubicBezTo>
                  <a:cubicBezTo>
                    <a:pt x="10331" y="673"/>
                    <a:pt x="10335" y="656"/>
                    <a:pt x="10339" y="639"/>
                  </a:cubicBezTo>
                  <a:cubicBezTo>
                    <a:pt x="10343" y="621"/>
                    <a:pt x="10347" y="604"/>
                    <a:pt x="10350" y="586"/>
                  </a:cubicBezTo>
                  <a:cubicBezTo>
                    <a:pt x="10351" y="566"/>
                    <a:pt x="10353" y="545"/>
                    <a:pt x="10353" y="525"/>
                  </a:cubicBezTo>
                  <a:cubicBezTo>
                    <a:pt x="10352" y="509"/>
                    <a:pt x="10351" y="493"/>
                    <a:pt x="10350" y="477"/>
                  </a:cubicBezTo>
                  <a:cubicBezTo>
                    <a:pt x="10348" y="465"/>
                    <a:pt x="10344" y="451"/>
                    <a:pt x="10341" y="439"/>
                  </a:cubicBezTo>
                  <a:cubicBezTo>
                    <a:pt x="10338" y="427"/>
                    <a:pt x="10335" y="417"/>
                    <a:pt x="10331" y="406"/>
                  </a:cubicBezTo>
                  <a:cubicBezTo>
                    <a:pt x="10326" y="396"/>
                    <a:pt x="10320" y="385"/>
                    <a:pt x="10315" y="375"/>
                  </a:cubicBezTo>
                  <a:cubicBezTo>
                    <a:pt x="10308" y="364"/>
                    <a:pt x="10301" y="354"/>
                    <a:pt x="10293" y="343"/>
                  </a:cubicBezTo>
                  <a:cubicBezTo>
                    <a:pt x="10285" y="333"/>
                    <a:pt x="10275" y="322"/>
                    <a:pt x="10266" y="313"/>
                  </a:cubicBezTo>
                  <a:cubicBezTo>
                    <a:pt x="10246" y="294"/>
                    <a:pt x="10224" y="277"/>
                    <a:pt x="10209" y="263"/>
                  </a:cubicBezTo>
                  <a:cubicBezTo>
                    <a:pt x="10183" y="243"/>
                    <a:pt x="10156" y="224"/>
                    <a:pt x="10129" y="208"/>
                  </a:cubicBezTo>
                  <a:cubicBezTo>
                    <a:pt x="10100" y="189"/>
                    <a:pt x="10070" y="172"/>
                    <a:pt x="10040" y="154"/>
                  </a:cubicBezTo>
                  <a:cubicBezTo>
                    <a:pt x="10002" y="136"/>
                    <a:pt x="9963" y="118"/>
                    <a:pt x="9924" y="100"/>
                  </a:cubicBezTo>
                  <a:cubicBezTo>
                    <a:pt x="9892" y="89"/>
                    <a:pt x="9859" y="77"/>
                    <a:pt x="9827" y="67"/>
                  </a:cubicBezTo>
                  <a:cubicBezTo>
                    <a:pt x="9795" y="56"/>
                    <a:pt x="9764" y="47"/>
                    <a:pt x="9731" y="39"/>
                  </a:cubicBezTo>
                  <a:cubicBezTo>
                    <a:pt x="9693" y="31"/>
                    <a:pt x="9655" y="23"/>
                    <a:pt x="9618" y="16"/>
                  </a:cubicBezTo>
                  <a:cubicBezTo>
                    <a:pt x="9586" y="10"/>
                    <a:pt x="9554" y="5"/>
                    <a:pt x="9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 rot="725594">
              <a:off x="-2027953" y="4436498"/>
              <a:ext cx="551933" cy="240556"/>
            </a:xfrm>
            <a:custGeom>
              <a:avLst/>
              <a:gdLst/>
              <a:ahLst/>
              <a:cxnLst/>
              <a:rect l="l" t="t" r="r" b="b"/>
              <a:pathLst>
                <a:path w="4435" h="1933" extrusionOk="0">
                  <a:moveTo>
                    <a:pt x="3904" y="0"/>
                  </a:moveTo>
                  <a:cubicBezTo>
                    <a:pt x="3599" y="0"/>
                    <a:pt x="3294" y="8"/>
                    <a:pt x="2992" y="49"/>
                  </a:cubicBezTo>
                  <a:cubicBezTo>
                    <a:pt x="2477" y="123"/>
                    <a:pt x="1969" y="294"/>
                    <a:pt x="1526" y="569"/>
                  </a:cubicBezTo>
                  <a:cubicBezTo>
                    <a:pt x="1470" y="631"/>
                    <a:pt x="1411" y="693"/>
                    <a:pt x="1353" y="754"/>
                  </a:cubicBezTo>
                  <a:cubicBezTo>
                    <a:pt x="1203" y="909"/>
                    <a:pt x="1046" y="1063"/>
                    <a:pt x="886" y="1211"/>
                  </a:cubicBezTo>
                  <a:cubicBezTo>
                    <a:pt x="1315" y="1043"/>
                    <a:pt x="1776" y="964"/>
                    <a:pt x="2209" y="805"/>
                  </a:cubicBezTo>
                  <a:cubicBezTo>
                    <a:pt x="2404" y="717"/>
                    <a:pt x="2582" y="595"/>
                    <a:pt x="2756" y="472"/>
                  </a:cubicBezTo>
                  <a:cubicBezTo>
                    <a:pt x="2797" y="440"/>
                    <a:pt x="2837" y="406"/>
                    <a:pt x="2876" y="371"/>
                  </a:cubicBezTo>
                  <a:cubicBezTo>
                    <a:pt x="2886" y="361"/>
                    <a:pt x="2897" y="358"/>
                    <a:pt x="2907" y="358"/>
                  </a:cubicBezTo>
                  <a:cubicBezTo>
                    <a:pt x="2946" y="358"/>
                    <a:pt x="2981" y="411"/>
                    <a:pt x="2942" y="445"/>
                  </a:cubicBezTo>
                  <a:cubicBezTo>
                    <a:pt x="2734" y="629"/>
                    <a:pt x="2526" y="816"/>
                    <a:pt x="2280" y="947"/>
                  </a:cubicBezTo>
                  <a:cubicBezTo>
                    <a:pt x="1855" y="1161"/>
                    <a:pt x="1418" y="1354"/>
                    <a:pt x="964" y="1496"/>
                  </a:cubicBezTo>
                  <a:cubicBezTo>
                    <a:pt x="757" y="1563"/>
                    <a:pt x="549" y="1632"/>
                    <a:pt x="350" y="1720"/>
                  </a:cubicBezTo>
                  <a:cubicBezTo>
                    <a:pt x="271" y="1779"/>
                    <a:pt x="174" y="1843"/>
                    <a:pt x="82" y="1874"/>
                  </a:cubicBezTo>
                  <a:cubicBezTo>
                    <a:pt x="55" y="1894"/>
                    <a:pt x="28" y="1913"/>
                    <a:pt x="0" y="1932"/>
                  </a:cubicBezTo>
                  <a:cubicBezTo>
                    <a:pt x="342" y="1864"/>
                    <a:pt x="697" y="1906"/>
                    <a:pt x="1040" y="1849"/>
                  </a:cubicBezTo>
                  <a:cubicBezTo>
                    <a:pt x="1566" y="1781"/>
                    <a:pt x="2097" y="1560"/>
                    <a:pt x="2567" y="1370"/>
                  </a:cubicBezTo>
                  <a:cubicBezTo>
                    <a:pt x="3292" y="1088"/>
                    <a:pt x="3948" y="604"/>
                    <a:pt x="4435" y="3"/>
                  </a:cubicBezTo>
                  <a:cubicBezTo>
                    <a:pt x="4258" y="3"/>
                    <a:pt x="4081" y="0"/>
                    <a:pt x="3904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 rot="725594">
              <a:off x="-1186663" y="3935475"/>
              <a:ext cx="50278" cy="42934"/>
            </a:xfrm>
            <a:custGeom>
              <a:avLst/>
              <a:gdLst/>
              <a:ahLst/>
              <a:cxnLst/>
              <a:rect l="l" t="t" r="r" b="b"/>
              <a:pathLst>
                <a:path w="404" h="345" extrusionOk="0">
                  <a:moveTo>
                    <a:pt x="206" y="0"/>
                  </a:moveTo>
                  <a:cubicBezTo>
                    <a:pt x="102" y="0"/>
                    <a:pt x="1" y="50"/>
                    <a:pt x="37" y="165"/>
                  </a:cubicBezTo>
                  <a:cubicBezTo>
                    <a:pt x="62" y="247"/>
                    <a:pt x="120" y="345"/>
                    <a:pt x="215" y="345"/>
                  </a:cubicBezTo>
                  <a:cubicBezTo>
                    <a:pt x="216" y="345"/>
                    <a:pt x="218" y="345"/>
                    <a:pt x="219" y="345"/>
                  </a:cubicBezTo>
                  <a:cubicBezTo>
                    <a:pt x="403" y="332"/>
                    <a:pt x="388" y="179"/>
                    <a:pt x="358" y="42"/>
                  </a:cubicBezTo>
                  <a:cubicBezTo>
                    <a:pt x="321" y="15"/>
                    <a:pt x="263" y="0"/>
                    <a:pt x="206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 rot="725594">
              <a:off x="-1640876" y="4029629"/>
              <a:ext cx="381064" cy="267187"/>
            </a:xfrm>
            <a:custGeom>
              <a:avLst/>
              <a:gdLst/>
              <a:ahLst/>
              <a:cxnLst/>
              <a:rect l="l" t="t" r="r" b="b"/>
              <a:pathLst>
                <a:path w="3062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458"/>
                    <a:pt x="36" y="932"/>
                    <a:pt x="248" y="1347"/>
                  </a:cubicBezTo>
                  <a:cubicBezTo>
                    <a:pt x="327" y="1485"/>
                    <a:pt x="407" y="1659"/>
                    <a:pt x="559" y="1726"/>
                  </a:cubicBezTo>
                  <a:cubicBezTo>
                    <a:pt x="584" y="1727"/>
                    <a:pt x="608" y="1732"/>
                    <a:pt x="630" y="1744"/>
                  </a:cubicBezTo>
                  <a:cubicBezTo>
                    <a:pt x="631" y="1744"/>
                    <a:pt x="632" y="1744"/>
                    <a:pt x="632" y="1744"/>
                  </a:cubicBezTo>
                  <a:cubicBezTo>
                    <a:pt x="763" y="1744"/>
                    <a:pt x="871" y="1844"/>
                    <a:pt x="993" y="1884"/>
                  </a:cubicBezTo>
                  <a:cubicBezTo>
                    <a:pt x="1289" y="2025"/>
                    <a:pt x="1599" y="2146"/>
                    <a:pt x="1931" y="2146"/>
                  </a:cubicBezTo>
                  <a:cubicBezTo>
                    <a:pt x="1939" y="2146"/>
                    <a:pt x="1947" y="2146"/>
                    <a:pt x="1956" y="2146"/>
                  </a:cubicBezTo>
                  <a:cubicBezTo>
                    <a:pt x="2344" y="2133"/>
                    <a:pt x="2726" y="2008"/>
                    <a:pt x="3062" y="1815"/>
                  </a:cubicBezTo>
                  <a:cubicBezTo>
                    <a:pt x="2898" y="1790"/>
                    <a:pt x="2732" y="1772"/>
                    <a:pt x="2566" y="1772"/>
                  </a:cubicBezTo>
                  <a:cubicBezTo>
                    <a:pt x="2473" y="1772"/>
                    <a:pt x="2381" y="1777"/>
                    <a:pt x="2289" y="1791"/>
                  </a:cubicBezTo>
                  <a:cubicBezTo>
                    <a:pt x="2178" y="1808"/>
                    <a:pt x="2068" y="1829"/>
                    <a:pt x="1960" y="1857"/>
                  </a:cubicBezTo>
                  <a:cubicBezTo>
                    <a:pt x="1903" y="1870"/>
                    <a:pt x="1846" y="1901"/>
                    <a:pt x="1787" y="1901"/>
                  </a:cubicBezTo>
                  <a:cubicBezTo>
                    <a:pt x="1777" y="1901"/>
                    <a:pt x="1767" y="1900"/>
                    <a:pt x="1756" y="1898"/>
                  </a:cubicBezTo>
                  <a:cubicBezTo>
                    <a:pt x="1626" y="1876"/>
                    <a:pt x="1591" y="1704"/>
                    <a:pt x="1688" y="1621"/>
                  </a:cubicBezTo>
                  <a:cubicBezTo>
                    <a:pt x="1939" y="1401"/>
                    <a:pt x="2235" y="1221"/>
                    <a:pt x="2401" y="922"/>
                  </a:cubicBezTo>
                  <a:lnTo>
                    <a:pt x="2401" y="922"/>
                  </a:lnTo>
                  <a:cubicBezTo>
                    <a:pt x="2165" y="978"/>
                    <a:pt x="1925" y="1033"/>
                    <a:pt x="1713" y="1158"/>
                  </a:cubicBezTo>
                  <a:cubicBezTo>
                    <a:pt x="1573" y="1215"/>
                    <a:pt x="1449" y="1428"/>
                    <a:pt x="1307" y="1428"/>
                  </a:cubicBezTo>
                  <a:cubicBezTo>
                    <a:pt x="1292" y="1428"/>
                    <a:pt x="1276" y="1426"/>
                    <a:pt x="1260" y="1420"/>
                  </a:cubicBezTo>
                  <a:cubicBezTo>
                    <a:pt x="1090" y="1361"/>
                    <a:pt x="1162" y="1130"/>
                    <a:pt x="1171" y="1006"/>
                  </a:cubicBezTo>
                  <a:cubicBezTo>
                    <a:pt x="1206" y="720"/>
                    <a:pt x="1277" y="432"/>
                    <a:pt x="1218" y="144"/>
                  </a:cubicBezTo>
                  <a:lnTo>
                    <a:pt x="1218" y="144"/>
                  </a:lnTo>
                  <a:cubicBezTo>
                    <a:pt x="1107" y="335"/>
                    <a:pt x="991" y="528"/>
                    <a:pt x="930" y="743"/>
                  </a:cubicBezTo>
                  <a:cubicBezTo>
                    <a:pt x="884" y="888"/>
                    <a:pt x="912" y="1045"/>
                    <a:pt x="870" y="1188"/>
                  </a:cubicBezTo>
                  <a:cubicBezTo>
                    <a:pt x="844" y="1246"/>
                    <a:pt x="785" y="1280"/>
                    <a:pt x="724" y="1280"/>
                  </a:cubicBezTo>
                  <a:cubicBezTo>
                    <a:pt x="707" y="1280"/>
                    <a:pt x="690" y="1277"/>
                    <a:pt x="674" y="1272"/>
                  </a:cubicBezTo>
                  <a:cubicBezTo>
                    <a:pt x="532" y="1234"/>
                    <a:pt x="515" y="966"/>
                    <a:pt x="457" y="843"/>
                  </a:cubicBezTo>
                  <a:cubicBezTo>
                    <a:pt x="362" y="537"/>
                    <a:pt x="253" y="212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 rot="725594">
              <a:off x="-1355828" y="3782303"/>
              <a:ext cx="54758" cy="37458"/>
            </a:xfrm>
            <a:custGeom>
              <a:avLst/>
              <a:gdLst/>
              <a:ahLst/>
              <a:cxnLst/>
              <a:rect l="l" t="t" r="r" b="b"/>
              <a:pathLst>
                <a:path w="440" h="301" extrusionOk="0">
                  <a:moveTo>
                    <a:pt x="255" y="0"/>
                  </a:moveTo>
                  <a:cubicBezTo>
                    <a:pt x="1" y="0"/>
                    <a:pt x="36" y="295"/>
                    <a:pt x="293" y="300"/>
                  </a:cubicBezTo>
                  <a:cubicBezTo>
                    <a:pt x="297" y="300"/>
                    <a:pt x="301" y="300"/>
                    <a:pt x="305" y="300"/>
                  </a:cubicBezTo>
                  <a:cubicBezTo>
                    <a:pt x="385" y="300"/>
                    <a:pt x="439" y="214"/>
                    <a:pt x="407" y="139"/>
                  </a:cubicBezTo>
                  <a:cubicBezTo>
                    <a:pt x="382" y="82"/>
                    <a:pt x="322" y="49"/>
                    <a:pt x="283" y="1"/>
                  </a:cubicBezTo>
                  <a:cubicBezTo>
                    <a:pt x="274" y="1"/>
                    <a:pt x="264" y="0"/>
                    <a:pt x="255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 rot="725594">
              <a:off x="-1958567" y="4043813"/>
              <a:ext cx="188790" cy="526286"/>
            </a:xfrm>
            <a:custGeom>
              <a:avLst/>
              <a:gdLst/>
              <a:ahLst/>
              <a:cxnLst/>
              <a:rect l="l" t="t" r="r" b="b"/>
              <a:pathLst>
                <a:path w="1517" h="4229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662" y="550"/>
                    <a:pt x="146" y="1210"/>
                    <a:pt x="50" y="2001"/>
                  </a:cubicBezTo>
                  <a:cubicBezTo>
                    <a:pt x="1" y="2438"/>
                    <a:pt x="101" y="2867"/>
                    <a:pt x="172" y="3293"/>
                  </a:cubicBezTo>
                  <a:cubicBezTo>
                    <a:pt x="232" y="3602"/>
                    <a:pt x="234" y="3927"/>
                    <a:pt x="142" y="4228"/>
                  </a:cubicBezTo>
                  <a:cubicBezTo>
                    <a:pt x="167" y="4207"/>
                    <a:pt x="192" y="4185"/>
                    <a:pt x="217" y="4163"/>
                  </a:cubicBezTo>
                  <a:cubicBezTo>
                    <a:pt x="526" y="3648"/>
                    <a:pt x="565" y="3011"/>
                    <a:pt x="634" y="2425"/>
                  </a:cubicBezTo>
                  <a:cubicBezTo>
                    <a:pt x="684" y="1962"/>
                    <a:pt x="882" y="1535"/>
                    <a:pt x="1073" y="1115"/>
                  </a:cubicBezTo>
                  <a:cubicBezTo>
                    <a:pt x="1087" y="1087"/>
                    <a:pt x="1111" y="1076"/>
                    <a:pt x="1135" y="1076"/>
                  </a:cubicBezTo>
                  <a:cubicBezTo>
                    <a:pt x="1182" y="1076"/>
                    <a:pt x="1229" y="1120"/>
                    <a:pt x="1202" y="1176"/>
                  </a:cubicBezTo>
                  <a:cubicBezTo>
                    <a:pt x="1037" y="1534"/>
                    <a:pt x="895" y="1915"/>
                    <a:pt x="842" y="2307"/>
                  </a:cubicBezTo>
                  <a:cubicBezTo>
                    <a:pt x="798" y="2751"/>
                    <a:pt x="856" y="3202"/>
                    <a:pt x="756" y="3639"/>
                  </a:cubicBezTo>
                  <a:cubicBezTo>
                    <a:pt x="1517" y="2432"/>
                    <a:pt x="1467" y="1347"/>
                    <a:pt x="120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 rot="725594">
              <a:off x="-1590296" y="3900310"/>
              <a:ext cx="443786" cy="345464"/>
            </a:xfrm>
            <a:custGeom>
              <a:avLst/>
              <a:gdLst/>
              <a:ahLst/>
              <a:cxnLst/>
              <a:rect l="l" t="t" r="r" b="b"/>
              <a:pathLst>
                <a:path w="3566" h="2776" extrusionOk="0">
                  <a:moveTo>
                    <a:pt x="733" y="1"/>
                  </a:moveTo>
                  <a:cubicBezTo>
                    <a:pt x="446" y="298"/>
                    <a:pt x="80" y="595"/>
                    <a:pt x="1" y="1019"/>
                  </a:cubicBezTo>
                  <a:cubicBezTo>
                    <a:pt x="5" y="1032"/>
                    <a:pt x="6" y="1045"/>
                    <a:pt x="4" y="1057"/>
                  </a:cubicBezTo>
                  <a:cubicBezTo>
                    <a:pt x="189" y="1265"/>
                    <a:pt x="350" y="1496"/>
                    <a:pt x="469" y="1747"/>
                  </a:cubicBezTo>
                  <a:cubicBezTo>
                    <a:pt x="553" y="1547"/>
                    <a:pt x="649" y="1351"/>
                    <a:pt x="739" y="1153"/>
                  </a:cubicBezTo>
                  <a:cubicBezTo>
                    <a:pt x="802" y="1031"/>
                    <a:pt x="884" y="790"/>
                    <a:pt x="1030" y="790"/>
                  </a:cubicBezTo>
                  <a:cubicBezTo>
                    <a:pt x="1063" y="790"/>
                    <a:pt x="1100" y="802"/>
                    <a:pt x="1140" y="831"/>
                  </a:cubicBezTo>
                  <a:cubicBezTo>
                    <a:pt x="1257" y="958"/>
                    <a:pt x="1212" y="1158"/>
                    <a:pt x="1234" y="1318"/>
                  </a:cubicBezTo>
                  <a:cubicBezTo>
                    <a:pt x="1255" y="1605"/>
                    <a:pt x="1275" y="1894"/>
                    <a:pt x="1243" y="2183"/>
                  </a:cubicBezTo>
                  <a:cubicBezTo>
                    <a:pt x="1513" y="2041"/>
                    <a:pt x="1797" y="1924"/>
                    <a:pt x="2084" y="1824"/>
                  </a:cubicBezTo>
                  <a:cubicBezTo>
                    <a:pt x="2193" y="1797"/>
                    <a:pt x="2301" y="1739"/>
                    <a:pt x="2415" y="1739"/>
                  </a:cubicBezTo>
                  <a:cubicBezTo>
                    <a:pt x="2423" y="1739"/>
                    <a:pt x="2431" y="1739"/>
                    <a:pt x="2439" y="1740"/>
                  </a:cubicBezTo>
                  <a:cubicBezTo>
                    <a:pt x="2635" y="1793"/>
                    <a:pt x="2579" y="2002"/>
                    <a:pt x="2467" y="2113"/>
                  </a:cubicBezTo>
                  <a:cubicBezTo>
                    <a:pt x="2275" y="2332"/>
                    <a:pt x="2076" y="2547"/>
                    <a:pt x="1888" y="2769"/>
                  </a:cubicBezTo>
                  <a:cubicBezTo>
                    <a:pt x="1989" y="2762"/>
                    <a:pt x="2090" y="2760"/>
                    <a:pt x="2192" y="2760"/>
                  </a:cubicBezTo>
                  <a:cubicBezTo>
                    <a:pt x="2433" y="2760"/>
                    <a:pt x="2675" y="2774"/>
                    <a:pt x="2917" y="2776"/>
                  </a:cubicBezTo>
                  <a:cubicBezTo>
                    <a:pt x="2919" y="2770"/>
                    <a:pt x="2924" y="2765"/>
                    <a:pt x="2927" y="2760"/>
                  </a:cubicBezTo>
                  <a:cubicBezTo>
                    <a:pt x="2978" y="2687"/>
                    <a:pt x="3069" y="2656"/>
                    <a:pt x="3138" y="2601"/>
                  </a:cubicBezTo>
                  <a:cubicBezTo>
                    <a:pt x="3300" y="2485"/>
                    <a:pt x="3476" y="2373"/>
                    <a:pt x="3565" y="2187"/>
                  </a:cubicBezTo>
                  <a:cubicBezTo>
                    <a:pt x="3518" y="2173"/>
                    <a:pt x="3470" y="2167"/>
                    <a:pt x="3421" y="2167"/>
                  </a:cubicBezTo>
                  <a:cubicBezTo>
                    <a:pt x="3307" y="2167"/>
                    <a:pt x="3192" y="2199"/>
                    <a:pt x="3083" y="2227"/>
                  </a:cubicBezTo>
                  <a:cubicBezTo>
                    <a:pt x="3066" y="2233"/>
                    <a:pt x="3048" y="2235"/>
                    <a:pt x="3031" y="2235"/>
                  </a:cubicBezTo>
                  <a:cubicBezTo>
                    <a:pt x="2952" y="2235"/>
                    <a:pt x="2876" y="2183"/>
                    <a:pt x="2862" y="2100"/>
                  </a:cubicBezTo>
                  <a:cubicBezTo>
                    <a:pt x="2844" y="1998"/>
                    <a:pt x="2921" y="1914"/>
                    <a:pt x="2956" y="1825"/>
                  </a:cubicBezTo>
                  <a:cubicBezTo>
                    <a:pt x="3048" y="1620"/>
                    <a:pt x="3156" y="1413"/>
                    <a:pt x="3151" y="1183"/>
                  </a:cubicBezTo>
                  <a:lnTo>
                    <a:pt x="3151" y="1183"/>
                  </a:lnTo>
                  <a:cubicBezTo>
                    <a:pt x="2944" y="1206"/>
                    <a:pt x="2736" y="1227"/>
                    <a:pt x="2534" y="1283"/>
                  </a:cubicBezTo>
                  <a:cubicBezTo>
                    <a:pt x="2431" y="1310"/>
                    <a:pt x="2331" y="1353"/>
                    <a:pt x="2226" y="1370"/>
                  </a:cubicBezTo>
                  <a:cubicBezTo>
                    <a:pt x="2215" y="1372"/>
                    <a:pt x="2204" y="1373"/>
                    <a:pt x="2193" y="1373"/>
                  </a:cubicBezTo>
                  <a:cubicBezTo>
                    <a:pt x="2078" y="1373"/>
                    <a:pt x="1987" y="1262"/>
                    <a:pt x="2014" y="1145"/>
                  </a:cubicBezTo>
                  <a:cubicBezTo>
                    <a:pt x="2041" y="871"/>
                    <a:pt x="2120" y="576"/>
                    <a:pt x="1997" y="314"/>
                  </a:cubicBezTo>
                  <a:cubicBezTo>
                    <a:pt x="1760" y="371"/>
                    <a:pt x="1521" y="424"/>
                    <a:pt x="1295" y="516"/>
                  </a:cubicBezTo>
                  <a:cubicBezTo>
                    <a:pt x="1224" y="550"/>
                    <a:pt x="1133" y="588"/>
                    <a:pt x="1053" y="588"/>
                  </a:cubicBezTo>
                  <a:cubicBezTo>
                    <a:pt x="979" y="588"/>
                    <a:pt x="916" y="556"/>
                    <a:pt x="888" y="458"/>
                  </a:cubicBezTo>
                  <a:cubicBezTo>
                    <a:pt x="851" y="302"/>
                    <a:pt x="812" y="142"/>
                    <a:pt x="73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7"/>
            <p:cNvSpPr/>
            <p:nvPr/>
          </p:nvSpPr>
          <p:spPr>
            <a:xfrm rot="725594">
              <a:off x="-1087394" y="4115470"/>
              <a:ext cx="63469" cy="43183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278" y="0"/>
                  </a:moveTo>
                  <a:cubicBezTo>
                    <a:pt x="57" y="0"/>
                    <a:pt x="0" y="324"/>
                    <a:pt x="294" y="346"/>
                  </a:cubicBezTo>
                  <a:cubicBezTo>
                    <a:pt x="509" y="318"/>
                    <a:pt x="467" y="162"/>
                    <a:pt x="382" y="22"/>
                  </a:cubicBezTo>
                  <a:cubicBezTo>
                    <a:pt x="344" y="7"/>
                    <a:pt x="310" y="0"/>
                    <a:pt x="278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7"/>
            <p:cNvSpPr/>
            <p:nvPr/>
          </p:nvSpPr>
          <p:spPr>
            <a:xfrm rot="725594">
              <a:off x="-2213647" y="3703355"/>
              <a:ext cx="1190855" cy="1119897"/>
            </a:xfrm>
            <a:custGeom>
              <a:avLst/>
              <a:gdLst/>
              <a:ahLst/>
              <a:cxnLst/>
              <a:rect l="l" t="t" r="r" b="b"/>
              <a:pathLst>
                <a:path w="9569" h="8999" extrusionOk="0">
                  <a:moveTo>
                    <a:pt x="6318" y="229"/>
                  </a:moveTo>
                  <a:cubicBezTo>
                    <a:pt x="6327" y="229"/>
                    <a:pt x="6337" y="230"/>
                    <a:pt x="6346" y="230"/>
                  </a:cubicBezTo>
                  <a:cubicBezTo>
                    <a:pt x="6385" y="278"/>
                    <a:pt x="6445" y="311"/>
                    <a:pt x="6470" y="368"/>
                  </a:cubicBezTo>
                  <a:cubicBezTo>
                    <a:pt x="6502" y="443"/>
                    <a:pt x="6449" y="529"/>
                    <a:pt x="6368" y="529"/>
                  </a:cubicBezTo>
                  <a:cubicBezTo>
                    <a:pt x="6364" y="529"/>
                    <a:pt x="6360" y="529"/>
                    <a:pt x="6356" y="529"/>
                  </a:cubicBezTo>
                  <a:cubicBezTo>
                    <a:pt x="6099" y="524"/>
                    <a:pt x="6064" y="229"/>
                    <a:pt x="6318" y="229"/>
                  </a:cubicBezTo>
                  <a:close/>
                  <a:moveTo>
                    <a:pt x="7861" y="1151"/>
                  </a:moveTo>
                  <a:cubicBezTo>
                    <a:pt x="7918" y="1151"/>
                    <a:pt x="7976" y="1166"/>
                    <a:pt x="8013" y="1193"/>
                  </a:cubicBezTo>
                  <a:cubicBezTo>
                    <a:pt x="8043" y="1330"/>
                    <a:pt x="8058" y="1483"/>
                    <a:pt x="7874" y="1496"/>
                  </a:cubicBezTo>
                  <a:cubicBezTo>
                    <a:pt x="7873" y="1496"/>
                    <a:pt x="7871" y="1496"/>
                    <a:pt x="7870" y="1496"/>
                  </a:cubicBezTo>
                  <a:cubicBezTo>
                    <a:pt x="7775" y="1496"/>
                    <a:pt x="7717" y="1398"/>
                    <a:pt x="7692" y="1316"/>
                  </a:cubicBezTo>
                  <a:cubicBezTo>
                    <a:pt x="7656" y="1201"/>
                    <a:pt x="7757" y="1151"/>
                    <a:pt x="7861" y="1151"/>
                  </a:cubicBezTo>
                  <a:close/>
                  <a:moveTo>
                    <a:pt x="9015" y="2387"/>
                  </a:moveTo>
                  <a:cubicBezTo>
                    <a:pt x="9047" y="2387"/>
                    <a:pt x="9081" y="2394"/>
                    <a:pt x="9119" y="2409"/>
                  </a:cubicBezTo>
                  <a:cubicBezTo>
                    <a:pt x="9204" y="2549"/>
                    <a:pt x="9246" y="2705"/>
                    <a:pt x="9031" y="2733"/>
                  </a:cubicBezTo>
                  <a:cubicBezTo>
                    <a:pt x="8737" y="2711"/>
                    <a:pt x="8794" y="2387"/>
                    <a:pt x="9015" y="2387"/>
                  </a:cubicBezTo>
                  <a:close/>
                  <a:moveTo>
                    <a:pt x="5376" y="1197"/>
                  </a:moveTo>
                  <a:cubicBezTo>
                    <a:pt x="5455" y="1338"/>
                    <a:pt x="5495" y="1498"/>
                    <a:pt x="5532" y="1654"/>
                  </a:cubicBezTo>
                  <a:cubicBezTo>
                    <a:pt x="5560" y="1752"/>
                    <a:pt x="5623" y="1784"/>
                    <a:pt x="5697" y="1784"/>
                  </a:cubicBezTo>
                  <a:cubicBezTo>
                    <a:pt x="5776" y="1784"/>
                    <a:pt x="5868" y="1746"/>
                    <a:pt x="5939" y="1711"/>
                  </a:cubicBezTo>
                  <a:cubicBezTo>
                    <a:pt x="6165" y="1620"/>
                    <a:pt x="6404" y="1566"/>
                    <a:pt x="6641" y="1508"/>
                  </a:cubicBezTo>
                  <a:cubicBezTo>
                    <a:pt x="6764" y="1771"/>
                    <a:pt x="6685" y="2066"/>
                    <a:pt x="6657" y="2341"/>
                  </a:cubicBezTo>
                  <a:cubicBezTo>
                    <a:pt x="6630" y="2458"/>
                    <a:pt x="6722" y="2569"/>
                    <a:pt x="6836" y="2569"/>
                  </a:cubicBezTo>
                  <a:cubicBezTo>
                    <a:pt x="6847" y="2569"/>
                    <a:pt x="6858" y="2568"/>
                    <a:pt x="6869" y="2566"/>
                  </a:cubicBezTo>
                  <a:cubicBezTo>
                    <a:pt x="6975" y="2548"/>
                    <a:pt x="7074" y="2505"/>
                    <a:pt x="7177" y="2478"/>
                  </a:cubicBezTo>
                  <a:cubicBezTo>
                    <a:pt x="7380" y="2423"/>
                    <a:pt x="7588" y="2402"/>
                    <a:pt x="7795" y="2379"/>
                  </a:cubicBezTo>
                  <a:lnTo>
                    <a:pt x="7795" y="2379"/>
                  </a:lnTo>
                  <a:cubicBezTo>
                    <a:pt x="7800" y="2609"/>
                    <a:pt x="7692" y="2816"/>
                    <a:pt x="7599" y="3020"/>
                  </a:cubicBezTo>
                  <a:cubicBezTo>
                    <a:pt x="7565" y="3109"/>
                    <a:pt x="7488" y="3194"/>
                    <a:pt x="7506" y="3295"/>
                  </a:cubicBezTo>
                  <a:cubicBezTo>
                    <a:pt x="7519" y="3377"/>
                    <a:pt x="7595" y="3431"/>
                    <a:pt x="7674" y="3431"/>
                  </a:cubicBezTo>
                  <a:cubicBezTo>
                    <a:pt x="7692" y="3431"/>
                    <a:pt x="7710" y="3428"/>
                    <a:pt x="7727" y="3422"/>
                  </a:cubicBezTo>
                  <a:cubicBezTo>
                    <a:pt x="7836" y="3394"/>
                    <a:pt x="7951" y="3363"/>
                    <a:pt x="8065" y="3363"/>
                  </a:cubicBezTo>
                  <a:cubicBezTo>
                    <a:pt x="8113" y="3363"/>
                    <a:pt x="8162" y="3369"/>
                    <a:pt x="8209" y="3383"/>
                  </a:cubicBezTo>
                  <a:cubicBezTo>
                    <a:pt x="8120" y="3569"/>
                    <a:pt x="7943" y="3681"/>
                    <a:pt x="7781" y="3797"/>
                  </a:cubicBezTo>
                  <a:cubicBezTo>
                    <a:pt x="7713" y="3852"/>
                    <a:pt x="7622" y="3883"/>
                    <a:pt x="7571" y="3956"/>
                  </a:cubicBezTo>
                  <a:cubicBezTo>
                    <a:pt x="7567" y="3961"/>
                    <a:pt x="7563" y="3966"/>
                    <a:pt x="7560" y="3972"/>
                  </a:cubicBezTo>
                  <a:cubicBezTo>
                    <a:pt x="7316" y="3970"/>
                    <a:pt x="7071" y="3955"/>
                    <a:pt x="6826" y="3955"/>
                  </a:cubicBezTo>
                  <a:cubicBezTo>
                    <a:pt x="6728" y="3955"/>
                    <a:pt x="6630" y="3958"/>
                    <a:pt x="6532" y="3964"/>
                  </a:cubicBezTo>
                  <a:cubicBezTo>
                    <a:pt x="6720" y="3743"/>
                    <a:pt x="6918" y="3527"/>
                    <a:pt x="7111" y="3309"/>
                  </a:cubicBezTo>
                  <a:cubicBezTo>
                    <a:pt x="7222" y="3198"/>
                    <a:pt x="7278" y="2988"/>
                    <a:pt x="7083" y="2936"/>
                  </a:cubicBezTo>
                  <a:cubicBezTo>
                    <a:pt x="7074" y="2935"/>
                    <a:pt x="7065" y="2935"/>
                    <a:pt x="7056" y="2935"/>
                  </a:cubicBezTo>
                  <a:cubicBezTo>
                    <a:pt x="6944" y="2935"/>
                    <a:pt x="6836" y="2993"/>
                    <a:pt x="6728" y="3019"/>
                  </a:cubicBezTo>
                  <a:cubicBezTo>
                    <a:pt x="6441" y="3120"/>
                    <a:pt x="6157" y="3236"/>
                    <a:pt x="5887" y="3379"/>
                  </a:cubicBezTo>
                  <a:cubicBezTo>
                    <a:pt x="5918" y="3090"/>
                    <a:pt x="5899" y="2801"/>
                    <a:pt x="5877" y="2514"/>
                  </a:cubicBezTo>
                  <a:cubicBezTo>
                    <a:pt x="5856" y="2354"/>
                    <a:pt x="5901" y="2154"/>
                    <a:pt x="5783" y="2027"/>
                  </a:cubicBezTo>
                  <a:cubicBezTo>
                    <a:pt x="5743" y="1998"/>
                    <a:pt x="5707" y="1986"/>
                    <a:pt x="5674" y="1986"/>
                  </a:cubicBezTo>
                  <a:cubicBezTo>
                    <a:pt x="5528" y="1986"/>
                    <a:pt x="5446" y="2227"/>
                    <a:pt x="5383" y="2349"/>
                  </a:cubicBezTo>
                  <a:cubicBezTo>
                    <a:pt x="5293" y="2546"/>
                    <a:pt x="5197" y="2743"/>
                    <a:pt x="5112" y="2943"/>
                  </a:cubicBezTo>
                  <a:cubicBezTo>
                    <a:pt x="4994" y="2691"/>
                    <a:pt x="4832" y="2461"/>
                    <a:pt x="4648" y="2253"/>
                  </a:cubicBezTo>
                  <a:cubicBezTo>
                    <a:pt x="4650" y="2241"/>
                    <a:pt x="4649" y="2227"/>
                    <a:pt x="4645" y="2215"/>
                  </a:cubicBezTo>
                  <a:cubicBezTo>
                    <a:pt x="4724" y="1791"/>
                    <a:pt x="5090" y="1493"/>
                    <a:pt x="5376" y="1197"/>
                  </a:cubicBezTo>
                  <a:close/>
                  <a:moveTo>
                    <a:pt x="4405" y="2357"/>
                  </a:moveTo>
                  <a:lnTo>
                    <a:pt x="4405" y="2357"/>
                  </a:lnTo>
                  <a:cubicBezTo>
                    <a:pt x="4658" y="2569"/>
                    <a:pt x="4767" y="2894"/>
                    <a:pt x="4861" y="3201"/>
                  </a:cubicBezTo>
                  <a:cubicBezTo>
                    <a:pt x="4919" y="3323"/>
                    <a:pt x="4936" y="3591"/>
                    <a:pt x="5078" y="3630"/>
                  </a:cubicBezTo>
                  <a:cubicBezTo>
                    <a:pt x="5094" y="3635"/>
                    <a:pt x="5110" y="3637"/>
                    <a:pt x="5126" y="3637"/>
                  </a:cubicBezTo>
                  <a:cubicBezTo>
                    <a:pt x="5188" y="3637"/>
                    <a:pt x="5248" y="3603"/>
                    <a:pt x="5275" y="3545"/>
                  </a:cubicBezTo>
                  <a:cubicBezTo>
                    <a:pt x="5317" y="3402"/>
                    <a:pt x="5288" y="3245"/>
                    <a:pt x="5334" y="3100"/>
                  </a:cubicBezTo>
                  <a:cubicBezTo>
                    <a:pt x="5396" y="2885"/>
                    <a:pt x="5511" y="2692"/>
                    <a:pt x="5623" y="2501"/>
                  </a:cubicBezTo>
                  <a:lnTo>
                    <a:pt x="5623" y="2501"/>
                  </a:lnTo>
                  <a:cubicBezTo>
                    <a:pt x="5681" y="2789"/>
                    <a:pt x="5610" y="3077"/>
                    <a:pt x="5575" y="3363"/>
                  </a:cubicBezTo>
                  <a:cubicBezTo>
                    <a:pt x="5566" y="3488"/>
                    <a:pt x="5494" y="3718"/>
                    <a:pt x="5664" y="3777"/>
                  </a:cubicBezTo>
                  <a:cubicBezTo>
                    <a:pt x="5680" y="3783"/>
                    <a:pt x="5696" y="3785"/>
                    <a:pt x="5711" y="3785"/>
                  </a:cubicBezTo>
                  <a:cubicBezTo>
                    <a:pt x="5853" y="3785"/>
                    <a:pt x="5977" y="3572"/>
                    <a:pt x="6118" y="3515"/>
                  </a:cubicBezTo>
                  <a:cubicBezTo>
                    <a:pt x="6329" y="3390"/>
                    <a:pt x="6569" y="3335"/>
                    <a:pt x="6805" y="3279"/>
                  </a:cubicBezTo>
                  <a:lnTo>
                    <a:pt x="6805" y="3279"/>
                  </a:lnTo>
                  <a:cubicBezTo>
                    <a:pt x="6639" y="3578"/>
                    <a:pt x="6343" y="3758"/>
                    <a:pt x="6093" y="3978"/>
                  </a:cubicBezTo>
                  <a:cubicBezTo>
                    <a:pt x="5996" y="4061"/>
                    <a:pt x="6030" y="4233"/>
                    <a:pt x="6160" y="4255"/>
                  </a:cubicBezTo>
                  <a:cubicBezTo>
                    <a:pt x="6171" y="4257"/>
                    <a:pt x="6181" y="4258"/>
                    <a:pt x="6192" y="4258"/>
                  </a:cubicBezTo>
                  <a:cubicBezTo>
                    <a:pt x="6251" y="4258"/>
                    <a:pt x="6307" y="4227"/>
                    <a:pt x="6365" y="4214"/>
                  </a:cubicBezTo>
                  <a:cubicBezTo>
                    <a:pt x="6472" y="4186"/>
                    <a:pt x="6582" y="4165"/>
                    <a:pt x="6693" y="4148"/>
                  </a:cubicBezTo>
                  <a:cubicBezTo>
                    <a:pt x="6785" y="4134"/>
                    <a:pt x="6877" y="4129"/>
                    <a:pt x="6970" y="4129"/>
                  </a:cubicBezTo>
                  <a:cubicBezTo>
                    <a:pt x="7136" y="4129"/>
                    <a:pt x="7302" y="4147"/>
                    <a:pt x="7467" y="4172"/>
                  </a:cubicBezTo>
                  <a:cubicBezTo>
                    <a:pt x="7131" y="4365"/>
                    <a:pt x="6748" y="4490"/>
                    <a:pt x="6360" y="4503"/>
                  </a:cubicBezTo>
                  <a:cubicBezTo>
                    <a:pt x="6351" y="4503"/>
                    <a:pt x="6343" y="4503"/>
                    <a:pt x="6335" y="4503"/>
                  </a:cubicBezTo>
                  <a:cubicBezTo>
                    <a:pt x="6003" y="4503"/>
                    <a:pt x="5693" y="4382"/>
                    <a:pt x="5397" y="4241"/>
                  </a:cubicBezTo>
                  <a:cubicBezTo>
                    <a:pt x="5275" y="4201"/>
                    <a:pt x="5167" y="4101"/>
                    <a:pt x="5037" y="4101"/>
                  </a:cubicBezTo>
                  <a:cubicBezTo>
                    <a:pt x="5037" y="4101"/>
                    <a:pt x="5036" y="4101"/>
                    <a:pt x="5035" y="4101"/>
                  </a:cubicBezTo>
                  <a:cubicBezTo>
                    <a:pt x="5012" y="4089"/>
                    <a:pt x="4988" y="4084"/>
                    <a:pt x="4963" y="4083"/>
                  </a:cubicBezTo>
                  <a:cubicBezTo>
                    <a:pt x="4812" y="4016"/>
                    <a:pt x="4731" y="3842"/>
                    <a:pt x="4653" y="3704"/>
                  </a:cubicBezTo>
                  <a:cubicBezTo>
                    <a:pt x="4440" y="3289"/>
                    <a:pt x="4408" y="2815"/>
                    <a:pt x="4405" y="2357"/>
                  </a:cubicBezTo>
                  <a:close/>
                  <a:moveTo>
                    <a:pt x="3374" y="3143"/>
                  </a:moveTo>
                  <a:lnTo>
                    <a:pt x="3374" y="3143"/>
                  </a:lnTo>
                  <a:cubicBezTo>
                    <a:pt x="3634" y="4489"/>
                    <a:pt x="3685" y="5575"/>
                    <a:pt x="2923" y="6782"/>
                  </a:cubicBezTo>
                  <a:cubicBezTo>
                    <a:pt x="3023" y="6344"/>
                    <a:pt x="2965" y="5893"/>
                    <a:pt x="3009" y="5449"/>
                  </a:cubicBezTo>
                  <a:cubicBezTo>
                    <a:pt x="3062" y="5057"/>
                    <a:pt x="3204" y="4676"/>
                    <a:pt x="3369" y="4318"/>
                  </a:cubicBezTo>
                  <a:cubicBezTo>
                    <a:pt x="3396" y="4262"/>
                    <a:pt x="3349" y="4218"/>
                    <a:pt x="3302" y="4218"/>
                  </a:cubicBezTo>
                  <a:cubicBezTo>
                    <a:pt x="3278" y="4218"/>
                    <a:pt x="3254" y="4229"/>
                    <a:pt x="3240" y="4257"/>
                  </a:cubicBezTo>
                  <a:cubicBezTo>
                    <a:pt x="3049" y="4677"/>
                    <a:pt x="2851" y="5104"/>
                    <a:pt x="2801" y="5567"/>
                  </a:cubicBezTo>
                  <a:cubicBezTo>
                    <a:pt x="2732" y="6153"/>
                    <a:pt x="2693" y="6790"/>
                    <a:pt x="2384" y="7305"/>
                  </a:cubicBezTo>
                  <a:cubicBezTo>
                    <a:pt x="2359" y="7327"/>
                    <a:pt x="2334" y="7349"/>
                    <a:pt x="2309" y="7370"/>
                  </a:cubicBezTo>
                  <a:cubicBezTo>
                    <a:pt x="2401" y="7069"/>
                    <a:pt x="2399" y="6744"/>
                    <a:pt x="2339" y="6435"/>
                  </a:cubicBezTo>
                  <a:cubicBezTo>
                    <a:pt x="2268" y="6010"/>
                    <a:pt x="2168" y="5580"/>
                    <a:pt x="2217" y="5144"/>
                  </a:cubicBezTo>
                  <a:cubicBezTo>
                    <a:pt x="2313" y="4352"/>
                    <a:pt x="2829" y="3692"/>
                    <a:pt x="3374" y="3143"/>
                  </a:cubicBezTo>
                  <a:close/>
                  <a:moveTo>
                    <a:pt x="5914" y="6064"/>
                  </a:moveTo>
                  <a:cubicBezTo>
                    <a:pt x="6091" y="6064"/>
                    <a:pt x="6268" y="6067"/>
                    <a:pt x="6445" y="6067"/>
                  </a:cubicBezTo>
                  <a:cubicBezTo>
                    <a:pt x="5958" y="6668"/>
                    <a:pt x="5302" y="7152"/>
                    <a:pt x="4577" y="7434"/>
                  </a:cubicBezTo>
                  <a:cubicBezTo>
                    <a:pt x="4107" y="7624"/>
                    <a:pt x="3576" y="7845"/>
                    <a:pt x="3051" y="7913"/>
                  </a:cubicBezTo>
                  <a:cubicBezTo>
                    <a:pt x="2707" y="7970"/>
                    <a:pt x="2352" y="7928"/>
                    <a:pt x="2010" y="7996"/>
                  </a:cubicBezTo>
                  <a:cubicBezTo>
                    <a:pt x="2038" y="7977"/>
                    <a:pt x="2066" y="7958"/>
                    <a:pt x="2093" y="7938"/>
                  </a:cubicBezTo>
                  <a:cubicBezTo>
                    <a:pt x="2184" y="7907"/>
                    <a:pt x="2281" y="7843"/>
                    <a:pt x="2360" y="7784"/>
                  </a:cubicBezTo>
                  <a:cubicBezTo>
                    <a:pt x="2559" y="7696"/>
                    <a:pt x="2768" y="7627"/>
                    <a:pt x="2974" y="7560"/>
                  </a:cubicBezTo>
                  <a:cubicBezTo>
                    <a:pt x="3428" y="7418"/>
                    <a:pt x="3865" y="7225"/>
                    <a:pt x="4290" y="7011"/>
                  </a:cubicBezTo>
                  <a:cubicBezTo>
                    <a:pt x="4536" y="6880"/>
                    <a:pt x="4745" y="6693"/>
                    <a:pt x="4952" y="6509"/>
                  </a:cubicBezTo>
                  <a:cubicBezTo>
                    <a:pt x="4991" y="6475"/>
                    <a:pt x="4956" y="6422"/>
                    <a:pt x="4917" y="6422"/>
                  </a:cubicBezTo>
                  <a:cubicBezTo>
                    <a:pt x="4907" y="6422"/>
                    <a:pt x="4896" y="6425"/>
                    <a:pt x="4886" y="6435"/>
                  </a:cubicBezTo>
                  <a:cubicBezTo>
                    <a:pt x="4847" y="6470"/>
                    <a:pt x="4807" y="6504"/>
                    <a:pt x="4766" y="6536"/>
                  </a:cubicBezTo>
                  <a:cubicBezTo>
                    <a:pt x="4592" y="6659"/>
                    <a:pt x="4415" y="6781"/>
                    <a:pt x="4219" y="6869"/>
                  </a:cubicBezTo>
                  <a:cubicBezTo>
                    <a:pt x="3786" y="7028"/>
                    <a:pt x="3325" y="7107"/>
                    <a:pt x="2896" y="7275"/>
                  </a:cubicBezTo>
                  <a:cubicBezTo>
                    <a:pt x="3058" y="7127"/>
                    <a:pt x="3213" y="6974"/>
                    <a:pt x="3363" y="6818"/>
                  </a:cubicBezTo>
                  <a:cubicBezTo>
                    <a:pt x="3421" y="6757"/>
                    <a:pt x="3480" y="6695"/>
                    <a:pt x="3538" y="6633"/>
                  </a:cubicBezTo>
                  <a:cubicBezTo>
                    <a:pt x="3979" y="6358"/>
                    <a:pt x="4487" y="6187"/>
                    <a:pt x="5002" y="6113"/>
                  </a:cubicBezTo>
                  <a:cubicBezTo>
                    <a:pt x="5305" y="6072"/>
                    <a:pt x="5609" y="6064"/>
                    <a:pt x="5914" y="6064"/>
                  </a:cubicBezTo>
                  <a:close/>
                  <a:moveTo>
                    <a:pt x="6287" y="1"/>
                  </a:moveTo>
                  <a:cubicBezTo>
                    <a:pt x="6206" y="1"/>
                    <a:pt x="6124" y="29"/>
                    <a:pt x="6058" y="75"/>
                  </a:cubicBezTo>
                  <a:cubicBezTo>
                    <a:pt x="5839" y="237"/>
                    <a:pt x="5869" y="527"/>
                    <a:pt x="6048" y="679"/>
                  </a:cubicBezTo>
                  <a:cubicBezTo>
                    <a:pt x="5891" y="855"/>
                    <a:pt x="5773" y="1063"/>
                    <a:pt x="5675" y="1278"/>
                  </a:cubicBezTo>
                  <a:cubicBezTo>
                    <a:pt x="5651" y="1194"/>
                    <a:pt x="5632" y="1110"/>
                    <a:pt x="5618" y="1024"/>
                  </a:cubicBezTo>
                  <a:cubicBezTo>
                    <a:pt x="5607" y="962"/>
                    <a:pt x="5598" y="900"/>
                    <a:pt x="5562" y="847"/>
                  </a:cubicBezTo>
                  <a:cubicBezTo>
                    <a:pt x="5523" y="788"/>
                    <a:pt x="5461" y="761"/>
                    <a:pt x="5398" y="761"/>
                  </a:cubicBezTo>
                  <a:cubicBezTo>
                    <a:pt x="5334" y="761"/>
                    <a:pt x="5268" y="788"/>
                    <a:pt x="5223" y="837"/>
                  </a:cubicBezTo>
                  <a:cubicBezTo>
                    <a:pt x="4967" y="1095"/>
                    <a:pt x="4710" y="1367"/>
                    <a:pt x="4546" y="1694"/>
                  </a:cubicBezTo>
                  <a:cubicBezTo>
                    <a:pt x="4496" y="1802"/>
                    <a:pt x="4446" y="1925"/>
                    <a:pt x="4438" y="2047"/>
                  </a:cubicBezTo>
                  <a:cubicBezTo>
                    <a:pt x="4388" y="2016"/>
                    <a:pt x="4333" y="1996"/>
                    <a:pt x="4281" y="1996"/>
                  </a:cubicBezTo>
                  <a:cubicBezTo>
                    <a:pt x="4217" y="1996"/>
                    <a:pt x="4157" y="2025"/>
                    <a:pt x="4110" y="2102"/>
                  </a:cubicBezTo>
                  <a:cubicBezTo>
                    <a:pt x="4030" y="2262"/>
                    <a:pt x="4073" y="2450"/>
                    <a:pt x="4082" y="2621"/>
                  </a:cubicBezTo>
                  <a:cubicBezTo>
                    <a:pt x="4143" y="3224"/>
                    <a:pt x="4327" y="3871"/>
                    <a:pt x="4785" y="4294"/>
                  </a:cubicBezTo>
                  <a:cubicBezTo>
                    <a:pt x="4511" y="4907"/>
                    <a:pt x="4101" y="5450"/>
                    <a:pt x="3671" y="5964"/>
                  </a:cubicBezTo>
                  <a:cubicBezTo>
                    <a:pt x="3668" y="5968"/>
                    <a:pt x="3664" y="5972"/>
                    <a:pt x="3659" y="5977"/>
                  </a:cubicBezTo>
                  <a:cubicBezTo>
                    <a:pt x="3734" y="5790"/>
                    <a:pt x="3794" y="5595"/>
                    <a:pt x="3839" y="5399"/>
                  </a:cubicBezTo>
                  <a:cubicBezTo>
                    <a:pt x="3972" y="4815"/>
                    <a:pt x="3928" y="4209"/>
                    <a:pt x="3845" y="3621"/>
                  </a:cubicBezTo>
                  <a:cubicBezTo>
                    <a:pt x="3817" y="3436"/>
                    <a:pt x="3783" y="3252"/>
                    <a:pt x="3748" y="3068"/>
                  </a:cubicBezTo>
                  <a:cubicBezTo>
                    <a:pt x="3720" y="2905"/>
                    <a:pt x="3690" y="2641"/>
                    <a:pt x="3488" y="2641"/>
                  </a:cubicBezTo>
                  <a:cubicBezTo>
                    <a:pt x="3473" y="2641"/>
                    <a:pt x="3458" y="2642"/>
                    <a:pt x="3442" y="2645"/>
                  </a:cubicBezTo>
                  <a:cubicBezTo>
                    <a:pt x="3317" y="2673"/>
                    <a:pt x="3255" y="2798"/>
                    <a:pt x="3181" y="2892"/>
                  </a:cubicBezTo>
                  <a:cubicBezTo>
                    <a:pt x="3028" y="3094"/>
                    <a:pt x="2855" y="3280"/>
                    <a:pt x="2692" y="3476"/>
                  </a:cubicBezTo>
                  <a:cubicBezTo>
                    <a:pt x="2067" y="4226"/>
                    <a:pt x="1691" y="4955"/>
                    <a:pt x="1847" y="5956"/>
                  </a:cubicBezTo>
                  <a:cubicBezTo>
                    <a:pt x="1889" y="6325"/>
                    <a:pt x="1990" y="6689"/>
                    <a:pt x="2002" y="7063"/>
                  </a:cubicBezTo>
                  <a:cubicBezTo>
                    <a:pt x="2004" y="7236"/>
                    <a:pt x="1974" y="7408"/>
                    <a:pt x="1929" y="7575"/>
                  </a:cubicBezTo>
                  <a:cubicBezTo>
                    <a:pt x="1924" y="7621"/>
                    <a:pt x="1901" y="7671"/>
                    <a:pt x="1883" y="7721"/>
                  </a:cubicBezTo>
                  <a:cubicBezTo>
                    <a:pt x="1412" y="8090"/>
                    <a:pt x="912" y="8419"/>
                    <a:pt x="393" y="8716"/>
                  </a:cubicBezTo>
                  <a:cubicBezTo>
                    <a:pt x="276" y="8780"/>
                    <a:pt x="163" y="8857"/>
                    <a:pt x="40" y="8906"/>
                  </a:cubicBezTo>
                  <a:cubicBezTo>
                    <a:pt x="17" y="8910"/>
                    <a:pt x="0" y="8932"/>
                    <a:pt x="2" y="8955"/>
                  </a:cubicBezTo>
                  <a:cubicBezTo>
                    <a:pt x="4" y="8983"/>
                    <a:pt x="26" y="8998"/>
                    <a:pt x="49" y="8998"/>
                  </a:cubicBezTo>
                  <a:cubicBezTo>
                    <a:pt x="53" y="8998"/>
                    <a:pt x="58" y="8997"/>
                    <a:pt x="62" y="8996"/>
                  </a:cubicBezTo>
                  <a:lnTo>
                    <a:pt x="62" y="8996"/>
                  </a:lnTo>
                  <a:lnTo>
                    <a:pt x="61" y="8997"/>
                  </a:lnTo>
                  <a:lnTo>
                    <a:pt x="63" y="8996"/>
                  </a:lnTo>
                  <a:lnTo>
                    <a:pt x="63" y="8996"/>
                  </a:lnTo>
                  <a:cubicBezTo>
                    <a:pt x="63" y="8996"/>
                    <a:pt x="62" y="8996"/>
                    <a:pt x="62" y="8996"/>
                  </a:cubicBezTo>
                  <a:cubicBezTo>
                    <a:pt x="63" y="8996"/>
                    <a:pt x="64" y="8996"/>
                    <a:pt x="65" y="8995"/>
                  </a:cubicBezTo>
                  <a:lnTo>
                    <a:pt x="65" y="8995"/>
                  </a:lnTo>
                  <a:lnTo>
                    <a:pt x="63" y="8996"/>
                  </a:lnTo>
                  <a:lnTo>
                    <a:pt x="63" y="8996"/>
                  </a:lnTo>
                  <a:cubicBezTo>
                    <a:pt x="64" y="8996"/>
                    <a:pt x="64" y="8996"/>
                    <a:pt x="65" y="8995"/>
                  </a:cubicBezTo>
                  <a:lnTo>
                    <a:pt x="65" y="8995"/>
                  </a:lnTo>
                  <a:cubicBezTo>
                    <a:pt x="65" y="8995"/>
                    <a:pt x="65" y="8995"/>
                    <a:pt x="65" y="8995"/>
                  </a:cubicBezTo>
                  <a:lnTo>
                    <a:pt x="65" y="8995"/>
                  </a:lnTo>
                  <a:lnTo>
                    <a:pt x="65" y="8995"/>
                  </a:lnTo>
                  <a:lnTo>
                    <a:pt x="65" y="8995"/>
                  </a:lnTo>
                  <a:cubicBezTo>
                    <a:pt x="65" y="8995"/>
                    <a:pt x="65" y="8995"/>
                    <a:pt x="65" y="8995"/>
                  </a:cubicBezTo>
                  <a:lnTo>
                    <a:pt x="65" y="8995"/>
                  </a:lnTo>
                  <a:cubicBezTo>
                    <a:pt x="611" y="8821"/>
                    <a:pt x="1129" y="8569"/>
                    <a:pt x="1615" y="8262"/>
                  </a:cubicBezTo>
                  <a:cubicBezTo>
                    <a:pt x="1622" y="8265"/>
                    <a:pt x="1629" y="8269"/>
                    <a:pt x="1636" y="8273"/>
                  </a:cubicBezTo>
                  <a:cubicBezTo>
                    <a:pt x="1875" y="8285"/>
                    <a:pt x="2103" y="8308"/>
                    <a:pt x="2343" y="8331"/>
                  </a:cubicBezTo>
                  <a:cubicBezTo>
                    <a:pt x="2425" y="8338"/>
                    <a:pt x="2506" y="8342"/>
                    <a:pt x="2587" y="8342"/>
                  </a:cubicBezTo>
                  <a:cubicBezTo>
                    <a:pt x="3397" y="8342"/>
                    <a:pt x="4165" y="8008"/>
                    <a:pt x="4892" y="7676"/>
                  </a:cubicBezTo>
                  <a:cubicBezTo>
                    <a:pt x="5435" y="7441"/>
                    <a:pt x="5912" y="7086"/>
                    <a:pt x="6326" y="6666"/>
                  </a:cubicBezTo>
                  <a:cubicBezTo>
                    <a:pt x="6469" y="6528"/>
                    <a:pt x="6606" y="6386"/>
                    <a:pt x="6733" y="6235"/>
                  </a:cubicBezTo>
                  <a:cubicBezTo>
                    <a:pt x="6828" y="6123"/>
                    <a:pt x="6962" y="5968"/>
                    <a:pt x="6868" y="5818"/>
                  </a:cubicBezTo>
                  <a:cubicBezTo>
                    <a:pt x="6759" y="5660"/>
                    <a:pt x="6537" y="5705"/>
                    <a:pt x="6370" y="5689"/>
                  </a:cubicBezTo>
                  <a:cubicBezTo>
                    <a:pt x="6198" y="5683"/>
                    <a:pt x="6025" y="5679"/>
                    <a:pt x="5852" y="5679"/>
                  </a:cubicBezTo>
                  <a:cubicBezTo>
                    <a:pt x="5479" y="5679"/>
                    <a:pt x="5107" y="5701"/>
                    <a:pt x="4743" y="5784"/>
                  </a:cubicBezTo>
                  <a:cubicBezTo>
                    <a:pt x="4519" y="5835"/>
                    <a:pt x="4297" y="5906"/>
                    <a:pt x="4087" y="5998"/>
                  </a:cubicBezTo>
                  <a:cubicBezTo>
                    <a:pt x="4459" y="5534"/>
                    <a:pt x="4788" y="5039"/>
                    <a:pt x="5044" y="4499"/>
                  </a:cubicBezTo>
                  <a:cubicBezTo>
                    <a:pt x="5460" y="4766"/>
                    <a:pt x="5862" y="4917"/>
                    <a:pt x="6285" y="4917"/>
                  </a:cubicBezTo>
                  <a:cubicBezTo>
                    <a:pt x="6553" y="4917"/>
                    <a:pt x="6829" y="4857"/>
                    <a:pt x="7122" y="4727"/>
                  </a:cubicBezTo>
                  <a:cubicBezTo>
                    <a:pt x="7364" y="4616"/>
                    <a:pt x="7800" y="4411"/>
                    <a:pt x="7946" y="4192"/>
                  </a:cubicBezTo>
                  <a:cubicBezTo>
                    <a:pt x="7963" y="4155"/>
                    <a:pt x="7964" y="4114"/>
                    <a:pt x="7952" y="4079"/>
                  </a:cubicBezTo>
                  <a:cubicBezTo>
                    <a:pt x="8117" y="3960"/>
                    <a:pt x="8239" y="3793"/>
                    <a:pt x="8352" y="3627"/>
                  </a:cubicBezTo>
                  <a:cubicBezTo>
                    <a:pt x="8424" y="3524"/>
                    <a:pt x="8521" y="3437"/>
                    <a:pt x="8568" y="3318"/>
                  </a:cubicBezTo>
                  <a:cubicBezTo>
                    <a:pt x="8606" y="3211"/>
                    <a:pt x="8543" y="3084"/>
                    <a:pt x="8433" y="3054"/>
                  </a:cubicBezTo>
                  <a:cubicBezTo>
                    <a:pt x="8409" y="3047"/>
                    <a:pt x="8385" y="3044"/>
                    <a:pt x="8361" y="3044"/>
                  </a:cubicBezTo>
                  <a:cubicBezTo>
                    <a:pt x="8280" y="3044"/>
                    <a:pt x="8199" y="3075"/>
                    <a:pt x="8126" y="3105"/>
                  </a:cubicBezTo>
                  <a:cubicBezTo>
                    <a:pt x="8060" y="3119"/>
                    <a:pt x="7993" y="3126"/>
                    <a:pt x="7925" y="3128"/>
                  </a:cubicBezTo>
                  <a:cubicBezTo>
                    <a:pt x="8043" y="3071"/>
                    <a:pt x="8160" y="3010"/>
                    <a:pt x="8278" y="2953"/>
                  </a:cubicBezTo>
                  <a:cubicBezTo>
                    <a:pt x="8402" y="2892"/>
                    <a:pt x="8525" y="2832"/>
                    <a:pt x="8651" y="2776"/>
                  </a:cubicBezTo>
                  <a:cubicBezTo>
                    <a:pt x="8718" y="2860"/>
                    <a:pt x="8814" y="2923"/>
                    <a:pt x="8923" y="2943"/>
                  </a:cubicBezTo>
                  <a:cubicBezTo>
                    <a:pt x="8961" y="2955"/>
                    <a:pt x="8999" y="2960"/>
                    <a:pt x="9037" y="2960"/>
                  </a:cubicBezTo>
                  <a:cubicBezTo>
                    <a:pt x="9322" y="2960"/>
                    <a:pt x="9569" y="2652"/>
                    <a:pt x="9342" y="2395"/>
                  </a:cubicBezTo>
                  <a:cubicBezTo>
                    <a:pt x="9290" y="2227"/>
                    <a:pt x="9131" y="2143"/>
                    <a:pt x="8970" y="2143"/>
                  </a:cubicBezTo>
                  <a:cubicBezTo>
                    <a:pt x="8836" y="2143"/>
                    <a:pt x="8701" y="2201"/>
                    <a:pt x="8623" y="2319"/>
                  </a:cubicBezTo>
                  <a:cubicBezTo>
                    <a:pt x="8551" y="2420"/>
                    <a:pt x="8542" y="2536"/>
                    <a:pt x="8577" y="2640"/>
                  </a:cubicBezTo>
                  <a:cubicBezTo>
                    <a:pt x="8488" y="2680"/>
                    <a:pt x="8405" y="2735"/>
                    <a:pt x="8317" y="2778"/>
                  </a:cubicBezTo>
                  <a:cubicBezTo>
                    <a:pt x="8204" y="2837"/>
                    <a:pt x="8089" y="2889"/>
                    <a:pt x="7971" y="2938"/>
                  </a:cubicBezTo>
                  <a:cubicBezTo>
                    <a:pt x="8035" y="2756"/>
                    <a:pt x="8088" y="2571"/>
                    <a:pt x="8118" y="2381"/>
                  </a:cubicBezTo>
                  <a:cubicBezTo>
                    <a:pt x="8157" y="2242"/>
                    <a:pt x="8144" y="2042"/>
                    <a:pt x="7970" y="2011"/>
                  </a:cubicBezTo>
                  <a:cubicBezTo>
                    <a:pt x="7957" y="2009"/>
                    <a:pt x="7943" y="2009"/>
                    <a:pt x="7930" y="2009"/>
                  </a:cubicBezTo>
                  <a:cubicBezTo>
                    <a:pt x="7815" y="2009"/>
                    <a:pt x="7703" y="2054"/>
                    <a:pt x="7590" y="2071"/>
                  </a:cubicBezTo>
                  <a:cubicBezTo>
                    <a:pt x="7425" y="2108"/>
                    <a:pt x="7259" y="2145"/>
                    <a:pt x="7095" y="2188"/>
                  </a:cubicBezTo>
                  <a:cubicBezTo>
                    <a:pt x="7134" y="2140"/>
                    <a:pt x="7172" y="2091"/>
                    <a:pt x="7212" y="2044"/>
                  </a:cubicBezTo>
                  <a:cubicBezTo>
                    <a:pt x="7305" y="1934"/>
                    <a:pt x="7413" y="1839"/>
                    <a:pt x="7518" y="1741"/>
                  </a:cubicBezTo>
                  <a:cubicBezTo>
                    <a:pt x="7535" y="1718"/>
                    <a:pt x="7587" y="1681"/>
                    <a:pt x="7633" y="1641"/>
                  </a:cubicBezTo>
                  <a:cubicBezTo>
                    <a:pt x="7663" y="1663"/>
                    <a:pt x="7697" y="1683"/>
                    <a:pt x="7735" y="1700"/>
                  </a:cubicBezTo>
                  <a:cubicBezTo>
                    <a:pt x="7783" y="1721"/>
                    <a:pt x="7834" y="1731"/>
                    <a:pt x="7885" y="1731"/>
                  </a:cubicBezTo>
                  <a:cubicBezTo>
                    <a:pt x="8115" y="1731"/>
                    <a:pt x="8340" y="1530"/>
                    <a:pt x="8283" y="1285"/>
                  </a:cubicBezTo>
                  <a:cubicBezTo>
                    <a:pt x="8238" y="1120"/>
                    <a:pt x="8119" y="949"/>
                    <a:pt x="7943" y="913"/>
                  </a:cubicBezTo>
                  <a:cubicBezTo>
                    <a:pt x="7905" y="907"/>
                    <a:pt x="7869" y="904"/>
                    <a:pt x="7835" y="904"/>
                  </a:cubicBezTo>
                  <a:cubicBezTo>
                    <a:pt x="7442" y="904"/>
                    <a:pt x="7317" y="1296"/>
                    <a:pt x="7537" y="1554"/>
                  </a:cubicBezTo>
                  <a:cubicBezTo>
                    <a:pt x="7482" y="1601"/>
                    <a:pt x="7428" y="1659"/>
                    <a:pt x="7399" y="1685"/>
                  </a:cubicBezTo>
                  <a:cubicBezTo>
                    <a:pt x="7299" y="1791"/>
                    <a:pt x="7200" y="1899"/>
                    <a:pt x="7100" y="2005"/>
                  </a:cubicBezTo>
                  <a:cubicBezTo>
                    <a:pt x="7080" y="2034"/>
                    <a:pt x="7020" y="2088"/>
                    <a:pt x="6968" y="2147"/>
                  </a:cubicBezTo>
                  <a:cubicBezTo>
                    <a:pt x="6950" y="1877"/>
                    <a:pt x="6936" y="1604"/>
                    <a:pt x="6892" y="1338"/>
                  </a:cubicBezTo>
                  <a:cubicBezTo>
                    <a:pt x="6850" y="1200"/>
                    <a:pt x="6765" y="1155"/>
                    <a:pt x="6665" y="1155"/>
                  </a:cubicBezTo>
                  <a:cubicBezTo>
                    <a:pt x="6544" y="1155"/>
                    <a:pt x="6402" y="1221"/>
                    <a:pt x="6289" y="1267"/>
                  </a:cubicBezTo>
                  <a:cubicBezTo>
                    <a:pt x="6126" y="1332"/>
                    <a:pt x="5961" y="1398"/>
                    <a:pt x="5798" y="1466"/>
                  </a:cubicBezTo>
                  <a:cubicBezTo>
                    <a:pt x="5801" y="1456"/>
                    <a:pt x="5805" y="1448"/>
                    <a:pt x="5809" y="1439"/>
                  </a:cubicBezTo>
                  <a:cubicBezTo>
                    <a:pt x="5872" y="1261"/>
                    <a:pt x="5941" y="1092"/>
                    <a:pt x="6036" y="923"/>
                  </a:cubicBezTo>
                  <a:cubicBezTo>
                    <a:pt x="6068" y="858"/>
                    <a:pt x="6111" y="801"/>
                    <a:pt x="6155" y="744"/>
                  </a:cubicBezTo>
                  <a:cubicBezTo>
                    <a:pt x="6184" y="756"/>
                    <a:pt x="6216" y="765"/>
                    <a:pt x="6248" y="770"/>
                  </a:cubicBezTo>
                  <a:cubicBezTo>
                    <a:pt x="6277" y="777"/>
                    <a:pt x="6305" y="780"/>
                    <a:pt x="6332" y="780"/>
                  </a:cubicBezTo>
                  <a:cubicBezTo>
                    <a:pt x="6564" y="780"/>
                    <a:pt x="6750" y="547"/>
                    <a:pt x="6669" y="313"/>
                  </a:cubicBezTo>
                  <a:cubicBezTo>
                    <a:pt x="6629" y="205"/>
                    <a:pt x="6535" y="126"/>
                    <a:pt x="6454" y="49"/>
                  </a:cubicBezTo>
                  <a:cubicBezTo>
                    <a:pt x="6403" y="15"/>
                    <a:pt x="6345" y="1"/>
                    <a:pt x="628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7"/>
            <p:cNvSpPr/>
            <p:nvPr/>
          </p:nvSpPr>
          <p:spPr>
            <a:xfrm rot="725594">
              <a:off x="-2174391" y="4016838"/>
              <a:ext cx="93835" cy="193266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452"/>
                    <a:pt x="101" y="825"/>
                    <a:pt x="431" y="1147"/>
                  </a:cubicBezTo>
                  <a:cubicBezTo>
                    <a:pt x="493" y="1218"/>
                    <a:pt x="552" y="1291"/>
                    <a:pt x="610" y="1366"/>
                  </a:cubicBezTo>
                  <a:cubicBezTo>
                    <a:pt x="656" y="1426"/>
                    <a:pt x="703" y="1487"/>
                    <a:pt x="743" y="1553"/>
                  </a:cubicBezTo>
                  <a:cubicBezTo>
                    <a:pt x="746" y="1509"/>
                    <a:pt x="750" y="1466"/>
                    <a:pt x="754" y="1421"/>
                  </a:cubicBezTo>
                  <a:cubicBezTo>
                    <a:pt x="736" y="772"/>
                    <a:pt x="560" y="425"/>
                    <a:pt x="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 rot="725594">
              <a:off x="-2074472" y="3632489"/>
              <a:ext cx="109018" cy="374212"/>
            </a:xfrm>
            <a:custGeom>
              <a:avLst/>
              <a:gdLst/>
              <a:ahLst/>
              <a:cxnLst/>
              <a:rect l="l" t="t" r="r" b="b"/>
              <a:pathLst>
                <a:path w="876" h="3007" extrusionOk="0">
                  <a:moveTo>
                    <a:pt x="384" y="0"/>
                  </a:moveTo>
                  <a:cubicBezTo>
                    <a:pt x="157" y="516"/>
                    <a:pt x="0" y="1088"/>
                    <a:pt x="105" y="1652"/>
                  </a:cubicBezTo>
                  <a:cubicBezTo>
                    <a:pt x="167" y="1923"/>
                    <a:pt x="325" y="2156"/>
                    <a:pt x="453" y="2399"/>
                  </a:cubicBezTo>
                  <a:cubicBezTo>
                    <a:pt x="560" y="2588"/>
                    <a:pt x="637" y="2794"/>
                    <a:pt x="683" y="3006"/>
                  </a:cubicBezTo>
                  <a:cubicBezTo>
                    <a:pt x="708" y="2884"/>
                    <a:pt x="734" y="2761"/>
                    <a:pt x="765" y="2641"/>
                  </a:cubicBezTo>
                  <a:cubicBezTo>
                    <a:pt x="784" y="2516"/>
                    <a:pt x="806" y="2392"/>
                    <a:pt x="822" y="2267"/>
                  </a:cubicBezTo>
                  <a:cubicBezTo>
                    <a:pt x="875" y="1766"/>
                    <a:pt x="870" y="1249"/>
                    <a:pt x="749" y="757"/>
                  </a:cubicBezTo>
                  <a:cubicBezTo>
                    <a:pt x="679" y="483"/>
                    <a:pt x="525" y="243"/>
                    <a:pt x="384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 rot="725594">
              <a:off x="-1866446" y="3509886"/>
              <a:ext cx="152326" cy="284859"/>
            </a:xfrm>
            <a:custGeom>
              <a:avLst/>
              <a:gdLst/>
              <a:ahLst/>
              <a:cxnLst/>
              <a:rect l="l" t="t" r="r" b="b"/>
              <a:pathLst>
                <a:path w="1224" h="2289" extrusionOk="0">
                  <a:moveTo>
                    <a:pt x="1156" y="1"/>
                  </a:moveTo>
                  <a:lnTo>
                    <a:pt x="1156" y="1"/>
                  </a:lnTo>
                  <a:cubicBezTo>
                    <a:pt x="912" y="221"/>
                    <a:pt x="640" y="415"/>
                    <a:pt x="434" y="675"/>
                  </a:cubicBezTo>
                  <a:cubicBezTo>
                    <a:pt x="104" y="1124"/>
                    <a:pt x="1" y="1734"/>
                    <a:pt x="172" y="2264"/>
                  </a:cubicBezTo>
                  <a:cubicBezTo>
                    <a:pt x="175" y="2273"/>
                    <a:pt x="178" y="2280"/>
                    <a:pt x="182" y="2288"/>
                  </a:cubicBezTo>
                  <a:cubicBezTo>
                    <a:pt x="998" y="1524"/>
                    <a:pt x="1224" y="1136"/>
                    <a:pt x="1156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 rot="725594">
              <a:off x="-1992864" y="3852158"/>
              <a:ext cx="203848" cy="236947"/>
            </a:xfrm>
            <a:custGeom>
              <a:avLst/>
              <a:gdLst/>
              <a:ahLst/>
              <a:cxnLst/>
              <a:rect l="l" t="t" r="r" b="b"/>
              <a:pathLst>
                <a:path w="1638" h="1904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347" y="175"/>
                    <a:pt x="1035" y="319"/>
                    <a:pt x="776" y="540"/>
                  </a:cubicBezTo>
                  <a:cubicBezTo>
                    <a:pt x="498" y="774"/>
                    <a:pt x="304" y="1090"/>
                    <a:pt x="143" y="1413"/>
                  </a:cubicBezTo>
                  <a:cubicBezTo>
                    <a:pt x="112" y="1475"/>
                    <a:pt x="83" y="1538"/>
                    <a:pt x="55" y="1601"/>
                  </a:cubicBezTo>
                  <a:cubicBezTo>
                    <a:pt x="37" y="1702"/>
                    <a:pt x="18" y="1802"/>
                    <a:pt x="1" y="1903"/>
                  </a:cubicBezTo>
                  <a:cubicBezTo>
                    <a:pt x="205" y="1706"/>
                    <a:pt x="521" y="1624"/>
                    <a:pt x="763" y="1483"/>
                  </a:cubicBezTo>
                  <a:cubicBezTo>
                    <a:pt x="1266" y="1174"/>
                    <a:pt x="1479" y="539"/>
                    <a:pt x="163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 rot="725594">
              <a:off x="-2190944" y="3428019"/>
              <a:ext cx="460089" cy="946418"/>
            </a:xfrm>
            <a:custGeom>
              <a:avLst/>
              <a:gdLst/>
              <a:ahLst/>
              <a:cxnLst/>
              <a:rect l="l" t="t" r="r" b="b"/>
              <a:pathLst>
                <a:path w="3697" h="7605" extrusionOk="0">
                  <a:moveTo>
                    <a:pt x="3314" y="416"/>
                  </a:moveTo>
                  <a:lnTo>
                    <a:pt x="3314" y="416"/>
                  </a:lnTo>
                  <a:cubicBezTo>
                    <a:pt x="3382" y="1551"/>
                    <a:pt x="3156" y="1939"/>
                    <a:pt x="2339" y="2703"/>
                  </a:cubicBezTo>
                  <a:cubicBezTo>
                    <a:pt x="2336" y="2695"/>
                    <a:pt x="2333" y="2687"/>
                    <a:pt x="2330" y="2679"/>
                  </a:cubicBezTo>
                  <a:cubicBezTo>
                    <a:pt x="2159" y="2149"/>
                    <a:pt x="2262" y="1540"/>
                    <a:pt x="2592" y="1090"/>
                  </a:cubicBezTo>
                  <a:cubicBezTo>
                    <a:pt x="2798" y="830"/>
                    <a:pt x="3070" y="636"/>
                    <a:pt x="3314" y="416"/>
                  </a:cubicBezTo>
                  <a:close/>
                  <a:moveTo>
                    <a:pt x="1193" y="1757"/>
                  </a:moveTo>
                  <a:cubicBezTo>
                    <a:pt x="1334" y="2000"/>
                    <a:pt x="1488" y="2240"/>
                    <a:pt x="1558" y="2514"/>
                  </a:cubicBezTo>
                  <a:cubicBezTo>
                    <a:pt x="1679" y="3007"/>
                    <a:pt x="1684" y="3523"/>
                    <a:pt x="1631" y="4024"/>
                  </a:cubicBezTo>
                  <a:cubicBezTo>
                    <a:pt x="1615" y="4149"/>
                    <a:pt x="1593" y="4273"/>
                    <a:pt x="1574" y="4398"/>
                  </a:cubicBezTo>
                  <a:cubicBezTo>
                    <a:pt x="1545" y="4520"/>
                    <a:pt x="1517" y="4641"/>
                    <a:pt x="1492" y="4763"/>
                  </a:cubicBezTo>
                  <a:cubicBezTo>
                    <a:pt x="1446" y="4551"/>
                    <a:pt x="1369" y="4345"/>
                    <a:pt x="1262" y="4156"/>
                  </a:cubicBezTo>
                  <a:cubicBezTo>
                    <a:pt x="1134" y="3913"/>
                    <a:pt x="976" y="3680"/>
                    <a:pt x="914" y="3409"/>
                  </a:cubicBezTo>
                  <a:cubicBezTo>
                    <a:pt x="809" y="2845"/>
                    <a:pt x="966" y="2273"/>
                    <a:pt x="1193" y="1757"/>
                  </a:cubicBezTo>
                  <a:close/>
                  <a:moveTo>
                    <a:pt x="3333" y="3278"/>
                  </a:moveTo>
                  <a:lnTo>
                    <a:pt x="3333" y="3278"/>
                  </a:lnTo>
                  <a:cubicBezTo>
                    <a:pt x="3175" y="3817"/>
                    <a:pt x="2962" y="4452"/>
                    <a:pt x="2459" y="4762"/>
                  </a:cubicBezTo>
                  <a:cubicBezTo>
                    <a:pt x="2217" y="4903"/>
                    <a:pt x="1901" y="4984"/>
                    <a:pt x="1697" y="5181"/>
                  </a:cubicBezTo>
                  <a:cubicBezTo>
                    <a:pt x="1714" y="5080"/>
                    <a:pt x="1733" y="4980"/>
                    <a:pt x="1751" y="4879"/>
                  </a:cubicBezTo>
                  <a:cubicBezTo>
                    <a:pt x="1779" y="4816"/>
                    <a:pt x="1808" y="4753"/>
                    <a:pt x="1839" y="4691"/>
                  </a:cubicBezTo>
                  <a:cubicBezTo>
                    <a:pt x="2000" y="4368"/>
                    <a:pt x="2194" y="4052"/>
                    <a:pt x="2472" y="3818"/>
                  </a:cubicBezTo>
                  <a:cubicBezTo>
                    <a:pt x="2731" y="3597"/>
                    <a:pt x="3043" y="3453"/>
                    <a:pt x="3333" y="3278"/>
                  </a:cubicBezTo>
                  <a:close/>
                  <a:moveTo>
                    <a:pt x="527" y="4974"/>
                  </a:moveTo>
                  <a:cubicBezTo>
                    <a:pt x="1080" y="5399"/>
                    <a:pt x="1256" y="5746"/>
                    <a:pt x="1274" y="6395"/>
                  </a:cubicBezTo>
                  <a:cubicBezTo>
                    <a:pt x="1270" y="6440"/>
                    <a:pt x="1266" y="6483"/>
                    <a:pt x="1263" y="6527"/>
                  </a:cubicBezTo>
                  <a:cubicBezTo>
                    <a:pt x="1223" y="6461"/>
                    <a:pt x="1176" y="6400"/>
                    <a:pt x="1130" y="6340"/>
                  </a:cubicBezTo>
                  <a:cubicBezTo>
                    <a:pt x="1072" y="6265"/>
                    <a:pt x="1013" y="6192"/>
                    <a:pt x="951" y="6121"/>
                  </a:cubicBezTo>
                  <a:cubicBezTo>
                    <a:pt x="621" y="5799"/>
                    <a:pt x="520" y="5426"/>
                    <a:pt x="527" y="4974"/>
                  </a:cubicBezTo>
                  <a:close/>
                  <a:moveTo>
                    <a:pt x="3386" y="0"/>
                  </a:moveTo>
                  <a:cubicBezTo>
                    <a:pt x="3348" y="0"/>
                    <a:pt x="3310" y="11"/>
                    <a:pt x="3278" y="30"/>
                  </a:cubicBezTo>
                  <a:cubicBezTo>
                    <a:pt x="2887" y="311"/>
                    <a:pt x="2476" y="658"/>
                    <a:pt x="2270" y="1102"/>
                  </a:cubicBezTo>
                  <a:cubicBezTo>
                    <a:pt x="2157" y="1375"/>
                    <a:pt x="2080" y="1666"/>
                    <a:pt x="2069" y="1961"/>
                  </a:cubicBezTo>
                  <a:cubicBezTo>
                    <a:pt x="2060" y="2200"/>
                    <a:pt x="2068" y="2441"/>
                    <a:pt x="2099" y="2678"/>
                  </a:cubicBezTo>
                  <a:cubicBezTo>
                    <a:pt x="2104" y="2722"/>
                    <a:pt x="2113" y="2765"/>
                    <a:pt x="2115" y="2810"/>
                  </a:cubicBezTo>
                  <a:cubicBezTo>
                    <a:pt x="2068" y="2915"/>
                    <a:pt x="2043" y="3027"/>
                    <a:pt x="2000" y="3133"/>
                  </a:cubicBezTo>
                  <a:cubicBezTo>
                    <a:pt x="1964" y="3225"/>
                    <a:pt x="1926" y="3318"/>
                    <a:pt x="1890" y="3410"/>
                  </a:cubicBezTo>
                  <a:cubicBezTo>
                    <a:pt x="1910" y="3123"/>
                    <a:pt x="1904" y="2834"/>
                    <a:pt x="1871" y="2548"/>
                  </a:cubicBezTo>
                  <a:cubicBezTo>
                    <a:pt x="1829" y="2151"/>
                    <a:pt x="1630" y="1799"/>
                    <a:pt x="1434" y="1460"/>
                  </a:cubicBezTo>
                  <a:cubicBezTo>
                    <a:pt x="1378" y="1365"/>
                    <a:pt x="1330" y="1240"/>
                    <a:pt x="1212" y="1214"/>
                  </a:cubicBezTo>
                  <a:cubicBezTo>
                    <a:pt x="1198" y="1212"/>
                    <a:pt x="1185" y="1211"/>
                    <a:pt x="1172" y="1211"/>
                  </a:cubicBezTo>
                  <a:cubicBezTo>
                    <a:pt x="962" y="1211"/>
                    <a:pt x="968" y="1497"/>
                    <a:pt x="923" y="1656"/>
                  </a:cubicBezTo>
                  <a:cubicBezTo>
                    <a:pt x="749" y="2254"/>
                    <a:pt x="536" y="2876"/>
                    <a:pt x="620" y="3506"/>
                  </a:cubicBezTo>
                  <a:cubicBezTo>
                    <a:pt x="692" y="3948"/>
                    <a:pt x="986" y="4312"/>
                    <a:pt x="1220" y="4679"/>
                  </a:cubicBezTo>
                  <a:cubicBezTo>
                    <a:pt x="1316" y="4837"/>
                    <a:pt x="1370" y="5013"/>
                    <a:pt x="1416" y="5190"/>
                  </a:cubicBezTo>
                  <a:cubicBezTo>
                    <a:pt x="1397" y="5307"/>
                    <a:pt x="1381" y="5425"/>
                    <a:pt x="1365" y="5543"/>
                  </a:cubicBezTo>
                  <a:cubicBezTo>
                    <a:pt x="1322" y="5411"/>
                    <a:pt x="1261" y="5287"/>
                    <a:pt x="1178" y="5172"/>
                  </a:cubicBezTo>
                  <a:cubicBezTo>
                    <a:pt x="1082" y="5032"/>
                    <a:pt x="612" y="4525"/>
                    <a:pt x="453" y="4525"/>
                  </a:cubicBezTo>
                  <a:cubicBezTo>
                    <a:pt x="452" y="4525"/>
                    <a:pt x="450" y="4525"/>
                    <a:pt x="449" y="4525"/>
                  </a:cubicBezTo>
                  <a:cubicBezTo>
                    <a:pt x="446" y="4525"/>
                    <a:pt x="443" y="4525"/>
                    <a:pt x="439" y="4525"/>
                  </a:cubicBezTo>
                  <a:cubicBezTo>
                    <a:pt x="1" y="4525"/>
                    <a:pt x="315" y="5535"/>
                    <a:pt x="392" y="5778"/>
                  </a:cubicBezTo>
                  <a:cubicBezTo>
                    <a:pt x="458" y="5967"/>
                    <a:pt x="560" y="6142"/>
                    <a:pt x="692" y="6292"/>
                  </a:cubicBezTo>
                  <a:cubicBezTo>
                    <a:pt x="866" y="6492"/>
                    <a:pt x="1092" y="6656"/>
                    <a:pt x="1209" y="6908"/>
                  </a:cubicBezTo>
                  <a:cubicBezTo>
                    <a:pt x="1213" y="6914"/>
                    <a:pt x="1217" y="6921"/>
                    <a:pt x="1221" y="6926"/>
                  </a:cubicBezTo>
                  <a:cubicBezTo>
                    <a:pt x="1198" y="7104"/>
                    <a:pt x="1168" y="7281"/>
                    <a:pt x="1122" y="7454"/>
                  </a:cubicBezTo>
                  <a:cubicBezTo>
                    <a:pt x="1108" y="7510"/>
                    <a:pt x="1069" y="7591"/>
                    <a:pt x="1154" y="7604"/>
                  </a:cubicBezTo>
                  <a:cubicBezTo>
                    <a:pt x="1155" y="7604"/>
                    <a:pt x="1156" y="7604"/>
                    <a:pt x="1157" y="7604"/>
                  </a:cubicBezTo>
                  <a:cubicBezTo>
                    <a:pt x="1210" y="7604"/>
                    <a:pt x="1214" y="7546"/>
                    <a:pt x="1233" y="7508"/>
                  </a:cubicBezTo>
                  <a:cubicBezTo>
                    <a:pt x="1387" y="7159"/>
                    <a:pt x="1451" y="6780"/>
                    <a:pt x="1506" y="6405"/>
                  </a:cubicBezTo>
                  <a:cubicBezTo>
                    <a:pt x="1543" y="6162"/>
                    <a:pt x="1579" y="5917"/>
                    <a:pt x="1617" y="5673"/>
                  </a:cubicBezTo>
                  <a:cubicBezTo>
                    <a:pt x="1627" y="5653"/>
                    <a:pt x="1639" y="5633"/>
                    <a:pt x="1652" y="5613"/>
                  </a:cubicBezTo>
                  <a:cubicBezTo>
                    <a:pt x="1745" y="5431"/>
                    <a:pt x="1948" y="5348"/>
                    <a:pt x="2132" y="5287"/>
                  </a:cubicBezTo>
                  <a:cubicBezTo>
                    <a:pt x="2548" y="5165"/>
                    <a:pt x="2915" y="4945"/>
                    <a:pt x="3122" y="4551"/>
                  </a:cubicBezTo>
                  <a:cubicBezTo>
                    <a:pt x="3317" y="4210"/>
                    <a:pt x="3418" y="3825"/>
                    <a:pt x="3555" y="3459"/>
                  </a:cubicBezTo>
                  <a:cubicBezTo>
                    <a:pt x="3599" y="3297"/>
                    <a:pt x="3697" y="3126"/>
                    <a:pt x="3661" y="2956"/>
                  </a:cubicBezTo>
                  <a:cubicBezTo>
                    <a:pt x="3634" y="2878"/>
                    <a:pt x="3570" y="2845"/>
                    <a:pt x="3502" y="2845"/>
                  </a:cubicBezTo>
                  <a:cubicBezTo>
                    <a:pt x="3447" y="2845"/>
                    <a:pt x="3390" y="2866"/>
                    <a:pt x="3346" y="2903"/>
                  </a:cubicBezTo>
                  <a:cubicBezTo>
                    <a:pt x="2824" y="3193"/>
                    <a:pt x="2329" y="3461"/>
                    <a:pt x="1978" y="3918"/>
                  </a:cubicBezTo>
                  <a:cubicBezTo>
                    <a:pt x="2030" y="3744"/>
                    <a:pt x="2086" y="3571"/>
                    <a:pt x="2153" y="3402"/>
                  </a:cubicBezTo>
                  <a:cubicBezTo>
                    <a:pt x="2333" y="2875"/>
                    <a:pt x="2560" y="2838"/>
                    <a:pt x="2962" y="2529"/>
                  </a:cubicBezTo>
                  <a:cubicBezTo>
                    <a:pt x="3469" y="2132"/>
                    <a:pt x="3551" y="1518"/>
                    <a:pt x="3536" y="914"/>
                  </a:cubicBezTo>
                  <a:cubicBezTo>
                    <a:pt x="3536" y="727"/>
                    <a:pt x="3534" y="539"/>
                    <a:pt x="3551" y="352"/>
                  </a:cubicBezTo>
                  <a:cubicBezTo>
                    <a:pt x="3556" y="259"/>
                    <a:pt x="3582" y="157"/>
                    <a:pt x="3526" y="73"/>
                  </a:cubicBezTo>
                  <a:cubicBezTo>
                    <a:pt x="3495" y="23"/>
                    <a:pt x="3441" y="0"/>
                    <a:pt x="338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-1032932" y="4784565"/>
              <a:ext cx="194142" cy="179702"/>
            </a:xfrm>
            <a:custGeom>
              <a:avLst/>
              <a:gdLst/>
              <a:ahLst/>
              <a:cxnLst/>
              <a:rect l="l" t="t" r="r" b="b"/>
              <a:pathLst>
                <a:path w="1560" h="1444" extrusionOk="0">
                  <a:moveTo>
                    <a:pt x="1559" y="1"/>
                  </a:moveTo>
                  <a:lnTo>
                    <a:pt x="1559" y="1"/>
                  </a:lnTo>
                  <a:cubicBezTo>
                    <a:pt x="1263" y="78"/>
                    <a:pt x="947" y="99"/>
                    <a:pt x="670" y="242"/>
                  </a:cubicBezTo>
                  <a:cubicBezTo>
                    <a:pt x="307" y="428"/>
                    <a:pt x="34" y="799"/>
                    <a:pt x="7" y="1210"/>
                  </a:cubicBezTo>
                  <a:cubicBezTo>
                    <a:pt x="0" y="1289"/>
                    <a:pt x="3" y="1365"/>
                    <a:pt x="11" y="1444"/>
                  </a:cubicBezTo>
                  <a:cubicBezTo>
                    <a:pt x="829" y="1234"/>
                    <a:pt x="1314" y="819"/>
                    <a:pt x="1559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-1259680" y="5280119"/>
              <a:ext cx="129055" cy="42685"/>
            </a:xfrm>
            <a:custGeom>
              <a:avLst/>
              <a:gdLst/>
              <a:ahLst/>
              <a:cxnLst/>
              <a:rect l="l" t="t" r="r" b="b"/>
              <a:pathLst>
                <a:path w="1037" h="343" extrusionOk="0">
                  <a:moveTo>
                    <a:pt x="869" y="0"/>
                  </a:moveTo>
                  <a:cubicBezTo>
                    <a:pt x="550" y="0"/>
                    <a:pt x="210" y="37"/>
                    <a:pt x="0" y="300"/>
                  </a:cubicBezTo>
                  <a:cubicBezTo>
                    <a:pt x="134" y="331"/>
                    <a:pt x="273" y="343"/>
                    <a:pt x="410" y="343"/>
                  </a:cubicBezTo>
                  <a:cubicBezTo>
                    <a:pt x="432" y="343"/>
                    <a:pt x="453" y="342"/>
                    <a:pt x="475" y="342"/>
                  </a:cubicBezTo>
                  <a:cubicBezTo>
                    <a:pt x="700" y="325"/>
                    <a:pt x="959" y="235"/>
                    <a:pt x="1037" y="3"/>
                  </a:cubicBezTo>
                  <a:cubicBezTo>
                    <a:pt x="982" y="1"/>
                    <a:pt x="926" y="0"/>
                    <a:pt x="86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-1289175" y="5240669"/>
              <a:ext cx="203227" cy="124323"/>
            </a:xfrm>
            <a:custGeom>
              <a:avLst/>
              <a:gdLst/>
              <a:ahLst/>
              <a:cxnLst/>
              <a:rect l="l" t="t" r="r" b="b"/>
              <a:pathLst>
                <a:path w="1633" h="999" extrusionOk="0">
                  <a:moveTo>
                    <a:pt x="1106" y="317"/>
                  </a:moveTo>
                  <a:cubicBezTo>
                    <a:pt x="1163" y="317"/>
                    <a:pt x="1219" y="318"/>
                    <a:pt x="1274" y="320"/>
                  </a:cubicBezTo>
                  <a:cubicBezTo>
                    <a:pt x="1196" y="552"/>
                    <a:pt x="937" y="642"/>
                    <a:pt x="712" y="659"/>
                  </a:cubicBezTo>
                  <a:cubicBezTo>
                    <a:pt x="690" y="659"/>
                    <a:pt x="669" y="660"/>
                    <a:pt x="647" y="660"/>
                  </a:cubicBezTo>
                  <a:cubicBezTo>
                    <a:pt x="510" y="660"/>
                    <a:pt x="371" y="648"/>
                    <a:pt x="237" y="617"/>
                  </a:cubicBezTo>
                  <a:cubicBezTo>
                    <a:pt x="447" y="354"/>
                    <a:pt x="787" y="317"/>
                    <a:pt x="1106" y="317"/>
                  </a:cubicBezTo>
                  <a:close/>
                  <a:moveTo>
                    <a:pt x="1302" y="1"/>
                  </a:moveTo>
                  <a:cubicBezTo>
                    <a:pt x="1237" y="1"/>
                    <a:pt x="1172" y="5"/>
                    <a:pt x="1118" y="5"/>
                  </a:cubicBezTo>
                  <a:cubicBezTo>
                    <a:pt x="1108" y="5"/>
                    <a:pt x="1098" y="5"/>
                    <a:pt x="1089" y="4"/>
                  </a:cubicBezTo>
                  <a:cubicBezTo>
                    <a:pt x="806" y="5"/>
                    <a:pt x="519" y="87"/>
                    <a:pt x="304" y="278"/>
                  </a:cubicBezTo>
                  <a:cubicBezTo>
                    <a:pt x="154" y="409"/>
                    <a:pt x="1" y="618"/>
                    <a:pt x="97" y="822"/>
                  </a:cubicBezTo>
                  <a:cubicBezTo>
                    <a:pt x="201" y="954"/>
                    <a:pt x="479" y="986"/>
                    <a:pt x="639" y="998"/>
                  </a:cubicBezTo>
                  <a:cubicBezTo>
                    <a:pt x="644" y="998"/>
                    <a:pt x="648" y="998"/>
                    <a:pt x="652" y="998"/>
                  </a:cubicBezTo>
                  <a:cubicBezTo>
                    <a:pt x="860" y="998"/>
                    <a:pt x="1068" y="923"/>
                    <a:pt x="1225" y="787"/>
                  </a:cubicBezTo>
                  <a:cubicBezTo>
                    <a:pt x="1380" y="663"/>
                    <a:pt x="1447" y="471"/>
                    <a:pt x="1553" y="310"/>
                  </a:cubicBezTo>
                  <a:cubicBezTo>
                    <a:pt x="1613" y="243"/>
                    <a:pt x="1633" y="128"/>
                    <a:pt x="1559" y="62"/>
                  </a:cubicBezTo>
                  <a:cubicBezTo>
                    <a:pt x="1501" y="11"/>
                    <a:pt x="1402" y="1"/>
                    <a:pt x="130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-1072010" y="4745364"/>
              <a:ext cx="274786" cy="257731"/>
            </a:xfrm>
            <a:custGeom>
              <a:avLst/>
              <a:gdLst/>
              <a:ahLst/>
              <a:cxnLst/>
              <a:rect l="l" t="t" r="r" b="b"/>
              <a:pathLst>
                <a:path w="2208" h="2071" extrusionOk="0">
                  <a:moveTo>
                    <a:pt x="1874" y="316"/>
                  </a:moveTo>
                  <a:lnTo>
                    <a:pt x="1874" y="316"/>
                  </a:lnTo>
                  <a:cubicBezTo>
                    <a:pt x="1628" y="1134"/>
                    <a:pt x="1143" y="1549"/>
                    <a:pt x="325" y="1759"/>
                  </a:cubicBezTo>
                  <a:cubicBezTo>
                    <a:pt x="317" y="1680"/>
                    <a:pt x="314" y="1604"/>
                    <a:pt x="321" y="1525"/>
                  </a:cubicBezTo>
                  <a:cubicBezTo>
                    <a:pt x="348" y="1114"/>
                    <a:pt x="621" y="743"/>
                    <a:pt x="985" y="557"/>
                  </a:cubicBezTo>
                  <a:cubicBezTo>
                    <a:pt x="1261" y="414"/>
                    <a:pt x="1577" y="393"/>
                    <a:pt x="1874" y="316"/>
                  </a:cubicBezTo>
                  <a:close/>
                  <a:moveTo>
                    <a:pt x="2021" y="0"/>
                  </a:moveTo>
                  <a:cubicBezTo>
                    <a:pt x="1967" y="0"/>
                    <a:pt x="1914" y="12"/>
                    <a:pt x="1861" y="15"/>
                  </a:cubicBezTo>
                  <a:cubicBezTo>
                    <a:pt x="1336" y="55"/>
                    <a:pt x="819" y="133"/>
                    <a:pt x="450" y="547"/>
                  </a:cubicBezTo>
                  <a:cubicBezTo>
                    <a:pt x="150" y="867"/>
                    <a:pt x="0" y="1349"/>
                    <a:pt x="146" y="1773"/>
                  </a:cubicBezTo>
                  <a:cubicBezTo>
                    <a:pt x="174" y="1854"/>
                    <a:pt x="210" y="1932"/>
                    <a:pt x="252" y="2007"/>
                  </a:cubicBezTo>
                  <a:cubicBezTo>
                    <a:pt x="254" y="2037"/>
                    <a:pt x="283" y="2061"/>
                    <a:pt x="314" y="2061"/>
                  </a:cubicBezTo>
                  <a:cubicBezTo>
                    <a:pt x="318" y="2061"/>
                    <a:pt x="322" y="2061"/>
                    <a:pt x="326" y="2060"/>
                  </a:cubicBezTo>
                  <a:cubicBezTo>
                    <a:pt x="345" y="2067"/>
                    <a:pt x="369" y="2070"/>
                    <a:pt x="396" y="2070"/>
                  </a:cubicBezTo>
                  <a:cubicBezTo>
                    <a:pt x="569" y="2070"/>
                    <a:pt x="887" y="1953"/>
                    <a:pt x="1020" y="1911"/>
                  </a:cubicBezTo>
                  <a:cubicBezTo>
                    <a:pt x="1499" y="1718"/>
                    <a:pt x="1836" y="1281"/>
                    <a:pt x="1993" y="799"/>
                  </a:cubicBezTo>
                  <a:cubicBezTo>
                    <a:pt x="2058" y="610"/>
                    <a:pt x="2117" y="419"/>
                    <a:pt x="2175" y="227"/>
                  </a:cubicBezTo>
                  <a:cubicBezTo>
                    <a:pt x="2207" y="141"/>
                    <a:pt x="2178" y="34"/>
                    <a:pt x="2082" y="7"/>
                  </a:cubicBezTo>
                  <a:cubicBezTo>
                    <a:pt x="2062" y="2"/>
                    <a:pt x="2041" y="0"/>
                    <a:pt x="202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 rot="725594">
              <a:off x="-1596482" y="3576491"/>
              <a:ext cx="118227" cy="201355"/>
            </a:xfrm>
            <a:custGeom>
              <a:avLst/>
              <a:gdLst/>
              <a:ahLst/>
              <a:cxnLst/>
              <a:rect l="l" t="t" r="r" b="b"/>
              <a:pathLst>
                <a:path w="950" h="1618" extrusionOk="0">
                  <a:moveTo>
                    <a:pt x="821" y="1"/>
                  </a:moveTo>
                  <a:cubicBezTo>
                    <a:pt x="646" y="170"/>
                    <a:pt x="447" y="319"/>
                    <a:pt x="305" y="519"/>
                  </a:cubicBezTo>
                  <a:cubicBezTo>
                    <a:pt x="71" y="829"/>
                    <a:pt x="1" y="1255"/>
                    <a:pt x="150" y="1617"/>
                  </a:cubicBezTo>
                  <a:cubicBezTo>
                    <a:pt x="449" y="1381"/>
                    <a:pt x="702" y="1073"/>
                    <a:pt x="827" y="711"/>
                  </a:cubicBezTo>
                  <a:cubicBezTo>
                    <a:pt x="900" y="484"/>
                    <a:pt x="949" y="216"/>
                    <a:pt x="82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-1655560" y="3198461"/>
              <a:ext cx="200862" cy="187045"/>
            </a:xfrm>
            <a:custGeom>
              <a:avLst/>
              <a:gdLst/>
              <a:ahLst/>
              <a:cxnLst/>
              <a:rect l="l" t="t" r="r" b="b"/>
              <a:pathLst>
                <a:path w="1614" h="1503" extrusionOk="0">
                  <a:moveTo>
                    <a:pt x="561" y="1"/>
                  </a:moveTo>
                  <a:cubicBezTo>
                    <a:pt x="459" y="19"/>
                    <a:pt x="414" y="133"/>
                    <a:pt x="421" y="227"/>
                  </a:cubicBezTo>
                  <a:cubicBezTo>
                    <a:pt x="427" y="308"/>
                    <a:pt x="477" y="381"/>
                    <a:pt x="540" y="430"/>
                  </a:cubicBezTo>
                  <a:cubicBezTo>
                    <a:pt x="663" y="443"/>
                    <a:pt x="701" y="590"/>
                    <a:pt x="606" y="665"/>
                  </a:cubicBezTo>
                  <a:cubicBezTo>
                    <a:pt x="574" y="690"/>
                    <a:pt x="534" y="693"/>
                    <a:pt x="496" y="700"/>
                  </a:cubicBezTo>
                  <a:cubicBezTo>
                    <a:pt x="415" y="717"/>
                    <a:pt x="334" y="739"/>
                    <a:pt x="257" y="764"/>
                  </a:cubicBezTo>
                  <a:cubicBezTo>
                    <a:pt x="176" y="796"/>
                    <a:pt x="82" y="828"/>
                    <a:pt x="42" y="911"/>
                  </a:cubicBezTo>
                  <a:cubicBezTo>
                    <a:pt x="0" y="1002"/>
                    <a:pt x="78" y="1097"/>
                    <a:pt x="165" y="1121"/>
                  </a:cubicBezTo>
                  <a:cubicBezTo>
                    <a:pt x="206" y="1134"/>
                    <a:pt x="251" y="1143"/>
                    <a:pt x="295" y="1143"/>
                  </a:cubicBezTo>
                  <a:cubicBezTo>
                    <a:pt x="346" y="1143"/>
                    <a:pt x="396" y="1131"/>
                    <a:pt x="437" y="1097"/>
                  </a:cubicBezTo>
                  <a:cubicBezTo>
                    <a:pt x="459" y="1063"/>
                    <a:pt x="493" y="1039"/>
                    <a:pt x="533" y="1033"/>
                  </a:cubicBezTo>
                  <a:lnTo>
                    <a:pt x="533" y="1034"/>
                  </a:lnTo>
                  <a:cubicBezTo>
                    <a:pt x="538" y="1034"/>
                    <a:pt x="542" y="1034"/>
                    <a:pt x="546" y="1034"/>
                  </a:cubicBezTo>
                  <a:cubicBezTo>
                    <a:pt x="818" y="1034"/>
                    <a:pt x="542" y="1502"/>
                    <a:pt x="795" y="1502"/>
                  </a:cubicBezTo>
                  <a:cubicBezTo>
                    <a:pt x="800" y="1502"/>
                    <a:pt x="806" y="1502"/>
                    <a:pt x="811" y="1502"/>
                  </a:cubicBezTo>
                  <a:cubicBezTo>
                    <a:pt x="905" y="1495"/>
                    <a:pt x="977" y="1401"/>
                    <a:pt x="977" y="1310"/>
                  </a:cubicBezTo>
                  <a:cubicBezTo>
                    <a:pt x="980" y="1265"/>
                    <a:pt x="937" y="1246"/>
                    <a:pt x="931" y="1203"/>
                  </a:cubicBezTo>
                  <a:cubicBezTo>
                    <a:pt x="909" y="1130"/>
                    <a:pt x="966" y="1046"/>
                    <a:pt x="1042" y="1038"/>
                  </a:cubicBezTo>
                  <a:cubicBezTo>
                    <a:pt x="1051" y="1038"/>
                    <a:pt x="1060" y="1038"/>
                    <a:pt x="1069" y="1038"/>
                  </a:cubicBezTo>
                  <a:cubicBezTo>
                    <a:pt x="1105" y="1038"/>
                    <a:pt x="1141" y="1042"/>
                    <a:pt x="1178" y="1044"/>
                  </a:cubicBezTo>
                  <a:cubicBezTo>
                    <a:pt x="1180" y="1044"/>
                    <a:pt x="1181" y="1044"/>
                    <a:pt x="1183" y="1044"/>
                  </a:cubicBezTo>
                  <a:cubicBezTo>
                    <a:pt x="1245" y="1044"/>
                    <a:pt x="1311" y="1054"/>
                    <a:pt x="1374" y="1054"/>
                  </a:cubicBezTo>
                  <a:cubicBezTo>
                    <a:pt x="1416" y="1054"/>
                    <a:pt x="1458" y="1049"/>
                    <a:pt x="1497" y="1034"/>
                  </a:cubicBezTo>
                  <a:cubicBezTo>
                    <a:pt x="1614" y="964"/>
                    <a:pt x="1542" y="802"/>
                    <a:pt x="1473" y="721"/>
                  </a:cubicBezTo>
                  <a:cubicBezTo>
                    <a:pt x="1420" y="655"/>
                    <a:pt x="1308" y="677"/>
                    <a:pt x="1277" y="589"/>
                  </a:cubicBezTo>
                  <a:cubicBezTo>
                    <a:pt x="1220" y="441"/>
                    <a:pt x="1383" y="334"/>
                    <a:pt x="1429" y="207"/>
                  </a:cubicBezTo>
                  <a:cubicBezTo>
                    <a:pt x="1452" y="135"/>
                    <a:pt x="1418" y="41"/>
                    <a:pt x="1340" y="25"/>
                  </a:cubicBezTo>
                  <a:cubicBezTo>
                    <a:pt x="1338" y="25"/>
                    <a:pt x="1336" y="25"/>
                    <a:pt x="1334" y="25"/>
                  </a:cubicBezTo>
                  <a:cubicBezTo>
                    <a:pt x="1153" y="25"/>
                    <a:pt x="1036" y="268"/>
                    <a:pt x="1053" y="428"/>
                  </a:cubicBezTo>
                  <a:lnTo>
                    <a:pt x="1052" y="428"/>
                  </a:lnTo>
                  <a:cubicBezTo>
                    <a:pt x="1045" y="493"/>
                    <a:pt x="987" y="534"/>
                    <a:pt x="928" y="534"/>
                  </a:cubicBezTo>
                  <a:cubicBezTo>
                    <a:pt x="898" y="534"/>
                    <a:pt x="867" y="523"/>
                    <a:pt x="844" y="499"/>
                  </a:cubicBezTo>
                  <a:cubicBezTo>
                    <a:pt x="757" y="381"/>
                    <a:pt x="733" y="219"/>
                    <a:pt x="666" y="90"/>
                  </a:cubicBezTo>
                  <a:cubicBezTo>
                    <a:pt x="646" y="47"/>
                    <a:pt x="610" y="6"/>
                    <a:pt x="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 rot="725594">
              <a:off x="-1623190" y="3535816"/>
              <a:ext cx="174851" cy="276645"/>
            </a:xfrm>
            <a:custGeom>
              <a:avLst/>
              <a:gdLst/>
              <a:ahLst/>
              <a:cxnLst/>
              <a:rect l="l" t="t" r="r" b="b"/>
              <a:pathLst>
                <a:path w="1405" h="2223" extrusionOk="0">
                  <a:moveTo>
                    <a:pt x="1041" y="330"/>
                  </a:moveTo>
                  <a:cubicBezTo>
                    <a:pt x="1169" y="545"/>
                    <a:pt x="1120" y="813"/>
                    <a:pt x="1047" y="1040"/>
                  </a:cubicBezTo>
                  <a:cubicBezTo>
                    <a:pt x="922" y="1403"/>
                    <a:pt x="669" y="1710"/>
                    <a:pt x="370" y="1946"/>
                  </a:cubicBezTo>
                  <a:cubicBezTo>
                    <a:pt x="221" y="1584"/>
                    <a:pt x="291" y="1158"/>
                    <a:pt x="525" y="848"/>
                  </a:cubicBezTo>
                  <a:cubicBezTo>
                    <a:pt x="667" y="648"/>
                    <a:pt x="866" y="499"/>
                    <a:pt x="1041" y="330"/>
                  </a:cubicBezTo>
                  <a:close/>
                  <a:moveTo>
                    <a:pt x="1044" y="0"/>
                  </a:moveTo>
                  <a:cubicBezTo>
                    <a:pt x="878" y="0"/>
                    <a:pt x="678" y="226"/>
                    <a:pt x="551" y="321"/>
                  </a:cubicBezTo>
                  <a:cubicBezTo>
                    <a:pt x="252" y="571"/>
                    <a:pt x="22" y="933"/>
                    <a:pt x="3" y="1329"/>
                  </a:cubicBezTo>
                  <a:cubicBezTo>
                    <a:pt x="0" y="1617"/>
                    <a:pt x="56" y="1940"/>
                    <a:pt x="273" y="2145"/>
                  </a:cubicBezTo>
                  <a:cubicBezTo>
                    <a:pt x="286" y="2174"/>
                    <a:pt x="310" y="2199"/>
                    <a:pt x="340" y="2213"/>
                  </a:cubicBezTo>
                  <a:cubicBezTo>
                    <a:pt x="359" y="2220"/>
                    <a:pt x="379" y="2223"/>
                    <a:pt x="398" y="2223"/>
                  </a:cubicBezTo>
                  <a:cubicBezTo>
                    <a:pt x="551" y="2223"/>
                    <a:pt x="718" y="2045"/>
                    <a:pt x="831" y="1964"/>
                  </a:cubicBezTo>
                  <a:cubicBezTo>
                    <a:pt x="1165" y="1646"/>
                    <a:pt x="1404" y="1185"/>
                    <a:pt x="1369" y="714"/>
                  </a:cubicBezTo>
                  <a:cubicBezTo>
                    <a:pt x="1349" y="531"/>
                    <a:pt x="1284" y="23"/>
                    <a:pt x="1059" y="1"/>
                  </a:cubicBezTo>
                  <a:cubicBezTo>
                    <a:pt x="1054" y="1"/>
                    <a:pt x="1049" y="0"/>
                    <a:pt x="104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-1704966" y="3170585"/>
              <a:ext cx="280884" cy="242175"/>
            </a:xfrm>
            <a:custGeom>
              <a:avLst/>
              <a:gdLst/>
              <a:ahLst/>
              <a:cxnLst/>
              <a:rect l="l" t="t" r="r" b="b"/>
              <a:pathLst>
                <a:path w="2257" h="1946" extrusionOk="0">
                  <a:moveTo>
                    <a:pt x="958" y="225"/>
                  </a:moveTo>
                  <a:cubicBezTo>
                    <a:pt x="1008" y="230"/>
                    <a:pt x="1043" y="271"/>
                    <a:pt x="1063" y="313"/>
                  </a:cubicBezTo>
                  <a:cubicBezTo>
                    <a:pt x="1130" y="443"/>
                    <a:pt x="1154" y="605"/>
                    <a:pt x="1240" y="722"/>
                  </a:cubicBezTo>
                  <a:cubicBezTo>
                    <a:pt x="1264" y="746"/>
                    <a:pt x="1294" y="757"/>
                    <a:pt x="1325" y="757"/>
                  </a:cubicBezTo>
                  <a:cubicBezTo>
                    <a:pt x="1383" y="757"/>
                    <a:pt x="1441" y="716"/>
                    <a:pt x="1449" y="651"/>
                  </a:cubicBezTo>
                  <a:cubicBezTo>
                    <a:pt x="1433" y="492"/>
                    <a:pt x="1550" y="249"/>
                    <a:pt x="1731" y="249"/>
                  </a:cubicBezTo>
                  <a:cubicBezTo>
                    <a:pt x="1733" y="249"/>
                    <a:pt x="1735" y="249"/>
                    <a:pt x="1737" y="249"/>
                  </a:cubicBezTo>
                  <a:cubicBezTo>
                    <a:pt x="1815" y="264"/>
                    <a:pt x="1849" y="358"/>
                    <a:pt x="1826" y="431"/>
                  </a:cubicBezTo>
                  <a:cubicBezTo>
                    <a:pt x="1780" y="557"/>
                    <a:pt x="1617" y="664"/>
                    <a:pt x="1674" y="812"/>
                  </a:cubicBezTo>
                  <a:cubicBezTo>
                    <a:pt x="1705" y="901"/>
                    <a:pt x="1817" y="879"/>
                    <a:pt x="1870" y="945"/>
                  </a:cubicBezTo>
                  <a:cubicBezTo>
                    <a:pt x="1939" y="1026"/>
                    <a:pt x="2011" y="1188"/>
                    <a:pt x="1894" y="1258"/>
                  </a:cubicBezTo>
                  <a:cubicBezTo>
                    <a:pt x="1855" y="1273"/>
                    <a:pt x="1813" y="1278"/>
                    <a:pt x="1771" y="1278"/>
                  </a:cubicBezTo>
                  <a:cubicBezTo>
                    <a:pt x="1708" y="1278"/>
                    <a:pt x="1642" y="1268"/>
                    <a:pt x="1580" y="1268"/>
                  </a:cubicBezTo>
                  <a:cubicBezTo>
                    <a:pt x="1578" y="1268"/>
                    <a:pt x="1577" y="1268"/>
                    <a:pt x="1575" y="1268"/>
                  </a:cubicBezTo>
                  <a:cubicBezTo>
                    <a:pt x="1536" y="1266"/>
                    <a:pt x="1497" y="1261"/>
                    <a:pt x="1458" y="1261"/>
                  </a:cubicBezTo>
                  <a:cubicBezTo>
                    <a:pt x="1452" y="1261"/>
                    <a:pt x="1446" y="1261"/>
                    <a:pt x="1439" y="1261"/>
                  </a:cubicBezTo>
                  <a:cubicBezTo>
                    <a:pt x="1363" y="1270"/>
                    <a:pt x="1306" y="1354"/>
                    <a:pt x="1328" y="1427"/>
                  </a:cubicBezTo>
                  <a:cubicBezTo>
                    <a:pt x="1334" y="1470"/>
                    <a:pt x="1377" y="1489"/>
                    <a:pt x="1374" y="1533"/>
                  </a:cubicBezTo>
                  <a:cubicBezTo>
                    <a:pt x="1374" y="1624"/>
                    <a:pt x="1302" y="1718"/>
                    <a:pt x="1208" y="1726"/>
                  </a:cubicBezTo>
                  <a:cubicBezTo>
                    <a:pt x="1203" y="1726"/>
                    <a:pt x="1197" y="1726"/>
                    <a:pt x="1192" y="1726"/>
                  </a:cubicBezTo>
                  <a:cubicBezTo>
                    <a:pt x="939" y="1726"/>
                    <a:pt x="1215" y="1257"/>
                    <a:pt x="943" y="1257"/>
                  </a:cubicBezTo>
                  <a:cubicBezTo>
                    <a:pt x="938" y="1257"/>
                    <a:pt x="934" y="1257"/>
                    <a:pt x="930" y="1257"/>
                  </a:cubicBezTo>
                  <a:cubicBezTo>
                    <a:pt x="890" y="1262"/>
                    <a:pt x="856" y="1287"/>
                    <a:pt x="834" y="1320"/>
                  </a:cubicBezTo>
                  <a:cubicBezTo>
                    <a:pt x="793" y="1354"/>
                    <a:pt x="742" y="1367"/>
                    <a:pt x="691" y="1367"/>
                  </a:cubicBezTo>
                  <a:cubicBezTo>
                    <a:pt x="647" y="1367"/>
                    <a:pt x="603" y="1358"/>
                    <a:pt x="562" y="1345"/>
                  </a:cubicBezTo>
                  <a:cubicBezTo>
                    <a:pt x="475" y="1321"/>
                    <a:pt x="397" y="1226"/>
                    <a:pt x="439" y="1135"/>
                  </a:cubicBezTo>
                  <a:cubicBezTo>
                    <a:pt x="479" y="1052"/>
                    <a:pt x="573" y="1020"/>
                    <a:pt x="653" y="988"/>
                  </a:cubicBezTo>
                  <a:cubicBezTo>
                    <a:pt x="731" y="962"/>
                    <a:pt x="811" y="941"/>
                    <a:pt x="892" y="924"/>
                  </a:cubicBezTo>
                  <a:cubicBezTo>
                    <a:pt x="931" y="916"/>
                    <a:pt x="971" y="914"/>
                    <a:pt x="1002" y="889"/>
                  </a:cubicBezTo>
                  <a:cubicBezTo>
                    <a:pt x="1098" y="813"/>
                    <a:pt x="1059" y="667"/>
                    <a:pt x="937" y="653"/>
                  </a:cubicBezTo>
                  <a:cubicBezTo>
                    <a:pt x="874" y="604"/>
                    <a:pt x="824" y="532"/>
                    <a:pt x="817" y="451"/>
                  </a:cubicBezTo>
                  <a:cubicBezTo>
                    <a:pt x="811" y="356"/>
                    <a:pt x="855" y="242"/>
                    <a:pt x="958" y="225"/>
                  </a:cubicBezTo>
                  <a:close/>
                  <a:moveTo>
                    <a:pt x="971" y="0"/>
                  </a:moveTo>
                  <a:cubicBezTo>
                    <a:pt x="688" y="0"/>
                    <a:pt x="424" y="359"/>
                    <a:pt x="673" y="701"/>
                  </a:cubicBezTo>
                  <a:cubicBezTo>
                    <a:pt x="0" y="804"/>
                    <a:pt x="112" y="1549"/>
                    <a:pt x="722" y="1549"/>
                  </a:cubicBezTo>
                  <a:cubicBezTo>
                    <a:pt x="745" y="1549"/>
                    <a:pt x="769" y="1548"/>
                    <a:pt x="794" y="1546"/>
                  </a:cubicBezTo>
                  <a:lnTo>
                    <a:pt x="794" y="1546"/>
                  </a:lnTo>
                  <a:cubicBezTo>
                    <a:pt x="788" y="1675"/>
                    <a:pt x="838" y="1812"/>
                    <a:pt x="948" y="1885"/>
                  </a:cubicBezTo>
                  <a:cubicBezTo>
                    <a:pt x="1017" y="1927"/>
                    <a:pt x="1086" y="1945"/>
                    <a:pt x="1151" y="1945"/>
                  </a:cubicBezTo>
                  <a:cubicBezTo>
                    <a:pt x="1347" y="1945"/>
                    <a:pt x="1512" y="1779"/>
                    <a:pt x="1556" y="1564"/>
                  </a:cubicBezTo>
                  <a:cubicBezTo>
                    <a:pt x="1620" y="1578"/>
                    <a:pt x="1689" y="1587"/>
                    <a:pt x="1757" y="1587"/>
                  </a:cubicBezTo>
                  <a:cubicBezTo>
                    <a:pt x="1887" y="1587"/>
                    <a:pt x="2015" y="1551"/>
                    <a:pt x="2096" y="1439"/>
                  </a:cubicBezTo>
                  <a:cubicBezTo>
                    <a:pt x="2257" y="1221"/>
                    <a:pt x="2162" y="913"/>
                    <a:pt x="1959" y="757"/>
                  </a:cubicBezTo>
                  <a:cubicBezTo>
                    <a:pt x="2222" y="399"/>
                    <a:pt x="2011" y="79"/>
                    <a:pt x="1727" y="79"/>
                  </a:cubicBezTo>
                  <a:cubicBezTo>
                    <a:pt x="1600" y="79"/>
                    <a:pt x="1459" y="143"/>
                    <a:pt x="1339" y="296"/>
                  </a:cubicBezTo>
                  <a:cubicBezTo>
                    <a:pt x="1249" y="85"/>
                    <a:pt x="1108" y="0"/>
                    <a:pt x="97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8" name="Google Shape;1588;p27"/>
          <p:cNvSpPr txBox="1">
            <a:spLocks noGrp="1"/>
          </p:cNvSpPr>
          <p:nvPr>
            <p:ph type="subTitle" idx="1"/>
          </p:nvPr>
        </p:nvSpPr>
        <p:spPr>
          <a:xfrm rot="211">
            <a:off x="2136037" y="2296013"/>
            <a:ext cx="4882200" cy="7818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27"/>
          <p:cNvSpPr txBox="1">
            <a:spLocks noGrp="1"/>
          </p:cNvSpPr>
          <p:nvPr>
            <p:ph type="title"/>
          </p:nvPr>
        </p:nvSpPr>
        <p:spPr>
          <a:xfrm>
            <a:off x="2136038" y="720863"/>
            <a:ext cx="48822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90" name="Google Shape;1590;p27"/>
          <p:cNvGrpSpPr/>
          <p:nvPr/>
        </p:nvGrpSpPr>
        <p:grpSpPr>
          <a:xfrm>
            <a:off x="6447816" y="-196086"/>
            <a:ext cx="2088381" cy="642439"/>
            <a:chOff x="5936422" y="-92070"/>
            <a:chExt cx="2236673" cy="688057"/>
          </a:xfrm>
        </p:grpSpPr>
        <p:sp>
          <p:nvSpPr>
            <p:cNvPr id="1591" name="Google Shape;1591;p27"/>
            <p:cNvSpPr/>
            <p:nvPr/>
          </p:nvSpPr>
          <p:spPr>
            <a:xfrm>
              <a:off x="6004156" y="-56011"/>
              <a:ext cx="2141651" cy="613014"/>
            </a:xfrm>
            <a:custGeom>
              <a:avLst/>
              <a:gdLst/>
              <a:ahLst/>
              <a:cxnLst/>
              <a:rect l="l" t="t" r="r" b="b"/>
              <a:pathLst>
                <a:path w="4395" h="1258" extrusionOk="0">
                  <a:moveTo>
                    <a:pt x="3544" y="0"/>
                  </a:moveTo>
                  <a:cubicBezTo>
                    <a:pt x="3441" y="0"/>
                    <a:pt x="3339" y="3"/>
                    <a:pt x="3238" y="10"/>
                  </a:cubicBezTo>
                  <a:cubicBezTo>
                    <a:pt x="2922" y="38"/>
                    <a:pt x="2610" y="98"/>
                    <a:pt x="2297" y="149"/>
                  </a:cubicBezTo>
                  <a:cubicBezTo>
                    <a:pt x="2250" y="157"/>
                    <a:pt x="2206" y="167"/>
                    <a:pt x="2163" y="177"/>
                  </a:cubicBezTo>
                  <a:cubicBezTo>
                    <a:pt x="1862" y="254"/>
                    <a:pt x="1615" y="403"/>
                    <a:pt x="1392" y="634"/>
                  </a:cubicBezTo>
                  <a:cubicBezTo>
                    <a:pt x="1296" y="745"/>
                    <a:pt x="1151" y="780"/>
                    <a:pt x="1016" y="822"/>
                  </a:cubicBezTo>
                  <a:cubicBezTo>
                    <a:pt x="780" y="897"/>
                    <a:pt x="538" y="960"/>
                    <a:pt x="309" y="1057"/>
                  </a:cubicBezTo>
                  <a:cubicBezTo>
                    <a:pt x="230" y="1091"/>
                    <a:pt x="150" y="1129"/>
                    <a:pt x="76" y="1175"/>
                  </a:cubicBezTo>
                  <a:cubicBezTo>
                    <a:pt x="72" y="1177"/>
                    <a:pt x="69" y="1179"/>
                    <a:pt x="66" y="1182"/>
                  </a:cubicBezTo>
                  <a:cubicBezTo>
                    <a:pt x="42" y="1199"/>
                    <a:pt x="12" y="1215"/>
                    <a:pt x="1" y="1243"/>
                  </a:cubicBezTo>
                  <a:cubicBezTo>
                    <a:pt x="32" y="1255"/>
                    <a:pt x="65" y="1257"/>
                    <a:pt x="99" y="1257"/>
                  </a:cubicBezTo>
                  <a:cubicBezTo>
                    <a:pt x="110" y="1257"/>
                    <a:pt x="121" y="1257"/>
                    <a:pt x="132" y="1257"/>
                  </a:cubicBezTo>
                  <a:cubicBezTo>
                    <a:pt x="141" y="1257"/>
                    <a:pt x="149" y="1257"/>
                    <a:pt x="157" y="1257"/>
                  </a:cubicBezTo>
                  <a:cubicBezTo>
                    <a:pt x="341" y="1256"/>
                    <a:pt x="523" y="1221"/>
                    <a:pt x="701" y="1185"/>
                  </a:cubicBezTo>
                  <a:cubicBezTo>
                    <a:pt x="1171" y="1088"/>
                    <a:pt x="1635" y="968"/>
                    <a:pt x="2094" y="830"/>
                  </a:cubicBezTo>
                  <a:cubicBezTo>
                    <a:pt x="2278" y="776"/>
                    <a:pt x="2458" y="713"/>
                    <a:pt x="2640" y="651"/>
                  </a:cubicBezTo>
                  <a:cubicBezTo>
                    <a:pt x="2729" y="619"/>
                    <a:pt x="2820" y="592"/>
                    <a:pt x="2914" y="579"/>
                  </a:cubicBezTo>
                  <a:cubicBezTo>
                    <a:pt x="3228" y="532"/>
                    <a:pt x="3548" y="499"/>
                    <a:pt x="3849" y="395"/>
                  </a:cubicBezTo>
                  <a:cubicBezTo>
                    <a:pt x="4000" y="343"/>
                    <a:pt x="4141" y="266"/>
                    <a:pt x="4273" y="178"/>
                  </a:cubicBezTo>
                  <a:cubicBezTo>
                    <a:pt x="4283" y="172"/>
                    <a:pt x="4292" y="166"/>
                    <a:pt x="4302" y="160"/>
                  </a:cubicBezTo>
                  <a:cubicBezTo>
                    <a:pt x="4349" y="134"/>
                    <a:pt x="4394" y="83"/>
                    <a:pt x="4317" y="51"/>
                  </a:cubicBezTo>
                  <a:cubicBezTo>
                    <a:pt x="4206" y="25"/>
                    <a:pt x="4080" y="23"/>
                    <a:pt x="3969" y="13"/>
                  </a:cubicBezTo>
                  <a:cubicBezTo>
                    <a:pt x="3888" y="8"/>
                    <a:pt x="3807" y="5"/>
                    <a:pt x="3725" y="3"/>
                  </a:cubicBezTo>
                  <a:cubicBezTo>
                    <a:pt x="3665" y="1"/>
                    <a:pt x="3604" y="0"/>
                    <a:pt x="3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5936422" y="-92070"/>
              <a:ext cx="2236673" cy="688057"/>
            </a:xfrm>
            <a:custGeom>
              <a:avLst/>
              <a:gdLst/>
              <a:ahLst/>
              <a:cxnLst/>
              <a:rect l="l" t="t" r="r" b="b"/>
              <a:pathLst>
                <a:path w="4590" h="1412" extrusionOk="0">
                  <a:moveTo>
                    <a:pt x="3680" y="75"/>
                  </a:moveTo>
                  <a:cubicBezTo>
                    <a:pt x="3823" y="75"/>
                    <a:pt x="3967" y="80"/>
                    <a:pt x="4108" y="88"/>
                  </a:cubicBezTo>
                  <a:cubicBezTo>
                    <a:pt x="4219" y="97"/>
                    <a:pt x="4345" y="100"/>
                    <a:pt x="4455" y="126"/>
                  </a:cubicBezTo>
                  <a:cubicBezTo>
                    <a:pt x="4532" y="157"/>
                    <a:pt x="4488" y="208"/>
                    <a:pt x="4441" y="234"/>
                  </a:cubicBezTo>
                  <a:cubicBezTo>
                    <a:pt x="4431" y="240"/>
                    <a:pt x="4422" y="246"/>
                    <a:pt x="4412" y="252"/>
                  </a:cubicBezTo>
                  <a:cubicBezTo>
                    <a:pt x="4279" y="340"/>
                    <a:pt x="4139" y="418"/>
                    <a:pt x="3988" y="470"/>
                  </a:cubicBezTo>
                  <a:cubicBezTo>
                    <a:pt x="3687" y="573"/>
                    <a:pt x="3367" y="605"/>
                    <a:pt x="3053" y="653"/>
                  </a:cubicBezTo>
                  <a:cubicBezTo>
                    <a:pt x="2959" y="666"/>
                    <a:pt x="2867" y="693"/>
                    <a:pt x="2779" y="725"/>
                  </a:cubicBezTo>
                  <a:cubicBezTo>
                    <a:pt x="2597" y="788"/>
                    <a:pt x="2417" y="850"/>
                    <a:pt x="2233" y="905"/>
                  </a:cubicBezTo>
                  <a:cubicBezTo>
                    <a:pt x="1774" y="1042"/>
                    <a:pt x="1310" y="1162"/>
                    <a:pt x="840" y="1259"/>
                  </a:cubicBezTo>
                  <a:cubicBezTo>
                    <a:pt x="662" y="1295"/>
                    <a:pt x="480" y="1330"/>
                    <a:pt x="296" y="1332"/>
                  </a:cubicBezTo>
                  <a:cubicBezTo>
                    <a:pt x="245" y="1329"/>
                    <a:pt x="189" y="1336"/>
                    <a:pt x="139" y="1317"/>
                  </a:cubicBezTo>
                  <a:cubicBezTo>
                    <a:pt x="151" y="1289"/>
                    <a:pt x="181" y="1274"/>
                    <a:pt x="205" y="1256"/>
                  </a:cubicBezTo>
                  <a:cubicBezTo>
                    <a:pt x="281" y="1206"/>
                    <a:pt x="364" y="1167"/>
                    <a:pt x="448" y="1131"/>
                  </a:cubicBezTo>
                  <a:cubicBezTo>
                    <a:pt x="677" y="1035"/>
                    <a:pt x="919" y="972"/>
                    <a:pt x="1155" y="896"/>
                  </a:cubicBezTo>
                  <a:cubicBezTo>
                    <a:pt x="1290" y="854"/>
                    <a:pt x="1434" y="820"/>
                    <a:pt x="1531" y="708"/>
                  </a:cubicBezTo>
                  <a:cubicBezTo>
                    <a:pt x="1753" y="477"/>
                    <a:pt x="2001" y="328"/>
                    <a:pt x="2301" y="252"/>
                  </a:cubicBezTo>
                  <a:cubicBezTo>
                    <a:pt x="2345" y="241"/>
                    <a:pt x="2389" y="231"/>
                    <a:pt x="2436" y="223"/>
                  </a:cubicBezTo>
                  <a:cubicBezTo>
                    <a:pt x="2749" y="172"/>
                    <a:pt x="3061" y="112"/>
                    <a:pt x="3377" y="84"/>
                  </a:cubicBezTo>
                  <a:cubicBezTo>
                    <a:pt x="3477" y="77"/>
                    <a:pt x="3578" y="75"/>
                    <a:pt x="3680" y="75"/>
                  </a:cubicBezTo>
                  <a:close/>
                  <a:moveTo>
                    <a:pt x="3935" y="0"/>
                  </a:moveTo>
                  <a:cubicBezTo>
                    <a:pt x="3802" y="0"/>
                    <a:pt x="3669" y="5"/>
                    <a:pt x="3537" y="8"/>
                  </a:cubicBezTo>
                  <a:cubicBezTo>
                    <a:pt x="3255" y="17"/>
                    <a:pt x="2973" y="49"/>
                    <a:pt x="2694" y="90"/>
                  </a:cubicBezTo>
                  <a:cubicBezTo>
                    <a:pt x="2479" y="118"/>
                    <a:pt x="2261" y="165"/>
                    <a:pt x="2062" y="252"/>
                  </a:cubicBezTo>
                  <a:cubicBezTo>
                    <a:pt x="1956" y="299"/>
                    <a:pt x="1856" y="355"/>
                    <a:pt x="1762" y="427"/>
                  </a:cubicBezTo>
                  <a:cubicBezTo>
                    <a:pt x="1637" y="513"/>
                    <a:pt x="1533" y="627"/>
                    <a:pt x="1407" y="714"/>
                  </a:cubicBezTo>
                  <a:cubicBezTo>
                    <a:pt x="1084" y="852"/>
                    <a:pt x="724" y="920"/>
                    <a:pt x="403" y="1072"/>
                  </a:cubicBezTo>
                  <a:cubicBezTo>
                    <a:pt x="295" y="1126"/>
                    <a:pt x="176" y="1175"/>
                    <a:pt x="94" y="1265"/>
                  </a:cubicBezTo>
                  <a:cubicBezTo>
                    <a:pt x="1" y="1407"/>
                    <a:pt x="224" y="1409"/>
                    <a:pt x="313" y="1411"/>
                  </a:cubicBezTo>
                  <a:cubicBezTo>
                    <a:pt x="317" y="1411"/>
                    <a:pt x="322" y="1411"/>
                    <a:pt x="326" y="1411"/>
                  </a:cubicBezTo>
                  <a:cubicBezTo>
                    <a:pt x="562" y="1411"/>
                    <a:pt x="793" y="1355"/>
                    <a:pt x="1021" y="1303"/>
                  </a:cubicBezTo>
                  <a:cubicBezTo>
                    <a:pt x="1496" y="1197"/>
                    <a:pt x="1960" y="1052"/>
                    <a:pt x="2425" y="913"/>
                  </a:cubicBezTo>
                  <a:cubicBezTo>
                    <a:pt x="2603" y="861"/>
                    <a:pt x="2778" y="799"/>
                    <a:pt x="2958" y="759"/>
                  </a:cubicBezTo>
                  <a:cubicBezTo>
                    <a:pt x="3174" y="721"/>
                    <a:pt x="3392" y="698"/>
                    <a:pt x="3608" y="655"/>
                  </a:cubicBezTo>
                  <a:cubicBezTo>
                    <a:pt x="3910" y="597"/>
                    <a:pt x="4216" y="495"/>
                    <a:pt x="4449" y="287"/>
                  </a:cubicBezTo>
                  <a:cubicBezTo>
                    <a:pt x="4469" y="276"/>
                    <a:pt x="4492" y="266"/>
                    <a:pt x="4513" y="252"/>
                  </a:cubicBezTo>
                  <a:cubicBezTo>
                    <a:pt x="4532" y="240"/>
                    <a:pt x="4549" y="224"/>
                    <a:pt x="4559" y="203"/>
                  </a:cubicBezTo>
                  <a:cubicBezTo>
                    <a:pt x="4590" y="130"/>
                    <a:pt x="4524" y="58"/>
                    <a:pt x="4453" y="46"/>
                  </a:cubicBezTo>
                  <a:cubicBezTo>
                    <a:pt x="4284" y="9"/>
                    <a:pt x="4110" y="0"/>
                    <a:pt x="393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6004156" y="-54549"/>
              <a:ext cx="2141651" cy="611552"/>
            </a:xfrm>
            <a:custGeom>
              <a:avLst/>
              <a:gdLst/>
              <a:ahLst/>
              <a:cxnLst/>
              <a:rect l="l" t="t" r="r" b="b"/>
              <a:pathLst>
                <a:path w="4395" h="1255" extrusionOk="0">
                  <a:moveTo>
                    <a:pt x="3725" y="0"/>
                  </a:moveTo>
                  <a:cubicBezTo>
                    <a:pt x="3496" y="251"/>
                    <a:pt x="3136" y="370"/>
                    <a:pt x="2802" y="470"/>
                  </a:cubicBezTo>
                  <a:cubicBezTo>
                    <a:pt x="2613" y="525"/>
                    <a:pt x="2424" y="582"/>
                    <a:pt x="2235" y="639"/>
                  </a:cubicBezTo>
                  <a:lnTo>
                    <a:pt x="1540" y="846"/>
                  </a:lnTo>
                  <a:cubicBezTo>
                    <a:pt x="1061" y="988"/>
                    <a:pt x="573" y="1132"/>
                    <a:pt x="76" y="1172"/>
                  </a:cubicBezTo>
                  <a:cubicBezTo>
                    <a:pt x="72" y="1174"/>
                    <a:pt x="69" y="1176"/>
                    <a:pt x="66" y="1179"/>
                  </a:cubicBezTo>
                  <a:cubicBezTo>
                    <a:pt x="42" y="1196"/>
                    <a:pt x="12" y="1212"/>
                    <a:pt x="1" y="1240"/>
                  </a:cubicBezTo>
                  <a:cubicBezTo>
                    <a:pt x="32" y="1252"/>
                    <a:pt x="65" y="1254"/>
                    <a:pt x="99" y="1254"/>
                  </a:cubicBezTo>
                  <a:cubicBezTo>
                    <a:pt x="110" y="1254"/>
                    <a:pt x="121" y="1254"/>
                    <a:pt x="132" y="1254"/>
                  </a:cubicBezTo>
                  <a:cubicBezTo>
                    <a:pt x="141" y="1254"/>
                    <a:pt x="149" y="1254"/>
                    <a:pt x="157" y="1254"/>
                  </a:cubicBezTo>
                  <a:cubicBezTo>
                    <a:pt x="341" y="1253"/>
                    <a:pt x="523" y="1218"/>
                    <a:pt x="701" y="1182"/>
                  </a:cubicBezTo>
                  <a:cubicBezTo>
                    <a:pt x="1171" y="1085"/>
                    <a:pt x="1635" y="965"/>
                    <a:pt x="2094" y="827"/>
                  </a:cubicBezTo>
                  <a:cubicBezTo>
                    <a:pt x="2278" y="773"/>
                    <a:pt x="2458" y="710"/>
                    <a:pt x="2640" y="648"/>
                  </a:cubicBezTo>
                  <a:cubicBezTo>
                    <a:pt x="2729" y="616"/>
                    <a:pt x="2820" y="589"/>
                    <a:pt x="2914" y="576"/>
                  </a:cubicBezTo>
                  <a:cubicBezTo>
                    <a:pt x="3228" y="529"/>
                    <a:pt x="3548" y="496"/>
                    <a:pt x="3849" y="392"/>
                  </a:cubicBezTo>
                  <a:cubicBezTo>
                    <a:pt x="4000" y="340"/>
                    <a:pt x="4141" y="263"/>
                    <a:pt x="4273" y="175"/>
                  </a:cubicBezTo>
                  <a:cubicBezTo>
                    <a:pt x="4283" y="169"/>
                    <a:pt x="4292" y="163"/>
                    <a:pt x="4302" y="157"/>
                  </a:cubicBezTo>
                  <a:cubicBezTo>
                    <a:pt x="4349" y="131"/>
                    <a:pt x="4394" y="80"/>
                    <a:pt x="4317" y="49"/>
                  </a:cubicBezTo>
                  <a:cubicBezTo>
                    <a:pt x="4206" y="23"/>
                    <a:pt x="4080" y="20"/>
                    <a:pt x="3969" y="11"/>
                  </a:cubicBezTo>
                  <a:cubicBezTo>
                    <a:pt x="3888" y="6"/>
                    <a:pt x="3807" y="2"/>
                    <a:pt x="3725" y="0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27"/>
          <p:cNvGrpSpPr/>
          <p:nvPr/>
        </p:nvGrpSpPr>
        <p:grpSpPr>
          <a:xfrm flipH="1">
            <a:off x="607802" y="-196086"/>
            <a:ext cx="2088381" cy="642439"/>
            <a:chOff x="5936422" y="-92070"/>
            <a:chExt cx="2236673" cy="688057"/>
          </a:xfrm>
        </p:grpSpPr>
        <p:sp>
          <p:nvSpPr>
            <p:cNvPr id="1595" name="Google Shape;1595;p27"/>
            <p:cNvSpPr/>
            <p:nvPr/>
          </p:nvSpPr>
          <p:spPr>
            <a:xfrm>
              <a:off x="6004156" y="-56011"/>
              <a:ext cx="2141651" cy="613014"/>
            </a:xfrm>
            <a:custGeom>
              <a:avLst/>
              <a:gdLst/>
              <a:ahLst/>
              <a:cxnLst/>
              <a:rect l="l" t="t" r="r" b="b"/>
              <a:pathLst>
                <a:path w="4395" h="1258" extrusionOk="0">
                  <a:moveTo>
                    <a:pt x="3544" y="0"/>
                  </a:moveTo>
                  <a:cubicBezTo>
                    <a:pt x="3441" y="0"/>
                    <a:pt x="3339" y="3"/>
                    <a:pt x="3238" y="10"/>
                  </a:cubicBezTo>
                  <a:cubicBezTo>
                    <a:pt x="2922" y="38"/>
                    <a:pt x="2610" y="98"/>
                    <a:pt x="2297" y="149"/>
                  </a:cubicBezTo>
                  <a:cubicBezTo>
                    <a:pt x="2250" y="157"/>
                    <a:pt x="2206" y="167"/>
                    <a:pt x="2163" y="177"/>
                  </a:cubicBezTo>
                  <a:cubicBezTo>
                    <a:pt x="1862" y="254"/>
                    <a:pt x="1615" y="403"/>
                    <a:pt x="1392" y="634"/>
                  </a:cubicBezTo>
                  <a:cubicBezTo>
                    <a:pt x="1296" y="745"/>
                    <a:pt x="1151" y="780"/>
                    <a:pt x="1016" y="822"/>
                  </a:cubicBezTo>
                  <a:cubicBezTo>
                    <a:pt x="780" y="897"/>
                    <a:pt x="538" y="960"/>
                    <a:pt x="309" y="1057"/>
                  </a:cubicBezTo>
                  <a:cubicBezTo>
                    <a:pt x="230" y="1091"/>
                    <a:pt x="150" y="1129"/>
                    <a:pt x="76" y="1175"/>
                  </a:cubicBezTo>
                  <a:cubicBezTo>
                    <a:pt x="72" y="1177"/>
                    <a:pt x="69" y="1179"/>
                    <a:pt x="66" y="1182"/>
                  </a:cubicBezTo>
                  <a:cubicBezTo>
                    <a:pt x="42" y="1199"/>
                    <a:pt x="12" y="1215"/>
                    <a:pt x="1" y="1243"/>
                  </a:cubicBezTo>
                  <a:cubicBezTo>
                    <a:pt x="32" y="1255"/>
                    <a:pt x="65" y="1257"/>
                    <a:pt x="99" y="1257"/>
                  </a:cubicBezTo>
                  <a:cubicBezTo>
                    <a:pt x="110" y="1257"/>
                    <a:pt x="121" y="1257"/>
                    <a:pt x="132" y="1257"/>
                  </a:cubicBezTo>
                  <a:cubicBezTo>
                    <a:pt x="141" y="1257"/>
                    <a:pt x="149" y="1257"/>
                    <a:pt x="157" y="1257"/>
                  </a:cubicBezTo>
                  <a:cubicBezTo>
                    <a:pt x="341" y="1256"/>
                    <a:pt x="523" y="1221"/>
                    <a:pt x="701" y="1185"/>
                  </a:cubicBezTo>
                  <a:cubicBezTo>
                    <a:pt x="1171" y="1088"/>
                    <a:pt x="1635" y="968"/>
                    <a:pt x="2094" y="830"/>
                  </a:cubicBezTo>
                  <a:cubicBezTo>
                    <a:pt x="2278" y="776"/>
                    <a:pt x="2458" y="713"/>
                    <a:pt x="2640" y="651"/>
                  </a:cubicBezTo>
                  <a:cubicBezTo>
                    <a:pt x="2729" y="619"/>
                    <a:pt x="2820" y="592"/>
                    <a:pt x="2914" y="579"/>
                  </a:cubicBezTo>
                  <a:cubicBezTo>
                    <a:pt x="3228" y="532"/>
                    <a:pt x="3548" y="499"/>
                    <a:pt x="3849" y="395"/>
                  </a:cubicBezTo>
                  <a:cubicBezTo>
                    <a:pt x="4000" y="343"/>
                    <a:pt x="4141" y="266"/>
                    <a:pt x="4273" y="178"/>
                  </a:cubicBezTo>
                  <a:cubicBezTo>
                    <a:pt x="4283" y="172"/>
                    <a:pt x="4292" y="166"/>
                    <a:pt x="4302" y="160"/>
                  </a:cubicBezTo>
                  <a:cubicBezTo>
                    <a:pt x="4349" y="134"/>
                    <a:pt x="4394" y="83"/>
                    <a:pt x="4317" y="51"/>
                  </a:cubicBezTo>
                  <a:cubicBezTo>
                    <a:pt x="4206" y="25"/>
                    <a:pt x="4080" y="23"/>
                    <a:pt x="3969" y="13"/>
                  </a:cubicBezTo>
                  <a:cubicBezTo>
                    <a:pt x="3888" y="8"/>
                    <a:pt x="3807" y="5"/>
                    <a:pt x="3725" y="3"/>
                  </a:cubicBezTo>
                  <a:cubicBezTo>
                    <a:pt x="3665" y="1"/>
                    <a:pt x="3604" y="0"/>
                    <a:pt x="3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5936422" y="-92070"/>
              <a:ext cx="2236673" cy="688057"/>
            </a:xfrm>
            <a:custGeom>
              <a:avLst/>
              <a:gdLst/>
              <a:ahLst/>
              <a:cxnLst/>
              <a:rect l="l" t="t" r="r" b="b"/>
              <a:pathLst>
                <a:path w="4590" h="1412" extrusionOk="0">
                  <a:moveTo>
                    <a:pt x="3680" y="75"/>
                  </a:moveTo>
                  <a:cubicBezTo>
                    <a:pt x="3823" y="75"/>
                    <a:pt x="3967" y="80"/>
                    <a:pt x="4108" y="88"/>
                  </a:cubicBezTo>
                  <a:cubicBezTo>
                    <a:pt x="4219" y="97"/>
                    <a:pt x="4345" y="100"/>
                    <a:pt x="4455" y="126"/>
                  </a:cubicBezTo>
                  <a:cubicBezTo>
                    <a:pt x="4532" y="157"/>
                    <a:pt x="4488" y="208"/>
                    <a:pt x="4441" y="234"/>
                  </a:cubicBezTo>
                  <a:cubicBezTo>
                    <a:pt x="4431" y="240"/>
                    <a:pt x="4422" y="246"/>
                    <a:pt x="4412" y="252"/>
                  </a:cubicBezTo>
                  <a:cubicBezTo>
                    <a:pt x="4279" y="340"/>
                    <a:pt x="4139" y="418"/>
                    <a:pt x="3988" y="470"/>
                  </a:cubicBezTo>
                  <a:cubicBezTo>
                    <a:pt x="3687" y="573"/>
                    <a:pt x="3367" y="605"/>
                    <a:pt x="3053" y="653"/>
                  </a:cubicBezTo>
                  <a:cubicBezTo>
                    <a:pt x="2959" y="666"/>
                    <a:pt x="2867" y="693"/>
                    <a:pt x="2779" y="725"/>
                  </a:cubicBezTo>
                  <a:cubicBezTo>
                    <a:pt x="2597" y="788"/>
                    <a:pt x="2417" y="850"/>
                    <a:pt x="2233" y="905"/>
                  </a:cubicBezTo>
                  <a:cubicBezTo>
                    <a:pt x="1774" y="1042"/>
                    <a:pt x="1310" y="1162"/>
                    <a:pt x="840" y="1259"/>
                  </a:cubicBezTo>
                  <a:cubicBezTo>
                    <a:pt x="662" y="1295"/>
                    <a:pt x="480" y="1330"/>
                    <a:pt x="296" y="1332"/>
                  </a:cubicBezTo>
                  <a:cubicBezTo>
                    <a:pt x="245" y="1329"/>
                    <a:pt x="189" y="1336"/>
                    <a:pt x="139" y="1317"/>
                  </a:cubicBezTo>
                  <a:cubicBezTo>
                    <a:pt x="151" y="1289"/>
                    <a:pt x="181" y="1274"/>
                    <a:pt x="205" y="1256"/>
                  </a:cubicBezTo>
                  <a:cubicBezTo>
                    <a:pt x="281" y="1206"/>
                    <a:pt x="364" y="1167"/>
                    <a:pt x="448" y="1131"/>
                  </a:cubicBezTo>
                  <a:cubicBezTo>
                    <a:pt x="677" y="1035"/>
                    <a:pt x="919" y="972"/>
                    <a:pt x="1155" y="896"/>
                  </a:cubicBezTo>
                  <a:cubicBezTo>
                    <a:pt x="1290" y="854"/>
                    <a:pt x="1434" y="820"/>
                    <a:pt x="1531" y="708"/>
                  </a:cubicBezTo>
                  <a:cubicBezTo>
                    <a:pt x="1753" y="477"/>
                    <a:pt x="2001" y="328"/>
                    <a:pt x="2301" y="252"/>
                  </a:cubicBezTo>
                  <a:cubicBezTo>
                    <a:pt x="2345" y="241"/>
                    <a:pt x="2389" y="231"/>
                    <a:pt x="2436" y="223"/>
                  </a:cubicBezTo>
                  <a:cubicBezTo>
                    <a:pt x="2749" y="172"/>
                    <a:pt x="3061" y="112"/>
                    <a:pt x="3377" y="84"/>
                  </a:cubicBezTo>
                  <a:cubicBezTo>
                    <a:pt x="3477" y="77"/>
                    <a:pt x="3578" y="75"/>
                    <a:pt x="3680" y="75"/>
                  </a:cubicBezTo>
                  <a:close/>
                  <a:moveTo>
                    <a:pt x="3935" y="0"/>
                  </a:moveTo>
                  <a:cubicBezTo>
                    <a:pt x="3802" y="0"/>
                    <a:pt x="3669" y="5"/>
                    <a:pt x="3537" y="8"/>
                  </a:cubicBezTo>
                  <a:cubicBezTo>
                    <a:pt x="3255" y="17"/>
                    <a:pt x="2973" y="49"/>
                    <a:pt x="2694" y="90"/>
                  </a:cubicBezTo>
                  <a:cubicBezTo>
                    <a:pt x="2479" y="118"/>
                    <a:pt x="2261" y="165"/>
                    <a:pt x="2062" y="252"/>
                  </a:cubicBezTo>
                  <a:cubicBezTo>
                    <a:pt x="1956" y="299"/>
                    <a:pt x="1856" y="355"/>
                    <a:pt x="1762" y="427"/>
                  </a:cubicBezTo>
                  <a:cubicBezTo>
                    <a:pt x="1637" y="513"/>
                    <a:pt x="1533" y="627"/>
                    <a:pt x="1407" y="714"/>
                  </a:cubicBezTo>
                  <a:cubicBezTo>
                    <a:pt x="1084" y="852"/>
                    <a:pt x="724" y="920"/>
                    <a:pt x="403" y="1072"/>
                  </a:cubicBezTo>
                  <a:cubicBezTo>
                    <a:pt x="295" y="1126"/>
                    <a:pt x="176" y="1175"/>
                    <a:pt x="94" y="1265"/>
                  </a:cubicBezTo>
                  <a:cubicBezTo>
                    <a:pt x="1" y="1407"/>
                    <a:pt x="224" y="1409"/>
                    <a:pt x="313" y="1411"/>
                  </a:cubicBezTo>
                  <a:cubicBezTo>
                    <a:pt x="317" y="1411"/>
                    <a:pt x="322" y="1411"/>
                    <a:pt x="326" y="1411"/>
                  </a:cubicBezTo>
                  <a:cubicBezTo>
                    <a:pt x="562" y="1411"/>
                    <a:pt x="793" y="1355"/>
                    <a:pt x="1021" y="1303"/>
                  </a:cubicBezTo>
                  <a:cubicBezTo>
                    <a:pt x="1496" y="1197"/>
                    <a:pt x="1960" y="1052"/>
                    <a:pt x="2425" y="913"/>
                  </a:cubicBezTo>
                  <a:cubicBezTo>
                    <a:pt x="2603" y="861"/>
                    <a:pt x="2778" y="799"/>
                    <a:pt x="2958" y="759"/>
                  </a:cubicBezTo>
                  <a:cubicBezTo>
                    <a:pt x="3174" y="721"/>
                    <a:pt x="3392" y="698"/>
                    <a:pt x="3608" y="655"/>
                  </a:cubicBezTo>
                  <a:cubicBezTo>
                    <a:pt x="3910" y="597"/>
                    <a:pt x="4216" y="495"/>
                    <a:pt x="4449" y="287"/>
                  </a:cubicBezTo>
                  <a:cubicBezTo>
                    <a:pt x="4469" y="276"/>
                    <a:pt x="4492" y="266"/>
                    <a:pt x="4513" y="252"/>
                  </a:cubicBezTo>
                  <a:cubicBezTo>
                    <a:pt x="4532" y="240"/>
                    <a:pt x="4549" y="224"/>
                    <a:pt x="4559" y="203"/>
                  </a:cubicBezTo>
                  <a:cubicBezTo>
                    <a:pt x="4590" y="130"/>
                    <a:pt x="4524" y="58"/>
                    <a:pt x="4453" y="46"/>
                  </a:cubicBezTo>
                  <a:cubicBezTo>
                    <a:pt x="4284" y="9"/>
                    <a:pt x="4110" y="0"/>
                    <a:pt x="393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6004156" y="-54549"/>
              <a:ext cx="2141651" cy="611552"/>
            </a:xfrm>
            <a:custGeom>
              <a:avLst/>
              <a:gdLst/>
              <a:ahLst/>
              <a:cxnLst/>
              <a:rect l="l" t="t" r="r" b="b"/>
              <a:pathLst>
                <a:path w="4395" h="1255" extrusionOk="0">
                  <a:moveTo>
                    <a:pt x="3725" y="0"/>
                  </a:moveTo>
                  <a:cubicBezTo>
                    <a:pt x="3496" y="251"/>
                    <a:pt x="3136" y="370"/>
                    <a:pt x="2802" y="470"/>
                  </a:cubicBezTo>
                  <a:cubicBezTo>
                    <a:pt x="2613" y="525"/>
                    <a:pt x="2424" y="582"/>
                    <a:pt x="2235" y="639"/>
                  </a:cubicBezTo>
                  <a:lnTo>
                    <a:pt x="1540" y="846"/>
                  </a:lnTo>
                  <a:cubicBezTo>
                    <a:pt x="1061" y="988"/>
                    <a:pt x="573" y="1132"/>
                    <a:pt x="76" y="1172"/>
                  </a:cubicBezTo>
                  <a:cubicBezTo>
                    <a:pt x="72" y="1174"/>
                    <a:pt x="69" y="1176"/>
                    <a:pt x="66" y="1179"/>
                  </a:cubicBezTo>
                  <a:cubicBezTo>
                    <a:pt x="42" y="1196"/>
                    <a:pt x="12" y="1212"/>
                    <a:pt x="1" y="1240"/>
                  </a:cubicBezTo>
                  <a:cubicBezTo>
                    <a:pt x="32" y="1252"/>
                    <a:pt x="65" y="1254"/>
                    <a:pt x="99" y="1254"/>
                  </a:cubicBezTo>
                  <a:cubicBezTo>
                    <a:pt x="110" y="1254"/>
                    <a:pt x="121" y="1254"/>
                    <a:pt x="132" y="1254"/>
                  </a:cubicBezTo>
                  <a:cubicBezTo>
                    <a:pt x="141" y="1254"/>
                    <a:pt x="149" y="1254"/>
                    <a:pt x="157" y="1254"/>
                  </a:cubicBezTo>
                  <a:cubicBezTo>
                    <a:pt x="341" y="1253"/>
                    <a:pt x="523" y="1218"/>
                    <a:pt x="701" y="1182"/>
                  </a:cubicBezTo>
                  <a:cubicBezTo>
                    <a:pt x="1171" y="1085"/>
                    <a:pt x="1635" y="965"/>
                    <a:pt x="2094" y="827"/>
                  </a:cubicBezTo>
                  <a:cubicBezTo>
                    <a:pt x="2278" y="773"/>
                    <a:pt x="2458" y="710"/>
                    <a:pt x="2640" y="648"/>
                  </a:cubicBezTo>
                  <a:cubicBezTo>
                    <a:pt x="2729" y="616"/>
                    <a:pt x="2820" y="589"/>
                    <a:pt x="2914" y="576"/>
                  </a:cubicBezTo>
                  <a:cubicBezTo>
                    <a:pt x="3228" y="529"/>
                    <a:pt x="3548" y="496"/>
                    <a:pt x="3849" y="392"/>
                  </a:cubicBezTo>
                  <a:cubicBezTo>
                    <a:pt x="4000" y="340"/>
                    <a:pt x="4141" y="263"/>
                    <a:pt x="4273" y="175"/>
                  </a:cubicBezTo>
                  <a:cubicBezTo>
                    <a:pt x="4283" y="169"/>
                    <a:pt x="4292" y="163"/>
                    <a:pt x="4302" y="157"/>
                  </a:cubicBezTo>
                  <a:cubicBezTo>
                    <a:pt x="4349" y="131"/>
                    <a:pt x="4394" y="80"/>
                    <a:pt x="4317" y="49"/>
                  </a:cubicBezTo>
                  <a:cubicBezTo>
                    <a:pt x="4206" y="23"/>
                    <a:pt x="4080" y="20"/>
                    <a:pt x="3969" y="11"/>
                  </a:cubicBezTo>
                  <a:cubicBezTo>
                    <a:pt x="3888" y="6"/>
                    <a:pt x="3807" y="2"/>
                    <a:pt x="3725" y="0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27"/>
          <p:cNvGrpSpPr/>
          <p:nvPr/>
        </p:nvGrpSpPr>
        <p:grpSpPr>
          <a:xfrm flipH="1">
            <a:off x="-341298" y="-286720"/>
            <a:ext cx="1609737" cy="1093784"/>
            <a:chOff x="7465548" y="-189140"/>
            <a:chExt cx="1724041" cy="1171451"/>
          </a:xfrm>
        </p:grpSpPr>
        <p:sp>
          <p:nvSpPr>
            <p:cNvPr id="1599" name="Google Shape;1599;p27"/>
            <p:cNvSpPr/>
            <p:nvPr/>
          </p:nvSpPr>
          <p:spPr>
            <a:xfrm>
              <a:off x="7534743" y="-149669"/>
              <a:ext cx="1624633" cy="1094459"/>
            </a:xfrm>
            <a:custGeom>
              <a:avLst/>
              <a:gdLst/>
              <a:ahLst/>
              <a:cxnLst/>
              <a:rect l="l" t="t" r="r" b="b"/>
              <a:pathLst>
                <a:path w="3334" h="2246" extrusionOk="0">
                  <a:moveTo>
                    <a:pt x="3079" y="1"/>
                  </a:moveTo>
                  <a:cubicBezTo>
                    <a:pt x="3007" y="1"/>
                    <a:pt x="2939" y="33"/>
                    <a:pt x="2878" y="65"/>
                  </a:cubicBezTo>
                  <a:cubicBezTo>
                    <a:pt x="2871" y="68"/>
                    <a:pt x="2863" y="73"/>
                    <a:pt x="2855" y="77"/>
                  </a:cubicBezTo>
                  <a:cubicBezTo>
                    <a:pt x="2850" y="80"/>
                    <a:pt x="2845" y="81"/>
                    <a:pt x="2839" y="81"/>
                  </a:cubicBezTo>
                  <a:cubicBezTo>
                    <a:pt x="2835" y="81"/>
                    <a:pt x="2831" y="80"/>
                    <a:pt x="2827" y="77"/>
                  </a:cubicBezTo>
                  <a:cubicBezTo>
                    <a:pt x="2696" y="161"/>
                    <a:pt x="2590" y="277"/>
                    <a:pt x="2501" y="402"/>
                  </a:cubicBezTo>
                  <a:cubicBezTo>
                    <a:pt x="2455" y="458"/>
                    <a:pt x="2420" y="542"/>
                    <a:pt x="2341" y="555"/>
                  </a:cubicBezTo>
                  <a:cubicBezTo>
                    <a:pt x="2184" y="578"/>
                    <a:pt x="2026" y="630"/>
                    <a:pt x="1901" y="730"/>
                  </a:cubicBezTo>
                  <a:cubicBezTo>
                    <a:pt x="1791" y="810"/>
                    <a:pt x="1703" y="914"/>
                    <a:pt x="1625" y="1025"/>
                  </a:cubicBezTo>
                  <a:cubicBezTo>
                    <a:pt x="1588" y="1096"/>
                    <a:pt x="1522" y="1097"/>
                    <a:pt x="1452" y="1104"/>
                  </a:cubicBezTo>
                  <a:cubicBezTo>
                    <a:pt x="1212" y="1128"/>
                    <a:pt x="1024" y="1312"/>
                    <a:pt x="898" y="1506"/>
                  </a:cubicBezTo>
                  <a:cubicBezTo>
                    <a:pt x="857" y="1574"/>
                    <a:pt x="825" y="1648"/>
                    <a:pt x="785" y="1717"/>
                  </a:cubicBezTo>
                  <a:cubicBezTo>
                    <a:pt x="758" y="1758"/>
                    <a:pt x="714" y="1782"/>
                    <a:pt x="672" y="1803"/>
                  </a:cubicBezTo>
                  <a:cubicBezTo>
                    <a:pt x="538" y="1867"/>
                    <a:pt x="398" y="1918"/>
                    <a:pt x="269" y="1991"/>
                  </a:cubicBezTo>
                  <a:cubicBezTo>
                    <a:pt x="208" y="2025"/>
                    <a:pt x="149" y="2063"/>
                    <a:pt x="97" y="2106"/>
                  </a:cubicBezTo>
                  <a:cubicBezTo>
                    <a:pt x="82" y="2116"/>
                    <a:pt x="68" y="2128"/>
                    <a:pt x="56" y="2140"/>
                  </a:cubicBezTo>
                  <a:cubicBezTo>
                    <a:pt x="34" y="2163"/>
                    <a:pt x="6" y="2187"/>
                    <a:pt x="0" y="2219"/>
                  </a:cubicBezTo>
                  <a:cubicBezTo>
                    <a:pt x="23" y="2245"/>
                    <a:pt x="72" y="2237"/>
                    <a:pt x="104" y="2240"/>
                  </a:cubicBezTo>
                  <a:cubicBezTo>
                    <a:pt x="318" y="2227"/>
                    <a:pt x="528" y="2194"/>
                    <a:pt x="736" y="2141"/>
                  </a:cubicBezTo>
                  <a:cubicBezTo>
                    <a:pt x="941" y="2085"/>
                    <a:pt x="1139" y="2004"/>
                    <a:pt x="1340" y="1935"/>
                  </a:cubicBezTo>
                  <a:cubicBezTo>
                    <a:pt x="1380" y="1921"/>
                    <a:pt x="1418" y="1906"/>
                    <a:pt x="1457" y="1906"/>
                  </a:cubicBezTo>
                  <a:cubicBezTo>
                    <a:pt x="1483" y="1906"/>
                    <a:pt x="1509" y="1913"/>
                    <a:pt x="1535" y="1931"/>
                  </a:cubicBezTo>
                  <a:cubicBezTo>
                    <a:pt x="1607" y="1971"/>
                    <a:pt x="1693" y="1987"/>
                    <a:pt x="1785" y="1987"/>
                  </a:cubicBezTo>
                  <a:cubicBezTo>
                    <a:pt x="2014" y="1987"/>
                    <a:pt x="2279" y="1886"/>
                    <a:pt x="2452" y="1800"/>
                  </a:cubicBezTo>
                  <a:cubicBezTo>
                    <a:pt x="2537" y="1762"/>
                    <a:pt x="2618" y="1716"/>
                    <a:pt x="2705" y="1684"/>
                  </a:cubicBezTo>
                  <a:cubicBezTo>
                    <a:pt x="2803" y="1668"/>
                    <a:pt x="2906" y="1659"/>
                    <a:pt x="2995" y="1608"/>
                  </a:cubicBezTo>
                  <a:cubicBezTo>
                    <a:pt x="3027" y="1591"/>
                    <a:pt x="3058" y="1570"/>
                    <a:pt x="3086" y="1545"/>
                  </a:cubicBezTo>
                  <a:cubicBezTo>
                    <a:pt x="3168" y="1470"/>
                    <a:pt x="3226" y="1365"/>
                    <a:pt x="3226" y="1256"/>
                  </a:cubicBezTo>
                  <a:cubicBezTo>
                    <a:pt x="3226" y="1207"/>
                    <a:pt x="3227" y="1156"/>
                    <a:pt x="3228" y="1107"/>
                  </a:cubicBezTo>
                  <a:cubicBezTo>
                    <a:pt x="3231" y="1009"/>
                    <a:pt x="3238" y="912"/>
                    <a:pt x="3247" y="816"/>
                  </a:cubicBezTo>
                  <a:cubicBezTo>
                    <a:pt x="3259" y="625"/>
                    <a:pt x="3334" y="63"/>
                    <a:pt x="3100" y="2"/>
                  </a:cubicBezTo>
                  <a:cubicBezTo>
                    <a:pt x="3093" y="1"/>
                    <a:pt x="3086" y="1"/>
                    <a:pt x="3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7465548" y="-189140"/>
              <a:ext cx="1724041" cy="1171451"/>
            </a:xfrm>
            <a:custGeom>
              <a:avLst/>
              <a:gdLst/>
              <a:ahLst/>
              <a:cxnLst/>
              <a:rect l="l" t="t" r="r" b="b"/>
              <a:pathLst>
                <a:path w="3538" h="2404" extrusionOk="0">
                  <a:moveTo>
                    <a:pt x="3220" y="82"/>
                  </a:moveTo>
                  <a:cubicBezTo>
                    <a:pt x="3227" y="82"/>
                    <a:pt x="3234" y="82"/>
                    <a:pt x="3242" y="83"/>
                  </a:cubicBezTo>
                  <a:cubicBezTo>
                    <a:pt x="3476" y="144"/>
                    <a:pt x="3402" y="706"/>
                    <a:pt x="3390" y="897"/>
                  </a:cubicBezTo>
                  <a:cubicBezTo>
                    <a:pt x="3375" y="1043"/>
                    <a:pt x="3368" y="1190"/>
                    <a:pt x="3368" y="1338"/>
                  </a:cubicBezTo>
                  <a:cubicBezTo>
                    <a:pt x="3368" y="1446"/>
                    <a:pt x="3310" y="1552"/>
                    <a:pt x="3228" y="1626"/>
                  </a:cubicBezTo>
                  <a:cubicBezTo>
                    <a:pt x="3200" y="1651"/>
                    <a:pt x="3169" y="1672"/>
                    <a:pt x="3138" y="1689"/>
                  </a:cubicBezTo>
                  <a:cubicBezTo>
                    <a:pt x="3048" y="1741"/>
                    <a:pt x="2945" y="1749"/>
                    <a:pt x="2847" y="1765"/>
                  </a:cubicBezTo>
                  <a:cubicBezTo>
                    <a:pt x="2760" y="1797"/>
                    <a:pt x="2679" y="1843"/>
                    <a:pt x="2594" y="1881"/>
                  </a:cubicBezTo>
                  <a:cubicBezTo>
                    <a:pt x="2421" y="1967"/>
                    <a:pt x="2156" y="2068"/>
                    <a:pt x="1927" y="2068"/>
                  </a:cubicBezTo>
                  <a:cubicBezTo>
                    <a:pt x="1835" y="2068"/>
                    <a:pt x="1749" y="2052"/>
                    <a:pt x="1677" y="2012"/>
                  </a:cubicBezTo>
                  <a:cubicBezTo>
                    <a:pt x="1651" y="1994"/>
                    <a:pt x="1626" y="1987"/>
                    <a:pt x="1600" y="1987"/>
                  </a:cubicBezTo>
                  <a:cubicBezTo>
                    <a:pt x="1561" y="1987"/>
                    <a:pt x="1522" y="2002"/>
                    <a:pt x="1483" y="2018"/>
                  </a:cubicBezTo>
                  <a:cubicBezTo>
                    <a:pt x="1282" y="2085"/>
                    <a:pt x="1083" y="2166"/>
                    <a:pt x="878" y="2222"/>
                  </a:cubicBezTo>
                  <a:cubicBezTo>
                    <a:pt x="670" y="2275"/>
                    <a:pt x="460" y="2308"/>
                    <a:pt x="246" y="2321"/>
                  </a:cubicBezTo>
                  <a:cubicBezTo>
                    <a:pt x="241" y="2321"/>
                    <a:pt x="236" y="2321"/>
                    <a:pt x="231" y="2321"/>
                  </a:cubicBezTo>
                  <a:cubicBezTo>
                    <a:pt x="225" y="2321"/>
                    <a:pt x="219" y="2321"/>
                    <a:pt x="213" y="2321"/>
                  </a:cubicBezTo>
                  <a:cubicBezTo>
                    <a:pt x="187" y="2321"/>
                    <a:pt x="159" y="2319"/>
                    <a:pt x="143" y="2300"/>
                  </a:cubicBezTo>
                  <a:cubicBezTo>
                    <a:pt x="148" y="2268"/>
                    <a:pt x="177" y="2244"/>
                    <a:pt x="198" y="2221"/>
                  </a:cubicBezTo>
                  <a:cubicBezTo>
                    <a:pt x="261" y="2164"/>
                    <a:pt x="335" y="2114"/>
                    <a:pt x="411" y="2071"/>
                  </a:cubicBezTo>
                  <a:cubicBezTo>
                    <a:pt x="540" y="1999"/>
                    <a:pt x="680" y="1948"/>
                    <a:pt x="814" y="1884"/>
                  </a:cubicBezTo>
                  <a:cubicBezTo>
                    <a:pt x="856" y="1863"/>
                    <a:pt x="901" y="1839"/>
                    <a:pt x="928" y="1798"/>
                  </a:cubicBezTo>
                  <a:cubicBezTo>
                    <a:pt x="967" y="1729"/>
                    <a:pt x="1000" y="1655"/>
                    <a:pt x="1041" y="1587"/>
                  </a:cubicBezTo>
                  <a:cubicBezTo>
                    <a:pt x="1166" y="1393"/>
                    <a:pt x="1354" y="1209"/>
                    <a:pt x="1594" y="1185"/>
                  </a:cubicBezTo>
                  <a:cubicBezTo>
                    <a:pt x="1664" y="1178"/>
                    <a:pt x="1730" y="1177"/>
                    <a:pt x="1768" y="1106"/>
                  </a:cubicBezTo>
                  <a:cubicBezTo>
                    <a:pt x="1845" y="995"/>
                    <a:pt x="1933" y="891"/>
                    <a:pt x="2043" y="811"/>
                  </a:cubicBezTo>
                  <a:cubicBezTo>
                    <a:pt x="2168" y="710"/>
                    <a:pt x="2327" y="659"/>
                    <a:pt x="2484" y="636"/>
                  </a:cubicBezTo>
                  <a:cubicBezTo>
                    <a:pt x="2563" y="623"/>
                    <a:pt x="2597" y="539"/>
                    <a:pt x="2643" y="483"/>
                  </a:cubicBezTo>
                  <a:cubicBezTo>
                    <a:pt x="2732" y="357"/>
                    <a:pt x="2838" y="242"/>
                    <a:pt x="2969" y="158"/>
                  </a:cubicBezTo>
                  <a:cubicBezTo>
                    <a:pt x="2973" y="161"/>
                    <a:pt x="2977" y="162"/>
                    <a:pt x="2981" y="162"/>
                  </a:cubicBezTo>
                  <a:cubicBezTo>
                    <a:pt x="2987" y="162"/>
                    <a:pt x="2992" y="161"/>
                    <a:pt x="2997" y="158"/>
                  </a:cubicBezTo>
                  <a:cubicBezTo>
                    <a:pt x="3005" y="154"/>
                    <a:pt x="3013" y="149"/>
                    <a:pt x="3020" y="145"/>
                  </a:cubicBezTo>
                  <a:cubicBezTo>
                    <a:pt x="3081" y="113"/>
                    <a:pt x="3149" y="82"/>
                    <a:pt x="3220" y="82"/>
                  </a:cubicBezTo>
                  <a:close/>
                  <a:moveTo>
                    <a:pt x="3234" y="1"/>
                  </a:moveTo>
                  <a:cubicBezTo>
                    <a:pt x="3208" y="1"/>
                    <a:pt x="3180" y="5"/>
                    <a:pt x="3149" y="12"/>
                  </a:cubicBezTo>
                  <a:cubicBezTo>
                    <a:pt x="3100" y="26"/>
                    <a:pt x="3057" y="53"/>
                    <a:pt x="3016" y="84"/>
                  </a:cubicBezTo>
                  <a:cubicBezTo>
                    <a:pt x="2963" y="104"/>
                    <a:pt x="2912" y="128"/>
                    <a:pt x="2863" y="158"/>
                  </a:cubicBezTo>
                  <a:cubicBezTo>
                    <a:pt x="2830" y="178"/>
                    <a:pt x="2798" y="203"/>
                    <a:pt x="2768" y="228"/>
                  </a:cubicBezTo>
                  <a:cubicBezTo>
                    <a:pt x="2651" y="322"/>
                    <a:pt x="2573" y="450"/>
                    <a:pt x="2473" y="560"/>
                  </a:cubicBezTo>
                  <a:cubicBezTo>
                    <a:pt x="2369" y="591"/>
                    <a:pt x="2261" y="615"/>
                    <a:pt x="2162" y="663"/>
                  </a:cubicBezTo>
                  <a:cubicBezTo>
                    <a:pt x="1957" y="756"/>
                    <a:pt x="1794" y="917"/>
                    <a:pt x="1663" y="1095"/>
                  </a:cubicBezTo>
                  <a:cubicBezTo>
                    <a:pt x="1426" y="1167"/>
                    <a:pt x="1272" y="1208"/>
                    <a:pt x="1094" y="1397"/>
                  </a:cubicBezTo>
                  <a:cubicBezTo>
                    <a:pt x="1015" y="1473"/>
                    <a:pt x="956" y="1566"/>
                    <a:pt x="903" y="1661"/>
                  </a:cubicBezTo>
                  <a:cubicBezTo>
                    <a:pt x="882" y="1696"/>
                    <a:pt x="866" y="1733"/>
                    <a:pt x="844" y="1767"/>
                  </a:cubicBezTo>
                  <a:cubicBezTo>
                    <a:pt x="821" y="1794"/>
                    <a:pt x="788" y="1812"/>
                    <a:pt x="758" y="1831"/>
                  </a:cubicBezTo>
                  <a:cubicBezTo>
                    <a:pt x="543" y="1949"/>
                    <a:pt x="301" y="2029"/>
                    <a:pt x="119" y="2198"/>
                  </a:cubicBezTo>
                  <a:cubicBezTo>
                    <a:pt x="1" y="2319"/>
                    <a:pt x="95" y="2404"/>
                    <a:pt x="226" y="2404"/>
                  </a:cubicBezTo>
                  <a:cubicBezTo>
                    <a:pt x="232" y="2404"/>
                    <a:pt x="238" y="2403"/>
                    <a:pt x="244" y="2403"/>
                  </a:cubicBezTo>
                  <a:cubicBezTo>
                    <a:pt x="427" y="2398"/>
                    <a:pt x="608" y="2370"/>
                    <a:pt x="787" y="2335"/>
                  </a:cubicBezTo>
                  <a:cubicBezTo>
                    <a:pt x="1034" y="2283"/>
                    <a:pt x="1268" y="2186"/>
                    <a:pt x="1506" y="2106"/>
                  </a:cubicBezTo>
                  <a:cubicBezTo>
                    <a:pt x="1542" y="2095"/>
                    <a:pt x="1577" y="2076"/>
                    <a:pt x="1615" y="2071"/>
                  </a:cubicBezTo>
                  <a:cubicBezTo>
                    <a:pt x="1692" y="2095"/>
                    <a:pt x="1768" y="2127"/>
                    <a:pt x="1851" y="2132"/>
                  </a:cubicBezTo>
                  <a:cubicBezTo>
                    <a:pt x="1881" y="2134"/>
                    <a:pt x="1911" y="2136"/>
                    <a:pt x="1941" y="2136"/>
                  </a:cubicBezTo>
                  <a:cubicBezTo>
                    <a:pt x="2270" y="2136"/>
                    <a:pt x="2585" y="1997"/>
                    <a:pt x="2872" y="1843"/>
                  </a:cubicBezTo>
                  <a:cubicBezTo>
                    <a:pt x="2957" y="1812"/>
                    <a:pt x="3045" y="1806"/>
                    <a:pt x="3129" y="1765"/>
                  </a:cubicBezTo>
                  <a:cubicBezTo>
                    <a:pt x="3164" y="1752"/>
                    <a:pt x="3196" y="1735"/>
                    <a:pt x="3228" y="1714"/>
                  </a:cubicBezTo>
                  <a:cubicBezTo>
                    <a:pt x="3333" y="1645"/>
                    <a:pt x="3416" y="1541"/>
                    <a:pt x="3451" y="1419"/>
                  </a:cubicBezTo>
                  <a:cubicBezTo>
                    <a:pt x="3465" y="1330"/>
                    <a:pt x="3450" y="1238"/>
                    <a:pt x="3453" y="1149"/>
                  </a:cubicBezTo>
                  <a:cubicBezTo>
                    <a:pt x="3454" y="1014"/>
                    <a:pt x="3463" y="880"/>
                    <a:pt x="3472" y="747"/>
                  </a:cubicBezTo>
                  <a:cubicBezTo>
                    <a:pt x="3483" y="525"/>
                    <a:pt x="3538" y="1"/>
                    <a:pt x="323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7534743" y="389274"/>
              <a:ext cx="1572980" cy="555513"/>
            </a:xfrm>
            <a:custGeom>
              <a:avLst/>
              <a:gdLst/>
              <a:ahLst/>
              <a:cxnLst/>
              <a:rect l="l" t="t" r="r" b="b"/>
              <a:pathLst>
                <a:path w="3228" h="1140" extrusionOk="0">
                  <a:moveTo>
                    <a:pt x="3228" y="1"/>
                  </a:moveTo>
                  <a:lnTo>
                    <a:pt x="3228" y="1"/>
                  </a:lnTo>
                  <a:cubicBezTo>
                    <a:pt x="3127" y="52"/>
                    <a:pt x="3021" y="96"/>
                    <a:pt x="2913" y="132"/>
                  </a:cubicBezTo>
                  <a:cubicBezTo>
                    <a:pt x="2842" y="156"/>
                    <a:pt x="2770" y="176"/>
                    <a:pt x="2710" y="218"/>
                  </a:cubicBezTo>
                  <a:cubicBezTo>
                    <a:pt x="2663" y="251"/>
                    <a:pt x="2626" y="295"/>
                    <a:pt x="2584" y="333"/>
                  </a:cubicBezTo>
                  <a:cubicBezTo>
                    <a:pt x="2485" y="422"/>
                    <a:pt x="2359" y="481"/>
                    <a:pt x="2228" y="499"/>
                  </a:cubicBezTo>
                  <a:cubicBezTo>
                    <a:pt x="2175" y="506"/>
                    <a:pt x="2122" y="507"/>
                    <a:pt x="2072" y="525"/>
                  </a:cubicBezTo>
                  <a:cubicBezTo>
                    <a:pt x="2014" y="546"/>
                    <a:pt x="1966" y="589"/>
                    <a:pt x="1912" y="620"/>
                  </a:cubicBezTo>
                  <a:cubicBezTo>
                    <a:pt x="1840" y="663"/>
                    <a:pt x="1756" y="685"/>
                    <a:pt x="1673" y="685"/>
                  </a:cubicBezTo>
                  <a:cubicBezTo>
                    <a:pt x="1631" y="685"/>
                    <a:pt x="1589" y="680"/>
                    <a:pt x="1549" y="669"/>
                  </a:cubicBezTo>
                  <a:cubicBezTo>
                    <a:pt x="1472" y="648"/>
                    <a:pt x="1399" y="606"/>
                    <a:pt x="1319" y="606"/>
                  </a:cubicBezTo>
                  <a:cubicBezTo>
                    <a:pt x="1239" y="606"/>
                    <a:pt x="1167" y="645"/>
                    <a:pt x="1098" y="683"/>
                  </a:cubicBezTo>
                  <a:cubicBezTo>
                    <a:pt x="928" y="778"/>
                    <a:pt x="757" y="875"/>
                    <a:pt x="573" y="938"/>
                  </a:cubicBezTo>
                  <a:cubicBezTo>
                    <a:pt x="452" y="979"/>
                    <a:pt x="323" y="1005"/>
                    <a:pt x="196" y="1005"/>
                  </a:cubicBezTo>
                  <a:cubicBezTo>
                    <a:pt x="163" y="1005"/>
                    <a:pt x="130" y="1003"/>
                    <a:pt x="97" y="1000"/>
                  </a:cubicBezTo>
                  <a:cubicBezTo>
                    <a:pt x="82" y="1010"/>
                    <a:pt x="68" y="1022"/>
                    <a:pt x="56" y="1034"/>
                  </a:cubicBezTo>
                  <a:cubicBezTo>
                    <a:pt x="34" y="1057"/>
                    <a:pt x="6" y="1081"/>
                    <a:pt x="0" y="1113"/>
                  </a:cubicBezTo>
                  <a:cubicBezTo>
                    <a:pt x="23" y="1139"/>
                    <a:pt x="72" y="1131"/>
                    <a:pt x="104" y="1134"/>
                  </a:cubicBezTo>
                  <a:cubicBezTo>
                    <a:pt x="318" y="1121"/>
                    <a:pt x="528" y="1088"/>
                    <a:pt x="736" y="1035"/>
                  </a:cubicBezTo>
                  <a:cubicBezTo>
                    <a:pt x="941" y="979"/>
                    <a:pt x="1139" y="898"/>
                    <a:pt x="1340" y="829"/>
                  </a:cubicBezTo>
                  <a:cubicBezTo>
                    <a:pt x="1380" y="815"/>
                    <a:pt x="1419" y="800"/>
                    <a:pt x="1458" y="800"/>
                  </a:cubicBezTo>
                  <a:cubicBezTo>
                    <a:pt x="1483" y="800"/>
                    <a:pt x="1509" y="807"/>
                    <a:pt x="1535" y="824"/>
                  </a:cubicBezTo>
                  <a:cubicBezTo>
                    <a:pt x="1607" y="865"/>
                    <a:pt x="1694" y="881"/>
                    <a:pt x="1786" y="881"/>
                  </a:cubicBezTo>
                  <a:cubicBezTo>
                    <a:pt x="2015" y="881"/>
                    <a:pt x="2279" y="779"/>
                    <a:pt x="2452" y="694"/>
                  </a:cubicBezTo>
                  <a:cubicBezTo>
                    <a:pt x="2537" y="656"/>
                    <a:pt x="2618" y="610"/>
                    <a:pt x="2705" y="578"/>
                  </a:cubicBezTo>
                  <a:cubicBezTo>
                    <a:pt x="2803" y="562"/>
                    <a:pt x="2906" y="553"/>
                    <a:pt x="2995" y="502"/>
                  </a:cubicBezTo>
                  <a:cubicBezTo>
                    <a:pt x="3027" y="485"/>
                    <a:pt x="3058" y="464"/>
                    <a:pt x="3086" y="439"/>
                  </a:cubicBezTo>
                  <a:cubicBezTo>
                    <a:pt x="3168" y="364"/>
                    <a:pt x="3226" y="259"/>
                    <a:pt x="3226" y="150"/>
                  </a:cubicBezTo>
                  <a:cubicBezTo>
                    <a:pt x="3226" y="101"/>
                    <a:pt x="3227" y="50"/>
                    <a:pt x="3228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27"/>
          <p:cNvGrpSpPr/>
          <p:nvPr/>
        </p:nvGrpSpPr>
        <p:grpSpPr>
          <a:xfrm>
            <a:off x="7875560" y="-286720"/>
            <a:ext cx="1609737" cy="1093784"/>
            <a:chOff x="7465548" y="-189140"/>
            <a:chExt cx="1724041" cy="1171451"/>
          </a:xfrm>
        </p:grpSpPr>
        <p:sp>
          <p:nvSpPr>
            <p:cNvPr id="1603" name="Google Shape;1603;p27"/>
            <p:cNvSpPr/>
            <p:nvPr/>
          </p:nvSpPr>
          <p:spPr>
            <a:xfrm>
              <a:off x="7534743" y="-149669"/>
              <a:ext cx="1624633" cy="1094459"/>
            </a:xfrm>
            <a:custGeom>
              <a:avLst/>
              <a:gdLst/>
              <a:ahLst/>
              <a:cxnLst/>
              <a:rect l="l" t="t" r="r" b="b"/>
              <a:pathLst>
                <a:path w="3334" h="2246" extrusionOk="0">
                  <a:moveTo>
                    <a:pt x="3079" y="1"/>
                  </a:moveTo>
                  <a:cubicBezTo>
                    <a:pt x="3007" y="1"/>
                    <a:pt x="2939" y="33"/>
                    <a:pt x="2878" y="65"/>
                  </a:cubicBezTo>
                  <a:cubicBezTo>
                    <a:pt x="2871" y="68"/>
                    <a:pt x="2863" y="73"/>
                    <a:pt x="2855" y="77"/>
                  </a:cubicBezTo>
                  <a:cubicBezTo>
                    <a:pt x="2850" y="80"/>
                    <a:pt x="2845" y="81"/>
                    <a:pt x="2839" y="81"/>
                  </a:cubicBezTo>
                  <a:cubicBezTo>
                    <a:pt x="2835" y="81"/>
                    <a:pt x="2831" y="80"/>
                    <a:pt x="2827" y="77"/>
                  </a:cubicBezTo>
                  <a:cubicBezTo>
                    <a:pt x="2696" y="161"/>
                    <a:pt x="2590" y="277"/>
                    <a:pt x="2501" y="402"/>
                  </a:cubicBezTo>
                  <a:cubicBezTo>
                    <a:pt x="2455" y="458"/>
                    <a:pt x="2420" y="542"/>
                    <a:pt x="2341" y="555"/>
                  </a:cubicBezTo>
                  <a:cubicBezTo>
                    <a:pt x="2184" y="578"/>
                    <a:pt x="2026" y="630"/>
                    <a:pt x="1901" y="730"/>
                  </a:cubicBezTo>
                  <a:cubicBezTo>
                    <a:pt x="1791" y="810"/>
                    <a:pt x="1703" y="914"/>
                    <a:pt x="1625" y="1025"/>
                  </a:cubicBezTo>
                  <a:cubicBezTo>
                    <a:pt x="1588" y="1096"/>
                    <a:pt x="1522" y="1097"/>
                    <a:pt x="1452" y="1104"/>
                  </a:cubicBezTo>
                  <a:cubicBezTo>
                    <a:pt x="1212" y="1128"/>
                    <a:pt x="1024" y="1312"/>
                    <a:pt x="898" y="1506"/>
                  </a:cubicBezTo>
                  <a:cubicBezTo>
                    <a:pt x="857" y="1574"/>
                    <a:pt x="825" y="1648"/>
                    <a:pt x="785" y="1717"/>
                  </a:cubicBezTo>
                  <a:cubicBezTo>
                    <a:pt x="758" y="1758"/>
                    <a:pt x="714" y="1782"/>
                    <a:pt x="672" y="1803"/>
                  </a:cubicBezTo>
                  <a:cubicBezTo>
                    <a:pt x="538" y="1867"/>
                    <a:pt x="398" y="1918"/>
                    <a:pt x="269" y="1991"/>
                  </a:cubicBezTo>
                  <a:cubicBezTo>
                    <a:pt x="208" y="2025"/>
                    <a:pt x="149" y="2063"/>
                    <a:pt x="97" y="2106"/>
                  </a:cubicBezTo>
                  <a:cubicBezTo>
                    <a:pt x="82" y="2116"/>
                    <a:pt x="68" y="2128"/>
                    <a:pt x="56" y="2140"/>
                  </a:cubicBezTo>
                  <a:cubicBezTo>
                    <a:pt x="34" y="2163"/>
                    <a:pt x="6" y="2187"/>
                    <a:pt x="0" y="2219"/>
                  </a:cubicBezTo>
                  <a:cubicBezTo>
                    <a:pt x="23" y="2245"/>
                    <a:pt x="72" y="2237"/>
                    <a:pt x="104" y="2240"/>
                  </a:cubicBezTo>
                  <a:cubicBezTo>
                    <a:pt x="318" y="2227"/>
                    <a:pt x="528" y="2194"/>
                    <a:pt x="736" y="2141"/>
                  </a:cubicBezTo>
                  <a:cubicBezTo>
                    <a:pt x="941" y="2085"/>
                    <a:pt x="1139" y="2004"/>
                    <a:pt x="1340" y="1935"/>
                  </a:cubicBezTo>
                  <a:cubicBezTo>
                    <a:pt x="1380" y="1921"/>
                    <a:pt x="1418" y="1906"/>
                    <a:pt x="1457" y="1906"/>
                  </a:cubicBezTo>
                  <a:cubicBezTo>
                    <a:pt x="1483" y="1906"/>
                    <a:pt x="1509" y="1913"/>
                    <a:pt x="1535" y="1931"/>
                  </a:cubicBezTo>
                  <a:cubicBezTo>
                    <a:pt x="1607" y="1971"/>
                    <a:pt x="1693" y="1987"/>
                    <a:pt x="1785" y="1987"/>
                  </a:cubicBezTo>
                  <a:cubicBezTo>
                    <a:pt x="2014" y="1987"/>
                    <a:pt x="2279" y="1886"/>
                    <a:pt x="2452" y="1800"/>
                  </a:cubicBezTo>
                  <a:cubicBezTo>
                    <a:pt x="2537" y="1762"/>
                    <a:pt x="2618" y="1716"/>
                    <a:pt x="2705" y="1684"/>
                  </a:cubicBezTo>
                  <a:cubicBezTo>
                    <a:pt x="2803" y="1668"/>
                    <a:pt x="2906" y="1659"/>
                    <a:pt x="2995" y="1608"/>
                  </a:cubicBezTo>
                  <a:cubicBezTo>
                    <a:pt x="3027" y="1591"/>
                    <a:pt x="3058" y="1570"/>
                    <a:pt x="3086" y="1545"/>
                  </a:cubicBezTo>
                  <a:cubicBezTo>
                    <a:pt x="3168" y="1470"/>
                    <a:pt x="3226" y="1365"/>
                    <a:pt x="3226" y="1256"/>
                  </a:cubicBezTo>
                  <a:cubicBezTo>
                    <a:pt x="3226" y="1207"/>
                    <a:pt x="3227" y="1156"/>
                    <a:pt x="3228" y="1107"/>
                  </a:cubicBezTo>
                  <a:cubicBezTo>
                    <a:pt x="3231" y="1009"/>
                    <a:pt x="3238" y="912"/>
                    <a:pt x="3247" y="816"/>
                  </a:cubicBezTo>
                  <a:cubicBezTo>
                    <a:pt x="3259" y="625"/>
                    <a:pt x="3334" y="63"/>
                    <a:pt x="3100" y="2"/>
                  </a:cubicBezTo>
                  <a:cubicBezTo>
                    <a:pt x="3093" y="1"/>
                    <a:pt x="3086" y="1"/>
                    <a:pt x="3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7465548" y="-189140"/>
              <a:ext cx="1724041" cy="1171451"/>
            </a:xfrm>
            <a:custGeom>
              <a:avLst/>
              <a:gdLst/>
              <a:ahLst/>
              <a:cxnLst/>
              <a:rect l="l" t="t" r="r" b="b"/>
              <a:pathLst>
                <a:path w="3538" h="2404" extrusionOk="0">
                  <a:moveTo>
                    <a:pt x="3220" y="82"/>
                  </a:moveTo>
                  <a:cubicBezTo>
                    <a:pt x="3227" y="82"/>
                    <a:pt x="3234" y="82"/>
                    <a:pt x="3242" y="83"/>
                  </a:cubicBezTo>
                  <a:cubicBezTo>
                    <a:pt x="3476" y="144"/>
                    <a:pt x="3402" y="706"/>
                    <a:pt x="3390" y="897"/>
                  </a:cubicBezTo>
                  <a:cubicBezTo>
                    <a:pt x="3375" y="1043"/>
                    <a:pt x="3368" y="1190"/>
                    <a:pt x="3368" y="1338"/>
                  </a:cubicBezTo>
                  <a:cubicBezTo>
                    <a:pt x="3368" y="1446"/>
                    <a:pt x="3310" y="1552"/>
                    <a:pt x="3228" y="1626"/>
                  </a:cubicBezTo>
                  <a:cubicBezTo>
                    <a:pt x="3200" y="1651"/>
                    <a:pt x="3169" y="1672"/>
                    <a:pt x="3138" y="1689"/>
                  </a:cubicBezTo>
                  <a:cubicBezTo>
                    <a:pt x="3048" y="1741"/>
                    <a:pt x="2945" y="1749"/>
                    <a:pt x="2847" y="1765"/>
                  </a:cubicBezTo>
                  <a:cubicBezTo>
                    <a:pt x="2760" y="1797"/>
                    <a:pt x="2679" y="1843"/>
                    <a:pt x="2594" y="1881"/>
                  </a:cubicBezTo>
                  <a:cubicBezTo>
                    <a:pt x="2421" y="1967"/>
                    <a:pt x="2156" y="2068"/>
                    <a:pt x="1927" y="2068"/>
                  </a:cubicBezTo>
                  <a:cubicBezTo>
                    <a:pt x="1835" y="2068"/>
                    <a:pt x="1749" y="2052"/>
                    <a:pt x="1677" y="2012"/>
                  </a:cubicBezTo>
                  <a:cubicBezTo>
                    <a:pt x="1651" y="1994"/>
                    <a:pt x="1626" y="1987"/>
                    <a:pt x="1600" y="1987"/>
                  </a:cubicBezTo>
                  <a:cubicBezTo>
                    <a:pt x="1561" y="1987"/>
                    <a:pt x="1522" y="2002"/>
                    <a:pt x="1483" y="2018"/>
                  </a:cubicBezTo>
                  <a:cubicBezTo>
                    <a:pt x="1282" y="2085"/>
                    <a:pt x="1083" y="2166"/>
                    <a:pt x="878" y="2222"/>
                  </a:cubicBezTo>
                  <a:cubicBezTo>
                    <a:pt x="670" y="2275"/>
                    <a:pt x="460" y="2308"/>
                    <a:pt x="246" y="2321"/>
                  </a:cubicBezTo>
                  <a:cubicBezTo>
                    <a:pt x="241" y="2321"/>
                    <a:pt x="236" y="2321"/>
                    <a:pt x="231" y="2321"/>
                  </a:cubicBezTo>
                  <a:cubicBezTo>
                    <a:pt x="225" y="2321"/>
                    <a:pt x="219" y="2321"/>
                    <a:pt x="213" y="2321"/>
                  </a:cubicBezTo>
                  <a:cubicBezTo>
                    <a:pt x="187" y="2321"/>
                    <a:pt x="159" y="2319"/>
                    <a:pt x="143" y="2300"/>
                  </a:cubicBezTo>
                  <a:cubicBezTo>
                    <a:pt x="148" y="2268"/>
                    <a:pt x="177" y="2244"/>
                    <a:pt x="198" y="2221"/>
                  </a:cubicBezTo>
                  <a:cubicBezTo>
                    <a:pt x="261" y="2164"/>
                    <a:pt x="335" y="2114"/>
                    <a:pt x="411" y="2071"/>
                  </a:cubicBezTo>
                  <a:cubicBezTo>
                    <a:pt x="540" y="1999"/>
                    <a:pt x="680" y="1948"/>
                    <a:pt x="814" y="1884"/>
                  </a:cubicBezTo>
                  <a:cubicBezTo>
                    <a:pt x="856" y="1863"/>
                    <a:pt x="901" y="1839"/>
                    <a:pt x="928" y="1798"/>
                  </a:cubicBezTo>
                  <a:cubicBezTo>
                    <a:pt x="967" y="1729"/>
                    <a:pt x="1000" y="1655"/>
                    <a:pt x="1041" y="1587"/>
                  </a:cubicBezTo>
                  <a:cubicBezTo>
                    <a:pt x="1166" y="1393"/>
                    <a:pt x="1354" y="1209"/>
                    <a:pt x="1594" y="1185"/>
                  </a:cubicBezTo>
                  <a:cubicBezTo>
                    <a:pt x="1664" y="1178"/>
                    <a:pt x="1730" y="1177"/>
                    <a:pt x="1768" y="1106"/>
                  </a:cubicBezTo>
                  <a:cubicBezTo>
                    <a:pt x="1845" y="995"/>
                    <a:pt x="1933" y="891"/>
                    <a:pt x="2043" y="811"/>
                  </a:cubicBezTo>
                  <a:cubicBezTo>
                    <a:pt x="2168" y="710"/>
                    <a:pt x="2327" y="659"/>
                    <a:pt x="2484" y="636"/>
                  </a:cubicBezTo>
                  <a:cubicBezTo>
                    <a:pt x="2563" y="623"/>
                    <a:pt x="2597" y="539"/>
                    <a:pt x="2643" y="483"/>
                  </a:cubicBezTo>
                  <a:cubicBezTo>
                    <a:pt x="2732" y="357"/>
                    <a:pt x="2838" y="242"/>
                    <a:pt x="2969" y="158"/>
                  </a:cubicBezTo>
                  <a:cubicBezTo>
                    <a:pt x="2973" y="161"/>
                    <a:pt x="2977" y="162"/>
                    <a:pt x="2981" y="162"/>
                  </a:cubicBezTo>
                  <a:cubicBezTo>
                    <a:pt x="2987" y="162"/>
                    <a:pt x="2992" y="161"/>
                    <a:pt x="2997" y="158"/>
                  </a:cubicBezTo>
                  <a:cubicBezTo>
                    <a:pt x="3005" y="154"/>
                    <a:pt x="3013" y="149"/>
                    <a:pt x="3020" y="145"/>
                  </a:cubicBezTo>
                  <a:cubicBezTo>
                    <a:pt x="3081" y="113"/>
                    <a:pt x="3149" y="82"/>
                    <a:pt x="3220" y="82"/>
                  </a:cubicBezTo>
                  <a:close/>
                  <a:moveTo>
                    <a:pt x="3234" y="1"/>
                  </a:moveTo>
                  <a:cubicBezTo>
                    <a:pt x="3208" y="1"/>
                    <a:pt x="3180" y="5"/>
                    <a:pt x="3149" y="12"/>
                  </a:cubicBezTo>
                  <a:cubicBezTo>
                    <a:pt x="3100" y="26"/>
                    <a:pt x="3057" y="53"/>
                    <a:pt x="3016" y="84"/>
                  </a:cubicBezTo>
                  <a:cubicBezTo>
                    <a:pt x="2963" y="104"/>
                    <a:pt x="2912" y="128"/>
                    <a:pt x="2863" y="158"/>
                  </a:cubicBezTo>
                  <a:cubicBezTo>
                    <a:pt x="2830" y="178"/>
                    <a:pt x="2798" y="203"/>
                    <a:pt x="2768" y="228"/>
                  </a:cubicBezTo>
                  <a:cubicBezTo>
                    <a:pt x="2651" y="322"/>
                    <a:pt x="2573" y="450"/>
                    <a:pt x="2473" y="560"/>
                  </a:cubicBezTo>
                  <a:cubicBezTo>
                    <a:pt x="2369" y="591"/>
                    <a:pt x="2261" y="615"/>
                    <a:pt x="2162" y="663"/>
                  </a:cubicBezTo>
                  <a:cubicBezTo>
                    <a:pt x="1957" y="756"/>
                    <a:pt x="1794" y="917"/>
                    <a:pt x="1663" y="1095"/>
                  </a:cubicBezTo>
                  <a:cubicBezTo>
                    <a:pt x="1426" y="1167"/>
                    <a:pt x="1272" y="1208"/>
                    <a:pt x="1094" y="1397"/>
                  </a:cubicBezTo>
                  <a:cubicBezTo>
                    <a:pt x="1015" y="1473"/>
                    <a:pt x="956" y="1566"/>
                    <a:pt x="903" y="1661"/>
                  </a:cubicBezTo>
                  <a:cubicBezTo>
                    <a:pt x="882" y="1696"/>
                    <a:pt x="866" y="1733"/>
                    <a:pt x="844" y="1767"/>
                  </a:cubicBezTo>
                  <a:cubicBezTo>
                    <a:pt x="821" y="1794"/>
                    <a:pt x="788" y="1812"/>
                    <a:pt x="758" y="1831"/>
                  </a:cubicBezTo>
                  <a:cubicBezTo>
                    <a:pt x="543" y="1949"/>
                    <a:pt x="301" y="2029"/>
                    <a:pt x="119" y="2198"/>
                  </a:cubicBezTo>
                  <a:cubicBezTo>
                    <a:pt x="1" y="2319"/>
                    <a:pt x="95" y="2404"/>
                    <a:pt x="226" y="2404"/>
                  </a:cubicBezTo>
                  <a:cubicBezTo>
                    <a:pt x="232" y="2404"/>
                    <a:pt x="238" y="2403"/>
                    <a:pt x="244" y="2403"/>
                  </a:cubicBezTo>
                  <a:cubicBezTo>
                    <a:pt x="427" y="2398"/>
                    <a:pt x="608" y="2370"/>
                    <a:pt x="787" y="2335"/>
                  </a:cubicBezTo>
                  <a:cubicBezTo>
                    <a:pt x="1034" y="2283"/>
                    <a:pt x="1268" y="2186"/>
                    <a:pt x="1506" y="2106"/>
                  </a:cubicBezTo>
                  <a:cubicBezTo>
                    <a:pt x="1542" y="2095"/>
                    <a:pt x="1577" y="2076"/>
                    <a:pt x="1615" y="2071"/>
                  </a:cubicBezTo>
                  <a:cubicBezTo>
                    <a:pt x="1692" y="2095"/>
                    <a:pt x="1768" y="2127"/>
                    <a:pt x="1851" y="2132"/>
                  </a:cubicBezTo>
                  <a:cubicBezTo>
                    <a:pt x="1881" y="2134"/>
                    <a:pt x="1911" y="2136"/>
                    <a:pt x="1941" y="2136"/>
                  </a:cubicBezTo>
                  <a:cubicBezTo>
                    <a:pt x="2270" y="2136"/>
                    <a:pt x="2585" y="1997"/>
                    <a:pt x="2872" y="1843"/>
                  </a:cubicBezTo>
                  <a:cubicBezTo>
                    <a:pt x="2957" y="1812"/>
                    <a:pt x="3045" y="1806"/>
                    <a:pt x="3129" y="1765"/>
                  </a:cubicBezTo>
                  <a:cubicBezTo>
                    <a:pt x="3164" y="1752"/>
                    <a:pt x="3196" y="1735"/>
                    <a:pt x="3228" y="1714"/>
                  </a:cubicBezTo>
                  <a:cubicBezTo>
                    <a:pt x="3333" y="1645"/>
                    <a:pt x="3416" y="1541"/>
                    <a:pt x="3451" y="1419"/>
                  </a:cubicBezTo>
                  <a:cubicBezTo>
                    <a:pt x="3465" y="1330"/>
                    <a:pt x="3450" y="1238"/>
                    <a:pt x="3453" y="1149"/>
                  </a:cubicBezTo>
                  <a:cubicBezTo>
                    <a:pt x="3454" y="1014"/>
                    <a:pt x="3463" y="880"/>
                    <a:pt x="3472" y="747"/>
                  </a:cubicBezTo>
                  <a:cubicBezTo>
                    <a:pt x="3483" y="525"/>
                    <a:pt x="3538" y="1"/>
                    <a:pt x="323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7534743" y="389274"/>
              <a:ext cx="1572980" cy="555513"/>
            </a:xfrm>
            <a:custGeom>
              <a:avLst/>
              <a:gdLst/>
              <a:ahLst/>
              <a:cxnLst/>
              <a:rect l="l" t="t" r="r" b="b"/>
              <a:pathLst>
                <a:path w="3228" h="1140" extrusionOk="0">
                  <a:moveTo>
                    <a:pt x="3228" y="1"/>
                  </a:moveTo>
                  <a:lnTo>
                    <a:pt x="3228" y="1"/>
                  </a:lnTo>
                  <a:cubicBezTo>
                    <a:pt x="3127" y="52"/>
                    <a:pt x="3021" y="96"/>
                    <a:pt x="2913" y="132"/>
                  </a:cubicBezTo>
                  <a:cubicBezTo>
                    <a:pt x="2842" y="156"/>
                    <a:pt x="2770" y="176"/>
                    <a:pt x="2710" y="218"/>
                  </a:cubicBezTo>
                  <a:cubicBezTo>
                    <a:pt x="2663" y="251"/>
                    <a:pt x="2626" y="295"/>
                    <a:pt x="2584" y="333"/>
                  </a:cubicBezTo>
                  <a:cubicBezTo>
                    <a:pt x="2485" y="422"/>
                    <a:pt x="2359" y="481"/>
                    <a:pt x="2228" y="499"/>
                  </a:cubicBezTo>
                  <a:cubicBezTo>
                    <a:pt x="2175" y="506"/>
                    <a:pt x="2122" y="507"/>
                    <a:pt x="2072" y="525"/>
                  </a:cubicBezTo>
                  <a:cubicBezTo>
                    <a:pt x="2014" y="546"/>
                    <a:pt x="1966" y="589"/>
                    <a:pt x="1912" y="620"/>
                  </a:cubicBezTo>
                  <a:cubicBezTo>
                    <a:pt x="1840" y="663"/>
                    <a:pt x="1756" y="685"/>
                    <a:pt x="1673" y="685"/>
                  </a:cubicBezTo>
                  <a:cubicBezTo>
                    <a:pt x="1631" y="685"/>
                    <a:pt x="1589" y="680"/>
                    <a:pt x="1549" y="669"/>
                  </a:cubicBezTo>
                  <a:cubicBezTo>
                    <a:pt x="1472" y="648"/>
                    <a:pt x="1399" y="606"/>
                    <a:pt x="1319" y="606"/>
                  </a:cubicBezTo>
                  <a:cubicBezTo>
                    <a:pt x="1239" y="606"/>
                    <a:pt x="1167" y="645"/>
                    <a:pt x="1098" y="683"/>
                  </a:cubicBezTo>
                  <a:cubicBezTo>
                    <a:pt x="928" y="778"/>
                    <a:pt x="757" y="875"/>
                    <a:pt x="573" y="938"/>
                  </a:cubicBezTo>
                  <a:cubicBezTo>
                    <a:pt x="452" y="979"/>
                    <a:pt x="323" y="1005"/>
                    <a:pt x="196" y="1005"/>
                  </a:cubicBezTo>
                  <a:cubicBezTo>
                    <a:pt x="163" y="1005"/>
                    <a:pt x="130" y="1003"/>
                    <a:pt x="97" y="1000"/>
                  </a:cubicBezTo>
                  <a:cubicBezTo>
                    <a:pt x="82" y="1010"/>
                    <a:pt x="68" y="1022"/>
                    <a:pt x="56" y="1034"/>
                  </a:cubicBezTo>
                  <a:cubicBezTo>
                    <a:pt x="34" y="1057"/>
                    <a:pt x="6" y="1081"/>
                    <a:pt x="0" y="1113"/>
                  </a:cubicBezTo>
                  <a:cubicBezTo>
                    <a:pt x="23" y="1139"/>
                    <a:pt x="72" y="1131"/>
                    <a:pt x="104" y="1134"/>
                  </a:cubicBezTo>
                  <a:cubicBezTo>
                    <a:pt x="318" y="1121"/>
                    <a:pt x="528" y="1088"/>
                    <a:pt x="736" y="1035"/>
                  </a:cubicBezTo>
                  <a:cubicBezTo>
                    <a:pt x="941" y="979"/>
                    <a:pt x="1139" y="898"/>
                    <a:pt x="1340" y="829"/>
                  </a:cubicBezTo>
                  <a:cubicBezTo>
                    <a:pt x="1380" y="815"/>
                    <a:pt x="1419" y="800"/>
                    <a:pt x="1458" y="800"/>
                  </a:cubicBezTo>
                  <a:cubicBezTo>
                    <a:pt x="1483" y="800"/>
                    <a:pt x="1509" y="807"/>
                    <a:pt x="1535" y="824"/>
                  </a:cubicBezTo>
                  <a:cubicBezTo>
                    <a:pt x="1607" y="865"/>
                    <a:pt x="1694" y="881"/>
                    <a:pt x="1786" y="881"/>
                  </a:cubicBezTo>
                  <a:cubicBezTo>
                    <a:pt x="2015" y="881"/>
                    <a:pt x="2279" y="779"/>
                    <a:pt x="2452" y="694"/>
                  </a:cubicBezTo>
                  <a:cubicBezTo>
                    <a:pt x="2537" y="656"/>
                    <a:pt x="2618" y="610"/>
                    <a:pt x="2705" y="578"/>
                  </a:cubicBezTo>
                  <a:cubicBezTo>
                    <a:pt x="2803" y="562"/>
                    <a:pt x="2906" y="553"/>
                    <a:pt x="2995" y="502"/>
                  </a:cubicBezTo>
                  <a:cubicBezTo>
                    <a:pt x="3027" y="485"/>
                    <a:pt x="3058" y="464"/>
                    <a:pt x="3086" y="439"/>
                  </a:cubicBezTo>
                  <a:cubicBezTo>
                    <a:pt x="3168" y="364"/>
                    <a:pt x="3226" y="259"/>
                    <a:pt x="3226" y="150"/>
                  </a:cubicBezTo>
                  <a:cubicBezTo>
                    <a:pt x="3226" y="101"/>
                    <a:pt x="3227" y="50"/>
                    <a:pt x="3228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27"/>
          <p:cNvGrpSpPr/>
          <p:nvPr/>
        </p:nvGrpSpPr>
        <p:grpSpPr>
          <a:xfrm rot="-348362">
            <a:off x="-316934" y="2110267"/>
            <a:ext cx="1496545" cy="2665263"/>
            <a:chOff x="-2525086" y="3170585"/>
            <a:chExt cx="1802285" cy="3210153"/>
          </a:xfrm>
        </p:grpSpPr>
        <p:sp>
          <p:nvSpPr>
            <p:cNvPr id="1607" name="Google Shape;1607;p27"/>
            <p:cNvSpPr/>
            <p:nvPr/>
          </p:nvSpPr>
          <p:spPr>
            <a:xfrm>
              <a:off x="-905496" y="5036947"/>
              <a:ext cx="72679" cy="69193"/>
            </a:xfrm>
            <a:custGeom>
              <a:avLst/>
              <a:gdLst/>
              <a:ahLst/>
              <a:cxnLst/>
              <a:rect l="l" t="t" r="r" b="b"/>
              <a:pathLst>
                <a:path w="584" h="556" extrusionOk="0">
                  <a:moveTo>
                    <a:pt x="238" y="1"/>
                  </a:moveTo>
                  <a:cubicBezTo>
                    <a:pt x="125" y="1"/>
                    <a:pt x="26" y="61"/>
                    <a:pt x="4" y="209"/>
                  </a:cubicBezTo>
                  <a:cubicBezTo>
                    <a:pt x="1" y="249"/>
                    <a:pt x="6" y="286"/>
                    <a:pt x="18" y="322"/>
                  </a:cubicBezTo>
                  <a:cubicBezTo>
                    <a:pt x="37" y="339"/>
                    <a:pt x="48" y="362"/>
                    <a:pt x="48" y="384"/>
                  </a:cubicBezTo>
                  <a:cubicBezTo>
                    <a:pt x="110" y="486"/>
                    <a:pt x="230" y="556"/>
                    <a:pt x="351" y="556"/>
                  </a:cubicBezTo>
                  <a:cubicBezTo>
                    <a:pt x="357" y="556"/>
                    <a:pt x="363" y="556"/>
                    <a:pt x="369" y="555"/>
                  </a:cubicBezTo>
                  <a:cubicBezTo>
                    <a:pt x="474" y="551"/>
                    <a:pt x="556" y="459"/>
                    <a:pt x="565" y="357"/>
                  </a:cubicBezTo>
                  <a:cubicBezTo>
                    <a:pt x="572" y="303"/>
                    <a:pt x="546" y="242"/>
                    <a:pt x="583" y="197"/>
                  </a:cubicBezTo>
                  <a:cubicBezTo>
                    <a:pt x="516" y="81"/>
                    <a:pt x="368" y="1"/>
                    <a:pt x="23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-866792" y="5191636"/>
              <a:ext cx="85124" cy="73175"/>
            </a:xfrm>
            <a:custGeom>
              <a:avLst/>
              <a:gdLst/>
              <a:ahLst/>
              <a:cxnLst/>
              <a:rect l="l" t="t" r="r" b="b"/>
              <a:pathLst>
                <a:path w="684" h="588" extrusionOk="0">
                  <a:moveTo>
                    <a:pt x="316" y="1"/>
                  </a:moveTo>
                  <a:cubicBezTo>
                    <a:pt x="209" y="1"/>
                    <a:pt x="110" y="45"/>
                    <a:pt x="63" y="153"/>
                  </a:cubicBezTo>
                  <a:cubicBezTo>
                    <a:pt x="0" y="349"/>
                    <a:pt x="147" y="587"/>
                    <a:pt x="357" y="587"/>
                  </a:cubicBezTo>
                  <a:cubicBezTo>
                    <a:pt x="370" y="587"/>
                    <a:pt x="384" y="586"/>
                    <a:pt x="398" y="584"/>
                  </a:cubicBezTo>
                  <a:cubicBezTo>
                    <a:pt x="550" y="571"/>
                    <a:pt x="669" y="339"/>
                    <a:pt x="683" y="201"/>
                  </a:cubicBezTo>
                  <a:cubicBezTo>
                    <a:pt x="619" y="82"/>
                    <a:pt x="460" y="1"/>
                    <a:pt x="316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-895789" y="5371215"/>
              <a:ext cx="65585" cy="65086"/>
            </a:xfrm>
            <a:custGeom>
              <a:avLst/>
              <a:gdLst/>
              <a:ahLst/>
              <a:cxnLst/>
              <a:rect l="l" t="t" r="r" b="b"/>
              <a:pathLst>
                <a:path w="527" h="523" extrusionOk="0">
                  <a:moveTo>
                    <a:pt x="270" y="0"/>
                  </a:moveTo>
                  <a:cubicBezTo>
                    <a:pt x="230" y="0"/>
                    <a:pt x="191" y="10"/>
                    <a:pt x="156" y="33"/>
                  </a:cubicBezTo>
                  <a:cubicBezTo>
                    <a:pt x="61" y="98"/>
                    <a:pt x="0" y="216"/>
                    <a:pt x="45" y="329"/>
                  </a:cubicBezTo>
                  <a:cubicBezTo>
                    <a:pt x="79" y="434"/>
                    <a:pt x="169" y="523"/>
                    <a:pt x="283" y="523"/>
                  </a:cubicBezTo>
                  <a:cubicBezTo>
                    <a:pt x="287" y="523"/>
                    <a:pt x="292" y="523"/>
                    <a:pt x="296" y="523"/>
                  </a:cubicBezTo>
                  <a:cubicBezTo>
                    <a:pt x="300" y="523"/>
                    <a:pt x="304" y="523"/>
                    <a:pt x="308" y="523"/>
                  </a:cubicBezTo>
                  <a:cubicBezTo>
                    <a:pt x="506" y="523"/>
                    <a:pt x="493" y="281"/>
                    <a:pt x="526" y="138"/>
                  </a:cubicBezTo>
                  <a:cubicBezTo>
                    <a:pt x="470" y="62"/>
                    <a:pt x="368" y="0"/>
                    <a:pt x="27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-2292862" y="5577924"/>
              <a:ext cx="1519286" cy="597970"/>
            </a:xfrm>
            <a:custGeom>
              <a:avLst/>
              <a:gdLst/>
              <a:ahLst/>
              <a:cxnLst/>
              <a:rect l="l" t="t" r="r" b="b"/>
              <a:pathLst>
                <a:path w="12208" h="4805" extrusionOk="0">
                  <a:moveTo>
                    <a:pt x="12207" y="0"/>
                  </a:moveTo>
                  <a:lnTo>
                    <a:pt x="12207" y="0"/>
                  </a:lnTo>
                  <a:cubicBezTo>
                    <a:pt x="12026" y="14"/>
                    <a:pt x="11844" y="27"/>
                    <a:pt x="11661" y="47"/>
                  </a:cubicBezTo>
                  <a:cubicBezTo>
                    <a:pt x="11188" y="92"/>
                    <a:pt x="10718" y="165"/>
                    <a:pt x="10275" y="340"/>
                  </a:cubicBezTo>
                  <a:cubicBezTo>
                    <a:pt x="10111" y="403"/>
                    <a:pt x="9953" y="478"/>
                    <a:pt x="9800" y="563"/>
                  </a:cubicBezTo>
                  <a:cubicBezTo>
                    <a:pt x="9720" y="606"/>
                    <a:pt x="9641" y="650"/>
                    <a:pt x="9559" y="688"/>
                  </a:cubicBezTo>
                  <a:cubicBezTo>
                    <a:pt x="9516" y="711"/>
                    <a:pt x="9462" y="729"/>
                    <a:pt x="9413" y="729"/>
                  </a:cubicBezTo>
                  <a:cubicBezTo>
                    <a:pt x="9350" y="729"/>
                    <a:pt x="9295" y="700"/>
                    <a:pt x="9282" y="618"/>
                  </a:cubicBezTo>
                  <a:cubicBezTo>
                    <a:pt x="9276" y="533"/>
                    <a:pt x="9358" y="480"/>
                    <a:pt x="9399" y="415"/>
                  </a:cubicBezTo>
                  <a:cubicBezTo>
                    <a:pt x="9486" y="295"/>
                    <a:pt x="9568" y="171"/>
                    <a:pt x="9629" y="37"/>
                  </a:cubicBezTo>
                  <a:lnTo>
                    <a:pt x="9629" y="37"/>
                  </a:lnTo>
                  <a:cubicBezTo>
                    <a:pt x="9238" y="111"/>
                    <a:pt x="8842" y="167"/>
                    <a:pt x="8461" y="284"/>
                  </a:cubicBezTo>
                  <a:cubicBezTo>
                    <a:pt x="8054" y="423"/>
                    <a:pt x="7672" y="626"/>
                    <a:pt x="7313" y="862"/>
                  </a:cubicBezTo>
                  <a:cubicBezTo>
                    <a:pt x="7312" y="863"/>
                    <a:pt x="7311" y="863"/>
                    <a:pt x="7311" y="863"/>
                  </a:cubicBezTo>
                  <a:lnTo>
                    <a:pt x="7311" y="864"/>
                  </a:lnTo>
                  <a:cubicBezTo>
                    <a:pt x="7210" y="931"/>
                    <a:pt x="7112" y="998"/>
                    <a:pt x="7014" y="1068"/>
                  </a:cubicBezTo>
                  <a:cubicBezTo>
                    <a:pt x="6938" y="1120"/>
                    <a:pt x="6874" y="1188"/>
                    <a:pt x="6793" y="1230"/>
                  </a:cubicBezTo>
                  <a:cubicBezTo>
                    <a:pt x="6777" y="1237"/>
                    <a:pt x="6761" y="1240"/>
                    <a:pt x="6744" y="1240"/>
                  </a:cubicBezTo>
                  <a:cubicBezTo>
                    <a:pt x="6674" y="1240"/>
                    <a:pt x="6606" y="1183"/>
                    <a:pt x="6609" y="1109"/>
                  </a:cubicBezTo>
                  <a:cubicBezTo>
                    <a:pt x="6614" y="1047"/>
                    <a:pt x="6629" y="1015"/>
                    <a:pt x="6645" y="968"/>
                  </a:cubicBezTo>
                  <a:cubicBezTo>
                    <a:pt x="6736" y="716"/>
                    <a:pt x="6840" y="469"/>
                    <a:pt x="6939" y="220"/>
                  </a:cubicBezTo>
                  <a:lnTo>
                    <a:pt x="6939" y="220"/>
                  </a:lnTo>
                  <a:cubicBezTo>
                    <a:pt x="6583" y="276"/>
                    <a:pt x="6236" y="351"/>
                    <a:pt x="5894" y="463"/>
                  </a:cubicBezTo>
                  <a:cubicBezTo>
                    <a:pt x="5229" y="692"/>
                    <a:pt x="4608" y="1042"/>
                    <a:pt x="4063" y="1484"/>
                  </a:cubicBezTo>
                  <a:cubicBezTo>
                    <a:pt x="3974" y="1553"/>
                    <a:pt x="3919" y="1699"/>
                    <a:pt x="3794" y="1699"/>
                  </a:cubicBezTo>
                  <a:cubicBezTo>
                    <a:pt x="3785" y="1699"/>
                    <a:pt x="3776" y="1698"/>
                    <a:pt x="3767" y="1696"/>
                  </a:cubicBezTo>
                  <a:cubicBezTo>
                    <a:pt x="3641" y="1677"/>
                    <a:pt x="3585" y="1536"/>
                    <a:pt x="3648" y="1429"/>
                  </a:cubicBezTo>
                  <a:cubicBezTo>
                    <a:pt x="3897" y="996"/>
                    <a:pt x="4196" y="587"/>
                    <a:pt x="4390" y="123"/>
                  </a:cubicBezTo>
                  <a:lnTo>
                    <a:pt x="4390" y="123"/>
                  </a:lnTo>
                  <a:cubicBezTo>
                    <a:pt x="4105" y="255"/>
                    <a:pt x="3842" y="386"/>
                    <a:pt x="3570" y="532"/>
                  </a:cubicBezTo>
                  <a:cubicBezTo>
                    <a:pt x="2300" y="1242"/>
                    <a:pt x="1247" y="2277"/>
                    <a:pt x="0" y="3025"/>
                  </a:cubicBezTo>
                  <a:cubicBezTo>
                    <a:pt x="886" y="2932"/>
                    <a:pt x="1774" y="2876"/>
                    <a:pt x="2659" y="2770"/>
                  </a:cubicBezTo>
                  <a:cubicBezTo>
                    <a:pt x="3860" y="2633"/>
                    <a:pt x="5058" y="2434"/>
                    <a:pt x="6242" y="2189"/>
                  </a:cubicBezTo>
                  <a:cubicBezTo>
                    <a:pt x="7845" y="1851"/>
                    <a:pt x="9448" y="1434"/>
                    <a:pt x="10934" y="733"/>
                  </a:cubicBezTo>
                  <a:cubicBezTo>
                    <a:pt x="10950" y="726"/>
                    <a:pt x="10965" y="718"/>
                    <a:pt x="10979" y="711"/>
                  </a:cubicBezTo>
                  <a:cubicBezTo>
                    <a:pt x="11191" y="607"/>
                    <a:pt x="11398" y="498"/>
                    <a:pt x="11598" y="375"/>
                  </a:cubicBezTo>
                  <a:cubicBezTo>
                    <a:pt x="11647" y="349"/>
                    <a:pt x="11690" y="307"/>
                    <a:pt x="11746" y="296"/>
                  </a:cubicBezTo>
                  <a:cubicBezTo>
                    <a:pt x="11772" y="296"/>
                    <a:pt x="11782" y="330"/>
                    <a:pt x="11763" y="346"/>
                  </a:cubicBezTo>
                  <a:cubicBezTo>
                    <a:pt x="11586" y="486"/>
                    <a:pt x="11398" y="609"/>
                    <a:pt x="11207" y="727"/>
                  </a:cubicBezTo>
                  <a:cubicBezTo>
                    <a:pt x="10882" y="925"/>
                    <a:pt x="10544" y="1098"/>
                    <a:pt x="10197" y="1254"/>
                  </a:cubicBezTo>
                  <a:cubicBezTo>
                    <a:pt x="9801" y="1431"/>
                    <a:pt x="9394" y="1584"/>
                    <a:pt x="8982" y="1724"/>
                  </a:cubicBezTo>
                  <a:cubicBezTo>
                    <a:pt x="7026" y="2363"/>
                    <a:pt x="5011" y="2819"/>
                    <a:pt x="2973" y="3097"/>
                  </a:cubicBezTo>
                  <a:cubicBezTo>
                    <a:pt x="2939" y="3102"/>
                    <a:pt x="2906" y="3106"/>
                    <a:pt x="2873" y="3110"/>
                  </a:cubicBezTo>
                  <a:cubicBezTo>
                    <a:pt x="2039" y="3222"/>
                    <a:pt x="1201" y="3303"/>
                    <a:pt x="361" y="3356"/>
                  </a:cubicBezTo>
                  <a:cubicBezTo>
                    <a:pt x="273" y="3360"/>
                    <a:pt x="186" y="3365"/>
                    <a:pt x="99" y="3371"/>
                  </a:cubicBezTo>
                  <a:cubicBezTo>
                    <a:pt x="623" y="3644"/>
                    <a:pt x="1084" y="4022"/>
                    <a:pt x="1608" y="4295"/>
                  </a:cubicBezTo>
                  <a:cubicBezTo>
                    <a:pt x="2170" y="4604"/>
                    <a:pt x="2804" y="4787"/>
                    <a:pt x="3444" y="4804"/>
                  </a:cubicBezTo>
                  <a:cubicBezTo>
                    <a:pt x="3472" y="4805"/>
                    <a:pt x="3500" y="4805"/>
                    <a:pt x="3528" y="4805"/>
                  </a:cubicBezTo>
                  <a:cubicBezTo>
                    <a:pt x="3757" y="4805"/>
                    <a:pt x="3988" y="4788"/>
                    <a:pt x="4207" y="4722"/>
                  </a:cubicBezTo>
                  <a:cubicBezTo>
                    <a:pt x="4242" y="4706"/>
                    <a:pt x="4335" y="4685"/>
                    <a:pt x="4298" y="4630"/>
                  </a:cubicBezTo>
                  <a:cubicBezTo>
                    <a:pt x="4258" y="4573"/>
                    <a:pt x="4213" y="4520"/>
                    <a:pt x="4170" y="4470"/>
                  </a:cubicBezTo>
                  <a:cubicBezTo>
                    <a:pt x="4075" y="4351"/>
                    <a:pt x="3888" y="4234"/>
                    <a:pt x="3887" y="4069"/>
                  </a:cubicBezTo>
                  <a:cubicBezTo>
                    <a:pt x="3884" y="3969"/>
                    <a:pt x="3963" y="3879"/>
                    <a:pt x="4059" y="3858"/>
                  </a:cubicBezTo>
                  <a:cubicBezTo>
                    <a:pt x="4083" y="3852"/>
                    <a:pt x="4107" y="3850"/>
                    <a:pt x="4131" y="3850"/>
                  </a:cubicBezTo>
                  <a:cubicBezTo>
                    <a:pt x="4188" y="3850"/>
                    <a:pt x="4245" y="3863"/>
                    <a:pt x="4298" y="3880"/>
                  </a:cubicBezTo>
                  <a:cubicBezTo>
                    <a:pt x="4750" y="4027"/>
                    <a:pt x="5191" y="4211"/>
                    <a:pt x="5656" y="4315"/>
                  </a:cubicBezTo>
                  <a:cubicBezTo>
                    <a:pt x="5923" y="4373"/>
                    <a:pt x="6304" y="4423"/>
                    <a:pt x="6671" y="4423"/>
                  </a:cubicBezTo>
                  <a:cubicBezTo>
                    <a:pt x="6989" y="4423"/>
                    <a:pt x="7297" y="4385"/>
                    <a:pt x="7511" y="4283"/>
                  </a:cubicBezTo>
                  <a:cubicBezTo>
                    <a:pt x="7423" y="4214"/>
                    <a:pt x="7337" y="4142"/>
                    <a:pt x="7256" y="4062"/>
                  </a:cubicBezTo>
                  <a:cubicBezTo>
                    <a:pt x="7166" y="3970"/>
                    <a:pt x="7055" y="3884"/>
                    <a:pt x="7015" y="3757"/>
                  </a:cubicBezTo>
                  <a:cubicBezTo>
                    <a:pt x="6975" y="3627"/>
                    <a:pt x="7059" y="3537"/>
                    <a:pt x="7187" y="3526"/>
                  </a:cubicBezTo>
                  <a:cubicBezTo>
                    <a:pt x="7223" y="3523"/>
                    <a:pt x="7258" y="3522"/>
                    <a:pt x="7295" y="3522"/>
                  </a:cubicBezTo>
                  <a:cubicBezTo>
                    <a:pt x="7361" y="3522"/>
                    <a:pt x="7427" y="3525"/>
                    <a:pt x="7494" y="3525"/>
                  </a:cubicBezTo>
                  <a:cubicBezTo>
                    <a:pt x="7503" y="3525"/>
                    <a:pt x="7513" y="3525"/>
                    <a:pt x="7523" y="3525"/>
                  </a:cubicBezTo>
                  <a:cubicBezTo>
                    <a:pt x="7557" y="3525"/>
                    <a:pt x="7591" y="3526"/>
                    <a:pt x="7625" y="3526"/>
                  </a:cubicBezTo>
                  <a:cubicBezTo>
                    <a:pt x="7788" y="3526"/>
                    <a:pt x="7950" y="3522"/>
                    <a:pt x="8111" y="3516"/>
                  </a:cubicBezTo>
                  <a:cubicBezTo>
                    <a:pt x="8600" y="3491"/>
                    <a:pt x="9078" y="3371"/>
                    <a:pt x="9555" y="3263"/>
                  </a:cubicBezTo>
                  <a:cubicBezTo>
                    <a:pt x="9956" y="3163"/>
                    <a:pt x="10359" y="3051"/>
                    <a:pt x="10734" y="2875"/>
                  </a:cubicBezTo>
                  <a:cubicBezTo>
                    <a:pt x="10600" y="2822"/>
                    <a:pt x="10445" y="2766"/>
                    <a:pt x="10314" y="2719"/>
                  </a:cubicBezTo>
                  <a:cubicBezTo>
                    <a:pt x="10206" y="2681"/>
                    <a:pt x="10100" y="2643"/>
                    <a:pt x="9997" y="2596"/>
                  </a:cubicBezTo>
                  <a:cubicBezTo>
                    <a:pt x="9933" y="2569"/>
                    <a:pt x="9860" y="2536"/>
                    <a:pt x="9823" y="2473"/>
                  </a:cubicBezTo>
                  <a:cubicBezTo>
                    <a:pt x="9683" y="2224"/>
                    <a:pt x="9997" y="2115"/>
                    <a:pt x="10165" y="2030"/>
                  </a:cubicBezTo>
                  <a:cubicBezTo>
                    <a:pt x="10317" y="1957"/>
                    <a:pt x="10469" y="1886"/>
                    <a:pt x="10621" y="1815"/>
                  </a:cubicBezTo>
                  <a:cubicBezTo>
                    <a:pt x="10873" y="1693"/>
                    <a:pt x="11118" y="1554"/>
                    <a:pt x="11330" y="1371"/>
                  </a:cubicBezTo>
                  <a:cubicBezTo>
                    <a:pt x="11557" y="1185"/>
                    <a:pt x="11720" y="939"/>
                    <a:pt x="11856" y="685"/>
                  </a:cubicBezTo>
                  <a:cubicBezTo>
                    <a:pt x="11982" y="446"/>
                    <a:pt x="12094" y="237"/>
                    <a:pt x="1220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-2391302" y="5014048"/>
              <a:ext cx="1668501" cy="1210252"/>
            </a:xfrm>
            <a:custGeom>
              <a:avLst/>
              <a:gdLst/>
              <a:ahLst/>
              <a:cxnLst/>
              <a:rect l="l" t="t" r="r" b="b"/>
              <a:pathLst>
                <a:path w="13407" h="9725" extrusionOk="0">
                  <a:moveTo>
                    <a:pt x="12177" y="184"/>
                  </a:moveTo>
                  <a:cubicBezTo>
                    <a:pt x="12307" y="184"/>
                    <a:pt x="12455" y="264"/>
                    <a:pt x="12522" y="381"/>
                  </a:cubicBezTo>
                  <a:cubicBezTo>
                    <a:pt x="12485" y="426"/>
                    <a:pt x="12511" y="487"/>
                    <a:pt x="12504" y="541"/>
                  </a:cubicBezTo>
                  <a:cubicBezTo>
                    <a:pt x="12495" y="643"/>
                    <a:pt x="12413" y="735"/>
                    <a:pt x="12308" y="739"/>
                  </a:cubicBezTo>
                  <a:cubicBezTo>
                    <a:pt x="12302" y="740"/>
                    <a:pt x="12296" y="740"/>
                    <a:pt x="12290" y="740"/>
                  </a:cubicBezTo>
                  <a:cubicBezTo>
                    <a:pt x="12168" y="740"/>
                    <a:pt x="12049" y="670"/>
                    <a:pt x="11987" y="568"/>
                  </a:cubicBezTo>
                  <a:cubicBezTo>
                    <a:pt x="11987" y="546"/>
                    <a:pt x="11976" y="523"/>
                    <a:pt x="11957" y="506"/>
                  </a:cubicBezTo>
                  <a:cubicBezTo>
                    <a:pt x="11945" y="470"/>
                    <a:pt x="11940" y="433"/>
                    <a:pt x="11943" y="393"/>
                  </a:cubicBezTo>
                  <a:cubicBezTo>
                    <a:pt x="11965" y="244"/>
                    <a:pt x="12065" y="184"/>
                    <a:pt x="12177" y="184"/>
                  </a:cubicBezTo>
                  <a:close/>
                  <a:moveTo>
                    <a:pt x="12566" y="1428"/>
                  </a:moveTo>
                  <a:cubicBezTo>
                    <a:pt x="12710" y="1428"/>
                    <a:pt x="12869" y="1509"/>
                    <a:pt x="12933" y="1628"/>
                  </a:cubicBezTo>
                  <a:cubicBezTo>
                    <a:pt x="12919" y="1766"/>
                    <a:pt x="12800" y="1998"/>
                    <a:pt x="12648" y="2011"/>
                  </a:cubicBezTo>
                  <a:cubicBezTo>
                    <a:pt x="12634" y="2013"/>
                    <a:pt x="12620" y="2014"/>
                    <a:pt x="12607" y="2014"/>
                  </a:cubicBezTo>
                  <a:cubicBezTo>
                    <a:pt x="12397" y="2014"/>
                    <a:pt x="12250" y="1776"/>
                    <a:pt x="12313" y="1580"/>
                  </a:cubicBezTo>
                  <a:cubicBezTo>
                    <a:pt x="12360" y="1472"/>
                    <a:pt x="12459" y="1428"/>
                    <a:pt x="12566" y="1428"/>
                  </a:cubicBezTo>
                  <a:close/>
                  <a:moveTo>
                    <a:pt x="12287" y="2870"/>
                  </a:moveTo>
                  <a:cubicBezTo>
                    <a:pt x="12385" y="2870"/>
                    <a:pt x="12487" y="2932"/>
                    <a:pt x="12543" y="3008"/>
                  </a:cubicBezTo>
                  <a:cubicBezTo>
                    <a:pt x="12510" y="3151"/>
                    <a:pt x="12523" y="3393"/>
                    <a:pt x="12325" y="3393"/>
                  </a:cubicBezTo>
                  <a:cubicBezTo>
                    <a:pt x="12321" y="3393"/>
                    <a:pt x="12317" y="3393"/>
                    <a:pt x="12313" y="3393"/>
                  </a:cubicBezTo>
                  <a:cubicBezTo>
                    <a:pt x="12309" y="3393"/>
                    <a:pt x="12304" y="3393"/>
                    <a:pt x="12300" y="3393"/>
                  </a:cubicBezTo>
                  <a:cubicBezTo>
                    <a:pt x="12186" y="3393"/>
                    <a:pt x="12096" y="3304"/>
                    <a:pt x="12062" y="3199"/>
                  </a:cubicBezTo>
                  <a:cubicBezTo>
                    <a:pt x="12017" y="3086"/>
                    <a:pt x="12078" y="2968"/>
                    <a:pt x="12173" y="2903"/>
                  </a:cubicBezTo>
                  <a:cubicBezTo>
                    <a:pt x="12208" y="2880"/>
                    <a:pt x="12247" y="2870"/>
                    <a:pt x="12287" y="2870"/>
                  </a:cubicBezTo>
                  <a:close/>
                  <a:moveTo>
                    <a:pt x="12999" y="4530"/>
                  </a:moveTo>
                  <a:cubicBezTo>
                    <a:pt x="12885" y="4768"/>
                    <a:pt x="12773" y="4976"/>
                    <a:pt x="12647" y="5216"/>
                  </a:cubicBezTo>
                  <a:cubicBezTo>
                    <a:pt x="12511" y="5471"/>
                    <a:pt x="12348" y="5716"/>
                    <a:pt x="12122" y="5903"/>
                  </a:cubicBezTo>
                  <a:cubicBezTo>
                    <a:pt x="11909" y="6085"/>
                    <a:pt x="11664" y="6223"/>
                    <a:pt x="11412" y="6345"/>
                  </a:cubicBezTo>
                  <a:cubicBezTo>
                    <a:pt x="11260" y="6416"/>
                    <a:pt x="11108" y="6488"/>
                    <a:pt x="10956" y="6561"/>
                  </a:cubicBezTo>
                  <a:cubicBezTo>
                    <a:pt x="10788" y="6646"/>
                    <a:pt x="10474" y="6755"/>
                    <a:pt x="10614" y="7004"/>
                  </a:cubicBezTo>
                  <a:cubicBezTo>
                    <a:pt x="10651" y="7067"/>
                    <a:pt x="10724" y="7100"/>
                    <a:pt x="10788" y="7129"/>
                  </a:cubicBezTo>
                  <a:cubicBezTo>
                    <a:pt x="10891" y="7175"/>
                    <a:pt x="10998" y="7212"/>
                    <a:pt x="11105" y="7250"/>
                  </a:cubicBezTo>
                  <a:cubicBezTo>
                    <a:pt x="11236" y="7297"/>
                    <a:pt x="11391" y="7353"/>
                    <a:pt x="11525" y="7406"/>
                  </a:cubicBezTo>
                  <a:cubicBezTo>
                    <a:pt x="11150" y="7582"/>
                    <a:pt x="10747" y="7694"/>
                    <a:pt x="10346" y="7794"/>
                  </a:cubicBezTo>
                  <a:cubicBezTo>
                    <a:pt x="9869" y="7902"/>
                    <a:pt x="9392" y="8022"/>
                    <a:pt x="8903" y="8047"/>
                  </a:cubicBezTo>
                  <a:cubicBezTo>
                    <a:pt x="8731" y="8053"/>
                    <a:pt x="8559" y="8056"/>
                    <a:pt x="8387" y="8056"/>
                  </a:cubicBezTo>
                  <a:cubicBezTo>
                    <a:pt x="8363" y="8056"/>
                    <a:pt x="8338" y="8056"/>
                    <a:pt x="8314" y="8056"/>
                  </a:cubicBezTo>
                  <a:cubicBezTo>
                    <a:pt x="8308" y="8056"/>
                    <a:pt x="8303" y="8056"/>
                    <a:pt x="8297" y="8056"/>
                  </a:cubicBezTo>
                  <a:cubicBezTo>
                    <a:pt x="8229" y="8056"/>
                    <a:pt x="8160" y="8052"/>
                    <a:pt x="8092" y="8052"/>
                  </a:cubicBezTo>
                  <a:cubicBezTo>
                    <a:pt x="8053" y="8052"/>
                    <a:pt x="8015" y="8053"/>
                    <a:pt x="7978" y="8057"/>
                  </a:cubicBezTo>
                  <a:cubicBezTo>
                    <a:pt x="7850" y="8068"/>
                    <a:pt x="7766" y="8158"/>
                    <a:pt x="7806" y="8288"/>
                  </a:cubicBezTo>
                  <a:cubicBezTo>
                    <a:pt x="7846" y="8415"/>
                    <a:pt x="7957" y="8501"/>
                    <a:pt x="8047" y="8593"/>
                  </a:cubicBezTo>
                  <a:cubicBezTo>
                    <a:pt x="8128" y="8671"/>
                    <a:pt x="8214" y="8745"/>
                    <a:pt x="8303" y="8814"/>
                  </a:cubicBezTo>
                  <a:cubicBezTo>
                    <a:pt x="8089" y="8916"/>
                    <a:pt x="7782" y="8953"/>
                    <a:pt x="7464" y="8953"/>
                  </a:cubicBezTo>
                  <a:cubicBezTo>
                    <a:pt x="7096" y="8953"/>
                    <a:pt x="6714" y="8903"/>
                    <a:pt x="6447" y="8845"/>
                  </a:cubicBezTo>
                  <a:cubicBezTo>
                    <a:pt x="5982" y="8742"/>
                    <a:pt x="5541" y="8558"/>
                    <a:pt x="5089" y="8411"/>
                  </a:cubicBezTo>
                  <a:cubicBezTo>
                    <a:pt x="5036" y="8394"/>
                    <a:pt x="4979" y="8381"/>
                    <a:pt x="4923" y="8381"/>
                  </a:cubicBezTo>
                  <a:cubicBezTo>
                    <a:pt x="4899" y="8381"/>
                    <a:pt x="4875" y="8383"/>
                    <a:pt x="4851" y="8389"/>
                  </a:cubicBezTo>
                  <a:cubicBezTo>
                    <a:pt x="4755" y="8410"/>
                    <a:pt x="4676" y="8500"/>
                    <a:pt x="4678" y="8600"/>
                  </a:cubicBezTo>
                  <a:cubicBezTo>
                    <a:pt x="4679" y="8764"/>
                    <a:pt x="4866" y="8880"/>
                    <a:pt x="4961" y="9000"/>
                  </a:cubicBezTo>
                  <a:cubicBezTo>
                    <a:pt x="5005" y="9051"/>
                    <a:pt x="5050" y="9104"/>
                    <a:pt x="5089" y="9161"/>
                  </a:cubicBezTo>
                  <a:cubicBezTo>
                    <a:pt x="5126" y="9216"/>
                    <a:pt x="5034" y="9237"/>
                    <a:pt x="4999" y="9253"/>
                  </a:cubicBezTo>
                  <a:cubicBezTo>
                    <a:pt x="4784" y="9317"/>
                    <a:pt x="4558" y="9335"/>
                    <a:pt x="4334" y="9335"/>
                  </a:cubicBezTo>
                  <a:cubicBezTo>
                    <a:pt x="4302" y="9335"/>
                    <a:pt x="4269" y="9335"/>
                    <a:pt x="4236" y="9334"/>
                  </a:cubicBezTo>
                  <a:cubicBezTo>
                    <a:pt x="3595" y="9317"/>
                    <a:pt x="2962" y="9134"/>
                    <a:pt x="2400" y="8826"/>
                  </a:cubicBezTo>
                  <a:cubicBezTo>
                    <a:pt x="1876" y="8552"/>
                    <a:pt x="1414" y="8175"/>
                    <a:pt x="890" y="7901"/>
                  </a:cubicBezTo>
                  <a:cubicBezTo>
                    <a:pt x="3905" y="7736"/>
                    <a:pt x="6902" y="7194"/>
                    <a:pt x="9773" y="6254"/>
                  </a:cubicBezTo>
                  <a:cubicBezTo>
                    <a:pt x="10546" y="5994"/>
                    <a:pt x="11300" y="5683"/>
                    <a:pt x="11999" y="5258"/>
                  </a:cubicBezTo>
                  <a:cubicBezTo>
                    <a:pt x="12191" y="5140"/>
                    <a:pt x="12379" y="5017"/>
                    <a:pt x="12554" y="4877"/>
                  </a:cubicBezTo>
                  <a:cubicBezTo>
                    <a:pt x="12574" y="4861"/>
                    <a:pt x="12564" y="4826"/>
                    <a:pt x="12537" y="4826"/>
                  </a:cubicBezTo>
                  <a:cubicBezTo>
                    <a:pt x="12483" y="4837"/>
                    <a:pt x="12439" y="4880"/>
                    <a:pt x="12390" y="4905"/>
                  </a:cubicBezTo>
                  <a:cubicBezTo>
                    <a:pt x="12176" y="5037"/>
                    <a:pt x="11952" y="5154"/>
                    <a:pt x="11726" y="5264"/>
                  </a:cubicBezTo>
                  <a:cubicBezTo>
                    <a:pt x="10240" y="5965"/>
                    <a:pt x="8636" y="6381"/>
                    <a:pt x="7033" y="6719"/>
                  </a:cubicBezTo>
                  <a:cubicBezTo>
                    <a:pt x="5850" y="6965"/>
                    <a:pt x="4652" y="7163"/>
                    <a:pt x="3450" y="7301"/>
                  </a:cubicBezTo>
                  <a:cubicBezTo>
                    <a:pt x="2566" y="7407"/>
                    <a:pt x="1677" y="7461"/>
                    <a:pt x="791" y="7555"/>
                  </a:cubicBezTo>
                  <a:cubicBezTo>
                    <a:pt x="2038" y="6808"/>
                    <a:pt x="3092" y="5773"/>
                    <a:pt x="4361" y="5063"/>
                  </a:cubicBezTo>
                  <a:cubicBezTo>
                    <a:pt x="4634" y="4915"/>
                    <a:pt x="4896" y="4785"/>
                    <a:pt x="5181" y="4654"/>
                  </a:cubicBezTo>
                  <a:lnTo>
                    <a:pt x="5181" y="4654"/>
                  </a:lnTo>
                  <a:cubicBezTo>
                    <a:pt x="4988" y="5118"/>
                    <a:pt x="4689" y="5526"/>
                    <a:pt x="4439" y="5960"/>
                  </a:cubicBezTo>
                  <a:cubicBezTo>
                    <a:pt x="4376" y="6066"/>
                    <a:pt x="4432" y="6207"/>
                    <a:pt x="4558" y="6226"/>
                  </a:cubicBezTo>
                  <a:cubicBezTo>
                    <a:pt x="4567" y="6228"/>
                    <a:pt x="4577" y="6229"/>
                    <a:pt x="4585" y="6229"/>
                  </a:cubicBezTo>
                  <a:cubicBezTo>
                    <a:pt x="4710" y="6229"/>
                    <a:pt x="4765" y="6084"/>
                    <a:pt x="4854" y="6014"/>
                  </a:cubicBezTo>
                  <a:cubicBezTo>
                    <a:pt x="5400" y="5573"/>
                    <a:pt x="6020" y="5223"/>
                    <a:pt x="6685" y="4994"/>
                  </a:cubicBezTo>
                  <a:cubicBezTo>
                    <a:pt x="7028" y="4882"/>
                    <a:pt x="7374" y="4807"/>
                    <a:pt x="7731" y="4750"/>
                  </a:cubicBezTo>
                  <a:lnTo>
                    <a:pt x="7731" y="4750"/>
                  </a:lnTo>
                  <a:cubicBezTo>
                    <a:pt x="7632" y="5000"/>
                    <a:pt x="7528" y="5246"/>
                    <a:pt x="7437" y="5499"/>
                  </a:cubicBezTo>
                  <a:cubicBezTo>
                    <a:pt x="7421" y="5545"/>
                    <a:pt x="7405" y="5577"/>
                    <a:pt x="7401" y="5639"/>
                  </a:cubicBezTo>
                  <a:cubicBezTo>
                    <a:pt x="7397" y="5714"/>
                    <a:pt x="7466" y="5770"/>
                    <a:pt x="7535" y="5770"/>
                  </a:cubicBezTo>
                  <a:cubicBezTo>
                    <a:pt x="7552" y="5770"/>
                    <a:pt x="7568" y="5767"/>
                    <a:pt x="7584" y="5760"/>
                  </a:cubicBezTo>
                  <a:cubicBezTo>
                    <a:pt x="7665" y="5719"/>
                    <a:pt x="7730" y="5651"/>
                    <a:pt x="7805" y="5599"/>
                  </a:cubicBezTo>
                  <a:cubicBezTo>
                    <a:pt x="7903" y="5528"/>
                    <a:pt x="8001" y="5462"/>
                    <a:pt x="8102" y="5394"/>
                  </a:cubicBezTo>
                  <a:cubicBezTo>
                    <a:pt x="8103" y="5394"/>
                    <a:pt x="8103" y="5393"/>
                    <a:pt x="8104" y="5393"/>
                  </a:cubicBezTo>
                  <a:cubicBezTo>
                    <a:pt x="8463" y="5157"/>
                    <a:pt x="8845" y="4954"/>
                    <a:pt x="9253" y="4815"/>
                  </a:cubicBezTo>
                  <a:cubicBezTo>
                    <a:pt x="9634" y="4698"/>
                    <a:pt x="10030" y="4641"/>
                    <a:pt x="10421" y="4567"/>
                  </a:cubicBezTo>
                  <a:lnTo>
                    <a:pt x="10421" y="4567"/>
                  </a:lnTo>
                  <a:cubicBezTo>
                    <a:pt x="10359" y="4701"/>
                    <a:pt x="10278" y="4826"/>
                    <a:pt x="10190" y="4945"/>
                  </a:cubicBezTo>
                  <a:cubicBezTo>
                    <a:pt x="10149" y="5010"/>
                    <a:pt x="10067" y="5063"/>
                    <a:pt x="10073" y="5148"/>
                  </a:cubicBezTo>
                  <a:cubicBezTo>
                    <a:pt x="10087" y="5230"/>
                    <a:pt x="10141" y="5259"/>
                    <a:pt x="10204" y="5259"/>
                  </a:cubicBezTo>
                  <a:cubicBezTo>
                    <a:pt x="10253" y="5259"/>
                    <a:pt x="10307" y="5241"/>
                    <a:pt x="10350" y="5218"/>
                  </a:cubicBezTo>
                  <a:cubicBezTo>
                    <a:pt x="10433" y="5181"/>
                    <a:pt x="10512" y="5136"/>
                    <a:pt x="10591" y="5093"/>
                  </a:cubicBezTo>
                  <a:cubicBezTo>
                    <a:pt x="10744" y="5009"/>
                    <a:pt x="10902" y="4933"/>
                    <a:pt x="11066" y="4871"/>
                  </a:cubicBezTo>
                  <a:cubicBezTo>
                    <a:pt x="11681" y="4628"/>
                    <a:pt x="12346" y="4584"/>
                    <a:pt x="12999" y="4530"/>
                  </a:cubicBezTo>
                  <a:close/>
                  <a:moveTo>
                    <a:pt x="12173" y="0"/>
                  </a:moveTo>
                  <a:cubicBezTo>
                    <a:pt x="12033" y="0"/>
                    <a:pt x="11897" y="60"/>
                    <a:pt x="11811" y="196"/>
                  </a:cubicBezTo>
                  <a:cubicBezTo>
                    <a:pt x="11753" y="290"/>
                    <a:pt x="11736" y="391"/>
                    <a:pt x="11752" y="487"/>
                  </a:cubicBezTo>
                  <a:cubicBezTo>
                    <a:pt x="11554" y="525"/>
                    <a:pt x="11379" y="677"/>
                    <a:pt x="11261" y="834"/>
                  </a:cubicBezTo>
                  <a:cubicBezTo>
                    <a:pt x="11029" y="1152"/>
                    <a:pt x="10947" y="1555"/>
                    <a:pt x="10973" y="1944"/>
                  </a:cubicBezTo>
                  <a:cubicBezTo>
                    <a:pt x="10981" y="1998"/>
                    <a:pt x="10981" y="2077"/>
                    <a:pt x="10991" y="2152"/>
                  </a:cubicBezTo>
                  <a:cubicBezTo>
                    <a:pt x="10394" y="2635"/>
                    <a:pt x="9975" y="3404"/>
                    <a:pt x="9924" y="4114"/>
                  </a:cubicBezTo>
                  <a:cubicBezTo>
                    <a:pt x="9921" y="4171"/>
                    <a:pt x="9910" y="4233"/>
                    <a:pt x="9904" y="4294"/>
                  </a:cubicBezTo>
                  <a:cubicBezTo>
                    <a:pt x="9656" y="4342"/>
                    <a:pt x="9385" y="4401"/>
                    <a:pt x="9148" y="4483"/>
                  </a:cubicBezTo>
                  <a:cubicBezTo>
                    <a:pt x="8705" y="4642"/>
                    <a:pt x="8292" y="4879"/>
                    <a:pt x="7915" y="5159"/>
                  </a:cubicBezTo>
                  <a:cubicBezTo>
                    <a:pt x="7994" y="4990"/>
                    <a:pt x="8214" y="4683"/>
                    <a:pt x="8112" y="4503"/>
                  </a:cubicBezTo>
                  <a:cubicBezTo>
                    <a:pt x="8070" y="4424"/>
                    <a:pt x="7996" y="4396"/>
                    <a:pt x="7918" y="4396"/>
                  </a:cubicBezTo>
                  <a:cubicBezTo>
                    <a:pt x="7872" y="4396"/>
                    <a:pt x="7825" y="4406"/>
                    <a:pt x="7782" y="4421"/>
                  </a:cubicBezTo>
                  <a:cubicBezTo>
                    <a:pt x="7701" y="4442"/>
                    <a:pt x="7623" y="4466"/>
                    <a:pt x="7543" y="4487"/>
                  </a:cubicBezTo>
                  <a:cubicBezTo>
                    <a:pt x="6713" y="4708"/>
                    <a:pt x="5909" y="5026"/>
                    <a:pt x="5172" y="5470"/>
                  </a:cubicBezTo>
                  <a:cubicBezTo>
                    <a:pt x="5293" y="5246"/>
                    <a:pt x="5652" y="4613"/>
                    <a:pt x="5503" y="4384"/>
                  </a:cubicBezTo>
                  <a:cubicBezTo>
                    <a:pt x="5472" y="4333"/>
                    <a:pt x="5413" y="4304"/>
                    <a:pt x="5355" y="4304"/>
                  </a:cubicBezTo>
                  <a:cubicBezTo>
                    <a:pt x="5340" y="4304"/>
                    <a:pt x="5326" y="4306"/>
                    <a:pt x="5312" y="4309"/>
                  </a:cubicBezTo>
                  <a:cubicBezTo>
                    <a:pt x="5108" y="4376"/>
                    <a:pt x="4919" y="4485"/>
                    <a:pt x="4722" y="4569"/>
                  </a:cubicBezTo>
                  <a:cubicBezTo>
                    <a:pt x="4335" y="4741"/>
                    <a:pt x="3949" y="4913"/>
                    <a:pt x="3584" y="5130"/>
                  </a:cubicBezTo>
                  <a:cubicBezTo>
                    <a:pt x="2980" y="5496"/>
                    <a:pt x="2417" y="5928"/>
                    <a:pt x="1853" y="6353"/>
                  </a:cubicBezTo>
                  <a:cubicBezTo>
                    <a:pt x="1323" y="6763"/>
                    <a:pt x="782" y="7161"/>
                    <a:pt x="214" y="7518"/>
                  </a:cubicBezTo>
                  <a:cubicBezTo>
                    <a:pt x="126" y="7576"/>
                    <a:pt x="13" y="7643"/>
                    <a:pt x="4" y="7760"/>
                  </a:cubicBezTo>
                  <a:cubicBezTo>
                    <a:pt x="0" y="7829"/>
                    <a:pt x="50" y="7892"/>
                    <a:pt x="117" y="7909"/>
                  </a:cubicBezTo>
                  <a:cubicBezTo>
                    <a:pt x="151" y="7914"/>
                    <a:pt x="183" y="7929"/>
                    <a:pt x="216" y="7943"/>
                  </a:cubicBezTo>
                  <a:cubicBezTo>
                    <a:pt x="361" y="8003"/>
                    <a:pt x="495" y="8086"/>
                    <a:pt x="625" y="8174"/>
                  </a:cubicBezTo>
                  <a:cubicBezTo>
                    <a:pt x="900" y="8362"/>
                    <a:pt x="1159" y="8569"/>
                    <a:pt x="1433" y="8755"/>
                  </a:cubicBezTo>
                  <a:cubicBezTo>
                    <a:pt x="2141" y="9244"/>
                    <a:pt x="2942" y="9634"/>
                    <a:pt x="3808" y="9711"/>
                  </a:cubicBezTo>
                  <a:cubicBezTo>
                    <a:pt x="3904" y="9719"/>
                    <a:pt x="4008" y="9724"/>
                    <a:pt x="4117" y="9724"/>
                  </a:cubicBezTo>
                  <a:cubicBezTo>
                    <a:pt x="4501" y="9724"/>
                    <a:pt x="4936" y="9661"/>
                    <a:pt x="5197" y="9423"/>
                  </a:cubicBezTo>
                  <a:cubicBezTo>
                    <a:pt x="5277" y="9355"/>
                    <a:pt x="5322" y="9249"/>
                    <a:pt x="5294" y="9146"/>
                  </a:cubicBezTo>
                  <a:cubicBezTo>
                    <a:pt x="5278" y="9083"/>
                    <a:pt x="5234" y="9033"/>
                    <a:pt x="5200" y="8979"/>
                  </a:cubicBezTo>
                  <a:cubicBezTo>
                    <a:pt x="5173" y="8940"/>
                    <a:pt x="5149" y="8899"/>
                    <a:pt x="5126" y="8858"/>
                  </a:cubicBezTo>
                  <a:lnTo>
                    <a:pt x="5126" y="8858"/>
                  </a:lnTo>
                  <a:cubicBezTo>
                    <a:pt x="5737" y="9062"/>
                    <a:pt x="6375" y="9180"/>
                    <a:pt x="7018" y="9223"/>
                  </a:cubicBezTo>
                  <a:cubicBezTo>
                    <a:pt x="7219" y="9236"/>
                    <a:pt x="7418" y="9248"/>
                    <a:pt x="7618" y="9248"/>
                  </a:cubicBezTo>
                  <a:cubicBezTo>
                    <a:pt x="7768" y="9248"/>
                    <a:pt x="7918" y="9241"/>
                    <a:pt x="8070" y="9224"/>
                  </a:cubicBezTo>
                  <a:cubicBezTo>
                    <a:pt x="8221" y="9202"/>
                    <a:pt x="8377" y="9177"/>
                    <a:pt x="8514" y="9106"/>
                  </a:cubicBezTo>
                  <a:cubicBezTo>
                    <a:pt x="8592" y="9066"/>
                    <a:pt x="8669" y="9010"/>
                    <a:pt x="8706" y="8929"/>
                  </a:cubicBezTo>
                  <a:cubicBezTo>
                    <a:pt x="8752" y="8835"/>
                    <a:pt x="8747" y="8717"/>
                    <a:pt x="8672" y="8639"/>
                  </a:cubicBezTo>
                  <a:cubicBezTo>
                    <a:pt x="8637" y="8601"/>
                    <a:pt x="8594" y="8577"/>
                    <a:pt x="8549" y="8555"/>
                  </a:cubicBezTo>
                  <a:cubicBezTo>
                    <a:pt x="8466" y="8512"/>
                    <a:pt x="8389" y="8459"/>
                    <a:pt x="8306" y="8415"/>
                  </a:cubicBezTo>
                  <a:cubicBezTo>
                    <a:pt x="8207" y="8361"/>
                    <a:pt x="8098" y="8316"/>
                    <a:pt x="8012" y="8240"/>
                  </a:cubicBezTo>
                  <a:lnTo>
                    <a:pt x="8012" y="8240"/>
                  </a:lnTo>
                  <a:cubicBezTo>
                    <a:pt x="8385" y="8250"/>
                    <a:pt x="8758" y="8321"/>
                    <a:pt x="9138" y="8330"/>
                  </a:cubicBezTo>
                  <a:cubicBezTo>
                    <a:pt x="9177" y="8331"/>
                    <a:pt x="9216" y="8332"/>
                    <a:pt x="9255" y="8332"/>
                  </a:cubicBezTo>
                  <a:cubicBezTo>
                    <a:pt x="9890" y="8332"/>
                    <a:pt x="10525" y="8202"/>
                    <a:pt x="11115" y="7969"/>
                  </a:cubicBezTo>
                  <a:cubicBezTo>
                    <a:pt x="11320" y="7883"/>
                    <a:pt x="12075" y="7585"/>
                    <a:pt x="11808" y="7288"/>
                  </a:cubicBezTo>
                  <a:cubicBezTo>
                    <a:pt x="11754" y="7239"/>
                    <a:pt x="11679" y="7224"/>
                    <a:pt x="11613" y="7197"/>
                  </a:cubicBezTo>
                  <a:cubicBezTo>
                    <a:pt x="11416" y="7118"/>
                    <a:pt x="11223" y="7031"/>
                    <a:pt x="11035" y="6934"/>
                  </a:cubicBezTo>
                  <a:cubicBezTo>
                    <a:pt x="11861" y="6559"/>
                    <a:pt x="12349" y="6256"/>
                    <a:pt x="12808" y="5445"/>
                  </a:cubicBezTo>
                  <a:cubicBezTo>
                    <a:pt x="12918" y="5262"/>
                    <a:pt x="13026" y="5075"/>
                    <a:pt x="13142" y="4896"/>
                  </a:cubicBezTo>
                  <a:cubicBezTo>
                    <a:pt x="13231" y="4746"/>
                    <a:pt x="13407" y="4544"/>
                    <a:pt x="13401" y="4367"/>
                  </a:cubicBezTo>
                  <a:cubicBezTo>
                    <a:pt x="13396" y="4287"/>
                    <a:pt x="13346" y="4215"/>
                    <a:pt x="13274" y="4181"/>
                  </a:cubicBezTo>
                  <a:cubicBezTo>
                    <a:pt x="13232" y="4161"/>
                    <a:pt x="13186" y="4155"/>
                    <a:pt x="13140" y="4155"/>
                  </a:cubicBezTo>
                  <a:cubicBezTo>
                    <a:pt x="13091" y="4155"/>
                    <a:pt x="13042" y="4161"/>
                    <a:pt x="12995" y="4165"/>
                  </a:cubicBezTo>
                  <a:cubicBezTo>
                    <a:pt x="12860" y="4177"/>
                    <a:pt x="12724" y="4193"/>
                    <a:pt x="12589" y="4210"/>
                  </a:cubicBezTo>
                  <a:cubicBezTo>
                    <a:pt x="11869" y="4287"/>
                    <a:pt x="11141" y="4435"/>
                    <a:pt x="10510" y="4803"/>
                  </a:cubicBezTo>
                  <a:cubicBezTo>
                    <a:pt x="10594" y="4699"/>
                    <a:pt x="10693" y="4606"/>
                    <a:pt x="10763" y="4491"/>
                  </a:cubicBezTo>
                  <a:cubicBezTo>
                    <a:pt x="10842" y="4355"/>
                    <a:pt x="10742" y="4198"/>
                    <a:pt x="10589" y="4196"/>
                  </a:cubicBezTo>
                  <a:cubicBezTo>
                    <a:pt x="10576" y="4195"/>
                    <a:pt x="10564" y="4195"/>
                    <a:pt x="10552" y="4195"/>
                  </a:cubicBezTo>
                  <a:cubicBezTo>
                    <a:pt x="10396" y="4195"/>
                    <a:pt x="10243" y="4236"/>
                    <a:pt x="10089" y="4260"/>
                  </a:cubicBezTo>
                  <a:cubicBezTo>
                    <a:pt x="10100" y="4119"/>
                    <a:pt x="10127" y="3980"/>
                    <a:pt x="10153" y="3842"/>
                  </a:cubicBezTo>
                  <a:cubicBezTo>
                    <a:pt x="10224" y="3533"/>
                    <a:pt x="10362" y="3245"/>
                    <a:pt x="10547" y="2989"/>
                  </a:cubicBezTo>
                  <a:cubicBezTo>
                    <a:pt x="10609" y="3097"/>
                    <a:pt x="10726" y="3200"/>
                    <a:pt x="10797" y="3270"/>
                  </a:cubicBezTo>
                  <a:cubicBezTo>
                    <a:pt x="10983" y="3449"/>
                    <a:pt x="11231" y="3548"/>
                    <a:pt x="11488" y="3548"/>
                  </a:cubicBezTo>
                  <a:cubicBezTo>
                    <a:pt x="11501" y="3548"/>
                    <a:pt x="11514" y="3547"/>
                    <a:pt x="11527" y="3547"/>
                  </a:cubicBezTo>
                  <a:cubicBezTo>
                    <a:pt x="11534" y="3548"/>
                    <a:pt x="11543" y="3549"/>
                    <a:pt x="11554" y="3549"/>
                  </a:cubicBezTo>
                  <a:cubicBezTo>
                    <a:pt x="11639" y="3549"/>
                    <a:pt x="11831" y="3507"/>
                    <a:pt x="11962" y="3445"/>
                  </a:cubicBezTo>
                  <a:cubicBezTo>
                    <a:pt x="12033" y="3536"/>
                    <a:pt x="12132" y="3606"/>
                    <a:pt x="12247" y="3629"/>
                  </a:cubicBezTo>
                  <a:cubicBezTo>
                    <a:pt x="12281" y="3636"/>
                    <a:pt x="12313" y="3640"/>
                    <a:pt x="12344" y="3640"/>
                  </a:cubicBezTo>
                  <a:cubicBezTo>
                    <a:pt x="12651" y="3640"/>
                    <a:pt x="12839" y="3303"/>
                    <a:pt x="12724" y="3011"/>
                  </a:cubicBezTo>
                  <a:cubicBezTo>
                    <a:pt x="12709" y="2774"/>
                    <a:pt x="12495" y="2628"/>
                    <a:pt x="12283" y="2628"/>
                  </a:cubicBezTo>
                  <a:cubicBezTo>
                    <a:pt x="12154" y="2628"/>
                    <a:pt x="12027" y="2681"/>
                    <a:pt x="11946" y="2801"/>
                  </a:cubicBezTo>
                  <a:cubicBezTo>
                    <a:pt x="11827" y="2938"/>
                    <a:pt x="11815" y="3125"/>
                    <a:pt x="11874" y="3286"/>
                  </a:cubicBezTo>
                  <a:cubicBezTo>
                    <a:pt x="11845" y="3292"/>
                    <a:pt x="11815" y="3296"/>
                    <a:pt x="11785" y="3301"/>
                  </a:cubicBezTo>
                  <a:cubicBezTo>
                    <a:pt x="11714" y="3310"/>
                    <a:pt x="11642" y="3316"/>
                    <a:pt x="11569" y="3316"/>
                  </a:cubicBezTo>
                  <a:cubicBezTo>
                    <a:pt x="11429" y="3316"/>
                    <a:pt x="11289" y="3295"/>
                    <a:pt x="11162" y="3236"/>
                  </a:cubicBezTo>
                  <a:cubicBezTo>
                    <a:pt x="11007" y="3150"/>
                    <a:pt x="10873" y="3025"/>
                    <a:pt x="10769" y="2882"/>
                  </a:cubicBezTo>
                  <a:cubicBezTo>
                    <a:pt x="10747" y="2851"/>
                    <a:pt x="10735" y="2812"/>
                    <a:pt x="10712" y="2781"/>
                  </a:cubicBezTo>
                  <a:cubicBezTo>
                    <a:pt x="11043" y="2407"/>
                    <a:pt x="11477" y="2120"/>
                    <a:pt x="11944" y="1963"/>
                  </a:cubicBezTo>
                  <a:cubicBezTo>
                    <a:pt x="11987" y="1943"/>
                    <a:pt x="12046" y="1932"/>
                    <a:pt x="12102" y="1916"/>
                  </a:cubicBezTo>
                  <a:cubicBezTo>
                    <a:pt x="12154" y="2023"/>
                    <a:pt x="12238" y="2115"/>
                    <a:pt x="12346" y="2171"/>
                  </a:cubicBezTo>
                  <a:cubicBezTo>
                    <a:pt x="12424" y="2206"/>
                    <a:pt x="12513" y="2227"/>
                    <a:pt x="12601" y="2227"/>
                  </a:cubicBezTo>
                  <a:cubicBezTo>
                    <a:pt x="12718" y="2227"/>
                    <a:pt x="12833" y="2191"/>
                    <a:pt x="12915" y="2104"/>
                  </a:cubicBezTo>
                  <a:cubicBezTo>
                    <a:pt x="13030" y="1999"/>
                    <a:pt x="13121" y="1845"/>
                    <a:pt x="13139" y="1689"/>
                  </a:cubicBezTo>
                  <a:cubicBezTo>
                    <a:pt x="13143" y="1607"/>
                    <a:pt x="13159" y="1485"/>
                    <a:pt x="13070" y="1444"/>
                  </a:cubicBezTo>
                  <a:cubicBezTo>
                    <a:pt x="12974" y="1259"/>
                    <a:pt x="12770" y="1162"/>
                    <a:pt x="12569" y="1162"/>
                  </a:cubicBezTo>
                  <a:cubicBezTo>
                    <a:pt x="12409" y="1162"/>
                    <a:pt x="12250" y="1223"/>
                    <a:pt x="12146" y="1351"/>
                  </a:cubicBezTo>
                  <a:cubicBezTo>
                    <a:pt x="12070" y="1446"/>
                    <a:pt x="12038" y="1563"/>
                    <a:pt x="12042" y="1678"/>
                  </a:cubicBezTo>
                  <a:cubicBezTo>
                    <a:pt x="11729" y="1718"/>
                    <a:pt x="11432" y="1842"/>
                    <a:pt x="11164" y="2024"/>
                  </a:cubicBezTo>
                  <a:cubicBezTo>
                    <a:pt x="11156" y="1955"/>
                    <a:pt x="11153" y="1884"/>
                    <a:pt x="11149" y="1814"/>
                  </a:cubicBezTo>
                  <a:cubicBezTo>
                    <a:pt x="11082" y="1342"/>
                    <a:pt x="11353" y="827"/>
                    <a:pt x="11817" y="668"/>
                  </a:cubicBezTo>
                  <a:cubicBezTo>
                    <a:pt x="11910" y="829"/>
                    <a:pt x="12089" y="949"/>
                    <a:pt x="12280" y="949"/>
                  </a:cubicBezTo>
                  <a:cubicBezTo>
                    <a:pt x="12282" y="949"/>
                    <a:pt x="12283" y="949"/>
                    <a:pt x="12285" y="949"/>
                  </a:cubicBezTo>
                  <a:cubicBezTo>
                    <a:pt x="12296" y="951"/>
                    <a:pt x="12307" y="951"/>
                    <a:pt x="12318" y="951"/>
                  </a:cubicBezTo>
                  <a:cubicBezTo>
                    <a:pt x="12596" y="951"/>
                    <a:pt x="12857" y="609"/>
                    <a:pt x="12669" y="365"/>
                  </a:cubicBezTo>
                  <a:cubicBezTo>
                    <a:pt x="12611" y="142"/>
                    <a:pt x="12388" y="0"/>
                    <a:pt x="1217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-2280542" y="5577924"/>
              <a:ext cx="1506965" cy="597970"/>
            </a:xfrm>
            <a:custGeom>
              <a:avLst/>
              <a:gdLst/>
              <a:ahLst/>
              <a:cxnLst/>
              <a:rect l="l" t="t" r="r" b="b"/>
              <a:pathLst>
                <a:path w="12109" h="4805" extrusionOk="0">
                  <a:moveTo>
                    <a:pt x="12108" y="0"/>
                  </a:moveTo>
                  <a:lnTo>
                    <a:pt x="12108" y="0"/>
                  </a:lnTo>
                  <a:cubicBezTo>
                    <a:pt x="11927" y="14"/>
                    <a:pt x="11745" y="27"/>
                    <a:pt x="11563" y="46"/>
                  </a:cubicBezTo>
                  <a:cubicBezTo>
                    <a:pt x="11355" y="287"/>
                    <a:pt x="11126" y="509"/>
                    <a:pt x="10880" y="711"/>
                  </a:cubicBezTo>
                  <a:cubicBezTo>
                    <a:pt x="11092" y="607"/>
                    <a:pt x="11299" y="498"/>
                    <a:pt x="11499" y="375"/>
                  </a:cubicBezTo>
                  <a:cubicBezTo>
                    <a:pt x="11548" y="349"/>
                    <a:pt x="11591" y="307"/>
                    <a:pt x="11647" y="296"/>
                  </a:cubicBezTo>
                  <a:cubicBezTo>
                    <a:pt x="11673" y="296"/>
                    <a:pt x="11683" y="330"/>
                    <a:pt x="11664" y="346"/>
                  </a:cubicBezTo>
                  <a:cubicBezTo>
                    <a:pt x="11487" y="486"/>
                    <a:pt x="11299" y="609"/>
                    <a:pt x="11108" y="727"/>
                  </a:cubicBezTo>
                  <a:cubicBezTo>
                    <a:pt x="10783" y="925"/>
                    <a:pt x="10445" y="1099"/>
                    <a:pt x="10098" y="1254"/>
                  </a:cubicBezTo>
                  <a:cubicBezTo>
                    <a:pt x="9540" y="1577"/>
                    <a:pt x="8927" y="1806"/>
                    <a:pt x="8291" y="1919"/>
                  </a:cubicBezTo>
                  <a:cubicBezTo>
                    <a:pt x="8309" y="2125"/>
                    <a:pt x="8573" y="2217"/>
                    <a:pt x="8654" y="2406"/>
                  </a:cubicBezTo>
                  <a:cubicBezTo>
                    <a:pt x="8731" y="2587"/>
                    <a:pt x="8614" y="2802"/>
                    <a:pt x="8445" y="2900"/>
                  </a:cubicBezTo>
                  <a:cubicBezTo>
                    <a:pt x="8275" y="2998"/>
                    <a:pt x="8071" y="3008"/>
                    <a:pt x="7875" y="3012"/>
                  </a:cubicBezTo>
                  <a:cubicBezTo>
                    <a:pt x="7756" y="3015"/>
                    <a:pt x="7637" y="3017"/>
                    <a:pt x="7517" y="3017"/>
                  </a:cubicBezTo>
                  <a:cubicBezTo>
                    <a:pt x="6940" y="3017"/>
                    <a:pt x="6361" y="2972"/>
                    <a:pt x="5822" y="2775"/>
                  </a:cubicBezTo>
                  <a:lnTo>
                    <a:pt x="5822" y="2775"/>
                  </a:lnTo>
                  <a:cubicBezTo>
                    <a:pt x="5966" y="3028"/>
                    <a:pt x="6098" y="3379"/>
                    <a:pt x="5887" y="3581"/>
                  </a:cubicBezTo>
                  <a:cubicBezTo>
                    <a:pt x="5802" y="3661"/>
                    <a:pt x="5688" y="3687"/>
                    <a:pt x="5568" y="3687"/>
                  </a:cubicBezTo>
                  <a:cubicBezTo>
                    <a:pt x="5479" y="3687"/>
                    <a:pt x="5386" y="3672"/>
                    <a:pt x="5300" y="3656"/>
                  </a:cubicBezTo>
                  <a:cubicBezTo>
                    <a:pt x="4484" y="3502"/>
                    <a:pt x="3675" y="3315"/>
                    <a:pt x="2874" y="3097"/>
                  </a:cubicBezTo>
                  <a:cubicBezTo>
                    <a:pt x="2840" y="3102"/>
                    <a:pt x="2807" y="3106"/>
                    <a:pt x="2774" y="3110"/>
                  </a:cubicBezTo>
                  <a:cubicBezTo>
                    <a:pt x="2955" y="3317"/>
                    <a:pt x="2815" y="3720"/>
                    <a:pt x="2542" y="3840"/>
                  </a:cubicBezTo>
                  <a:cubicBezTo>
                    <a:pt x="2438" y="3886"/>
                    <a:pt x="2328" y="3904"/>
                    <a:pt x="2216" y="3904"/>
                  </a:cubicBezTo>
                  <a:cubicBezTo>
                    <a:pt x="2003" y="3904"/>
                    <a:pt x="1783" y="3839"/>
                    <a:pt x="1578" y="3774"/>
                  </a:cubicBezTo>
                  <a:cubicBezTo>
                    <a:pt x="1139" y="3634"/>
                    <a:pt x="701" y="3495"/>
                    <a:pt x="262" y="3356"/>
                  </a:cubicBezTo>
                  <a:cubicBezTo>
                    <a:pt x="174" y="3360"/>
                    <a:pt x="87" y="3365"/>
                    <a:pt x="0" y="3371"/>
                  </a:cubicBezTo>
                  <a:cubicBezTo>
                    <a:pt x="524" y="3644"/>
                    <a:pt x="985" y="4022"/>
                    <a:pt x="1509" y="4295"/>
                  </a:cubicBezTo>
                  <a:cubicBezTo>
                    <a:pt x="2071" y="4604"/>
                    <a:pt x="2705" y="4787"/>
                    <a:pt x="3345" y="4804"/>
                  </a:cubicBezTo>
                  <a:cubicBezTo>
                    <a:pt x="3373" y="4805"/>
                    <a:pt x="3401" y="4805"/>
                    <a:pt x="3429" y="4805"/>
                  </a:cubicBezTo>
                  <a:cubicBezTo>
                    <a:pt x="3658" y="4805"/>
                    <a:pt x="3889" y="4788"/>
                    <a:pt x="4108" y="4722"/>
                  </a:cubicBezTo>
                  <a:cubicBezTo>
                    <a:pt x="4143" y="4706"/>
                    <a:pt x="4236" y="4685"/>
                    <a:pt x="4199" y="4630"/>
                  </a:cubicBezTo>
                  <a:cubicBezTo>
                    <a:pt x="4159" y="4573"/>
                    <a:pt x="4114" y="4520"/>
                    <a:pt x="4071" y="4470"/>
                  </a:cubicBezTo>
                  <a:cubicBezTo>
                    <a:pt x="3976" y="4351"/>
                    <a:pt x="3789" y="4234"/>
                    <a:pt x="3788" y="4069"/>
                  </a:cubicBezTo>
                  <a:cubicBezTo>
                    <a:pt x="3785" y="3969"/>
                    <a:pt x="3864" y="3879"/>
                    <a:pt x="3960" y="3858"/>
                  </a:cubicBezTo>
                  <a:cubicBezTo>
                    <a:pt x="3984" y="3852"/>
                    <a:pt x="4008" y="3850"/>
                    <a:pt x="4032" y="3850"/>
                  </a:cubicBezTo>
                  <a:cubicBezTo>
                    <a:pt x="4089" y="3850"/>
                    <a:pt x="4146" y="3863"/>
                    <a:pt x="4199" y="3880"/>
                  </a:cubicBezTo>
                  <a:cubicBezTo>
                    <a:pt x="4651" y="4027"/>
                    <a:pt x="5092" y="4211"/>
                    <a:pt x="5557" y="4315"/>
                  </a:cubicBezTo>
                  <a:cubicBezTo>
                    <a:pt x="5824" y="4373"/>
                    <a:pt x="6205" y="4423"/>
                    <a:pt x="6572" y="4423"/>
                  </a:cubicBezTo>
                  <a:cubicBezTo>
                    <a:pt x="6890" y="4423"/>
                    <a:pt x="7198" y="4385"/>
                    <a:pt x="7412" y="4283"/>
                  </a:cubicBezTo>
                  <a:cubicBezTo>
                    <a:pt x="7324" y="4214"/>
                    <a:pt x="7238" y="4142"/>
                    <a:pt x="7157" y="4062"/>
                  </a:cubicBezTo>
                  <a:cubicBezTo>
                    <a:pt x="7067" y="3970"/>
                    <a:pt x="6956" y="3884"/>
                    <a:pt x="6916" y="3757"/>
                  </a:cubicBezTo>
                  <a:cubicBezTo>
                    <a:pt x="6876" y="3627"/>
                    <a:pt x="6960" y="3537"/>
                    <a:pt x="7088" y="3526"/>
                  </a:cubicBezTo>
                  <a:cubicBezTo>
                    <a:pt x="7124" y="3523"/>
                    <a:pt x="7159" y="3522"/>
                    <a:pt x="7196" y="3522"/>
                  </a:cubicBezTo>
                  <a:cubicBezTo>
                    <a:pt x="7262" y="3522"/>
                    <a:pt x="7328" y="3525"/>
                    <a:pt x="7395" y="3525"/>
                  </a:cubicBezTo>
                  <a:cubicBezTo>
                    <a:pt x="7404" y="3525"/>
                    <a:pt x="7414" y="3525"/>
                    <a:pt x="7424" y="3525"/>
                  </a:cubicBezTo>
                  <a:cubicBezTo>
                    <a:pt x="7458" y="3525"/>
                    <a:pt x="7492" y="3526"/>
                    <a:pt x="7526" y="3526"/>
                  </a:cubicBezTo>
                  <a:cubicBezTo>
                    <a:pt x="7689" y="3526"/>
                    <a:pt x="7851" y="3522"/>
                    <a:pt x="8012" y="3516"/>
                  </a:cubicBezTo>
                  <a:cubicBezTo>
                    <a:pt x="8501" y="3491"/>
                    <a:pt x="8979" y="3371"/>
                    <a:pt x="9456" y="3263"/>
                  </a:cubicBezTo>
                  <a:cubicBezTo>
                    <a:pt x="9857" y="3163"/>
                    <a:pt x="10260" y="3051"/>
                    <a:pt x="10635" y="2875"/>
                  </a:cubicBezTo>
                  <a:cubicBezTo>
                    <a:pt x="10501" y="2822"/>
                    <a:pt x="10346" y="2766"/>
                    <a:pt x="10215" y="2719"/>
                  </a:cubicBezTo>
                  <a:cubicBezTo>
                    <a:pt x="10107" y="2681"/>
                    <a:pt x="10001" y="2643"/>
                    <a:pt x="9898" y="2596"/>
                  </a:cubicBezTo>
                  <a:cubicBezTo>
                    <a:pt x="9834" y="2569"/>
                    <a:pt x="9761" y="2536"/>
                    <a:pt x="9724" y="2473"/>
                  </a:cubicBezTo>
                  <a:cubicBezTo>
                    <a:pt x="9584" y="2224"/>
                    <a:pt x="9898" y="2115"/>
                    <a:pt x="10066" y="2030"/>
                  </a:cubicBezTo>
                  <a:cubicBezTo>
                    <a:pt x="10218" y="1957"/>
                    <a:pt x="10370" y="1886"/>
                    <a:pt x="10522" y="1815"/>
                  </a:cubicBezTo>
                  <a:cubicBezTo>
                    <a:pt x="10774" y="1693"/>
                    <a:pt x="11019" y="1554"/>
                    <a:pt x="11231" y="1371"/>
                  </a:cubicBezTo>
                  <a:cubicBezTo>
                    <a:pt x="11458" y="1185"/>
                    <a:pt x="11621" y="939"/>
                    <a:pt x="11757" y="685"/>
                  </a:cubicBezTo>
                  <a:cubicBezTo>
                    <a:pt x="11883" y="446"/>
                    <a:pt x="11995" y="237"/>
                    <a:pt x="12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-2457509" y="6063646"/>
              <a:ext cx="592382" cy="269180"/>
            </a:xfrm>
            <a:custGeom>
              <a:avLst/>
              <a:gdLst/>
              <a:ahLst/>
              <a:cxnLst/>
              <a:rect l="l" t="t" r="r" b="b"/>
              <a:pathLst>
                <a:path w="4760" h="2163" extrusionOk="0">
                  <a:moveTo>
                    <a:pt x="1056" y="1"/>
                  </a:moveTo>
                  <a:cubicBezTo>
                    <a:pt x="768" y="1"/>
                    <a:pt x="487" y="28"/>
                    <a:pt x="229" y="83"/>
                  </a:cubicBezTo>
                  <a:cubicBezTo>
                    <a:pt x="957" y="331"/>
                    <a:pt x="1662" y="662"/>
                    <a:pt x="2376" y="940"/>
                  </a:cubicBezTo>
                  <a:cubicBezTo>
                    <a:pt x="2863" y="1124"/>
                    <a:pt x="3341" y="1300"/>
                    <a:pt x="3784" y="1573"/>
                  </a:cubicBezTo>
                  <a:cubicBezTo>
                    <a:pt x="3856" y="1617"/>
                    <a:pt x="3927" y="1661"/>
                    <a:pt x="3997" y="1705"/>
                  </a:cubicBezTo>
                  <a:cubicBezTo>
                    <a:pt x="4028" y="1724"/>
                    <a:pt x="4037" y="1766"/>
                    <a:pt x="4018" y="1795"/>
                  </a:cubicBezTo>
                  <a:cubicBezTo>
                    <a:pt x="4006" y="1815"/>
                    <a:pt x="3985" y="1825"/>
                    <a:pt x="3963" y="1825"/>
                  </a:cubicBezTo>
                  <a:cubicBezTo>
                    <a:pt x="3951" y="1825"/>
                    <a:pt x="3939" y="1822"/>
                    <a:pt x="3928" y="1815"/>
                  </a:cubicBezTo>
                  <a:cubicBezTo>
                    <a:pt x="3628" y="1634"/>
                    <a:pt x="3318" y="1469"/>
                    <a:pt x="2990" y="1345"/>
                  </a:cubicBezTo>
                  <a:cubicBezTo>
                    <a:pt x="2453" y="1135"/>
                    <a:pt x="1888" y="1019"/>
                    <a:pt x="1337" y="861"/>
                  </a:cubicBezTo>
                  <a:cubicBezTo>
                    <a:pt x="887" y="728"/>
                    <a:pt x="449" y="557"/>
                    <a:pt x="1" y="418"/>
                  </a:cubicBezTo>
                  <a:lnTo>
                    <a:pt x="1" y="418"/>
                  </a:lnTo>
                  <a:cubicBezTo>
                    <a:pt x="201" y="701"/>
                    <a:pt x="395" y="997"/>
                    <a:pt x="664" y="1220"/>
                  </a:cubicBezTo>
                  <a:cubicBezTo>
                    <a:pt x="1488" y="1856"/>
                    <a:pt x="2566" y="2097"/>
                    <a:pt x="3584" y="2159"/>
                  </a:cubicBezTo>
                  <a:cubicBezTo>
                    <a:pt x="3640" y="2161"/>
                    <a:pt x="3696" y="2163"/>
                    <a:pt x="3752" y="2163"/>
                  </a:cubicBezTo>
                  <a:cubicBezTo>
                    <a:pt x="4092" y="2163"/>
                    <a:pt x="4431" y="2112"/>
                    <a:pt x="4760" y="2030"/>
                  </a:cubicBezTo>
                  <a:cubicBezTo>
                    <a:pt x="4215" y="1475"/>
                    <a:pt x="3734" y="814"/>
                    <a:pt x="3037" y="440"/>
                  </a:cubicBezTo>
                  <a:cubicBezTo>
                    <a:pt x="2473" y="154"/>
                    <a:pt x="1744" y="1"/>
                    <a:pt x="1056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-2525086" y="6027930"/>
              <a:ext cx="723303" cy="352809"/>
            </a:xfrm>
            <a:custGeom>
              <a:avLst/>
              <a:gdLst/>
              <a:ahLst/>
              <a:cxnLst/>
              <a:rect l="l" t="t" r="r" b="b"/>
              <a:pathLst>
                <a:path w="5812" h="2835" extrusionOk="0">
                  <a:moveTo>
                    <a:pt x="1599" y="287"/>
                  </a:moveTo>
                  <a:cubicBezTo>
                    <a:pt x="2287" y="287"/>
                    <a:pt x="3015" y="441"/>
                    <a:pt x="3579" y="727"/>
                  </a:cubicBezTo>
                  <a:cubicBezTo>
                    <a:pt x="4277" y="1101"/>
                    <a:pt x="4758" y="1762"/>
                    <a:pt x="5302" y="2316"/>
                  </a:cubicBezTo>
                  <a:cubicBezTo>
                    <a:pt x="4971" y="2400"/>
                    <a:pt x="4631" y="2449"/>
                    <a:pt x="4290" y="2449"/>
                  </a:cubicBezTo>
                  <a:cubicBezTo>
                    <a:pt x="4236" y="2449"/>
                    <a:pt x="4181" y="2448"/>
                    <a:pt x="4127" y="2446"/>
                  </a:cubicBezTo>
                  <a:cubicBezTo>
                    <a:pt x="3109" y="2384"/>
                    <a:pt x="2030" y="2143"/>
                    <a:pt x="1207" y="1507"/>
                  </a:cubicBezTo>
                  <a:cubicBezTo>
                    <a:pt x="938" y="1284"/>
                    <a:pt x="744" y="987"/>
                    <a:pt x="544" y="705"/>
                  </a:cubicBezTo>
                  <a:lnTo>
                    <a:pt x="544" y="705"/>
                  </a:lnTo>
                  <a:cubicBezTo>
                    <a:pt x="991" y="844"/>
                    <a:pt x="1429" y="1015"/>
                    <a:pt x="1879" y="1148"/>
                  </a:cubicBezTo>
                  <a:cubicBezTo>
                    <a:pt x="2431" y="1306"/>
                    <a:pt x="2995" y="1422"/>
                    <a:pt x="3532" y="1632"/>
                  </a:cubicBezTo>
                  <a:cubicBezTo>
                    <a:pt x="3860" y="1756"/>
                    <a:pt x="4171" y="1921"/>
                    <a:pt x="4470" y="2102"/>
                  </a:cubicBezTo>
                  <a:cubicBezTo>
                    <a:pt x="4481" y="2109"/>
                    <a:pt x="4493" y="2112"/>
                    <a:pt x="4505" y="2112"/>
                  </a:cubicBezTo>
                  <a:cubicBezTo>
                    <a:pt x="4527" y="2112"/>
                    <a:pt x="4548" y="2102"/>
                    <a:pt x="4560" y="2082"/>
                  </a:cubicBezTo>
                  <a:cubicBezTo>
                    <a:pt x="4580" y="2052"/>
                    <a:pt x="4571" y="2011"/>
                    <a:pt x="4540" y="1992"/>
                  </a:cubicBezTo>
                  <a:cubicBezTo>
                    <a:pt x="4469" y="1948"/>
                    <a:pt x="4399" y="1902"/>
                    <a:pt x="4327" y="1860"/>
                  </a:cubicBezTo>
                  <a:cubicBezTo>
                    <a:pt x="3884" y="1586"/>
                    <a:pt x="3406" y="1411"/>
                    <a:pt x="2919" y="1227"/>
                  </a:cubicBezTo>
                  <a:cubicBezTo>
                    <a:pt x="2203" y="949"/>
                    <a:pt x="1500" y="618"/>
                    <a:pt x="771" y="370"/>
                  </a:cubicBezTo>
                  <a:cubicBezTo>
                    <a:pt x="1030" y="314"/>
                    <a:pt x="1311" y="287"/>
                    <a:pt x="1599" y="287"/>
                  </a:cubicBezTo>
                  <a:close/>
                  <a:moveTo>
                    <a:pt x="1826" y="1"/>
                  </a:moveTo>
                  <a:cubicBezTo>
                    <a:pt x="1365" y="1"/>
                    <a:pt x="900" y="68"/>
                    <a:pt x="488" y="277"/>
                  </a:cubicBezTo>
                  <a:cubicBezTo>
                    <a:pt x="428" y="257"/>
                    <a:pt x="356" y="242"/>
                    <a:pt x="287" y="242"/>
                  </a:cubicBezTo>
                  <a:cubicBezTo>
                    <a:pt x="183" y="242"/>
                    <a:pt x="86" y="277"/>
                    <a:pt x="47" y="390"/>
                  </a:cubicBezTo>
                  <a:cubicBezTo>
                    <a:pt x="1" y="555"/>
                    <a:pt x="150" y="726"/>
                    <a:pt x="217" y="889"/>
                  </a:cubicBezTo>
                  <a:cubicBezTo>
                    <a:pt x="420" y="1356"/>
                    <a:pt x="737" y="1779"/>
                    <a:pt x="1175" y="2047"/>
                  </a:cubicBezTo>
                  <a:cubicBezTo>
                    <a:pt x="1939" y="2543"/>
                    <a:pt x="2843" y="2771"/>
                    <a:pt x="3746" y="2823"/>
                  </a:cubicBezTo>
                  <a:cubicBezTo>
                    <a:pt x="3833" y="2830"/>
                    <a:pt x="3919" y="2834"/>
                    <a:pt x="4006" y="2834"/>
                  </a:cubicBezTo>
                  <a:cubicBezTo>
                    <a:pt x="4505" y="2834"/>
                    <a:pt x="4995" y="2713"/>
                    <a:pt x="5481" y="2600"/>
                  </a:cubicBezTo>
                  <a:cubicBezTo>
                    <a:pt x="5630" y="2581"/>
                    <a:pt x="5811" y="2489"/>
                    <a:pt x="5770" y="2311"/>
                  </a:cubicBezTo>
                  <a:cubicBezTo>
                    <a:pt x="5726" y="2157"/>
                    <a:pt x="5589" y="2053"/>
                    <a:pt x="5489" y="1934"/>
                  </a:cubicBezTo>
                  <a:cubicBezTo>
                    <a:pt x="5225" y="1650"/>
                    <a:pt x="4957" y="1370"/>
                    <a:pt x="4678" y="1102"/>
                  </a:cubicBezTo>
                  <a:cubicBezTo>
                    <a:pt x="4033" y="444"/>
                    <a:pt x="3254" y="99"/>
                    <a:pt x="2332" y="25"/>
                  </a:cubicBezTo>
                  <a:cubicBezTo>
                    <a:pt x="2166" y="10"/>
                    <a:pt x="1996" y="1"/>
                    <a:pt x="18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-1595072" y="5469156"/>
              <a:ext cx="61105" cy="37334"/>
            </a:xfrm>
            <a:custGeom>
              <a:avLst/>
              <a:gdLst/>
              <a:ahLst/>
              <a:cxnLst/>
              <a:rect l="l" t="t" r="r" b="b"/>
              <a:pathLst>
                <a:path w="491" h="300" extrusionOk="0">
                  <a:moveTo>
                    <a:pt x="282" y="0"/>
                  </a:moveTo>
                  <a:cubicBezTo>
                    <a:pt x="183" y="0"/>
                    <a:pt x="73" y="52"/>
                    <a:pt x="8" y="114"/>
                  </a:cubicBezTo>
                  <a:cubicBezTo>
                    <a:pt x="0" y="248"/>
                    <a:pt x="154" y="300"/>
                    <a:pt x="266" y="300"/>
                  </a:cubicBezTo>
                  <a:cubicBezTo>
                    <a:pt x="267" y="300"/>
                    <a:pt x="268" y="300"/>
                    <a:pt x="269" y="300"/>
                  </a:cubicBezTo>
                  <a:cubicBezTo>
                    <a:pt x="325" y="297"/>
                    <a:pt x="385" y="288"/>
                    <a:pt x="425" y="246"/>
                  </a:cubicBezTo>
                  <a:cubicBezTo>
                    <a:pt x="465" y="203"/>
                    <a:pt x="490" y="129"/>
                    <a:pt x="450" y="80"/>
                  </a:cubicBezTo>
                  <a:cubicBezTo>
                    <a:pt x="409" y="23"/>
                    <a:pt x="348" y="0"/>
                    <a:pt x="282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-1478338" y="5327285"/>
              <a:ext cx="89231" cy="60481"/>
            </a:xfrm>
            <a:custGeom>
              <a:avLst/>
              <a:gdLst/>
              <a:ahLst/>
              <a:cxnLst/>
              <a:rect l="l" t="t" r="r" b="b"/>
              <a:pathLst>
                <a:path w="717" h="486" extrusionOk="0">
                  <a:moveTo>
                    <a:pt x="298" y="1"/>
                  </a:moveTo>
                  <a:cubicBezTo>
                    <a:pt x="159" y="1"/>
                    <a:pt x="26" y="74"/>
                    <a:pt x="1" y="229"/>
                  </a:cubicBezTo>
                  <a:cubicBezTo>
                    <a:pt x="46" y="254"/>
                    <a:pt x="64" y="303"/>
                    <a:pt x="96" y="340"/>
                  </a:cubicBezTo>
                  <a:cubicBezTo>
                    <a:pt x="185" y="409"/>
                    <a:pt x="292" y="469"/>
                    <a:pt x="405" y="486"/>
                  </a:cubicBezTo>
                  <a:cubicBezTo>
                    <a:pt x="406" y="486"/>
                    <a:pt x="407" y="486"/>
                    <a:pt x="408" y="486"/>
                  </a:cubicBezTo>
                  <a:cubicBezTo>
                    <a:pt x="615" y="486"/>
                    <a:pt x="717" y="248"/>
                    <a:pt x="560" y="105"/>
                  </a:cubicBezTo>
                  <a:cubicBezTo>
                    <a:pt x="492" y="36"/>
                    <a:pt x="393" y="1"/>
                    <a:pt x="29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-2281040" y="4468466"/>
              <a:ext cx="1334975" cy="994709"/>
            </a:xfrm>
            <a:custGeom>
              <a:avLst/>
              <a:gdLst/>
              <a:ahLst/>
              <a:cxnLst/>
              <a:rect l="l" t="t" r="r" b="b"/>
              <a:pathLst>
                <a:path w="10727" h="7993" extrusionOk="0">
                  <a:moveTo>
                    <a:pt x="9630" y="1"/>
                  </a:moveTo>
                  <a:cubicBezTo>
                    <a:pt x="9584" y="3"/>
                    <a:pt x="9537" y="5"/>
                    <a:pt x="9490" y="9"/>
                  </a:cubicBezTo>
                  <a:cubicBezTo>
                    <a:pt x="9445" y="12"/>
                    <a:pt x="9401" y="19"/>
                    <a:pt x="9357" y="24"/>
                  </a:cubicBezTo>
                  <a:cubicBezTo>
                    <a:pt x="9310" y="32"/>
                    <a:pt x="9262" y="41"/>
                    <a:pt x="9213" y="51"/>
                  </a:cubicBezTo>
                  <a:cubicBezTo>
                    <a:pt x="9166" y="62"/>
                    <a:pt x="9117" y="74"/>
                    <a:pt x="9068" y="87"/>
                  </a:cubicBezTo>
                  <a:cubicBezTo>
                    <a:pt x="9035" y="99"/>
                    <a:pt x="8999" y="109"/>
                    <a:pt x="8964" y="120"/>
                  </a:cubicBezTo>
                  <a:cubicBezTo>
                    <a:pt x="8928" y="131"/>
                    <a:pt x="8892" y="146"/>
                    <a:pt x="8856" y="160"/>
                  </a:cubicBezTo>
                  <a:lnTo>
                    <a:pt x="8760" y="199"/>
                  </a:lnTo>
                  <a:cubicBezTo>
                    <a:pt x="8704" y="224"/>
                    <a:pt x="8650" y="251"/>
                    <a:pt x="8597" y="278"/>
                  </a:cubicBezTo>
                  <a:cubicBezTo>
                    <a:pt x="8543" y="307"/>
                    <a:pt x="8492" y="336"/>
                    <a:pt x="8438" y="366"/>
                  </a:cubicBezTo>
                  <a:cubicBezTo>
                    <a:pt x="8402" y="387"/>
                    <a:pt x="8367" y="411"/>
                    <a:pt x="8331" y="432"/>
                  </a:cubicBezTo>
                  <a:cubicBezTo>
                    <a:pt x="8293" y="455"/>
                    <a:pt x="8256" y="482"/>
                    <a:pt x="8219" y="506"/>
                  </a:cubicBezTo>
                  <a:cubicBezTo>
                    <a:pt x="8144" y="556"/>
                    <a:pt x="8073" y="612"/>
                    <a:pt x="8001" y="666"/>
                  </a:cubicBezTo>
                  <a:cubicBezTo>
                    <a:pt x="7891" y="755"/>
                    <a:pt x="7780" y="844"/>
                    <a:pt x="7677" y="941"/>
                  </a:cubicBezTo>
                  <a:cubicBezTo>
                    <a:pt x="7572" y="1039"/>
                    <a:pt x="7469" y="1138"/>
                    <a:pt x="7368" y="1240"/>
                  </a:cubicBezTo>
                  <a:cubicBezTo>
                    <a:pt x="7207" y="1408"/>
                    <a:pt x="7051" y="1581"/>
                    <a:pt x="6896" y="1754"/>
                  </a:cubicBezTo>
                  <a:cubicBezTo>
                    <a:pt x="6818" y="1843"/>
                    <a:pt x="6740" y="1934"/>
                    <a:pt x="6658" y="2020"/>
                  </a:cubicBezTo>
                  <a:cubicBezTo>
                    <a:pt x="6574" y="2106"/>
                    <a:pt x="6492" y="2195"/>
                    <a:pt x="6401" y="2273"/>
                  </a:cubicBezTo>
                  <a:cubicBezTo>
                    <a:pt x="6371" y="2298"/>
                    <a:pt x="6342" y="2321"/>
                    <a:pt x="6311" y="2344"/>
                  </a:cubicBezTo>
                  <a:cubicBezTo>
                    <a:pt x="6262" y="2382"/>
                    <a:pt x="6210" y="2418"/>
                    <a:pt x="6155" y="2448"/>
                  </a:cubicBezTo>
                  <a:cubicBezTo>
                    <a:pt x="6077" y="2493"/>
                    <a:pt x="5991" y="2520"/>
                    <a:pt x="5901" y="2526"/>
                  </a:cubicBezTo>
                  <a:cubicBezTo>
                    <a:pt x="5882" y="2528"/>
                    <a:pt x="5864" y="2528"/>
                    <a:pt x="5845" y="2528"/>
                  </a:cubicBezTo>
                  <a:cubicBezTo>
                    <a:pt x="5782" y="2528"/>
                    <a:pt x="5719" y="2519"/>
                    <a:pt x="5659" y="2503"/>
                  </a:cubicBezTo>
                  <a:cubicBezTo>
                    <a:pt x="5596" y="2487"/>
                    <a:pt x="5535" y="2464"/>
                    <a:pt x="5473" y="2443"/>
                  </a:cubicBezTo>
                  <a:cubicBezTo>
                    <a:pt x="5412" y="2422"/>
                    <a:pt x="5351" y="2403"/>
                    <a:pt x="5289" y="2385"/>
                  </a:cubicBezTo>
                  <a:cubicBezTo>
                    <a:pt x="5266" y="2380"/>
                    <a:pt x="5244" y="2375"/>
                    <a:pt x="5221" y="2369"/>
                  </a:cubicBezTo>
                  <a:cubicBezTo>
                    <a:pt x="5198" y="2365"/>
                    <a:pt x="5175" y="2362"/>
                    <a:pt x="5152" y="2360"/>
                  </a:cubicBezTo>
                  <a:cubicBezTo>
                    <a:pt x="5134" y="2359"/>
                    <a:pt x="5116" y="2357"/>
                    <a:pt x="5099" y="2357"/>
                  </a:cubicBezTo>
                  <a:cubicBezTo>
                    <a:pt x="5042" y="2358"/>
                    <a:pt x="4988" y="2362"/>
                    <a:pt x="4932" y="2368"/>
                  </a:cubicBezTo>
                  <a:cubicBezTo>
                    <a:pt x="4911" y="2373"/>
                    <a:pt x="4890" y="2376"/>
                    <a:pt x="4869" y="2380"/>
                  </a:cubicBezTo>
                  <a:cubicBezTo>
                    <a:pt x="4847" y="2383"/>
                    <a:pt x="4825" y="2390"/>
                    <a:pt x="4803" y="2396"/>
                  </a:cubicBezTo>
                  <a:cubicBezTo>
                    <a:pt x="4763" y="2407"/>
                    <a:pt x="4723" y="2420"/>
                    <a:pt x="4684" y="2433"/>
                  </a:cubicBezTo>
                  <a:cubicBezTo>
                    <a:pt x="4649" y="2446"/>
                    <a:pt x="4614" y="2460"/>
                    <a:pt x="4579" y="2474"/>
                  </a:cubicBezTo>
                  <a:cubicBezTo>
                    <a:pt x="4533" y="2494"/>
                    <a:pt x="4488" y="2515"/>
                    <a:pt x="4443" y="2539"/>
                  </a:cubicBezTo>
                  <a:cubicBezTo>
                    <a:pt x="4397" y="2562"/>
                    <a:pt x="4350" y="2587"/>
                    <a:pt x="4305" y="2611"/>
                  </a:cubicBezTo>
                  <a:cubicBezTo>
                    <a:pt x="4239" y="2651"/>
                    <a:pt x="4172" y="2690"/>
                    <a:pt x="4110" y="2733"/>
                  </a:cubicBezTo>
                  <a:cubicBezTo>
                    <a:pt x="4074" y="2758"/>
                    <a:pt x="4037" y="2782"/>
                    <a:pt x="4003" y="2810"/>
                  </a:cubicBezTo>
                  <a:cubicBezTo>
                    <a:pt x="3972" y="2833"/>
                    <a:pt x="3942" y="2856"/>
                    <a:pt x="3912" y="2880"/>
                  </a:cubicBezTo>
                  <a:cubicBezTo>
                    <a:pt x="3879" y="2908"/>
                    <a:pt x="3846" y="2937"/>
                    <a:pt x="3813" y="2965"/>
                  </a:cubicBezTo>
                  <a:cubicBezTo>
                    <a:pt x="3780" y="2992"/>
                    <a:pt x="3750" y="3024"/>
                    <a:pt x="3719" y="3053"/>
                  </a:cubicBezTo>
                  <a:cubicBezTo>
                    <a:pt x="3695" y="3078"/>
                    <a:pt x="3671" y="3104"/>
                    <a:pt x="3647" y="3129"/>
                  </a:cubicBezTo>
                  <a:cubicBezTo>
                    <a:pt x="3618" y="3157"/>
                    <a:pt x="3593" y="3189"/>
                    <a:pt x="3567" y="3218"/>
                  </a:cubicBezTo>
                  <a:cubicBezTo>
                    <a:pt x="3520" y="3273"/>
                    <a:pt x="3476" y="3330"/>
                    <a:pt x="3432" y="3389"/>
                  </a:cubicBezTo>
                  <a:cubicBezTo>
                    <a:pt x="3365" y="3481"/>
                    <a:pt x="3300" y="3573"/>
                    <a:pt x="3234" y="3666"/>
                  </a:cubicBezTo>
                  <a:cubicBezTo>
                    <a:pt x="3159" y="3770"/>
                    <a:pt x="3084" y="3870"/>
                    <a:pt x="2996" y="3963"/>
                  </a:cubicBezTo>
                  <a:cubicBezTo>
                    <a:pt x="2973" y="3988"/>
                    <a:pt x="2949" y="4011"/>
                    <a:pt x="2924" y="4034"/>
                  </a:cubicBezTo>
                  <a:cubicBezTo>
                    <a:pt x="2903" y="4053"/>
                    <a:pt x="2881" y="4071"/>
                    <a:pt x="2859" y="4089"/>
                  </a:cubicBezTo>
                  <a:cubicBezTo>
                    <a:pt x="2813" y="4127"/>
                    <a:pt x="2759" y="4158"/>
                    <a:pt x="2708" y="4189"/>
                  </a:cubicBezTo>
                  <a:cubicBezTo>
                    <a:pt x="2652" y="4222"/>
                    <a:pt x="2596" y="4253"/>
                    <a:pt x="2539" y="4281"/>
                  </a:cubicBezTo>
                  <a:cubicBezTo>
                    <a:pt x="2484" y="4308"/>
                    <a:pt x="2429" y="4334"/>
                    <a:pt x="2374" y="4359"/>
                  </a:cubicBezTo>
                  <a:cubicBezTo>
                    <a:pt x="2232" y="4424"/>
                    <a:pt x="2090" y="4489"/>
                    <a:pt x="1948" y="4555"/>
                  </a:cubicBezTo>
                  <a:cubicBezTo>
                    <a:pt x="1812" y="4620"/>
                    <a:pt x="1677" y="4691"/>
                    <a:pt x="1546" y="4766"/>
                  </a:cubicBezTo>
                  <a:cubicBezTo>
                    <a:pt x="1502" y="4794"/>
                    <a:pt x="1457" y="4821"/>
                    <a:pt x="1414" y="4850"/>
                  </a:cubicBezTo>
                  <a:cubicBezTo>
                    <a:pt x="1367" y="4881"/>
                    <a:pt x="1323" y="4913"/>
                    <a:pt x="1280" y="4946"/>
                  </a:cubicBezTo>
                  <a:cubicBezTo>
                    <a:pt x="1227" y="4990"/>
                    <a:pt x="1174" y="5034"/>
                    <a:pt x="1124" y="5082"/>
                  </a:cubicBezTo>
                  <a:cubicBezTo>
                    <a:pt x="1071" y="5131"/>
                    <a:pt x="1020" y="5182"/>
                    <a:pt x="969" y="5234"/>
                  </a:cubicBezTo>
                  <a:cubicBezTo>
                    <a:pt x="927" y="5279"/>
                    <a:pt x="886" y="5324"/>
                    <a:pt x="846" y="5371"/>
                  </a:cubicBezTo>
                  <a:cubicBezTo>
                    <a:pt x="808" y="5417"/>
                    <a:pt x="770" y="5464"/>
                    <a:pt x="734" y="5512"/>
                  </a:cubicBezTo>
                  <a:cubicBezTo>
                    <a:pt x="712" y="5542"/>
                    <a:pt x="690" y="5573"/>
                    <a:pt x="668" y="5603"/>
                  </a:cubicBezTo>
                  <a:cubicBezTo>
                    <a:pt x="644" y="5637"/>
                    <a:pt x="622" y="5673"/>
                    <a:pt x="599" y="5708"/>
                  </a:cubicBezTo>
                  <a:cubicBezTo>
                    <a:pt x="553" y="5777"/>
                    <a:pt x="513" y="5848"/>
                    <a:pt x="474" y="5920"/>
                  </a:cubicBezTo>
                  <a:cubicBezTo>
                    <a:pt x="454" y="5957"/>
                    <a:pt x="433" y="5994"/>
                    <a:pt x="414" y="6032"/>
                  </a:cubicBezTo>
                  <a:cubicBezTo>
                    <a:pt x="392" y="6073"/>
                    <a:pt x="372" y="6116"/>
                    <a:pt x="352" y="6157"/>
                  </a:cubicBezTo>
                  <a:cubicBezTo>
                    <a:pt x="313" y="6235"/>
                    <a:pt x="282" y="6317"/>
                    <a:pt x="249" y="6397"/>
                  </a:cubicBezTo>
                  <a:cubicBezTo>
                    <a:pt x="227" y="6459"/>
                    <a:pt x="206" y="6521"/>
                    <a:pt x="185" y="6585"/>
                  </a:cubicBezTo>
                  <a:cubicBezTo>
                    <a:pt x="165" y="6650"/>
                    <a:pt x="147" y="6715"/>
                    <a:pt x="129" y="6780"/>
                  </a:cubicBezTo>
                  <a:cubicBezTo>
                    <a:pt x="119" y="6820"/>
                    <a:pt x="109" y="6860"/>
                    <a:pt x="101" y="6897"/>
                  </a:cubicBezTo>
                  <a:cubicBezTo>
                    <a:pt x="90" y="6940"/>
                    <a:pt x="83" y="6985"/>
                    <a:pt x="73" y="7028"/>
                  </a:cubicBezTo>
                  <a:cubicBezTo>
                    <a:pt x="71" y="7039"/>
                    <a:pt x="69" y="7051"/>
                    <a:pt x="67" y="7063"/>
                  </a:cubicBezTo>
                  <a:cubicBezTo>
                    <a:pt x="53" y="7134"/>
                    <a:pt x="45" y="7205"/>
                    <a:pt x="35" y="7277"/>
                  </a:cubicBezTo>
                  <a:cubicBezTo>
                    <a:pt x="25" y="7360"/>
                    <a:pt x="16" y="7444"/>
                    <a:pt x="10" y="7528"/>
                  </a:cubicBezTo>
                  <a:cubicBezTo>
                    <a:pt x="4" y="7622"/>
                    <a:pt x="2" y="7716"/>
                    <a:pt x="1" y="7810"/>
                  </a:cubicBezTo>
                  <a:cubicBezTo>
                    <a:pt x="2" y="7871"/>
                    <a:pt x="4" y="7932"/>
                    <a:pt x="8" y="7993"/>
                  </a:cubicBezTo>
                  <a:cubicBezTo>
                    <a:pt x="70" y="7825"/>
                    <a:pt x="136" y="7659"/>
                    <a:pt x="209" y="7495"/>
                  </a:cubicBezTo>
                  <a:cubicBezTo>
                    <a:pt x="300" y="7288"/>
                    <a:pt x="404" y="7084"/>
                    <a:pt x="513" y="6885"/>
                  </a:cubicBezTo>
                  <a:cubicBezTo>
                    <a:pt x="515" y="6883"/>
                    <a:pt x="517" y="6880"/>
                    <a:pt x="518" y="6876"/>
                  </a:cubicBezTo>
                  <a:cubicBezTo>
                    <a:pt x="634" y="6663"/>
                    <a:pt x="759" y="6458"/>
                    <a:pt x="900" y="6260"/>
                  </a:cubicBezTo>
                  <a:cubicBezTo>
                    <a:pt x="969" y="6163"/>
                    <a:pt x="1042" y="6067"/>
                    <a:pt x="1120" y="5976"/>
                  </a:cubicBezTo>
                  <a:cubicBezTo>
                    <a:pt x="1157" y="5932"/>
                    <a:pt x="1194" y="5888"/>
                    <a:pt x="1235" y="5846"/>
                  </a:cubicBezTo>
                  <a:cubicBezTo>
                    <a:pt x="1285" y="5795"/>
                    <a:pt x="1337" y="5743"/>
                    <a:pt x="1390" y="5693"/>
                  </a:cubicBezTo>
                  <a:cubicBezTo>
                    <a:pt x="1418" y="5666"/>
                    <a:pt x="1448" y="5642"/>
                    <a:pt x="1478" y="5617"/>
                  </a:cubicBezTo>
                  <a:cubicBezTo>
                    <a:pt x="1514" y="5588"/>
                    <a:pt x="1550" y="5557"/>
                    <a:pt x="1587" y="5529"/>
                  </a:cubicBezTo>
                  <a:cubicBezTo>
                    <a:pt x="1626" y="5496"/>
                    <a:pt x="1667" y="5466"/>
                    <a:pt x="1707" y="5436"/>
                  </a:cubicBezTo>
                  <a:cubicBezTo>
                    <a:pt x="1746" y="5407"/>
                    <a:pt x="1786" y="5380"/>
                    <a:pt x="1826" y="5352"/>
                  </a:cubicBezTo>
                  <a:cubicBezTo>
                    <a:pt x="1903" y="5300"/>
                    <a:pt x="1985" y="5255"/>
                    <a:pt x="2065" y="5208"/>
                  </a:cubicBezTo>
                  <a:cubicBezTo>
                    <a:pt x="2102" y="5189"/>
                    <a:pt x="2139" y="5171"/>
                    <a:pt x="2177" y="5152"/>
                  </a:cubicBezTo>
                  <a:cubicBezTo>
                    <a:pt x="2220" y="5130"/>
                    <a:pt x="2265" y="5110"/>
                    <a:pt x="2311" y="5091"/>
                  </a:cubicBezTo>
                  <a:cubicBezTo>
                    <a:pt x="2395" y="5056"/>
                    <a:pt x="2479" y="5020"/>
                    <a:pt x="2566" y="4992"/>
                  </a:cubicBezTo>
                  <a:cubicBezTo>
                    <a:pt x="2665" y="4958"/>
                    <a:pt x="2763" y="4929"/>
                    <a:pt x="2864" y="4903"/>
                  </a:cubicBezTo>
                  <a:cubicBezTo>
                    <a:pt x="3048" y="4854"/>
                    <a:pt x="3235" y="4819"/>
                    <a:pt x="3398" y="4797"/>
                  </a:cubicBezTo>
                  <a:cubicBezTo>
                    <a:pt x="3589" y="4769"/>
                    <a:pt x="3781" y="4745"/>
                    <a:pt x="3972" y="4722"/>
                  </a:cubicBezTo>
                  <a:cubicBezTo>
                    <a:pt x="4011" y="4718"/>
                    <a:pt x="4048" y="4714"/>
                    <a:pt x="4085" y="4710"/>
                  </a:cubicBezTo>
                  <a:cubicBezTo>
                    <a:pt x="4080" y="4674"/>
                    <a:pt x="4072" y="4639"/>
                    <a:pt x="4074" y="4603"/>
                  </a:cubicBezTo>
                  <a:cubicBezTo>
                    <a:pt x="4077" y="4535"/>
                    <a:pt x="4108" y="4472"/>
                    <a:pt x="4131" y="4408"/>
                  </a:cubicBezTo>
                  <a:cubicBezTo>
                    <a:pt x="4299" y="3953"/>
                    <a:pt x="4599" y="3563"/>
                    <a:pt x="4900" y="3188"/>
                  </a:cubicBezTo>
                  <a:cubicBezTo>
                    <a:pt x="5038" y="3022"/>
                    <a:pt x="5175" y="2850"/>
                    <a:pt x="5343" y="2713"/>
                  </a:cubicBezTo>
                  <a:cubicBezTo>
                    <a:pt x="5354" y="2703"/>
                    <a:pt x="5368" y="2696"/>
                    <a:pt x="5381" y="2696"/>
                  </a:cubicBezTo>
                  <a:cubicBezTo>
                    <a:pt x="5390" y="2696"/>
                    <a:pt x="5398" y="2700"/>
                    <a:pt x="5406" y="2708"/>
                  </a:cubicBezTo>
                  <a:cubicBezTo>
                    <a:pt x="5414" y="2716"/>
                    <a:pt x="5416" y="2730"/>
                    <a:pt x="5412" y="2741"/>
                  </a:cubicBezTo>
                  <a:cubicBezTo>
                    <a:pt x="5211" y="2950"/>
                    <a:pt x="5037" y="3190"/>
                    <a:pt x="4896" y="3447"/>
                  </a:cubicBezTo>
                  <a:cubicBezTo>
                    <a:pt x="4770" y="3685"/>
                    <a:pt x="4652" y="3930"/>
                    <a:pt x="4570" y="4189"/>
                  </a:cubicBezTo>
                  <a:cubicBezTo>
                    <a:pt x="4525" y="4338"/>
                    <a:pt x="4476" y="4486"/>
                    <a:pt x="4427" y="4634"/>
                  </a:cubicBezTo>
                  <a:cubicBezTo>
                    <a:pt x="4425" y="4647"/>
                    <a:pt x="4420" y="4658"/>
                    <a:pt x="4414" y="4669"/>
                  </a:cubicBezTo>
                  <a:cubicBezTo>
                    <a:pt x="4460" y="4663"/>
                    <a:pt x="4504" y="4658"/>
                    <a:pt x="4549" y="4652"/>
                  </a:cubicBezTo>
                  <a:cubicBezTo>
                    <a:pt x="4668" y="4635"/>
                    <a:pt x="4786" y="4616"/>
                    <a:pt x="4905" y="4594"/>
                  </a:cubicBezTo>
                  <a:cubicBezTo>
                    <a:pt x="4971" y="4581"/>
                    <a:pt x="5037" y="4568"/>
                    <a:pt x="5102" y="4554"/>
                  </a:cubicBezTo>
                  <a:cubicBezTo>
                    <a:pt x="5155" y="4543"/>
                    <a:pt x="5206" y="4529"/>
                    <a:pt x="5258" y="4515"/>
                  </a:cubicBezTo>
                  <a:cubicBezTo>
                    <a:pt x="5317" y="4498"/>
                    <a:pt x="5375" y="4483"/>
                    <a:pt x="5433" y="4462"/>
                  </a:cubicBezTo>
                  <a:cubicBezTo>
                    <a:pt x="5463" y="4452"/>
                    <a:pt x="5492" y="4442"/>
                    <a:pt x="5521" y="4431"/>
                  </a:cubicBezTo>
                  <a:cubicBezTo>
                    <a:pt x="5553" y="4418"/>
                    <a:pt x="5583" y="4405"/>
                    <a:pt x="5616" y="4392"/>
                  </a:cubicBezTo>
                  <a:cubicBezTo>
                    <a:pt x="5653" y="4374"/>
                    <a:pt x="5692" y="4357"/>
                    <a:pt x="5728" y="4340"/>
                  </a:cubicBezTo>
                  <a:cubicBezTo>
                    <a:pt x="5765" y="4324"/>
                    <a:pt x="5801" y="4303"/>
                    <a:pt x="5837" y="4284"/>
                  </a:cubicBezTo>
                  <a:cubicBezTo>
                    <a:pt x="5864" y="4267"/>
                    <a:pt x="5891" y="4252"/>
                    <a:pt x="5920" y="4235"/>
                  </a:cubicBezTo>
                  <a:cubicBezTo>
                    <a:pt x="5952" y="4215"/>
                    <a:pt x="5984" y="4192"/>
                    <a:pt x="6015" y="4171"/>
                  </a:cubicBezTo>
                  <a:cubicBezTo>
                    <a:pt x="6080" y="4127"/>
                    <a:pt x="6141" y="4079"/>
                    <a:pt x="6203" y="4033"/>
                  </a:cubicBezTo>
                  <a:cubicBezTo>
                    <a:pt x="6233" y="4010"/>
                    <a:pt x="6263" y="3986"/>
                    <a:pt x="6292" y="3962"/>
                  </a:cubicBezTo>
                  <a:cubicBezTo>
                    <a:pt x="6327" y="3934"/>
                    <a:pt x="6361" y="3905"/>
                    <a:pt x="6394" y="3876"/>
                  </a:cubicBezTo>
                  <a:cubicBezTo>
                    <a:pt x="6461" y="3818"/>
                    <a:pt x="6524" y="3756"/>
                    <a:pt x="6588" y="3694"/>
                  </a:cubicBezTo>
                  <a:cubicBezTo>
                    <a:pt x="6618" y="3663"/>
                    <a:pt x="6648" y="3633"/>
                    <a:pt x="6677" y="3600"/>
                  </a:cubicBezTo>
                  <a:cubicBezTo>
                    <a:pt x="6718" y="3554"/>
                    <a:pt x="6760" y="3508"/>
                    <a:pt x="6800" y="3460"/>
                  </a:cubicBezTo>
                  <a:cubicBezTo>
                    <a:pt x="6866" y="3381"/>
                    <a:pt x="6928" y="3300"/>
                    <a:pt x="6990" y="3218"/>
                  </a:cubicBezTo>
                  <a:cubicBezTo>
                    <a:pt x="7060" y="3118"/>
                    <a:pt x="7129" y="3017"/>
                    <a:pt x="7196" y="2915"/>
                  </a:cubicBezTo>
                  <a:cubicBezTo>
                    <a:pt x="7257" y="2818"/>
                    <a:pt x="7315" y="2719"/>
                    <a:pt x="7375" y="2623"/>
                  </a:cubicBezTo>
                  <a:cubicBezTo>
                    <a:pt x="7435" y="2525"/>
                    <a:pt x="7494" y="2428"/>
                    <a:pt x="7554" y="2332"/>
                  </a:cubicBezTo>
                  <a:cubicBezTo>
                    <a:pt x="7619" y="2228"/>
                    <a:pt x="7683" y="2123"/>
                    <a:pt x="7750" y="2021"/>
                  </a:cubicBezTo>
                  <a:cubicBezTo>
                    <a:pt x="7782" y="1973"/>
                    <a:pt x="7813" y="1927"/>
                    <a:pt x="7845" y="1881"/>
                  </a:cubicBezTo>
                  <a:cubicBezTo>
                    <a:pt x="7865" y="1854"/>
                    <a:pt x="7884" y="1825"/>
                    <a:pt x="7905" y="1797"/>
                  </a:cubicBezTo>
                  <a:cubicBezTo>
                    <a:pt x="7913" y="1785"/>
                    <a:pt x="7922" y="1774"/>
                    <a:pt x="7931" y="1761"/>
                  </a:cubicBezTo>
                  <a:cubicBezTo>
                    <a:pt x="7940" y="1749"/>
                    <a:pt x="7951" y="1734"/>
                    <a:pt x="7961" y="1720"/>
                  </a:cubicBezTo>
                  <a:lnTo>
                    <a:pt x="7963" y="1718"/>
                  </a:lnTo>
                  <a:cubicBezTo>
                    <a:pt x="8034" y="1625"/>
                    <a:pt x="8113" y="1538"/>
                    <a:pt x="8193" y="1452"/>
                  </a:cubicBezTo>
                  <a:cubicBezTo>
                    <a:pt x="8280" y="1363"/>
                    <a:pt x="8366" y="1274"/>
                    <a:pt x="8459" y="1192"/>
                  </a:cubicBezTo>
                  <a:cubicBezTo>
                    <a:pt x="8554" y="1109"/>
                    <a:pt x="8650" y="1028"/>
                    <a:pt x="8754" y="958"/>
                  </a:cubicBezTo>
                  <a:cubicBezTo>
                    <a:pt x="8860" y="886"/>
                    <a:pt x="8971" y="822"/>
                    <a:pt x="9085" y="763"/>
                  </a:cubicBezTo>
                  <a:cubicBezTo>
                    <a:pt x="9199" y="705"/>
                    <a:pt x="9319" y="662"/>
                    <a:pt x="9440" y="621"/>
                  </a:cubicBezTo>
                  <a:cubicBezTo>
                    <a:pt x="9500" y="601"/>
                    <a:pt x="9562" y="586"/>
                    <a:pt x="9623" y="570"/>
                  </a:cubicBezTo>
                  <a:cubicBezTo>
                    <a:pt x="9678" y="557"/>
                    <a:pt x="9735" y="546"/>
                    <a:pt x="9792" y="539"/>
                  </a:cubicBezTo>
                  <a:cubicBezTo>
                    <a:pt x="9795" y="539"/>
                    <a:pt x="9799" y="538"/>
                    <a:pt x="9803" y="537"/>
                  </a:cubicBezTo>
                  <a:cubicBezTo>
                    <a:pt x="9807" y="537"/>
                    <a:pt x="9811" y="537"/>
                    <a:pt x="9815" y="536"/>
                  </a:cubicBezTo>
                  <a:lnTo>
                    <a:pt x="9824" y="534"/>
                  </a:lnTo>
                  <a:cubicBezTo>
                    <a:pt x="9861" y="529"/>
                    <a:pt x="9901" y="524"/>
                    <a:pt x="9940" y="522"/>
                  </a:cubicBezTo>
                  <a:cubicBezTo>
                    <a:pt x="9990" y="516"/>
                    <a:pt x="10040" y="513"/>
                    <a:pt x="10090" y="513"/>
                  </a:cubicBezTo>
                  <a:cubicBezTo>
                    <a:pt x="10097" y="513"/>
                    <a:pt x="10104" y="513"/>
                    <a:pt x="10111" y="513"/>
                  </a:cubicBezTo>
                  <a:cubicBezTo>
                    <a:pt x="10125" y="513"/>
                    <a:pt x="10138" y="513"/>
                    <a:pt x="10151" y="513"/>
                  </a:cubicBezTo>
                  <a:cubicBezTo>
                    <a:pt x="10185" y="513"/>
                    <a:pt x="10218" y="514"/>
                    <a:pt x="10251" y="518"/>
                  </a:cubicBezTo>
                  <a:cubicBezTo>
                    <a:pt x="10293" y="523"/>
                    <a:pt x="10361" y="527"/>
                    <a:pt x="10377" y="575"/>
                  </a:cubicBezTo>
                  <a:cubicBezTo>
                    <a:pt x="10386" y="602"/>
                    <a:pt x="10368" y="635"/>
                    <a:pt x="10336" y="635"/>
                  </a:cubicBezTo>
                  <a:cubicBezTo>
                    <a:pt x="10335" y="635"/>
                    <a:pt x="10335" y="635"/>
                    <a:pt x="10334" y="635"/>
                  </a:cubicBezTo>
                  <a:cubicBezTo>
                    <a:pt x="10329" y="634"/>
                    <a:pt x="10324" y="634"/>
                    <a:pt x="10319" y="631"/>
                  </a:cubicBezTo>
                  <a:lnTo>
                    <a:pt x="10303" y="631"/>
                  </a:lnTo>
                  <a:cubicBezTo>
                    <a:pt x="10257" y="632"/>
                    <a:pt x="10213" y="637"/>
                    <a:pt x="10167" y="644"/>
                  </a:cubicBezTo>
                  <a:cubicBezTo>
                    <a:pt x="10096" y="654"/>
                    <a:pt x="10025" y="670"/>
                    <a:pt x="9955" y="688"/>
                  </a:cubicBezTo>
                  <a:cubicBezTo>
                    <a:pt x="9943" y="691"/>
                    <a:pt x="9932" y="694"/>
                    <a:pt x="9920" y="697"/>
                  </a:cubicBezTo>
                  <a:cubicBezTo>
                    <a:pt x="9889" y="707"/>
                    <a:pt x="9858" y="716"/>
                    <a:pt x="9828" y="728"/>
                  </a:cubicBezTo>
                  <a:cubicBezTo>
                    <a:pt x="9784" y="744"/>
                    <a:pt x="9740" y="761"/>
                    <a:pt x="9696" y="779"/>
                  </a:cubicBezTo>
                  <a:cubicBezTo>
                    <a:pt x="9633" y="807"/>
                    <a:pt x="9573" y="835"/>
                    <a:pt x="9513" y="866"/>
                  </a:cubicBezTo>
                  <a:cubicBezTo>
                    <a:pt x="9450" y="899"/>
                    <a:pt x="9388" y="933"/>
                    <a:pt x="9325" y="968"/>
                  </a:cubicBezTo>
                  <a:cubicBezTo>
                    <a:pt x="9271" y="1000"/>
                    <a:pt x="9218" y="1032"/>
                    <a:pt x="9166" y="1068"/>
                  </a:cubicBezTo>
                  <a:cubicBezTo>
                    <a:pt x="9113" y="1105"/>
                    <a:pt x="9059" y="1144"/>
                    <a:pt x="9005" y="1184"/>
                  </a:cubicBezTo>
                  <a:cubicBezTo>
                    <a:pt x="8950" y="1228"/>
                    <a:pt x="8894" y="1272"/>
                    <a:pt x="8843" y="1320"/>
                  </a:cubicBezTo>
                  <a:cubicBezTo>
                    <a:pt x="8787" y="1371"/>
                    <a:pt x="8733" y="1421"/>
                    <a:pt x="8681" y="1475"/>
                  </a:cubicBezTo>
                  <a:cubicBezTo>
                    <a:pt x="8608" y="1551"/>
                    <a:pt x="8537" y="1628"/>
                    <a:pt x="8467" y="1708"/>
                  </a:cubicBezTo>
                  <a:cubicBezTo>
                    <a:pt x="8400" y="1782"/>
                    <a:pt x="8337" y="1860"/>
                    <a:pt x="8277" y="1939"/>
                  </a:cubicBezTo>
                  <a:cubicBezTo>
                    <a:pt x="8244" y="1987"/>
                    <a:pt x="8210" y="2034"/>
                    <a:pt x="8178" y="2084"/>
                  </a:cubicBezTo>
                  <a:cubicBezTo>
                    <a:pt x="8145" y="2133"/>
                    <a:pt x="8113" y="2184"/>
                    <a:pt x="8081" y="2234"/>
                  </a:cubicBezTo>
                  <a:cubicBezTo>
                    <a:pt x="8015" y="2338"/>
                    <a:pt x="7953" y="2443"/>
                    <a:pt x="7890" y="2548"/>
                  </a:cubicBezTo>
                  <a:cubicBezTo>
                    <a:pt x="7832" y="2647"/>
                    <a:pt x="7774" y="2743"/>
                    <a:pt x="7716" y="2842"/>
                  </a:cubicBezTo>
                  <a:cubicBezTo>
                    <a:pt x="7657" y="2940"/>
                    <a:pt x="7600" y="3040"/>
                    <a:pt x="7538" y="3136"/>
                  </a:cubicBezTo>
                  <a:cubicBezTo>
                    <a:pt x="7468" y="3246"/>
                    <a:pt x="7397" y="3356"/>
                    <a:pt x="7321" y="3461"/>
                  </a:cubicBezTo>
                  <a:cubicBezTo>
                    <a:pt x="7321" y="3461"/>
                    <a:pt x="7321" y="3462"/>
                    <a:pt x="7320" y="3463"/>
                  </a:cubicBezTo>
                  <a:lnTo>
                    <a:pt x="7314" y="3469"/>
                  </a:lnTo>
                  <a:cubicBezTo>
                    <a:pt x="7310" y="3474"/>
                    <a:pt x="7307" y="3479"/>
                    <a:pt x="7306" y="3481"/>
                  </a:cubicBezTo>
                  <a:cubicBezTo>
                    <a:pt x="7284" y="3510"/>
                    <a:pt x="7262" y="3541"/>
                    <a:pt x="7256" y="3548"/>
                  </a:cubicBezTo>
                  <a:cubicBezTo>
                    <a:pt x="7182" y="3647"/>
                    <a:pt x="7104" y="3741"/>
                    <a:pt x="7024" y="3831"/>
                  </a:cubicBezTo>
                  <a:cubicBezTo>
                    <a:pt x="6981" y="3880"/>
                    <a:pt x="6937" y="3926"/>
                    <a:pt x="6894" y="3971"/>
                  </a:cubicBezTo>
                  <a:cubicBezTo>
                    <a:pt x="6853" y="4014"/>
                    <a:pt x="6811" y="4056"/>
                    <a:pt x="6768" y="4095"/>
                  </a:cubicBezTo>
                  <a:cubicBezTo>
                    <a:pt x="6746" y="4116"/>
                    <a:pt x="6723" y="4136"/>
                    <a:pt x="6700" y="4157"/>
                  </a:cubicBezTo>
                  <a:cubicBezTo>
                    <a:pt x="6860" y="4202"/>
                    <a:pt x="7016" y="4258"/>
                    <a:pt x="7177" y="4299"/>
                  </a:cubicBezTo>
                  <a:cubicBezTo>
                    <a:pt x="7308" y="4328"/>
                    <a:pt x="7438" y="4344"/>
                    <a:pt x="7569" y="4348"/>
                  </a:cubicBezTo>
                  <a:cubicBezTo>
                    <a:pt x="7588" y="4349"/>
                    <a:pt x="7608" y="4349"/>
                    <a:pt x="7628" y="4349"/>
                  </a:cubicBezTo>
                  <a:cubicBezTo>
                    <a:pt x="7727" y="4349"/>
                    <a:pt x="7825" y="4342"/>
                    <a:pt x="7926" y="4329"/>
                  </a:cubicBezTo>
                  <a:cubicBezTo>
                    <a:pt x="7953" y="4325"/>
                    <a:pt x="7981" y="4320"/>
                    <a:pt x="8008" y="4309"/>
                  </a:cubicBezTo>
                  <a:cubicBezTo>
                    <a:pt x="8012" y="4308"/>
                    <a:pt x="8016" y="4307"/>
                    <a:pt x="8020" y="4307"/>
                  </a:cubicBezTo>
                  <a:cubicBezTo>
                    <a:pt x="8056" y="4307"/>
                    <a:pt x="8071" y="4364"/>
                    <a:pt x="8031" y="4379"/>
                  </a:cubicBezTo>
                  <a:cubicBezTo>
                    <a:pt x="7790" y="4457"/>
                    <a:pt x="7542" y="4534"/>
                    <a:pt x="7289" y="4566"/>
                  </a:cubicBezTo>
                  <a:cubicBezTo>
                    <a:pt x="7216" y="4575"/>
                    <a:pt x="7142" y="4580"/>
                    <a:pt x="7067" y="4580"/>
                  </a:cubicBezTo>
                  <a:cubicBezTo>
                    <a:pt x="7031" y="4580"/>
                    <a:pt x="6995" y="4579"/>
                    <a:pt x="6958" y="4576"/>
                  </a:cubicBezTo>
                  <a:cubicBezTo>
                    <a:pt x="6846" y="4570"/>
                    <a:pt x="6736" y="4548"/>
                    <a:pt x="6625" y="4518"/>
                  </a:cubicBezTo>
                  <a:cubicBezTo>
                    <a:pt x="6551" y="4499"/>
                    <a:pt x="6468" y="4471"/>
                    <a:pt x="6431" y="4396"/>
                  </a:cubicBezTo>
                  <a:cubicBezTo>
                    <a:pt x="6429" y="4392"/>
                    <a:pt x="6427" y="4389"/>
                    <a:pt x="6426" y="4386"/>
                  </a:cubicBezTo>
                  <a:cubicBezTo>
                    <a:pt x="6345" y="4448"/>
                    <a:pt x="6260" y="4507"/>
                    <a:pt x="6176" y="4565"/>
                  </a:cubicBezTo>
                  <a:cubicBezTo>
                    <a:pt x="6156" y="4577"/>
                    <a:pt x="6135" y="4590"/>
                    <a:pt x="6115" y="4602"/>
                  </a:cubicBezTo>
                  <a:cubicBezTo>
                    <a:pt x="6084" y="4620"/>
                    <a:pt x="6054" y="4640"/>
                    <a:pt x="6022" y="4656"/>
                  </a:cubicBezTo>
                  <a:cubicBezTo>
                    <a:pt x="5967" y="4685"/>
                    <a:pt x="5911" y="4715"/>
                    <a:pt x="5854" y="4740"/>
                  </a:cubicBezTo>
                  <a:cubicBezTo>
                    <a:pt x="5788" y="4770"/>
                    <a:pt x="5722" y="4797"/>
                    <a:pt x="5656" y="4824"/>
                  </a:cubicBezTo>
                  <a:cubicBezTo>
                    <a:pt x="5634" y="4832"/>
                    <a:pt x="5611" y="4840"/>
                    <a:pt x="5588" y="4847"/>
                  </a:cubicBezTo>
                  <a:cubicBezTo>
                    <a:pt x="5561" y="4857"/>
                    <a:pt x="5536" y="4866"/>
                    <a:pt x="5510" y="4873"/>
                  </a:cubicBezTo>
                  <a:cubicBezTo>
                    <a:pt x="5446" y="4892"/>
                    <a:pt x="5382" y="4911"/>
                    <a:pt x="5317" y="4927"/>
                  </a:cubicBezTo>
                  <a:cubicBezTo>
                    <a:pt x="5253" y="4943"/>
                    <a:pt x="5190" y="4957"/>
                    <a:pt x="5124" y="4971"/>
                  </a:cubicBezTo>
                  <a:cubicBezTo>
                    <a:pt x="5007" y="4995"/>
                    <a:pt x="4887" y="5015"/>
                    <a:pt x="4768" y="5034"/>
                  </a:cubicBezTo>
                  <a:cubicBezTo>
                    <a:pt x="4561" y="5067"/>
                    <a:pt x="4353" y="5090"/>
                    <a:pt x="4146" y="5113"/>
                  </a:cubicBezTo>
                  <a:cubicBezTo>
                    <a:pt x="3963" y="5134"/>
                    <a:pt x="3779" y="5154"/>
                    <a:pt x="3597" y="5179"/>
                  </a:cubicBezTo>
                  <a:cubicBezTo>
                    <a:pt x="3557" y="5184"/>
                    <a:pt x="3516" y="5190"/>
                    <a:pt x="3475" y="5195"/>
                  </a:cubicBezTo>
                  <a:cubicBezTo>
                    <a:pt x="3379" y="5210"/>
                    <a:pt x="3281" y="5225"/>
                    <a:pt x="3184" y="5245"/>
                  </a:cubicBezTo>
                  <a:cubicBezTo>
                    <a:pt x="3089" y="5265"/>
                    <a:pt x="2994" y="5288"/>
                    <a:pt x="2900" y="5312"/>
                  </a:cubicBezTo>
                  <a:cubicBezTo>
                    <a:pt x="2889" y="5316"/>
                    <a:pt x="2880" y="5319"/>
                    <a:pt x="2870" y="5322"/>
                  </a:cubicBezTo>
                  <a:cubicBezTo>
                    <a:pt x="3170" y="5565"/>
                    <a:pt x="3458" y="5836"/>
                    <a:pt x="3793" y="6027"/>
                  </a:cubicBezTo>
                  <a:cubicBezTo>
                    <a:pt x="3861" y="6066"/>
                    <a:pt x="3932" y="6101"/>
                    <a:pt x="4006" y="6132"/>
                  </a:cubicBezTo>
                  <a:cubicBezTo>
                    <a:pt x="4100" y="6167"/>
                    <a:pt x="4198" y="6198"/>
                    <a:pt x="4300" y="6198"/>
                  </a:cubicBezTo>
                  <a:cubicBezTo>
                    <a:pt x="4306" y="6196"/>
                    <a:pt x="4312" y="6195"/>
                    <a:pt x="4318" y="6195"/>
                  </a:cubicBezTo>
                  <a:cubicBezTo>
                    <a:pt x="4345" y="6195"/>
                    <a:pt x="4371" y="6214"/>
                    <a:pt x="4372" y="6244"/>
                  </a:cubicBezTo>
                  <a:cubicBezTo>
                    <a:pt x="4375" y="6278"/>
                    <a:pt x="4347" y="6302"/>
                    <a:pt x="4318" y="6302"/>
                  </a:cubicBezTo>
                  <a:cubicBezTo>
                    <a:pt x="4313" y="6302"/>
                    <a:pt x="4308" y="6301"/>
                    <a:pt x="4303" y="6300"/>
                  </a:cubicBezTo>
                  <a:cubicBezTo>
                    <a:pt x="4085" y="6298"/>
                    <a:pt x="3875" y="6245"/>
                    <a:pt x="3674" y="6165"/>
                  </a:cubicBezTo>
                  <a:cubicBezTo>
                    <a:pt x="3443" y="6075"/>
                    <a:pt x="3224" y="5949"/>
                    <a:pt x="3014" y="5825"/>
                  </a:cubicBezTo>
                  <a:cubicBezTo>
                    <a:pt x="2890" y="5732"/>
                    <a:pt x="2644" y="5597"/>
                    <a:pt x="2496" y="5452"/>
                  </a:cubicBezTo>
                  <a:cubicBezTo>
                    <a:pt x="2486" y="5456"/>
                    <a:pt x="2477" y="5459"/>
                    <a:pt x="2467" y="5465"/>
                  </a:cubicBezTo>
                  <a:cubicBezTo>
                    <a:pt x="2414" y="5489"/>
                    <a:pt x="2361" y="5513"/>
                    <a:pt x="2308" y="5539"/>
                  </a:cubicBezTo>
                  <a:cubicBezTo>
                    <a:pt x="2259" y="5565"/>
                    <a:pt x="2210" y="5592"/>
                    <a:pt x="2161" y="5619"/>
                  </a:cubicBezTo>
                  <a:cubicBezTo>
                    <a:pt x="2117" y="5647"/>
                    <a:pt x="2072" y="5675"/>
                    <a:pt x="2029" y="5704"/>
                  </a:cubicBezTo>
                  <a:cubicBezTo>
                    <a:pt x="1979" y="5738"/>
                    <a:pt x="1930" y="5774"/>
                    <a:pt x="1882" y="5809"/>
                  </a:cubicBezTo>
                  <a:cubicBezTo>
                    <a:pt x="1824" y="5854"/>
                    <a:pt x="1768" y="5900"/>
                    <a:pt x="1712" y="5948"/>
                  </a:cubicBezTo>
                  <a:cubicBezTo>
                    <a:pt x="1650" y="6000"/>
                    <a:pt x="1591" y="6057"/>
                    <a:pt x="1533" y="6115"/>
                  </a:cubicBezTo>
                  <a:cubicBezTo>
                    <a:pt x="1482" y="6172"/>
                    <a:pt x="1430" y="6227"/>
                    <a:pt x="1382" y="6286"/>
                  </a:cubicBezTo>
                  <a:cubicBezTo>
                    <a:pt x="1334" y="6345"/>
                    <a:pt x="1287" y="6406"/>
                    <a:pt x="1240" y="6468"/>
                  </a:cubicBezTo>
                  <a:cubicBezTo>
                    <a:pt x="1173" y="6559"/>
                    <a:pt x="1108" y="6654"/>
                    <a:pt x="1046" y="6748"/>
                  </a:cubicBezTo>
                  <a:cubicBezTo>
                    <a:pt x="1034" y="6765"/>
                    <a:pt x="1024" y="6782"/>
                    <a:pt x="1013" y="6800"/>
                  </a:cubicBezTo>
                  <a:cubicBezTo>
                    <a:pt x="962" y="6877"/>
                    <a:pt x="913" y="6958"/>
                    <a:pt x="863" y="7038"/>
                  </a:cubicBezTo>
                  <a:cubicBezTo>
                    <a:pt x="741" y="7237"/>
                    <a:pt x="621" y="7435"/>
                    <a:pt x="505" y="7636"/>
                  </a:cubicBezTo>
                  <a:cubicBezTo>
                    <a:pt x="461" y="7711"/>
                    <a:pt x="419" y="7788"/>
                    <a:pt x="375" y="7865"/>
                  </a:cubicBezTo>
                  <a:cubicBezTo>
                    <a:pt x="463" y="7829"/>
                    <a:pt x="554" y="7800"/>
                    <a:pt x="647" y="7771"/>
                  </a:cubicBezTo>
                  <a:cubicBezTo>
                    <a:pt x="758" y="7738"/>
                    <a:pt x="871" y="7706"/>
                    <a:pt x="984" y="7679"/>
                  </a:cubicBezTo>
                  <a:cubicBezTo>
                    <a:pt x="1100" y="7652"/>
                    <a:pt x="1215" y="7628"/>
                    <a:pt x="1333" y="7614"/>
                  </a:cubicBezTo>
                  <a:cubicBezTo>
                    <a:pt x="1449" y="7599"/>
                    <a:pt x="1566" y="7590"/>
                    <a:pt x="1682" y="7583"/>
                  </a:cubicBezTo>
                  <a:cubicBezTo>
                    <a:pt x="1783" y="7578"/>
                    <a:pt x="1883" y="7576"/>
                    <a:pt x="1984" y="7576"/>
                  </a:cubicBezTo>
                  <a:cubicBezTo>
                    <a:pt x="2122" y="7576"/>
                    <a:pt x="2261" y="7580"/>
                    <a:pt x="2399" y="7585"/>
                  </a:cubicBezTo>
                  <a:cubicBezTo>
                    <a:pt x="2511" y="7591"/>
                    <a:pt x="2623" y="7595"/>
                    <a:pt x="2735" y="7598"/>
                  </a:cubicBezTo>
                  <a:cubicBezTo>
                    <a:pt x="2815" y="7600"/>
                    <a:pt x="2895" y="7601"/>
                    <a:pt x="2975" y="7601"/>
                  </a:cubicBezTo>
                  <a:cubicBezTo>
                    <a:pt x="3001" y="7601"/>
                    <a:pt x="3028" y="7601"/>
                    <a:pt x="3054" y="7601"/>
                  </a:cubicBezTo>
                  <a:cubicBezTo>
                    <a:pt x="3140" y="7599"/>
                    <a:pt x="3225" y="7596"/>
                    <a:pt x="3310" y="7591"/>
                  </a:cubicBezTo>
                  <a:cubicBezTo>
                    <a:pt x="3401" y="7585"/>
                    <a:pt x="3491" y="7576"/>
                    <a:pt x="3580" y="7566"/>
                  </a:cubicBezTo>
                  <a:cubicBezTo>
                    <a:pt x="3620" y="7560"/>
                    <a:pt x="3661" y="7555"/>
                    <a:pt x="3702" y="7548"/>
                  </a:cubicBezTo>
                  <a:cubicBezTo>
                    <a:pt x="3751" y="7538"/>
                    <a:pt x="3800" y="7528"/>
                    <a:pt x="3848" y="7516"/>
                  </a:cubicBezTo>
                  <a:cubicBezTo>
                    <a:pt x="3884" y="7506"/>
                    <a:pt x="3921" y="7495"/>
                    <a:pt x="3956" y="7482"/>
                  </a:cubicBezTo>
                  <a:cubicBezTo>
                    <a:pt x="3993" y="7470"/>
                    <a:pt x="4030" y="7456"/>
                    <a:pt x="4066" y="7440"/>
                  </a:cubicBezTo>
                  <a:cubicBezTo>
                    <a:pt x="4092" y="7428"/>
                    <a:pt x="4118" y="7416"/>
                    <a:pt x="4143" y="7405"/>
                  </a:cubicBezTo>
                  <a:cubicBezTo>
                    <a:pt x="4170" y="7392"/>
                    <a:pt x="4196" y="7376"/>
                    <a:pt x="4221" y="7364"/>
                  </a:cubicBezTo>
                  <a:cubicBezTo>
                    <a:pt x="4251" y="7346"/>
                    <a:pt x="4280" y="7329"/>
                    <a:pt x="4308" y="7310"/>
                  </a:cubicBezTo>
                  <a:cubicBezTo>
                    <a:pt x="4342" y="7288"/>
                    <a:pt x="4374" y="7265"/>
                    <a:pt x="4408" y="7240"/>
                  </a:cubicBezTo>
                  <a:cubicBezTo>
                    <a:pt x="4426" y="7224"/>
                    <a:pt x="4444" y="7209"/>
                    <a:pt x="4462" y="7195"/>
                  </a:cubicBezTo>
                  <a:cubicBezTo>
                    <a:pt x="4476" y="7181"/>
                    <a:pt x="4491" y="7166"/>
                    <a:pt x="4505" y="7152"/>
                  </a:cubicBezTo>
                  <a:cubicBezTo>
                    <a:pt x="4535" y="7119"/>
                    <a:pt x="4565" y="7084"/>
                    <a:pt x="4593" y="7050"/>
                  </a:cubicBezTo>
                  <a:cubicBezTo>
                    <a:pt x="4621" y="7011"/>
                    <a:pt x="4650" y="6972"/>
                    <a:pt x="4676" y="6931"/>
                  </a:cubicBezTo>
                  <a:cubicBezTo>
                    <a:pt x="4691" y="6907"/>
                    <a:pt x="4706" y="6884"/>
                    <a:pt x="4721" y="6859"/>
                  </a:cubicBezTo>
                  <a:cubicBezTo>
                    <a:pt x="4733" y="6841"/>
                    <a:pt x="4744" y="6818"/>
                    <a:pt x="4757" y="6799"/>
                  </a:cubicBezTo>
                  <a:lnTo>
                    <a:pt x="4768" y="6780"/>
                  </a:lnTo>
                  <a:cubicBezTo>
                    <a:pt x="4774" y="6770"/>
                    <a:pt x="4778" y="6761"/>
                    <a:pt x="4783" y="6751"/>
                  </a:cubicBezTo>
                  <a:cubicBezTo>
                    <a:pt x="4810" y="6698"/>
                    <a:pt x="4838" y="6644"/>
                    <a:pt x="4862" y="6590"/>
                  </a:cubicBezTo>
                  <a:cubicBezTo>
                    <a:pt x="4885" y="6537"/>
                    <a:pt x="4906" y="6484"/>
                    <a:pt x="4927" y="6430"/>
                  </a:cubicBezTo>
                  <a:cubicBezTo>
                    <a:pt x="4949" y="6375"/>
                    <a:pt x="4969" y="6320"/>
                    <a:pt x="4992" y="6266"/>
                  </a:cubicBezTo>
                  <a:cubicBezTo>
                    <a:pt x="5007" y="6233"/>
                    <a:pt x="5024" y="6199"/>
                    <a:pt x="5041" y="6168"/>
                  </a:cubicBezTo>
                  <a:cubicBezTo>
                    <a:pt x="5084" y="6093"/>
                    <a:pt x="5144" y="6034"/>
                    <a:pt x="5214" y="5985"/>
                  </a:cubicBezTo>
                  <a:cubicBezTo>
                    <a:pt x="5288" y="5934"/>
                    <a:pt x="5373" y="5902"/>
                    <a:pt x="5456" y="5869"/>
                  </a:cubicBezTo>
                  <a:cubicBezTo>
                    <a:pt x="5509" y="5848"/>
                    <a:pt x="5562" y="5832"/>
                    <a:pt x="5616" y="5814"/>
                  </a:cubicBezTo>
                  <a:cubicBezTo>
                    <a:pt x="5847" y="5739"/>
                    <a:pt x="6077" y="5663"/>
                    <a:pt x="6311" y="5598"/>
                  </a:cubicBezTo>
                  <a:cubicBezTo>
                    <a:pt x="6548" y="5533"/>
                    <a:pt x="6787" y="5473"/>
                    <a:pt x="7024" y="5410"/>
                  </a:cubicBezTo>
                  <a:cubicBezTo>
                    <a:pt x="7165" y="5370"/>
                    <a:pt x="7305" y="5328"/>
                    <a:pt x="7445" y="5281"/>
                  </a:cubicBezTo>
                  <a:cubicBezTo>
                    <a:pt x="7579" y="5235"/>
                    <a:pt x="7711" y="5183"/>
                    <a:pt x="7844" y="5130"/>
                  </a:cubicBezTo>
                  <a:cubicBezTo>
                    <a:pt x="7920" y="5097"/>
                    <a:pt x="7996" y="5064"/>
                    <a:pt x="8072" y="5028"/>
                  </a:cubicBezTo>
                  <a:cubicBezTo>
                    <a:pt x="8146" y="4993"/>
                    <a:pt x="8219" y="4953"/>
                    <a:pt x="8291" y="4914"/>
                  </a:cubicBezTo>
                  <a:cubicBezTo>
                    <a:pt x="8336" y="4887"/>
                    <a:pt x="8381" y="4860"/>
                    <a:pt x="8427" y="4830"/>
                  </a:cubicBezTo>
                  <a:cubicBezTo>
                    <a:pt x="8475" y="4798"/>
                    <a:pt x="8521" y="4764"/>
                    <a:pt x="8567" y="4731"/>
                  </a:cubicBezTo>
                  <a:cubicBezTo>
                    <a:pt x="8641" y="4670"/>
                    <a:pt x="8715" y="4611"/>
                    <a:pt x="8784" y="4544"/>
                  </a:cubicBezTo>
                  <a:cubicBezTo>
                    <a:pt x="8814" y="4510"/>
                    <a:pt x="8844" y="4475"/>
                    <a:pt x="8871" y="4440"/>
                  </a:cubicBezTo>
                  <a:cubicBezTo>
                    <a:pt x="8900" y="4399"/>
                    <a:pt x="8930" y="4358"/>
                    <a:pt x="8956" y="4316"/>
                  </a:cubicBezTo>
                  <a:cubicBezTo>
                    <a:pt x="8981" y="4277"/>
                    <a:pt x="9003" y="4238"/>
                    <a:pt x="9026" y="4197"/>
                  </a:cubicBezTo>
                  <a:cubicBezTo>
                    <a:pt x="9041" y="4167"/>
                    <a:pt x="9057" y="4134"/>
                    <a:pt x="9073" y="4102"/>
                  </a:cubicBezTo>
                  <a:cubicBezTo>
                    <a:pt x="9086" y="4075"/>
                    <a:pt x="9097" y="4046"/>
                    <a:pt x="9106" y="4019"/>
                  </a:cubicBezTo>
                  <a:cubicBezTo>
                    <a:pt x="9118" y="3986"/>
                    <a:pt x="9128" y="3953"/>
                    <a:pt x="9139" y="3921"/>
                  </a:cubicBezTo>
                  <a:cubicBezTo>
                    <a:pt x="9145" y="3892"/>
                    <a:pt x="9152" y="3863"/>
                    <a:pt x="9159" y="3835"/>
                  </a:cubicBezTo>
                  <a:cubicBezTo>
                    <a:pt x="9167" y="3803"/>
                    <a:pt x="9170" y="3770"/>
                    <a:pt x="9177" y="3737"/>
                  </a:cubicBezTo>
                  <a:cubicBezTo>
                    <a:pt x="9179" y="3708"/>
                    <a:pt x="9182" y="3679"/>
                    <a:pt x="9184" y="3651"/>
                  </a:cubicBezTo>
                  <a:cubicBezTo>
                    <a:pt x="9187" y="3621"/>
                    <a:pt x="9187" y="3591"/>
                    <a:pt x="9187" y="3562"/>
                  </a:cubicBezTo>
                  <a:cubicBezTo>
                    <a:pt x="9186" y="3534"/>
                    <a:pt x="9185" y="3507"/>
                    <a:pt x="9184" y="3481"/>
                  </a:cubicBezTo>
                  <a:cubicBezTo>
                    <a:pt x="9183" y="3452"/>
                    <a:pt x="9179" y="3424"/>
                    <a:pt x="9176" y="3397"/>
                  </a:cubicBezTo>
                  <a:cubicBezTo>
                    <a:pt x="9168" y="3344"/>
                    <a:pt x="9161" y="3293"/>
                    <a:pt x="9148" y="3242"/>
                  </a:cubicBezTo>
                  <a:cubicBezTo>
                    <a:pt x="9136" y="3182"/>
                    <a:pt x="9120" y="3121"/>
                    <a:pt x="9105" y="3063"/>
                  </a:cubicBezTo>
                  <a:cubicBezTo>
                    <a:pt x="9098" y="3031"/>
                    <a:pt x="9090" y="3000"/>
                    <a:pt x="9085" y="2968"/>
                  </a:cubicBezTo>
                  <a:cubicBezTo>
                    <a:pt x="9073" y="2889"/>
                    <a:pt x="9076" y="2812"/>
                    <a:pt x="9090" y="2733"/>
                  </a:cubicBezTo>
                  <a:cubicBezTo>
                    <a:pt x="9110" y="2631"/>
                    <a:pt x="9159" y="2542"/>
                    <a:pt x="9213" y="2454"/>
                  </a:cubicBezTo>
                  <a:cubicBezTo>
                    <a:pt x="9230" y="2428"/>
                    <a:pt x="9250" y="2402"/>
                    <a:pt x="9269" y="2376"/>
                  </a:cubicBezTo>
                  <a:cubicBezTo>
                    <a:pt x="9288" y="2353"/>
                    <a:pt x="9306" y="2328"/>
                    <a:pt x="9325" y="2304"/>
                  </a:cubicBezTo>
                  <a:cubicBezTo>
                    <a:pt x="9361" y="2258"/>
                    <a:pt x="9399" y="2213"/>
                    <a:pt x="9437" y="2168"/>
                  </a:cubicBezTo>
                  <a:cubicBezTo>
                    <a:pt x="9512" y="2081"/>
                    <a:pt x="9586" y="1996"/>
                    <a:pt x="9665" y="1914"/>
                  </a:cubicBezTo>
                  <a:cubicBezTo>
                    <a:pt x="9839" y="1734"/>
                    <a:pt x="10020" y="1563"/>
                    <a:pt x="10195" y="1388"/>
                  </a:cubicBezTo>
                  <a:cubicBezTo>
                    <a:pt x="10211" y="1372"/>
                    <a:pt x="10227" y="1356"/>
                    <a:pt x="10243" y="1340"/>
                  </a:cubicBezTo>
                  <a:cubicBezTo>
                    <a:pt x="10335" y="1243"/>
                    <a:pt x="10423" y="1145"/>
                    <a:pt x="10506" y="1039"/>
                  </a:cubicBezTo>
                  <a:cubicBezTo>
                    <a:pt x="10548" y="981"/>
                    <a:pt x="10587" y="922"/>
                    <a:pt x="10624" y="861"/>
                  </a:cubicBezTo>
                  <a:cubicBezTo>
                    <a:pt x="10644" y="824"/>
                    <a:pt x="10664" y="788"/>
                    <a:pt x="10682" y="749"/>
                  </a:cubicBezTo>
                  <a:cubicBezTo>
                    <a:pt x="10687" y="733"/>
                    <a:pt x="10693" y="718"/>
                    <a:pt x="10699" y="705"/>
                  </a:cubicBezTo>
                  <a:cubicBezTo>
                    <a:pt x="10705" y="688"/>
                    <a:pt x="10709" y="671"/>
                    <a:pt x="10713" y="654"/>
                  </a:cubicBezTo>
                  <a:cubicBezTo>
                    <a:pt x="10717" y="636"/>
                    <a:pt x="10721" y="619"/>
                    <a:pt x="10724" y="601"/>
                  </a:cubicBezTo>
                  <a:cubicBezTo>
                    <a:pt x="10725" y="581"/>
                    <a:pt x="10727" y="560"/>
                    <a:pt x="10727" y="540"/>
                  </a:cubicBezTo>
                  <a:cubicBezTo>
                    <a:pt x="10726" y="524"/>
                    <a:pt x="10725" y="508"/>
                    <a:pt x="10723" y="492"/>
                  </a:cubicBezTo>
                  <a:cubicBezTo>
                    <a:pt x="10721" y="479"/>
                    <a:pt x="10717" y="466"/>
                    <a:pt x="10715" y="454"/>
                  </a:cubicBezTo>
                  <a:cubicBezTo>
                    <a:pt x="10712" y="442"/>
                    <a:pt x="10708" y="431"/>
                    <a:pt x="10704" y="421"/>
                  </a:cubicBezTo>
                  <a:cubicBezTo>
                    <a:pt x="10700" y="411"/>
                    <a:pt x="10694" y="400"/>
                    <a:pt x="10688" y="390"/>
                  </a:cubicBezTo>
                  <a:cubicBezTo>
                    <a:pt x="10682" y="379"/>
                    <a:pt x="10674" y="369"/>
                    <a:pt x="10667" y="358"/>
                  </a:cubicBezTo>
                  <a:cubicBezTo>
                    <a:pt x="10658" y="348"/>
                    <a:pt x="10648" y="337"/>
                    <a:pt x="10639" y="327"/>
                  </a:cubicBezTo>
                  <a:cubicBezTo>
                    <a:pt x="10619" y="309"/>
                    <a:pt x="10598" y="291"/>
                    <a:pt x="10582" y="278"/>
                  </a:cubicBezTo>
                  <a:cubicBezTo>
                    <a:pt x="10556" y="258"/>
                    <a:pt x="10529" y="239"/>
                    <a:pt x="10502" y="221"/>
                  </a:cubicBezTo>
                  <a:cubicBezTo>
                    <a:pt x="10473" y="204"/>
                    <a:pt x="10443" y="186"/>
                    <a:pt x="10413" y="169"/>
                  </a:cubicBezTo>
                  <a:cubicBezTo>
                    <a:pt x="10375" y="150"/>
                    <a:pt x="10336" y="132"/>
                    <a:pt x="10298" y="115"/>
                  </a:cubicBezTo>
                  <a:cubicBezTo>
                    <a:pt x="10265" y="104"/>
                    <a:pt x="10232" y="91"/>
                    <a:pt x="10200" y="82"/>
                  </a:cubicBezTo>
                  <a:cubicBezTo>
                    <a:pt x="10168" y="71"/>
                    <a:pt x="10137" y="62"/>
                    <a:pt x="10104" y="53"/>
                  </a:cubicBezTo>
                  <a:cubicBezTo>
                    <a:pt x="10066" y="45"/>
                    <a:pt x="10028" y="38"/>
                    <a:pt x="9991" y="30"/>
                  </a:cubicBezTo>
                  <a:cubicBezTo>
                    <a:pt x="9959" y="25"/>
                    <a:pt x="9927" y="20"/>
                    <a:pt x="9895" y="15"/>
                  </a:cubicBezTo>
                  <a:cubicBezTo>
                    <a:pt x="9889" y="15"/>
                    <a:pt x="9882" y="14"/>
                    <a:pt x="9877" y="12"/>
                  </a:cubicBezTo>
                  <a:cubicBezTo>
                    <a:pt x="9836" y="9"/>
                    <a:pt x="9796" y="5"/>
                    <a:pt x="9755" y="4"/>
                  </a:cubicBezTo>
                  <a:cubicBezTo>
                    <a:pt x="9714" y="2"/>
                    <a:pt x="9672" y="1"/>
                    <a:pt x="963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-2317752" y="4420802"/>
              <a:ext cx="1415868" cy="1115298"/>
            </a:xfrm>
            <a:custGeom>
              <a:avLst/>
              <a:gdLst/>
              <a:ahLst/>
              <a:cxnLst/>
              <a:rect l="l" t="t" r="r" b="b"/>
              <a:pathLst>
                <a:path w="11377" h="8962" extrusionOk="0">
                  <a:moveTo>
                    <a:pt x="7043" y="7285"/>
                  </a:moveTo>
                  <a:cubicBezTo>
                    <a:pt x="7138" y="7285"/>
                    <a:pt x="7237" y="7320"/>
                    <a:pt x="7305" y="7389"/>
                  </a:cubicBezTo>
                  <a:cubicBezTo>
                    <a:pt x="7462" y="7532"/>
                    <a:pt x="7360" y="7770"/>
                    <a:pt x="7153" y="7770"/>
                  </a:cubicBezTo>
                  <a:cubicBezTo>
                    <a:pt x="7152" y="7770"/>
                    <a:pt x="7151" y="7770"/>
                    <a:pt x="7150" y="7770"/>
                  </a:cubicBezTo>
                  <a:cubicBezTo>
                    <a:pt x="7037" y="7753"/>
                    <a:pt x="6930" y="7693"/>
                    <a:pt x="6841" y="7624"/>
                  </a:cubicBezTo>
                  <a:cubicBezTo>
                    <a:pt x="6809" y="7587"/>
                    <a:pt x="6791" y="7538"/>
                    <a:pt x="6746" y="7513"/>
                  </a:cubicBezTo>
                  <a:cubicBezTo>
                    <a:pt x="6771" y="7358"/>
                    <a:pt x="6904" y="7285"/>
                    <a:pt x="7043" y="7285"/>
                  </a:cubicBezTo>
                  <a:close/>
                  <a:moveTo>
                    <a:pt x="9926" y="384"/>
                  </a:moveTo>
                  <a:cubicBezTo>
                    <a:pt x="9968" y="384"/>
                    <a:pt x="10010" y="384"/>
                    <a:pt x="10052" y="386"/>
                  </a:cubicBezTo>
                  <a:cubicBezTo>
                    <a:pt x="10092" y="388"/>
                    <a:pt x="10132" y="391"/>
                    <a:pt x="10173" y="395"/>
                  </a:cubicBezTo>
                  <a:cubicBezTo>
                    <a:pt x="10211" y="401"/>
                    <a:pt x="10249" y="406"/>
                    <a:pt x="10287" y="412"/>
                  </a:cubicBezTo>
                  <a:cubicBezTo>
                    <a:pt x="10325" y="420"/>
                    <a:pt x="10363" y="428"/>
                    <a:pt x="10401" y="436"/>
                  </a:cubicBezTo>
                  <a:cubicBezTo>
                    <a:pt x="10433" y="445"/>
                    <a:pt x="10464" y="453"/>
                    <a:pt x="10496" y="464"/>
                  </a:cubicBezTo>
                  <a:cubicBezTo>
                    <a:pt x="10529" y="474"/>
                    <a:pt x="10562" y="486"/>
                    <a:pt x="10594" y="497"/>
                  </a:cubicBezTo>
                  <a:cubicBezTo>
                    <a:pt x="10633" y="515"/>
                    <a:pt x="10672" y="533"/>
                    <a:pt x="10710" y="551"/>
                  </a:cubicBezTo>
                  <a:cubicBezTo>
                    <a:pt x="10740" y="569"/>
                    <a:pt x="10770" y="586"/>
                    <a:pt x="10799" y="604"/>
                  </a:cubicBezTo>
                  <a:cubicBezTo>
                    <a:pt x="10826" y="621"/>
                    <a:pt x="10852" y="641"/>
                    <a:pt x="10878" y="660"/>
                  </a:cubicBezTo>
                  <a:cubicBezTo>
                    <a:pt x="10894" y="674"/>
                    <a:pt x="10915" y="691"/>
                    <a:pt x="10936" y="710"/>
                  </a:cubicBezTo>
                  <a:cubicBezTo>
                    <a:pt x="10945" y="720"/>
                    <a:pt x="10955" y="731"/>
                    <a:pt x="10963" y="741"/>
                  </a:cubicBezTo>
                  <a:cubicBezTo>
                    <a:pt x="10970" y="752"/>
                    <a:pt x="10978" y="761"/>
                    <a:pt x="10985" y="773"/>
                  </a:cubicBezTo>
                  <a:cubicBezTo>
                    <a:pt x="10990" y="782"/>
                    <a:pt x="10996" y="793"/>
                    <a:pt x="11001" y="803"/>
                  </a:cubicBezTo>
                  <a:cubicBezTo>
                    <a:pt x="11004" y="814"/>
                    <a:pt x="11008" y="825"/>
                    <a:pt x="11011" y="836"/>
                  </a:cubicBezTo>
                  <a:cubicBezTo>
                    <a:pt x="11015" y="849"/>
                    <a:pt x="11018" y="862"/>
                    <a:pt x="11020" y="875"/>
                  </a:cubicBezTo>
                  <a:cubicBezTo>
                    <a:pt x="11021" y="891"/>
                    <a:pt x="11022" y="907"/>
                    <a:pt x="11023" y="923"/>
                  </a:cubicBezTo>
                  <a:cubicBezTo>
                    <a:pt x="11022" y="944"/>
                    <a:pt x="11021" y="964"/>
                    <a:pt x="11019" y="984"/>
                  </a:cubicBezTo>
                  <a:cubicBezTo>
                    <a:pt x="11016" y="1002"/>
                    <a:pt x="11012" y="1019"/>
                    <a:pt x="11008" y="1037"/>
                  </a:cubicBezTo>
                  <a:cubicBezTo>
                    <a:pt x="11004" y="1054"/>
                    <a:pt x="11000" y="1071"/>
                    <a:pt x="10994" y="1088"/>
                  </a:cubicBezTo>
                  <a:cubicBezTo>
                    <a:pt x="10988" y="1102"/>
                    <a:pt x="10982" y="1117"/>
                    <a:pt x="10977" y="1132"/>
                  </a:cubicBezTo>
                  <a:cubicBezTo>
                    <a:pt x="10959" y="1170"/>
                    <a:pt x="10940" y="1207"/>
                    <a:pt x="10919" y="1244"/>
                  </a:cubicBezTo>
                  <a:cubicBezTo>
                    <a:pt x="10882" y="1305"/>
                    <a:pt x="10843" y="1364"/>
                    <a:pt x="10801" y="1422"/>
                  </a:cubicBezTo>
                  <a:cubicBezTo>
                    <a:pt x="10719" y="1527"/>
                    <a:pt x="10630" y="1626"/>
                    <a:pt x="10538" y="1723"/>
                  </a:cubicBezTo>
                  <a:cubicBezTo>
                    <a:pt x="10522" y="1739"/>
                    <a:pt x="10506" y="1756"/>
                    <a:pt x="10490" y="1771"/>
                  </a:cubicBezTo>
                  <a:cubicBezTo>
                    <a:pt x="10316" y="1946"/>
                    <a:pt x="10134" y="2117"/>
                    <a:pt x="9961" y="2297"/>
                  </a:cubicBezTo>
                  <a:cubicBezTo>
                    <a:pt x="9881" y="2379"/>
                    <a:pt x="9806" y="2464"/>
                    <a:pt x="9733" y="2551"/>
                  </a:cubicBezTo>
                  <a:cubicBezTo>
                    <a:pt x="9694" y="2596"/>
                    <a:pt x="9657" y="2642"/>
                    <a:pt x="9620" y="2688"/>
                  </a:cubicBezTo>
                  <a:cubicBezTo>
                    <a:pt x="9602" y="2711"/>
                    <a:pt x="9583" y="2736"/>
                    <a:pt x="9565" y="2760"/>
                  </a:cubicBezTo>
                  <a:cubicBezTo>
                    <a:pt x="9545" y="2785"/>
                    <a:pt x="9525" y="2811"/>
                    <a:pt x="9508" y="2837"/>
                  </a:cubicBezTo>
                  <a:cubicBezTo>
                    <a:pt x="9455" y="2925"/>
                    <a:pt x="9405" y="3015"/>
                    <a:pt x="9385" y="3116"/>
                  </a:cubicBezTo>
                  <a:cubicBezTo>
                    <a:pt x="9371" y="3195"/>
                    <a:pt x="9369" y="3272"/>
                    <a:pt x="9381" y="3351"/>
                  </a:cubicBezTo>
                  <a:cubicBezTo>
                    <a:pt x="9385" y="3383"/>
                    <a:pt x="9393" y="3414"/>
                    <a:pt x="9400" y="3445"/>
                  </a:cubicBezTo>
                  <a:cubicBezTo>
                    <a:pt x="9415" y="3504"/>
                    <a:pt x="9431" y="3565"/>
                    <a:pt x="9444" y="3625"/>
                  </a:cubicBezTo>
                  <a:cubicBezTo>
                    <a:pt x="9456" y="3676"/>
                    <a:pt x="9463" y="3727"/>
                    <a:pt x="9471" y="3779"/>
                  </a:cubicBezTo>
                  <a:cubicBezTo>
                    <a:pt x="9474" y="3807"/>
                    <a:pt x="9478" y="3835"/>
                    <a:pt x="9479" y="3864"/>
                  </a:cubicBezTo>
                  <a:cubicBezTo>
                    <a:pt x="9480" y="3890"/>
                    <a:pt x="9481" y="3917"/>
                    <a:pt x="9482" y="3945"/>
                  </a:cubicBezTo>
                  <a:cubicBezTo>
                    <a:pt x="9482" y="3974"/>
                    <a:pt x="9482" y="4003"/>
                    <a:pt x="9480" y="4033"/>
                  </a:cubicBezTo>
                  <a:cubicBezTo>
                    <a:pt x="9477" y="4062"/>
                    <a:pt x="9474" y="4091"/>
                    <a:pt x="9472" y="4120"/>
                  </a:cubicBezTo>
                  <a:cubicBezTo>
                    <a:pt x="9466" y="4153"/>
                    <a:pt x="9462" y="4186"/>
                    <a:pt x="9455" y="4218"/>
                  </a:cubicBezTo>
                  <a:cubicBezTo>
                    <a:pt x="9447" y="4246"/>
                    <a:pt x="9440" y="4275"/>
                    <a:pt x="9434" y="4304"/>
                  </a:cubicBezTo>
                  <a:cubicBezTo>
                    <a:pt x="9423" y="4336"/>
                    <a:pt x="9413" y="4369"/>
                    <a:pt x="9402" y="4402"/>
                  </a:cubicBezTo>
                  <a:cubicBezTo>
                    <a:pt x="9392" y="4429"/>
                    <a:pt x="9381" y="4458"/>
                    <a:pt x="9368" y="4485"/>
                  </a:cubicBezTo>
                  <a:cubicBezTo>
                    <a:pt x="9353" y="4517"/>
                    <a:pt x="9337" y="4548"/>
                    <a:pt x="9321" y="4580"/>
                  </a:cubicBezTo>
                  <a:cubicBezTo>
                    <a:pt x="9299" y="4620"/>
                    <a:pt x="9276" y="4660"/>
                    <a:pt x="9251" y="4699"/>
                  </a:cubicBezTo>
                  <a:cubicBezTo>
                    <a:pt x="9225" y="4741"/>
                    <a:pt x="9195" y="4781"/>
                    <a:pt x="9167" y="4822"/>
                  </a:cubicBezTo>
                  <a:cubicBezTo>
                    <a:pt x="9139" y="4858"/>
                    <a:pt x="9109" y="4893"/>
                    <a:pt x="9078" y="4927"/>
                  </a:cubicBezTo>
                  <a:cubicBezTo>
                    <a:pt x="9010" y="4993"/>
                    <a:pt x="8937" y="5053"/>
                    <a:pt x="8863" y="5113"/>
                  </a:cubicBezTo>
                  <a:cubicBezTo>
                    <a:pt x="8816" y="5147"/>
                    <a:pt x="8770" y="5181"/>
                    <a:pt x="8722" y="5213"/>
                  </a:cubicBezTo>
                  <a:cubicBezTo>
                    <a:pt x="8676" y="5243"/>
                    <a:pt x="8631" y="5270"/>
                    <a:pt x="8586" y="5297"/>
                  </a:cubicBezTo>
                  <a:cubicBezTo>
                    <a:pt x="8514" y="5336"/>
                    <a:pt x="8441" y="5376"/>
                    <a:pt x="8367" y="5411"/>
                  </a:cubicBezTo>
                  <a:cubicBezTo>
                    <a:pt x="8291" y="5445"/>
                    <a:pt x="8215" y="5479"/>
                    <a:pt x="8139" y="5513"/>
                  </a:cubicBezTo>
                  <a:cubicBezTo>
                    <a:pt x="8007" y="5566"/>
                    <a:pt x="7874" y="5618"/>
                    <a:pt x="7740" y="5663"/>
                  </a:cubicBezTo>
                  <a:cubicBezTo>
                    <a:pt x="7601" y="5710"/>
                    <a:pt x="7460" y="5753"/>
                    <a:pt x="7319" y="5792"/>
                  </a:cubicBezTo>
                  <a:cubicBezTo>
                    <a:pt x="7082" y="5856"/>
                    <a:pt x="6843" y="5915"/>
                    <a:pt x="6606" y="5981"/>
                  </a:cubicBezTo>
                  <a:cubicBezTo>
                    <a:pt x="6372" y="6046"/>
                    <a:pt x="6142" y="6121"/>
                    <a:pt x="5911" y="6196"/>
                  </a:cubicBezTo>
                  <a:cubicBezTo>
                    <a:pt x="5858" y="6214"/>
                    <a:pt x="5804" y="6231"/>
                    <a:pt x="5752" y="6251"/>
                  </a:cubicBezTo>
                  <a:cubicBezTo>
                    <a:pt x="5669" y="6284"/>
                    <a:pt x="5583" y="6316"/>
                    <a:pt x="5510" y="6368"/>
                  </a:cubicBezTo>
                  <a:cubicBezTo>
                    <a:pt x="5439" y="6417"/>
                    <a:pt x="5381" y="6476"/>
                    <a:pt x="5336" y="6550"/>
                  </a:cubicBezTo>
                  <a:cubicBezTo>
                    <a:pt x="5319" y="6582"/>
                    <a:pt x="5302" y="6614"/>
                    <a:pt x="5288" y="6648"/>
                  </a:cubicBezTo>
                  <a:cubicBezTo>
                    <a:pt x="5265" y="6703"/>
                    <a:pt x="5244" y="6758"/>
                    <a:pt x="5222" y="6813"/>
                  </a:cubicBezTo>
                  <a:cubicBezTo>
                    <a:pt x="5201" y="6867"/>
                    <a:pt x="5180" y="6920"/>
                    <a:pt x="5157" y="6973"/>
                  </a:cubicBezTo>
                  <a:cubicBezTo>
                    <a:pt x="5133" y="7027"/>
                    <a:pt x="5106" y="7081"/>
                    <a:pt x="5078" y="7134"/>
                  </a:cubicBezTo>
                  <a:cubicBezTo>
                    <a:pt x="5074" y="7144"/>
                    <a:pt x="5069" y="7152"/>
                    <a:pt x="5063" y="7162"/>
                  </a:cubicBezTo>
                  <a:lnTo>
                    <a:pt x="5052" y="7182"/>
                  </a:lnTo>
                  <a:cubicBezTo>
                    <a:pt x="5039" y="7201"/>
                    <a:pt x="5028" y="7223"/>
                    <a:pt x="5017" y="7242"/>
                  </a:cubicBezTo>
                  <a:cubicBezTo>
                    <a:pt x="5001" y="7266"/>
                    <a:pt x="4986" y="7290"/>
                    <a:pt x="4971" y="7314"/>
                  </a:cubicBezTo>
                  <a:cubicBezTo>
                    <a:pt x="4945" y="7354"/>
                    <a:pt x="4916" y="7394"/>
                    <a:pt x="4888" y="7432"/>
                  </a:cubicBezTo>
                  <a:cubicBezTo>
                    <a:pt x="4860" y="7467"/>
                    <a:pt x="4831" y="7501"/>
                    <a:pt x="4801" y="7535"/>
                  </a:cubicBezTo>
                  <a:cubicBezTo>
                    <a:pt x="4786" y="7548"/>
                    <a:pt x="4771" y="7564"/>
                    <a:pt x="4757" y="7577"/>
                  </a:cubicBezTo>
                  <a:cubicBezTo>
                    <a:pt x="4739" y="7592"/>
                    <a:pt x="4721" y="7607"/>
                    <a:pt x="4703" y="7622"/>
                  </a:cubicBezTo>
                  <a:cubicBezTo>
                    <a:pt x="4671" y="7647"/>
                    <a:pt x="4638" y="7670"/>
                    <a:pt x="4603" y="7693"/>
                  </a:cubicBezTo>
                  <a:cubicBezTo>
                    <a:pt x="4575" y="7711"/>
                    <a:pt x="4547" y="7729"/>
                    <a:pt x="4517" y="7746"/>
                  </a:cubicBezTo>
                  <a:cubicBezTo>
                    <a:pt x="4491" y="7759"/>
                    <a:pt x="4466" y="7774"/>
                    <a:pt x="4439" y="7787"/>
                  </a:cubicBezTo>
                  <a:cubicBezTo>
                    <a:pt x="4413" y="7799"/>
                    <a:pt x="4387" y="7811"/>
                    <a:pt x="4362" y="7823"/>
                  </a:cubicBezTo>
                  <a:cubicBezTo>
                    <a:pt x="4325" y="7838"/>
                    <a:pt x="4289" y="7852"/>
                    <a:pt x="4252" y="7865"/>
                  </a:cubicBezTo>
                  <a:cubicBezTo>
                    <a:pt x="4216" y="7878"/>
                    <a:pt x="4180" y="7889"/>
                    <a:pt x="4143" y="7899"/>
                  </a:cubicBezTo>
                  <a:cubicBezTo>
                    <a:pt x="4095" y="7910"/>
                    <a:pt x="4047" y="7921"/>
                    <a:pt x="3998" y="7929"/>
                  </a:cubicBezTo>
                  <a:cubicBezTo>
                    <a:pt x="3957" y="7937"/>
                    <a:pt x="3916" y="7943"/>
                    <a:pt x="3875" y="7949"/>
                  </a:cubicBezTo>
                  <a:cubicBezTo>
                    <a:pt x="3786" y="7959"/>
                    <a:pt x="3696" y="7967"/>
                    <a:pt x="3605" y="7974"/>
                  </a:cubicBezTo>
                  <a:cubicBezTo>
                    <a:pt x="3520" y="7979"/>
                    <a:pt x="3435" y="7982"/>
                    <a:pt x="3350" y="7984"/>
                  </a:cubicBezTo>
                  <a:cubicBezTo>
                    <a:pt x="3323" y="7984"/>
                    <a:pt x="3297" y="7984"/>
                    <a:pt x="3270" y="7984"/>
                  </a:cubicBezTo>
                  <a:cubicBezTo>
                    <a:pt x="3190" y="7984"/>
                    <a:pt x="3111" y="7983"/>
                    <a:pt x="3031" y="7981"/>
                  </a:cubicBezTo>
                  <a:cubicBezTo>
                    <a:pt x="2919" y="7978"/>
                    <a:pt x="2806" y="7973"/>
                    <a:pt x="2694" y="7968"/>
                  </a:cubicBezTo>
                  <a:cubicBezTo>
                    <a:pt x="2556" y="7963"/>
                    <a:pt x="2418" y="7959"/>
                    <a:pt x="2279" y="7959"/>
                  </a:cubicBezTo>
                  <a:cubicBezTo>
                    <a:pt x="2179" y="7959"/>
                    <a:pt x="2078" y="7961"/>
                    <a:pt x="1977" y="7966"/>
                  </a:cubicBezTo>
                  <a:cubicBezTo>
                    <a:pt x="1861" y="7973"/>
                    <a:pt x="1744" y="7982"/>
                    <a:pt x="1629" y="7997"/>
                  </a:cubicBezTo>
                  <a:cubicBezTo>
                    <a:pt x="1511" y="8010"/>
                    <a:pt x="1395" y="8033"/>
                    <a:pt x="1279" y="8062"/>
                  </a:cubicBezTo>
                  <a:cubicBezTo>
                    <a:pt x="1166" y="8088"/>
                    <a:pt x="1053" y="8121"/>
                    <a:pt x="941" y="8154"/>
                  </a:cubicBezTo>
                  <a:cubicBezTo>
                    <a:pt x="850" y="8182"/>
                    <a:pt x="759" y="8212"/>
                    <a:pt x="670" y="8247"/>
                  </a:cubicBezTo>
                  <a:cubicBezTo>
                    <a:pt x="714" y="8171"/>
                    <a:pt x="756" y="8094"/>
                    <a:pt x="800" y="8019"/>
                  </a:cubicBezTo>
                  <a:cubicBezTo>
                    <a:pt x="916" y="7817"/>
                    <a:pt x="1036" y="7619"/>
                    <a:pt x="1158" y="7421"/>
                  </a:cubicBezTo>
                  <a:cubicBezTo>
                    <a:pt x="1218" y="7323"/>
                    <a:pt x="1278" y="7226"/>
                    <a:pt x="1341" y="7131"/>
                  </a:cubicBezTo>
                  <a:cubicBezTo>
                    <a:pt x="1404" y="7036"/>
                    <a:pt x="1468" y="6942"/>
                    <a:pt x="1535" y="6850"/>
                  </a:cubicBezTo>
                  <a:cubicBezTo>
                    <a:pt x="1582" y="6789"/>
                    <a:pt x="1629" y="6728"/>
                    <a:pt x="1678" y="6669"/>
                  </a:cubicBezTo>
                  <a:cubicBezTo>
                    <a:pt x="1726" y="6610"/>
                    <a:pt x="1777" y="6554"/>
                    <a:pt x="1828" y="6498"/>
                  </a:cubicBezTo>
                  <a:cubicBezTo>
                    <a:pt x="1886" y="6440"/>
                    <a:pt x="1945" y="6383"/>
                    <a:pt x="2007" y="6330"/>
                  </a:cubicBezTo>
                  <a:cubicBezTo>
                    <a:pt x="2063" y="6283"/>
                    <a:pt x="2120" y="6237"/>
                    <a:pt x="2177" y="6192"/>
                  </a:cubicBezTo>
                  <a:cubicBezTo>
                    <a:pt x="2225" y="6157"/>
                    <a:pt x="2274" y="6121"/>
                    <a:pt x="2324" y="6087"/>
                  </a:cubicBezTo>
                  <a:cubicBezTo>
                    <a:pt x="2367" y="6057"/>
                    <a:pt x="2411" y="6029"/>
                    <a:pt x="2456" y="6002"/>
                  </a:cubicBezTo>
                  <a:cubicBezTo>
                    <a:pt x="2505" y="5975"/>
                    <a:pt x="2554" y="5948"/>
                    <a:pt x="2603" y="5922"/>
                  </a:cubicBezTo>
                  <a:cubicBezTo>
                    <a:pt x="2656" y="5895"/>
                    <a:pt x="2709" y="5871"/>
                    <a:pt x="2762" y="5847"/>
                  </a:cubicBezTo>
                  <a:cubicBezTo>
                    <a:pt x="2772" y="5842"/>
                    <a:pt x="2781" y="5838"/>
                    <a:pt x="2791" y="5834"/>
                  </a:cubicBezTo>
                  <a:cubicBezTo>
                    <a:pt x="2939" y="5980"/>
                    <a:pt x="3185" y="6115"/>
                    <a:pt x="3309" y="6207"/>
                  </a:cubicBezTo>
                  <a:cubicBezTo>
                    <a:pt x="3703" y="6440"/>
                    <a:pt x="4129" y="6677"/>
                    <a:pt x="4599" y="6682"/>
                  </a:cubicBezTo>
                  <a:cubicBezTo>
                    <a:pt x="4604" y="6683"/>
                    <a:pt x="4609" y="6684"/>
                    <a:pt x="4614" y="6684"/>
                  </a:cubicBezTo>
                  <a:cubicBezTo>
                    <a:pt x="4643" y="6684"/>
                    <a:pt x="4670" y="6661"/>
                    <a:pt x="4668" y="6627"/>
                  </a:cubicBezTo>
                  <a:cubicBezTo>
                    <a:pt x="4666" y="6597"/>
                    <a:pt x="4640" y="6577"/>
                    <a:pt x="4614" y="6577"/>
                  </a:cubicBezTo>
                  <a:cubicBezTo>
                    <a:pt x="4607" y="6577"/>
                    <a:pt x="4601" y="6578"/>
                    <a:pt x="4595" y="6581"/>
                  </a:cubicBezTo>
                  <a:cubicBezTo>
                    <a:pt x="4493" y="6580"/>
                    <a:pt x="4395" y="6549"/>
                    <a:pt x="4301" y="6515"/>
                  </a:cubicBezTo>
                  <a:cubicBezTo>
                    <a:pt x="3870" y="6331"/>
                    <a:pt x="3527" y="5997"/>
                    <a:pt x="3165" y="5704"/>
                  </a:cubicBezTo>
                  <a:cubicBezTo>
                    <a:pt x="3175" y="5701"/>
                    <a:pt x="3184" y="5699"/>
                    <a:pt x="3195" y="5695"/>
                  </a:cubicBezTo>
                  <a:cubicBezTo>
                    <a:pt x="3289" y="5670"/>
                    <a:pt x="3384" y="5647"/>
                    <a:pt x="3479" y="5628"/>
                  </a:cubicBezTo>
                  <a:cubicBezTo>
                    <a:pt x="3576" y="5608"/>
                    <a:pt x="3674" y="5593"/>
                    <a:pt x="3771" y="5578"/>
                  </a:cubicBezTo>
                  <a:cubicBezTo>
                    <a:pt x="3811" y="5573"/>
                    <a:pt x="3852" y="5566"/>
                    <a:pt x="3892" y="5561"/>
                  </a:cubicBezTo>
                  <a:cubicBezTo>
                    <a:pt x="4075" y="5537"/>
                    <a:pt x="4258" y="5517"/>
                    <a:pt x="4441" y="5496"/>
                  </a:cubicBezTo>
                  <a:cubicBezTo>
                    <a:pt x="4648" y="5472"/>
                    <a:pt x="4856" y="5450"/>
                    <a:pt x="5063" y="5417"/>
                  </a:cubicBezTo>
                  <a:cubicBezTo>
                    <a:pt x="5183" y="5398"/>
                    <a:pt x="5302" y="5378"/>
                    <a:pt x="5420" y="5354"/>
                  </a:cubicBezTo>
                  <a:cubicBezTo>
                    <a:pt x="5485" y="5340"/>
                    <a:pt x="5549" y="5326"/>
                    <a:pt x="5612" y="5310"/>
                  </a:cubicBezTo>
                  <a:cubicBezTo>
                    <a:pt x="5677" y="5294"/>
                    <a:pt x="5741" y="5275"/>
                    <a:pt x="5806" y="5256"/>
                  </a:cubicBezTo>
                  <a:cubicBezTo>
                    <a:pt x="5832" y="5249"/>
                    <a:pt x="5857" y="5240"/>
                    <a:pt x="5883" y="5230"/>
                  </a:cubicBezTo>
                  <a:cubicBezTo>
                    <a:pt x="5906" y="5223"/>
                    <a:pt x="5929" y="5215"/>
                    <a:pt x="5951" y="5206"/>
                  </a:cubicBezTo>
                  <a:cubicBezTo>
                    <a:pt x="6018" y="5180"/>
                    <a:pt x="6084" y="5152"/>
                    <a:pt x="6149" y="5123"/>
                  </a:cubicBezTo>
                  <a:cubicBezTo>
                    <a:pt x="6206" y="5097"/>
                    <a:pt x="6262" y="5068"/>
                    <a:pt x="6317" y="5039"/>
                  </a:cubicBezTo>
                  <a:cubicBezTo>
                    <a:pt x="6349" y="5023"/>
                    <a:pt x="6379" y="5003"/>
                    <a:pt x="6410" y="4984"/>
                  </a:cubicBezTo>
                  <a:cubicBezTo>
                    <a:pt x="6431" y="4973"/>
                    <a:pt x="6451" y="4960"/>
                    <a:pt x="6471" y="4947"/>
                  </a:cubicBezTo>
                  <a:cubicBezTo>
                    <a:pt x="6556" y="4890"/>
                    <a:pt x="6640" y="4831"/>
                    <a:pt x="6721" y="4768"/>
                  </a:cubicBezTo>
                  <a:cubicBezTo>
                    <a:pt x="6723" y="4772"/>
                    <a:pt x="6724" y="4775"/>
                    <a:pt x="6726" y="4779"/>
                  </a:cubicBezTo>
                  <a:cubicBezTo>
                    <a:pt x="6763" y="4854"/>
                    <a:pt x="6846" y="4882"/>
                    <a:pt x="6921" y="4901"/>
                  </a:cubicBezTo>
                  <a:cubicBezTo>
                    <a:pt x="7031" y="4931"/>
                    <a:pt x="7142" y="4953"/>
                    <a:pt x="7254" y="4959"/>
                  </a:cubicBezTo>
                  <a:cubicBezTo>
                    <a:pt x="7289" y="4961"/>
                    <a:pt x="7325" y="4963"/>
                    <a:pt x="7360" y="4963"/>
                  </a:cubicBezTo>
                  <a:cubicBezTo>
                    <a:pt x="7690" y="4963"/>
                    <a:pt x="8013" y="4864"/>
                    <a:pt x="8326" y="4761"/>
                  </a:cubicBezTo>
                  <a:cubicBezTo>
                    <a:pt x="8366" y="4746"/>
                    <a:pt x="8351" y="4690"/>
                    <a:pt x="8315" y="4690"/>
                  </a:cubicBezTo>
                  <a:cubicBezTo>
                    <a:pt x="8311" y="4690"/>
                    <a:pt x="8307" y="4691"/>
                    <a:pt x="8303" y="4692"/>
                  </a:cubicBezTo>
                  <a:cubicBezTo>
                    <a:pt x="8276" y="4702"/>
                    <a:pt x="8248" y="4707"/>
                    <a:pt x="8221" y="4712"/>
                  </a:cubicBezTo>
                  <a:cubicBezTo>
                    <a:pt x="8123" y="4725"/>
                    <a:pt x="8026" y="4731"/>
                    <a:pt x="7930" y="4731"/>
                  </a:cubicBezTo>
                  <a:cubicBezTo>
                    <a:pt x="7777" y="4731"/>
                    <a:pt x="7626" y="4715"/>
                    <a:pt x="7473" y="4682"/>
                  </a:cubicBezTo>
                  <a:cubicBezTo>
                    <a:pt x="7312" y="4641"/>
                    <a:pt x="7155" y="4585"/>
                    <a:pt x="6996" y="4539"/>
                  </a:cubicBezTo>
                  <a:cubicBezTo>
                    <a:pt x="7018" y="4519"/>
                    <a:pt x="7041" y="4499"/>
                    <a:pt x="7063" y="4478"/>
                  </a:cubicBezTo>
                  <a:cubicBezTo>
                    <a:pt x="7106" y="4438"/>
                    <a:pt x="7148" y="4396"/>
                    <a:pt x="7189" y="4354"/>
                  </a:cubicBezTo>
                  <a:cubicBezTo>
                    <a:pt x="7233" y="4308"/>
                    <a:pt x="7276" y="4262"/>
                    <a:pt x="7319" y="4214"/>
                  </a:cubicBezTo>
                  <a:cubicBezTo>
                    <a:pt x="7400" y="4123"/>
                    <a:pt x="7478" y="4030"/>
                    <a:pt x="7551" y="3931"/>
                  </a:cubicBezTo>
                  <a:cubicBezTo>
                    <a:pt x="7557" y="3924"/>
                    <a:pt x="7579" y="3893"/>
                    <a:pt x="7601" y="3863"/>
                  </a:cubicBezTo>
                  <a:cubicBezTo>
                    <a:pt x="7602" y="3862"/>
                    <a:pt x="7605" y="3857"/>
                    <a:pt x="7609" y="3852"/>
                  </a:cubicBezTo>
                  <a:lnTo>
                    <a:pt x="7615" y="3845"/>
                  </a:lnTo>
                  <a:cubicBezTo>
                    <a:pt x="7615" y="3845"/>
                    <a:pt x="7616" y="3844"/>
                    <a:pt x="7617" y="3843"/>
                  </a:cubicBezTo>
                  <a:cubicBezTo>
                    <a:pt x="7692" y="3739"/>
                    <a:pt x="7764" y="3628"/>
                    <a:pt x="7834" y="3518"/>
                  </a:cubicBezTo>
                  <a:cubicBezTo>
                    <a:pt x="7895" y="3421"/>
                    <a:pt x="7953" y="3323"/>
                    <a:pt x="8012" y="3224"/>
                  </a:cubicBezTo>
                  <a:cubicBezTo>
                    <a:pt x="8069" y="3126"/>
                    <a:pt x="8127" y="3029"/>
                    <a:pt x="8186" y="2931"/>
                  </a:cubicBezTo>
                  <a:cubicBezTo>
                    <a:pt x="8249" y="2826"/>
                    <a:pt x="8311" y="2720"/>
                    <a:pt x="8376" y="2617"/>
                  </a:cubicBezTo>
                  <a:cubicBezTo>
                    <a:pt x="8409" y="2567"/>
                    <a:pt x="8440" y="2516"/>
                    <a:pt x="8473" y="2466"/>
                  </a:cubicBezTo>
                  <a:cubicBezTo>
                    <a:pt x="8505" y="2417"/>
                    <a:pt x="8539" y="2370"/>
                    <a:pt x="8572" y="2322"/>
                  </a:cubicBezTo>
                  <a:cubicBezTo>
                    <a:pt x="8633" y="2243"/>
                    <a:pt x="8695" y="2165"/>
                    <a:pt x="8762" y="2091"/>
                  </a:cubicBezTo>
                  <a:cubicBezTo>
                    <a:pt x="8832" y="2011"/>
                    <a:pt x="8903" y="1933"/>
                    <a:pt x="8976" y="1856"/>
                  </a:cubicBezTo>
                  <a:cubicBezTo>
                    <a:pt x="9028" y="1804"/>
                    <a:pt x="9083" y="1754"/>
                    <a:pt x="9138" y="1702"/>
                  </a:cubicBezTo>
                  <a:cubicBezTo>
                    <a:pt x="9189" y="1654"/>
                    <a:pt x="9246" y="1611"/>
                    <a:pt x="9300" y="1566"/>
                  </a:cubicBezTo>
                  <a:cubicBezTo>
                    <a:pt x="9354" y="1527"/>
                    <a:pt x="9408" y="1488"/>
                    <a:pt x="9461" y="1450"/>
                  </a:cubicBezTo>
                  <a:cubicBezTo>
                    <a:pt x="9513" y="1414"/>
                    <a:pt x="9567" y="1383"/>
                    <a:pt x="9621" y="1350"/>
                  </a:cubicBezTo>
                  <a:cubicBezTo>
                    <a:pt x="9683" y="1316"/>
                    <a:pt x="9745" y="1282"/>
                    <a:pt x="9808" y="1249"/>
                  </a:cubicBezTo>
                  <a:cubicBezTo>
                    <a:pt x="9868" y="1218"/>
                    <a:pt x="9930" y="1190"/>
                    <a:pt x="9991" y="1161"/>
                  </a:cubicBezTo>
                  <a:cubicBezTo>
                    <a:pt x="10035" y="1143"/>
                    <a:pt x="10079" y="1127"/>
                    <a:pt x="10123" y="1111"/>
                  </a:cubicBezTo>
                  <a:cubicBezTo>
                    <a:pt x="10165" y="1095"/>
                    <a:pt x="10207" y="1082"/>
                    <a:pt x="10250" y="1070"/>
                  </a:cubicBezTo>
                  <a:cubicBezTo>
                    <a:pt x="10320" y="1052"/>
                    <a:pt x="10391" y="1037"/>
                    <a:pt x="10463" y="1026"/>
                  </a:cubicBezTo>
                  <a:cubicBezTo>
                    <a:pt x="10508" y="1020"/>
                    <a:pt x="10552" y="1015"/>
                    <a:pt x="10598" y="1014"/>
                  </a:cubicBezTo>
                  <a:lnTo>
                    <a:pt x="10615" y="1014"/>
                  </a:lnTo>
                  <a:cubicBezTo>
                    <a:pt x="10620" y="1016"/>
                    <a:pt x="10624" y="1017"/>
                    <a:pt x="10630" y="1018"/>
                  </a:cubicBezTo>
                  <a:cubicBezTo>
                    <a:pt x="10631" y="1018"/>
                    <a:pt x="10631" y="1018"/>
                    <a:pt x="10632" y="1018"/>
                  </a:cubicBezTo>
                  <a:cubicBezTo>
                    <a:pt x="10663" y="1018"/>
                    <a:pt x="10682" y="985"/>
                    <a:pt x="10672" y="958"/>
                  </a:cubicBezTo>
                  <a:cubicBezTo>
                    <a:pt x="10657" y="909"/>
                    <a:pt x="10588" y="906"/>
                    <a:pt x="10546" y="901"/>
                  </a:cubicBezTo>
                  <a:cubicBezTo>
                    <a:pt x="10500" y="895"/>
                    <a:pt x="10453" y="895"/>
                    <a:pt x="10407" y="895"/>
                  </a:cubicBezTo>
                  <a:cubicBezTo>
                    <a:pt x="10402" y="895"/>
                    <a:pt x="10398" y="895"/>
                    <a:pt x="10393" y="895"/>
                  </a:cubicBezTo>
                  <a:cubicBezTo>
                    <a:pt x="10301" y="895"/>
                    <a:pt x="10209" y="904"/>
                    <a:pt x="10119" y="916"/>
                  </a:cubicBezTo>
                  <a:lnTo>
                    <a:pt x="10110" y="917"/>
                  </a:lnTo>
                  <a:cubicBezTo>
                    <a:pt x="10106" y="919"/>
                    <a:pt x="10102" y="919"/>
                    <a:pt x="10099" y="920"/>
                  </a:cubicBezTo>
                  <a:cubicBezTo>
                    <a:pt x="10094" y="920"/>
                    <a:pt x="10091" y="921"/>
                    <a:pt x="10088" y="921"/>
                  </a:cubicBezTo>
                  <a:cubicBezTo>
                    <a:pt x="10031" y="929"/>
                    <a:pt x="9974" y="940"/>
                    <a:pt x="9918" y="953"/>
                  </a:cubicBezTo>
                  <a:cubicBezTo>
                    <a:pt x="9857" y="969"/>
                    <a:pt x="9795" y="984"/>
                    <a:pt x="9735" y="1004"/>
                  </a:cubicBezTo>
                  <a:cubicBezTo>
                    <a:pt x="9614" y="1045"/>
                    <a:pt x="9494" y="1088"/>
                    <a:pt x="9380" y="1146"/>
                  </a:cubicBezTo>
                  <a:cubicBezTo>
                    <a:pt x="9266" y="1204"/>
                    <a:pt x="9156" y="1268"/>
                    <a:pt x="9050" y="1341"/>
                  </a:cubicBezTo>
                  <a:cubicBezTo>
                    <a:pt x="8946" y="1411"/>
                    <a:pt x="8849" y="1492"/>
                    <a:pt x="8754" y="1575"/>
                  </a:cubicBezTo>
                  <a:cubicBezTo>
                    <a:pt x="8662" y="1657"/>
                    <a:pt x="8575" y="1746"/>
                    <a:pt x="8488" y="1835"/>
                  </a:cubicBezTo>
                  <a:cubicBezTo>
                    <a:pt x="8408" y="1920"/>
                    <a:pt x="8329" y="2008"/>
                    <a:pt x="8258" y="2101"/>
                  </a:cubicBezTo>
                  <a:lnTo>
                    <a:pt x="8257" y="2102"/>
                  </a:lnTo>
                  <a:cubicBezTo>
                    <a:pt x="8247" y="2116"/>
                    <a:pt x="8236" y="2131"/>
                    <a:pt x="8227" y="2144"/>
                  </a:cubicBezTo>
                  <a:cubicBezTo>
                    <a:pt x="8217" y="2156"/>
                    <a:pt x="8209" y="2168"/>
                    <a:pt x="8200" y="2180"/>
                  </a:cubicBezTo>
                  <a:cubicBezTo>
                    <a:pt x="8180" y="2207"/>
                    <a:pt x="8160" y="2236"/>
                    <a:pt x="8141" y="2264"/>
                  </a:cubicBezTo>
                  <a:cubicBezTo>
                    <a:pt x="8108" y="2309"/>
                    <a:pt x="8077" y="2356"/>
                    <a:pt x="8046" y="2404"/>
                  </a:cubicBezTo>
                  <a:cubicBezTo>
                    <a:pt x="7979" y="2506"/>
                    <a:pt x="7914" y="2610"/>
                    <a:pt x="7850" y="2714"/>
                  </a:cubicBezTo>
                  <a:cubicBezTo>
                    <a:pt x="7790" y="2810"/>
                    <a:pt x="7730" y="2908"/>
                    <a:pt x="7671" y="3004"/>
                  </a:cubicBezTo>
                  <a:cubicBezTo>
                    <a:pt x="7611" y="3102"/>
                    <a:pt x="7553" y="3201"/>
                    <a:pt x="7491" y="3296"/>
                  </a:cubicBezTo>
                  <a:cubicBezTo>
                    <a:pt x="7424" y="3399"/>
                    <a:pt x="7356" y="3500"/>
                    <a:pt x="7285" y="3601"/>
                  </a:cubicBezTo>
                  <a:cubicBezTo>
                    <a:pt x="7224" y="3682"/>
                    <a:pt x="7161" y="3764"/>
                    <a:pt x="7096" y="3842"/>
                  </a:cubicBezTo>
                  <a:cubicBezTo>
                    <a:pt x="7055" y="3890"/>
                    <a:pt x="7014" y="3936"/>
                    <a:pt x="6972" y="3983"/>
                  </a:cubicBezTo>
                  <a:cubicBezTo>
                    <a:pt x="6943" y="4015"/>
                    <a:pt x="6913" y="4045"/>
                    <a:pt x="6884" y="4076"/>
                  </a:cubicBezTo>
                  <a:cubicBezTo>
                    <a:pt x="6821" y="4138"/>
                    <a:pt x="6758" y="4200"/>
                    <a:pt x="6689" y="4258"/>
                  </a:cubicBezTo>
                  <a:cubicBezTo>
                    <a:pt x="6656" y="4287"/>
                    <a:pt x="6623" y="4316"/>
                    <a:pt x="6588" y="4345"/>
                  </a:cubicBezTo>
                  <a:cubicBezTo>
                    <a:pt x="6558" y="4368"/>
                    <a:pt x="6529" y="4391"/>
                    <a:pt x="6499" y="4415"/>
                  </a:cubicBezTo>
                  <a:cubicBezTo>
                    <a:pt x="6437" y="4461"/>
                    <a:pt x="6376" y="4510"/>
                    <a:pt x="6311" y="4553"/>
                  </a:cubicBezTo>
                  <a:cubicBezTo>
                    <a:pt x="6280" y="4574"/>
                    <a:pt x="6248" y="4597"/>
                    <a:pt x="6216" y="4617"/>
                  </a:cubicBezTo>
                  <a:cubicBezTo>
                    <a:pt x="6187" y="4634"/>
                    <a:pt x="6159" y="4649"/>
                    <a:pt x="6132" y="4666"/>
                  </a:cubicBezTo>
                  <a:cubicBezTo>
                    <a:pt x="6096" y="4685"/>
                    <a:pt x="6061" y="4705"/>
                    <a:pt x="6024" y="4722"/>
                  </a:cubicBezTo>
                  <a:cubicBezTo>
                    <a:pt x="5987" y="4740"/>
                    <a:pt x="5949" y="4756"/>
                    <a:pt x="5912" y="4774"/>
                  </a:cubicBezTo>
                  <a:cubicBezTo>
                    <a:pt x="5879" y="4787"/>
                    <a:pt x="5848" y="4800"/>
                    <a:pt x="5816" y="4813"/>
                  </a:cubicBezTo>
                  <a:cubicBezTo>
                    <a:pt x="5788" y="4825"/>
                    <a:pt x="5758" y="4834"/>
                    <a:pt x="5728" y="4844"/>
                  </a:cubicBezTo>
                  <a:cubicBezTo>
                    <a:pt x="5671" y="4865"/>
                    <a:pt x="5613" y="4880"/>
                    <a:pt x="5554" y="4898"/>
                  </a:cubicBezTo>
                  <a:cubicBezTo>
                    <a:pt x="5502" y="4911"/>
                    <a:pt x="5451" y="4924"/>
                    <a:pt x="5398" y="4936"/>
                  </a:cubicBezTo>
                  <a:cubicBezTo>
                    <a:pt x="5332" y="4950"/>
                    <a:pt x="5267" y="4963"/>
                    <a:pt x="5201" y="4976"/>
                  </a:cubicBezTo>
                  <a:cubicBezTo>
                    <a:pt x="5082" y="4998"/>
                    <a:pt x="4964" y="5017"/>
                    <a:pt x="4844" y="5034"/>
                  </a:cubicBezTo>
                  <a:cubicBezTo>
                    <a:pt x="4800" y="5040"/>
                    <a:pt x="4756" y="5045"/>
                    <a:pt x="4710" y="5051"/>
                  </a:cubicBezTo>
                  <a:cubicBezTo>
                    <a:pt x="4716" y="5040"/>
                    <a:pt x="4720" y="5028"/>
                    <a:pt x="4723" y="5017"/>
                  </a:cubicBezTo>
                  <a:cubicBezTo>
                    <a:pt x="4772" y="4869"/>
                    <a:pt x="4821" y="4720"/>
                    <a:pt x="4866" y="4571"/>
                  </a:cubicBezTo>
                  <a:cubicBezTo>
                    <a:pt x="4947" y="4313"/>
                    <a:pt x="5067" y="4068"/>
                    <a:pt x="5193" y="3829"/>
                  </a:cubicBezTo>
                  <a:cubicBezTo>
                    <a:pt x="5332" y="3573"/>
                    <a:pt x="5507" y="3333"/>
                    <a:pt x="5708" y="3123"/>
                  </a:cubicBezTo>
                  <a:cubicBezTo>
                    <a:pt x="5712" y="3112"/>
                    <a:pt x="5709" y="3098"/>
                    <a:pt x="5701" y="3090"/>
                  </a:cubicBezTo>
                  <a:cubicBezTo>
                    <a:pt x="5693" y="3082"/>
                    <a:pt x="5685" y="3079"/>
                    <a:pt x="5676" y="3079"/>
                  </a:cubicBezTo>
                  <a:cubicBezTo>
                    <a:pt x="5663" y="3079"/>
                    <a:pt x="5649" y="3086"/>
                    <a:pt x="5638" y="3095"/>
                  </a:cubicBezTo>
                  <a:cubicBezTo>
                    <a:pt x="5471" y="3232"/>
                    <a:pt x="5334" y="3404"/>
                    <a:pt x="5195" y="3570"/>
                  </a:cubicBezTo>
                  <a:cubicBezTo>
                    <a:pt x="4894" y="3946"/>
                    <a:pt x="4595" y="4335"/>
                    <a:pt x="4426" y="4790"/>
                  </a:cubicBezTo>
                  <a:cubicBezTo>
                    <a:pt x="4404" y="4854"/>
                    <a:pt x="4373" y="4917"/>
                    <a:pt x="4369" y="4985"/>
                  </a:cubicBezTo>
                  <a:cubicBezTo>
                    <a:pt x="4368" y="5021"/>
                    <a:pt x="4376" y="5056"/>
                    <a:pt x="4381" y="5092"/>
                  </a:cubicBezTo>
                  <a:cubicBezTo>
                    <a:pt x="4344" y="5096"/>
                    <a:pt x="4306" y="5100"/>
                    <a:pt x="4268" y="5105"/>
                  </a:cubicBezTo>
                  <a:cubicBezTo>
                    <a:pt x="4076" y="5127"/>
                    <a:pt x="3884" y="5151"/>
                    <a:pt x="3693" y="5179"/>
                  </a:cubicBezTo>
                  <a:cubicBezTo>
                    <a:pt x="3530" y="5201"/>
                    <a:pt x="3344" y="5236"/>
                    <a:pt x="3160" y="5285"/>
                  </a:cubicBezTo>
                  <a:cubicBezTo>
                    <a:pt x="3059" y="5311"/>
                    <a:pt x="2960" y="5341"/>
                    <a:pt x="2861" y="5374"/>
                  </a:cubicBezTo>
                  <a:cubicBezTo>
                    <a:pt x="2775" y="5402"/>
                    <a:pt x="2690" y="5438"/>
                    <a:pt x="2606" y="5473"/>
                  </a:cubicBezTo>
                  <a:cubicBezTo>
                    <a:pt x="2560" y="5492"/>
                    <a:pt x="2515" y="5512"/>
                    <a:pt x="2472" y="5534"/>
                  </a:cubicBezTo>
                  <a:cubicBezTo>
                    <a:pt x="2435" y="5553"/>
                    <a:pt x="2398" y="5570"/>
                    <a:pt x="2361" y="5590"/>
                  </a:cubicBezTo>
                  <a:cubicBezTo>
                    <a:pt x="2280" y="5637"/>
                    <a:pt x="2199" y="5682"/>
                    <a:pt x="2122" y="5734"/>
                  </a:cubicBezTo>
                  <a:cubicBezTo>
                    <a:pt x="2081" y="5762"/>
                    <a:pt x="2042" y="5789"/>
                    <a:pt x="2003" y="5818"/>
                  </a:cubicBezTo>
                  <a:cubicBezTo>
                    <a:pt x="1962" y="5849"/>
                    <a:pt x="1922" y="5879"/>
                    <a:pt x="1883" y="5911"/>
                  </a:cubicBezTo>
                  <a:cubicBezTo>
                    <a:pt x="1846" y="5939"/>
                    <a:pt x="1809" y="5970"/>
                    <a:pt x="1774" y="5999"/>
                  </a:cubicBezTo>
                  <a:cubicBezTo>
                    <a:pt x="1744" y="6023"/>
                    <a:pt x="1714" y="6048"/>
                    <a:pt x="1685" y="6075"/>
                  </a:cubicBezTo>
                  <a:cubicBezTo>
                    <a:pt x="1633" y="6125"/>
                    <a:pt x="1582" y="6176"/>
                    <a:pt x="1530" y="6229"/>
                  </a:cubicBezTo>
                  <a:cubicBezTo>
                    <a:pt x="1490" y="6270"/>
                    <a:pt x="1453" y="6314"/>
                    <a:pt x="1416" y="6358"/>
                  </a:cubicBezTo>
                  <a:cubicBezTo>
                    <a:pt x="1338" y="6450"/>
                    <a:pt x="1264" y="6545"/>
                    <a:pt x="1195" y="6643"/>
                  </a:cubicBezTo>
                  <a:cubicBezTo>
                    <a:pt x="1055" y="6840"/>
                    <a:pt x="929" y="7046"/>
                    <a:pt x="814" y="7258"/>
                  </a:cubicBezTo>
                  <a:cubicBezTo>
                    <a:pt x="703" y="7461"/>
                    <a:pt x="598" y="7667"/>
                    <a:pt x="505" y="7878"/>
                  </a:cubicBezTo>
                  <a:cubicBezTo>
                    <a:pt x="432" y="8041"/>
                    <a:pt x="366" y="8208"/>
                    <a:pt x="304" y="8375"/>
                  </a:cubicBezTo>
                  <a:cubicBezTo>
                    <a:pt x="300" y="8314"/>
                    <a:pt x="298" y="8253"/>
                    <a:pt x="296" y="8192"/>
                  </a:cubicBezTo>
                  <a:cubicBezTo>
                    <a:pt x="297" y="8098"/>
                    <a:pt x="300" y="8004"/>
                    <a:pt x="306" y="7910"/>
                  </a:cubicBezTo>
                  <a:cubicBezTo>
                    <a:pt x="312" y="7826"/>
                    <a:pt x="320" y="7743"/>
                    <a:pt x="331" y="7659"/>
                  </a:cubicBezTo>
                  <a:cubicBezTo>
                    <a:pt x="342" y="7576"/>
                    <a:pt x="353" y="7493"/>
                    <a:pt x="369" y="7410"/>
                  </a:cubicBezTo>
                  <a:cubicBezTo>
                    <a:pt x="378" y="7367"/>
                    <a:pt x="385" y="7323"/>
                    <a:pt x="396" y="7280"/>
                  </a:cubicBezTo>
                  <a:cubicBezTo>
                    <a:pt x="405" y="7242"/>
                    <a:pt x="415" y="7202"/>
                    <a:pt x="424" y="7163"/>
                  </a:cubicBezTo>
                  <a:cubicBezTo>
                    <a:pt x="442" y="7098"/>
                    <a:pt x="461" y="7033"/>
                    <a:pt x="481" y="6967"/>
                  </a:cubicBezTo>
                  <a:cubicBezTo>
                    <a:pt x="501" y="6904"/>
                    <a:pt x="523" y="6841"/>
                    <a:pt x="546" y="6779"/>
                  </a:cubicBezTo>
                  <a:cubicBezTo>
                    <a:pt x="577" y="6699"/>
                    <a:pt x="609" y="6618"/>
                    <a:pt x="648" y="6540"/>
                  </a:cubicBezTo>
                  <a:cubicBezTo>
                    <a:pt x="668" y="6498"/>
                    <a:pt x="688" y="6455"/>
                    <a:pt x="710" y="6414"/>
                  </a:cubicBezTo>
                  <a:cubicBezTo>
                    <a:pt x="730" y="6377"/>
                    <a:pt x="750" y="6339"/>
                    <a:pt x="770" y="6303"/>
                  </a:cubicBezTo>
                  <a:cubicBezTo>
                    <a:pt x="810" y="6231"/>
                    <a:pt x="849" y="6159"/>
                    <a:pt x="895" y="6090"/>
                  </a:cubicBezTo>
                  <a:cubicBezTo>
                    <a:pt x="918" y="6055"/>
                    <a:pt x="940" y="6019"/>
                    <a:pt x="964" y="5985"/>
                  </a:cubicBezTo>
                  <a:cubicBezTo>
                    <a:pt x="986" y="5955"/>
                    <a:pt x="1008" y="5924"/>
                    <a:pt x="1030" y="5894"/>
                  </a:cubicBezTo>
                  <a:cubicBezTo>
                    <a:pt x="1067" y="5846"/>
                    <a:pt x="1104" y="5798"/>
                    <a:pt x="1142" y="5753"/>
                  </a:cubicBezTo>
                  <a:cubicBezTo>
                    <a:pt x="1182" y="5706"/>
                    <a:pt x="1223" y="5661"/>
                    <a:pt x="1264" y="5616"/>
                  </a:cubicBezTo>
                  <a:cubicBezTo>
                    <a:pt x="1316" y="5564"/>
                    <a:pt x="1367" y="5514"/>
                    <a:pt x="1420" y="5464"/>
                  </a:cubicBezTo>
                  <a:cubicBezTo>
                    <a:pt x="1470" y="5417"/>
                    <a:pt x="1523" y="5372"/>
                    <a:pt x="1576" y="5328"/>
                  </a:cubicBezTo>
                  <a:cubicBezTo>
                    <a:pt x="1620" y="5295"/>
                    <a:pt x="1664" y="5264"/>
                    <a:pt x="1710" y="5232"/>
                  </a:cubicBezTo>
                  <a:cubicBezTo>
                    <a:pt x="1753" y="5204"/>
                    <a:pt x="1798" y="5177"/>
                    <a:pt x="1842" y="5149"/>
                  </a:cubicBezTo>
                  <a:cubicBezTo>
                    <a:pt x="1973" y="5073"/>
                    <a:pt x="2107" y="5002"/>
                    <a:pt x="2244" y="4938"/>
                  </a:cubicBezTo>
                  <a:cubicBezTo>
                    <a:pt x="2386" y="4871"/>
                    <a:pt x="2528" y="4806"/>
                    <a:pt x="2670" y="4741"/>
                  </a:cubicBezTo>
                  <a:cubicBezTo>
                    <a:pt x="2724" y="4715"/>
                    <a:pt x="2780" y="4690"/>
                    <a:pt x="2835" y="4664"/>
                  </a:cubicBezTo>
                  <a:cubicBezTo>
                    <a:pt x="2892" y="4635"/>
                    <a:pt x="2948" y="4604"/>
                    <a:pt x="3004" y="4572"/>
                  </a:cubicBezTo>
                  <a:cubicBezTo>
                    <a:pt x="3055" y="4541"/>
                    <a:pt x="3108" y="4510"/>
                    <a:pt x="3155" y="4472"/>
                  </a:cubicBezTo>
                  <a:cubicBezTo>
                    <a:pt x="3177" y="4454"/>
                    <a:pt x="3199" y="4436"/>
                    <a:pt x="3220" y="4417"/>
                  </a:cubicBezTo>
                  <a:cubicBezTo>
                    <a:pt x="3245" y="4393"/>
                    <a:pt x="3269" y="4370"/>
                    <a:pt x="3292" y="4345"/>
                  </a:cubicBezTo>
                  <a:cubicBezTo>
                    <a:pt x="3380" y="4252"/>
                    <a:pt x="3455" y="4151"/>
                    <a:pt x="3530" y="4049"/>
                  </a:cubicBezTo>
                  <a:cubicBezTo>
                    <a:pt x="3595" y="3956"/>
                    <a:pt x="3661" y="3863"/>
                    <a:pt x="3728" y="3771"/>
                  </a:cubicBezTo>
                  <a:cubicBezTo>
                    <a:pt x="3771" y="3713"/>
                    <a:pt x="3816" y="3655"/>
                    <a:pt x="3863" y="3601"/>
                  </a:cubicBezTo>
                  <a:cubicBezTo>
                    <a:pt x="3889" y="3571"/>
                    <a:pt x="3914" y="3540"/>
                    <a:pt x="3943" y="3511"/>
                  </a:cubicBezTo>
                  <a:cubicBezTo>
                    <a:pt x="3967" y="3486"/>
                    <a:pt x="3991" y="3460"/>
                    <a:pt x="4015" y="3435"/>
                  </a:cubicBezTo>
                  <a:cubicBezTo>
                    <a:pt x="4046" y="3406"/>
                    <a:pt x="4076" y="3374"/>
                    <a:pt x="4109" y="3347"/>
                  </a:cubicBezTo>
                  <a:cubicBezTo>
                    <a:pt x="4141" y="3319"/>
                    <a:pt x="4175" y="3290"/>
                    <a:pt x="4207" y="3262"/>
                  </a:cubicBezTo>
                  <a:cubicBezTo>
                    <a:pt x="4238" y="3239"/>
                    <a:pt x="4268" y="3215"/>
                    <a:pt x="4299" y="3191"/>
                  </a:cubicBezTo>
                  <a:cubicBezTo>
                    <a:pt x="4333" y="3164"/>
                    <a:pt x="4370" y="3141"/>
                    <a:pt x="4406" y="3116"/>
                  </a:cubicBezTo>
                  <a:cubicBezTo>
                    <a:pt x="4468" y="3072"/>
                    <a:pt x="4535" y="3033"/>
                    <a:pt x="4600" y="2994"/>
                  </a:cubicBezTo>
                  <a:cubicBezTo>
                    <a:pt x="4646" y="2969"/>
                    <a:pt x="4692" y="2944"/>
                    <a:pt x="4738" y="2920"/>
                  </a:cubicBezTo>
                  <a:cubicBezTo>
                    <a:pt x="4783" y="2898"/>
                    <a:pt x="4829" y="2877"/>
                    <a:pt x="4874" y="2856"/>
                  </a:cubicBezTo>
                  <a:cubicBezTo>
                    <a:pt x="4910" y="2843"/>
                    <a:pt x="4945" y="2828"/>
                    <a:pt x="4979" y="2816"/>
                  </a:cubicBezTo>
                  <a:cubicBezTo>
                    <a:pt x="5019" y="2802"/>
                    <a:pt x="5059" y="2789"/>
                    <a:pt x="5099" y="2778"/>
                  </a:cubicBezTo>
                  <a:cubicBezTo>
                    <a:pt x="5121" y="2772"/>
                    <a:pt x="5142" y="2766"/>
                    <a:pt x="5164" y="2762"/>
                  </a:cubicBezTo>
                  <a:cubicBezTo>
                    <a:pt x="5185" y="2759"/>
                    <a:pt x="5206" y="2755"/>
                    <a:pt x="5227" y="2751"/>
                  </a:cubicBezTo>
                  <a:cubicBezTo>
                    <a:pt x="5283" y="2745"/>
                    <a:pt x="5339" y="2741"/>
                    <a:pt x="5395" y="2739"/>
                  </a:cubicBezTo>
                  <a:cubicBezTo>
                    <a:pt x="5412" y="2740"/>
                    <a:pt x="5430" y="2741"/>
                    <a:pt x="5447" y="2742"/>
                  </a:cubicBezTo>
                  <a:cubicBezTo>
                    <a:pt x="5470" y="2745"/>
                    <a:pt x="5493" y="2748"/>
                    <a:pt x="5516" y="2752"/>
                  </a:cubicBezTo>
                  <a:cubicBezTo>
                    <a:pt x="5539" y="2757"/>
                    <a:pt x="5562" y="2762"/>
                    <a:pt x="5584" y="2767"/>
                  </a:cubicBezTo>
                  <a:cubicBezTo>
                    <a:pt x="5646" y="2785"/>
                    <a:pt x="5708" y="2804"/>
                    <a:pt x="5769" y="2825"/>
                  </a:cubicBezTo>
                  <a:cubicBezTo>
                    <a:pt x="5830" y="2846"/>
                    <a:pt x="5892" y="2869"/>
                    <a:pt x="5955" y="2886"/>
                  </a:cubicBezTo>
                  <a:cubicBezTo>
                    <a:pt x="6017" y="2902"/>
                    <a:pt x="6082" y="2911"/>
                    <a:pt x="6146" y="2911"/>
                  </a:cubicBezTo>
                  <a:cubicBezTo>
                    <a:pt x="6163" y="2911"/>
                    <a:pt x="6180" y="2910"/>
                    <a:pt x="6197" y="2909"/>
                  </a:cubicBezTo>
                  <a:cubicBezTo>
                    <a:pt x="6286" y="2902"/>
                    <a:pt x="6373" y="2875"/>
                    <a:pt x="6451" y="2831"/>
                  </a:cubicBezTo>
                  <a:cubicBezTo>
                    <a:pt x="6505" y="2800"/>
                    <a:pt x="6557" y="2765"/>
                    <a:pt x="6607" y="2727"/>
                  </a:cubicBezTo>
                  <a:cubicBezTo>
                    <a:pt x="6638" y="2704"/>
                    <a:pt x="6667" y="2680"/>
                    <a:pt x="6696" y="2656"/>
                  </a:cubicBezTo>
                  <a:cubicBezTo>
                    <a:pt x="6788" y="2577"/>
                    <a:pt x="6870" y="2489"/>
                    <a:pt x="6953" y="2402"/>
                  </a:cubicBezTo>
                  <a:cubicBezTo>
                    <a:pt x="7035" y="2315"/>
                    <a:pt x="7113" y="2226"/>
                    <a:pt x="7192" y="2137"/>
                  </a:cubicBezTo>
                  <a:cubicBezTo>
                    <a:pt x="7347" y="1964"/>
                    <a:pt x="7502" y="1791"/>
                    <a:pt x="7663" y="1623"/>
                  </a:cubicBezTo>
                  <a:cubicBezTo>
                    <a:pt x="7765" y="1521"/>
                    <a:pt x="7867" y="1422"/>
                    <a:pt x="7972" y="1324"/>
                  </a:cubicBezTo>
                  <a:cubicBezTo>
                    <a:pt x="8076" y="1226"/>
                    <a:pt x="8186" y="1138"/>
                    <a:pt x="8297" y="1049"/>
                  </a:cubicBezTo>
                  <a:cubicBezTo>
                    <a:pt x="8369" y="994"/>
                    <a:pt x="8440" y="939"/>
                    <a:pt x="8515" y="889"/>
                  </a:cubicBezTo>
                  <a:cubicBezTo>
                    <a:pt x="8553" y="864"/>
                    <a:pt x="8589" y="838"/>
                    <a:pt x="8627" y="815"/>
                  </a:cubicBezTo>
                  <a:cubicBezTo>
                    <a:pt x="8663" y="793"/>
                    <a:pt x="8699" y="770"/>
                    <a:pt x="8734" y="748"/>
                  </a:cubicBezTo>
                  <a:cubicBezTo>
                    <a:pt x="8787" y="719"/>
                    <a:pt x="8839" y="689"/>
                    <a:pt x="8893" y="661"/>
                  </a:cubicBezTo>
                  <a:cubicBezTo>
                    <a:pt x="8946" y="634"/>
                    <a:pt x="9000" y="606"/>
                    <a:pt x="9056" y="582"/>
                  </a:cubicBezTo>
                  <a:cubicBezTo>
                    <a:pt x="9088" y="569"/>
                    <a:pt x="9120" y="555"/>
                    <a:pt x="9152" y="541"/>
                  </a:cubicBezTo>
                  <a:cubicBezTo>
                    <a:pt x="9188" y="529"/>
                    <a:pt x="9224" y="514"/>
                    <a:pt x="9260" y="503"/>
                  </a:cubicBezTo>
                  <a:lnTo>
                    <a:pt x="9365" y="470"/>
                  </a:lnTo>
                  <a:cubicBezTo>
                    <a:pt x="9414" y="457"/>
                    <a:pt x="9461" y="445"/>
                    <a:pt x="9510" y="434"/>
                  </a:cubicBezTo>
                  <a:cubicBezTo>
                    <a:pt x="9558" y="424"/>
                    <a:pt x="9606" y="415"/>
                    <a:pt x="9654" y="407"/>
                  </a:cubicBezTo>
                  <a:cubicBezTo>
                    <a:pt x="9697" y="401"/>
                    <a:pt x="9742" y="395"/>
                    <a:pt x="9787" y="391"/>
                  </a:cubicBezTo>
                  <a:cubicBezTo>
                    <a:pt x="9833" y="388"/>
                    <a:pt x="9880" y="386"/>
                    <a:pt x="9926" y="384"/>
                  </a:cubicBezTo>
                  <a:close/>
                  <a:moveTo>
                    <a:pt x="6089" y="8424"/>
                  </a:moveTo>
                  <a:cubicBezTo>
                    <a:pt x="6154" y="8424"/>
                    <a:pt x="6215" y="8447"/>
                    <a:pt x="6255" y="8504"/>
                  </a:cubicBezTo>
                  <a:cubicBezTo>
                    <a:pt x="6297" y="8553"/>
                    <a:pt x="6272" y="8627"/>
                    <a:pt x="6232" y="8670"/>
                  </a:cubicBezTo>
                  <a:cubicBezTo>
                    <a:pt x="6192" y="8712"/>
                    <a:pt x="6132" y="8721"/>
                    <a:pt x="6076" y="8724"/>
                  </a:cubicBezTo>
                  <a:cubicBezTo>
                    <a:pt x="6075" y="8724"/>
                    <a:pt x="6074" y="8724"/>
                    <a:pt x="6073" y="8724"/>
                  </a:cubicBezTo>
                  <a:cubicBezTo>
                    <a:pt x="5961" y="8724"/>
                    <a:pt x="5807" y="8672"/>
                    <a:pt x="5815" y="8538"/>
                  </a:cubicBezTo>
                  <a:cubicBezTo>
                    <a:pt x="5880" y="8476"/>
                    <a:pt x="5990" y="8424"/>
                    <a:pt x="6089" y="8424"/>
                  </a:cubicBezTo>
                  <a:close/>
                  <a:moveTo>
                    <a:pt x="10047" y="0"/>
                  </a:moveTo>
                  <a:cubicBezTo>
                    <a:pt x="10023" y="0"/>
                    <a:pt x="9999" y="1"/>
                    <a:pt x="9976" y="2"/>
                  </a:cubicBezTo>
                  <a:cubicBezTo>
                    <a:pt x="9918" y="5"/>
                    <a:pt x="9860" y="7"/>
                    <a:pt x="9802" y="14"/>
                  </a:cubicBezTo>
                  <a:cubicBezTo>
                    <a:pt x="9764" y="19"/>
                    <a:pt x="9724" y="23"/>
                    <a:pt x="9685" y="30"/>
                  </a:cubicBezTo>
                  <a:cubicBezTo>
                    <a:pt x="9652" y="36"/>
                    <a:pt x="9620" y="43"/>
                    <a:pt x="9587" y="48"/>
                  </a:cubicBezTo>
                  <a:cubicBezTo>
                    <a:pt x="9557" y="53"/>
                    <a:pt x="9525" y="63"/>
                    <a:pt x="9495" y="69"/>
                  </a:cubicBezTo>
                  <a:cubicBezTo>
                    <a:pt x="9465" y="76"/>
                    <a:pt x="9436" y="86"/>
                    <a:pt x="9405" y="94"/>
                  </a:cubicBezTo>
                  <a:cubicBezTo>
                    <a:pt x="9352" y="109"/>
                    <a:pt x="9298" y="124"/>
                    <a:pt x="9246" y="144"/>
                  </a:cubicBezTo>
                  <a:cubicBezTo>
                    <a:pt x="9131" y="189"/>
                    <a:pt x="9016" y="235"/>
                    <a:pt x="8908" y="294"/>
                  </a:cubicBezTo>
                  <a:cubicBezTo>
                    <a:pt x="8847" y="327"/>
                    <a:pt x="8786" y="361"/>
                    <a:pt x="8726" y="397"/>
                  </a:cubicBezTo>
                  <a:cubicBezTo>
                    <a:pt x="8673" y="427"/>
                    <a:pt x="8623" y="461"/>
                    <a:pt x="8571" y="493"/>
                  </a:cubicBezTo>
                  <a:cubicBezTo>
                    <a:pt x="8527" y="522"/>
                    <a:pt x="8484" y="552"/>
                    <a:pt x="8442" y="583"/>
                  </a:cubicBezTo>
                  <a:cubicBezTo>
                    <a:pt x="8390" y="622"/>
                    <a:pt x="8337" y="661"/>
                    <a:pt x="8285" y="702"/>
                  </a:cubicBezTo>
                  <a:cubicBezTo>
                    <a:pt x="8190" y="776"/>
                    <a:pt x="8096" y="851"/>
                    <a:pt x="8006" y="931"/>
                  </a:cubicBezTo>
                  <a:cubicBezTo>
                    <a:pt x="7826" y="1092"/>
                    <a:pt x="7651" y="1259"/>
                    <a:pt x="7480" y="1430"/>
                  </a:cubicBezTo>
                  <a:cubicBezTo>
                    <a:pt x="7310" y="1600"/>
                    <a:pt x="7144" y="1776"/>
                    <a:pt x="6977" y="1948"/>
                  </a:cubicBezTo>
                  <a:cubicBezTo>
                    <a:pt x="6899" y="2027"/>
                    <a:pt x="6822" y="2103"/>
                    <a:pt x="6742" y="2180"/>
                  </a:cubicBezTo>
                  <a:cubicBezTo>
                    <a:pt x="6668" y="2250"/>
                    <a:pt x="6591" y="2317"/>
                    <a:pt x="6511" y="2382"/>
                  </a:cubicBezTo>
                  <a:cubicBezTo>
                    <a:pt x="6459" y="2418"/>
                    <a:pt x="6408" y="2455"/>
                    <a:pt x="6353" y="2489"/>
                  </a:cubicBezTo>
                  <a:cubicBezTo>
                    <a:pt x="6327" y="2503"/>
                    <a:pt x="6301" y="2517"/>
                    <a:pt x="6273" y="2529"/>
                  </a:cubicBezTo>
                  <a:cubicBezTo>
                    <a:pt x="6257" y="2535"/>
                    <a:pt x="6240" y="2541"/>
                    <a:pt x="6223" y="2547"/>
                  </a:cubicBezTo>
                  <a:cubicBezTo>
                    <a:pt x="6215" y="2549"/>
                    <a:pt x="6205" y="2550"/>
                    <a:pt x="6197" y="2552"/>
                  </a:cubicBezTo>
                  <a:cubicBezTo>
                    <a:pt x="6181" y="2553"/>
                    <a:pt x="6166" y="2554"/>
                    <a:pt x="6151" y="2554"/>
                  </a:cubicBezTo>
                  <a:cubicBezTo>
                    <a:pt x="6126" y="2554"/>
                    <a:pt x="6100" y="2553"/>
                    <a:pt x="6075" y="2551"/>
                  </a:cubicBezTo>
                  <a:cubicBezTo>
                    <a:pt x="5986" y="2538"/>
                    <a:pt x="5897" y="2513"/>
                    <a:pt x="5808" y="2494"/>
                  </a:cubicBezTo>
                  <a:cubicBezTo>
                    <a:pt x="5727" y="2478"/>
                    <a:pt x="5644" y="2466"/>
                    <a:pt x="5561" y="2461"/>
                  </a:cubicBezTo>
                  <a:cubicBezTo>
                    <a:pt x="5537" y="2460"/>
                    <a:pt x="5514" y="2460"/>
                    <a:pt x="5490" y="2460"/>
                  </a:cubicBezTo>
                  <a:cubicBezTo>
                    <a:pt x="5425" y="2460"/>
                    <a:pt x="5360" y="2464"/>
                    <a:pt x="5294" y="2475"/>
                  </a:cubicBezTo>
                  <a:cubicBezTo>
                    <a:pt x="5255" y="2482"/>
                    <a:pt x="5215" y="2489"/>
                    <a:pt x="5176" y="2497"/>
                  </a:cubicBezTo>
                  <a:cubicBezTo>
                    <a:pt x="5125" y="2509"/>
                    <a:pt x="5076" y="2522"/>
                    <a:pt x="5027" y="2535"/>
                  </a:cubicBezTo>
                  <a:cubicBezTo>
                    <a:pt x="4955" y="2555"/>
                    <a:pt x="4870" y="2586"/>
                    <a:pt x="4786" y="2618"/>
                  </a:cubicBezTo>
                  <a:cubicBezTo>
                    <a:pt x="4711" y="2647"/>
                    <a:pt x="4636" y="2680"/>
                    <a:pt x="4563" y="2716"/>
                  </a:cubicBezTo>
                  <a:cubicBezTo>
                    <a:pt x="4409" y="2792"/>
                    <a:pt x="4258" y="2876"/>
                    <a:pt x="4116" y="2975"/>
                  </a:cubicBezTo>
                  <a:cubicBezTo>
                    <a:pt x="4089" y="2995"/>
                    <a:pt x="4059" y="3013"/>
                    <a:pt x="4032" y="3034"/>
                  </a:cubicBezTo>
                  <a:cubicBezTo>
                    <a:pt x="4008" y="3053"/>
                    <a:pt x="3984" y="3072"/>
                    <a:pt x="3958" y="3091"/>
                  </a:cubicBezTo>
                  <a:cubicBezTo>
                    <a:pt x="3908" y="3129"/>
                    <a:pt x="3860" y="3170"/>
                    <a:pt x="3811" y="3211"/>
                  </a:cubicBezTo>
                  <a:cubicBezTo>
                    <a:pt x="3787" y="3232"/>
                    <a:pt x="3765" y="3254"/>
                    <a:pt x="3742" y="3277"/>
                  </a:cubicBezTo>
                  <a:cubicBezTo>
                    <a:pt x="3725" y="3291"/>
                    <a:pt x="3709" y="3307"/>
                    <a:pt x="3694" y="3323"/>
                  </a:cubicBezTo>
                  <a:cubicBezTo>
                    <a:pt x="3669" y="3349"/>
                    <a:pt x="3641" y="3373"/>
                    <a:pt x="3617" y="3400"/>
                  </a:cubicBezTo>
                  <a:cubicBezTo>
                    <a:pt x="3595" y="3426"/>
                    <a:pt x="3572" y="3451"/>
                    <a:pt x="3549" y="3476"/>
                  </a:cubicBezTo>
                  <a:cubicBezTo>
                    <a:pt x="3512" y="3517"/>
                    <a:pt x="3477" y="3560"/>
                    <a:pt x="3444" y="3603"/>
                  </a:cubicBezTo>
                  <a:cubicBezTo>
                    <a:pt x="3405" y="3653"/>
                    <a:pt x="3367" y="3702"/>
                    <a:pt x="3331" y="3752"/>
                  </a:cubicBezTo>
                  <a:cubicBezTo>
                    <a:pt x="3262" y="3850"/>
                    <a:pt x="3194" y="3950"/>
                    <a:pt x="3124" y="4047"/>
                  </a:cubicBezTo>
                  <a:cubicBezTo>
                    <a:pt x="3104" y="4074"/>
                    <a:pt x="3086" y="4099"/>
                    <a:pt x="3065" y="4124"/>
                  </a:cubicBezTo>
                  <a:cubicBezTo>
                    <a:pt x="3041" y="4154"/>
                    <a:pt x="3017" y="4181"/>
                    <a:pt x="2992" y="4208"/>
                  </a:cubicBezTo>
                  <a:cubicBezTo>
                    <a:pt x="2971" y="4229"/>
                    <a:pt x="2950" y="4250"/>
                    <a:pt x="2928" y="4269"/>
                  </a:cubicBezTo>
                  <a:cubicBezTo>
                    <a:pt x="2906" y="4288"/>
                    <a:pt x="2884" y="4307"/>
                    <a:pt x="2861" y="4325"/>
                  </a:cubicBezTo>
                  <a:cubicBezTo>
                    <a:pt x="2831" y="4347"/>
                    <a:pt x="2803" y="4368"/>
                    <a:pt x="2773" y="4389"/>
                  </a:cubicBezTo>
                  <a:cubicBezTo>
                    <a:pt x="2745" y="4407"/>
                    <a:pt x="2717" y="4425"/>
                    <a:pt x="2689" y="4441"/>
                  </a:cubicBezTo>
                  <a:cubicBezTo>
                    <a:pt x="2599" y="4491"/>
                    <a:pt x="2509" y="4536"/>
                    <a:pt x="2417" y="4579"/>
                  </a:cubicBezTo>
                  <a:cubicBezTo>
                    <a:pt x="2324" y="4621"/>
                    <a:pt x="2231" y="4660"/>
                    <a:pt x="2137" y="4699"/>
                  </a:cubicBezTo>
                  <a:cubicBezTo>
                    <a:pt x="2041" y="4739"/>
                    <a:pt x="1945" y="4780"/>
                    <a:pt x="1851" y="4824"/>
                  </a:cubicBezTo>
                  <a:cubicBezTo>
                    <a:pt x="1758" y="4867"/>
                    <a:pt x="1666" y="4911"/>
                    <a:pt x="1576" y="4963"/>
                  </a:cubicBezTo>
                  <a:cubicBezTo>
                    <a:pt x="1559" y="4973"/>
                    <a:pt x="1530" y="4990"/>
                    <a:pt x="1501" y="5007"/>
                  </a:cubicBezTo>
                  <a:cubicBezTo>
                    <a:pt x="1468" y="5025"/>
                    <a:pt x="1438" y="5046"/>
                    <a:pt x="1407" y="5066"/>
                  </a:cubicBezTo>
                  <a:cubicBezTo>
                    <a:pt x="1361" y="5096"/>
                    <a:pt x="1318" y="5128"/>
                    <a:pt x="1275" y="5162"/>
                  </a:cubicBezTo>
                  <a:cubicBezTo>
                    <a:pt x="1175" y="5239"/>
                    <a:pt x="1077" y="5317"/>
                    <a:pt x="987" y="5404"/>
                  </a:cubicBezTo>
                  <a:cubicBezTo>
                    <a:pt x="937" y="5454"/>
                    <a:pt x="887" y="5504"/>
                    <a:pt x="838" y="5557"/>
                  </a:cubicBezTo>
                  <a:cubicBezTo>
                    <a:pt x="820" y="5576"/>
                    <a:pt x="803" y="5596"/>
                    <a:pt x="785" y="5617"/>
                  </a:cubicBezTo>
                  <a:cubicBezTo>
                    <a:pt x="770" y="5635"/>
                    <a:pt x="753" y="5652"/>
                    <a:pt x="738" y="5671"/>
                  </a:cubicBezTo>
                  <a:cubicBezTo>
                    <a:pt x="696" y="5726"/>
                    <a:pt x="654" y="5779"/>
                    <a:pt x="615" y="5835"/>
                  </a:cubicBezTo>
                  <a:cubicBezTo>
                    <a:pt x="581" y="5884"/>
                    <a:pt x="548" y="5935"/>
                    <a:pt x="515" y="5986"/>
                  </a:cubicBezTo>
                  <a:cubicBezTo>
                    <a:pt x="502" y="6009"/>
                    <a:pt x="488" y="6034"/>
                    <a:pt x="474" y="6057"/>
                  </a:cubicBezTo>
                  <a:cubicBezTo>
                    <a:pt x="460" y="6082"/>
                    <a:pt x="444" y="6108"/>
                    <a:pt x="430" y="6134"/>
                  </a:cubicBezTo>
                  <a:cubicBezTo>
                    <a:pt x="402" y="6189"/>
                    <a:pt x="373" y="6242"/>
                    <a:pt x="347" y="6297"/>
                  </a:cubicBezTo>
                  <a:cubicBezTo>
                    <a:pt x="334" y="6325"/>
                    <a:pt x="319" y="6352"/>
                    <a:pt x="307" y="6380"/>
                  </a:cubicBezTo>
                  <a:cubicBezTo>
                    <a:pt x="295" y="6411"/>
                    <a:pt x="281" y="6442"/>
                    <a:pt x="269" y="6473"/>
                  </a:cubicBezTo>
                  <a:cubicBezTo>
                    <a:pt x="243" y="6533"/>
                    <a:pt x="221" y="6595"/>
                    <a:pt x="199" y="6655"/>
                  </a:cubicBezTo>
                  <a:cubicBezTo>
                    <a:pt x="190" y="6682"/>
                    <a:pt x="181" y="6708"/>
                    <a:pt x="174" y="6734"/>
                  </a:cubicBezTo>
                  <a:cubicBezTo>
                    <a:pt x="167" y="6757"/>
                    <a:pt x="158" y="6780"/>
                    <a:pt x="152" y="6805"/>
                  </a:cubicBezTo>
                  <a:cubicBezTo>
                    <a:pt x="134" y="6870"/>
                    <a:pt x="116" y="6936"/>
                    <a:pt x="102" y="7002"/>
                  </a:cubicBezTo>
                  <a:cubicBezTo>
                    <a:pt x="74" y="7124"/>
                    <a:pt x="50" y="7247"/>
                    <a:pt x="36" y="7372"/>
                  </a:cubicBezTo>
                  <a:cubicBezTo>
                    <a:pt x="29" y="7432"/>
                    <a:pt x="23" y="7492"/>
                    <a:pt x="18" y="7551"/>
                  </a:cubicBezTo>
                  <a:cubicBezTo>
                    <a:pt x="12" y="7614"/>
                    <a:pt x="9" y="7678"/>
                    <a:pt x="6" y="7743"/>
                  </a:cubicBezTo>
                  <a:cubicBezTo>
                    <a:pt x="1" y="7862"/>
                    <a:pt x="4" y="7983"/>
                    <a:pt x="8" y="8102"/>
                  </a:cubicBezTo>
                  <a:cubicBezTo>
                    <a:pt x="12" y="8219"/>
                    <a:pt x="25" y="8339"/>
                    <a:pt x="50" y="8454"/>
                  </a:cubicBezTo>
                  <a:cubicBezTo>
                    <a:pt x="60" y="8492"/>
                    <a:pt x="68" y="8532"/>
                    <a:pt x="80" y="8571"/>
                  </a:cubicBezTo>
                  <a:cubicBezTo>
                    <a:pt x="97" y="8634"/>
                    <a:pt x="122" y="8704"/>
                    <a:pt x="171" y="8750"/>
                  </a:cubicBezTo>
                  <a:cubicBezTo>
                    <a:pt x="196" y="8772"/>
                    <a:pt x="221" y="8784"/>
                    <a:pt x="253" y="8791"/>
                  </a:cubicBezTo>
                  <a:cubicBezTo>
                    <a:pt x="259" y="8792"/>
                    <a:pt x="267" y="8793"/>
                    <a:pt x="274" y="8793"/>
                  </a:cubicBezTo>
                  <a:cubicBezTo>
                    <a:pt x="294" y="8793"/>
                    <a:pt x="316" y="8788"/>
                    <a:pt x="332" y="8779"/>
                  </a:cubicBezTo>
                  <a:cubicBezTo>
                    <a:pt x="355" y="8766"/>
                    <a:pt x="375" y="8751"/>
                    <a:pt x="391" y="8729"/>
                  </a:cubicBezTo>
                  <a:cubicBezTo>
                    <a:pt x="400" y="8717"/>
                    <a:pt x="407" y="8706"/>
                    <a:pt x="415" y="8693"/>
                  </a:cubicBezTo>
                  <a:cubicBezTo>
                    <a:pt x="423" y="8695"/>
                    <a:pt x="431" y="8696"/>
                    <a:pt x="439" y="8696"/>
                  </a:cubicBezTo>
                  <a:cubicBezTo>
                    <a:pt x="476" y="8696"/>
                    <a:pt x="509" y="8679"/>
                    <a:pt x="540" y="8657"/>
                  </a:cubicBezTo>
                  <a:cubicBezTo>
                    <a:pt x="550" y="8650"/>
                    <a:pt x="562" y="8642"/>
                    <a:pt x="573" y="8635"/>
                  </a:cubicBezTo>
                  <a:cubicBezTo>
                    <a:pt x="594" y="8623"/>
                    <a:pt x="616" y="8612"/>
                    <a:pt x="638" y="8602"/>
                  </a:cubicBezTo>
                  <a:cubicBezTo>
                    <a:pt x="719" y="8569"/>
                    <a:pt x="801" y="8541"/>
                    <a:pt x="885" y="8518"/>
                  </a:cubicBezTo>
                  <a:cubicBezTo>
                    <a:pt x="1064" y="8470"/>
                    <a:pt x="1245" y="8438"/>
                    <a:pt x="1428" y="8412"/>
                  </a:cubicBezTo>
                  <a:cubicBezTo>
                    <a:pt x="1494" y="8403"/>
                    <a:pt x="1561" y="8396"/>
                    <a:pt x="1628" y="8391"/>
                  </a:cubicBezTo>
                  <a:cubicBezTo>
                    <a:pt x="1693" y="8385"/>
                    <a:pt x="1757" y="8383"/>
                    <a:pt x="1822" y="8383"/>
                  </a:cubicBezTo>
                  <a:cubicBezTo>
                    <a:pt x="2022" y="8384"/>
                    <a:pt x="2221" y="8398"/>
                    <a:pt x="2421" y="8408"/>
                  </a:cubicBezTo>
                  <a:cubicBezTo>
                    <a:pt x="2600" y="8417"/>
                    <a:pt x="2781" y="8424"/>
                    <a:pt x="2961" y="8424"/>
                  </a:cubicBezTo>
                  <a:cubicBezTo>
                    <a:pt x="3268" y="8424"/>
                    <a:pt x="3574" y="8405"/>
                    <a:pt x="3876" y="8348"/>
                  </a:cubicBezTo>
                  <a:cubicBezTo>
                    <a:pt x="3938" y="8336"/>
                    <a:pt x="4000" y="8323"/>
                    <a:pt x="4060" y="8306"/>
                  </a:cubicBezTo>
                  <a:cubicBezTo>
                    <a:pt x="4092" y="8297"/>
                    <a:pt x="4124" y="8289"/>
                    <a:pt x="4155" y="8278"/>
                  </a:cubicBezTo>
                  <a:cubicBezTo>
                    <a:pt x="4184" y="8269"/>
                    <a:pt x="4214" y="8258"/>
                    <a:pt x="4243" y="8248"/>
                  </a:cubicBezTo>
                  <a:cubicBezTo>
                    <a:pt x="4271" y="8238"/>
                    <a:pt x="4300" y="8225"/>
                    <a:pt x="4328" y="8213"/>
                  </a:cubicBezTo>
                  <a:cubicBezTo>
                    <a:pt x="4359" y="8200"/>
                    <a:pt x="4389" y="8185"/>
                    <a:pt x="4420" y="8170"/>
                  </a:cubicBezTo>
                  <a:cubicBezTo>
                    <a:pt x="4476" y="8143"/>
                    <a:pt x="4530" y="8108"/>
                    <a:pt x="4583" y="8075"/>
                  </a:cubicBezTo>
                  <a:cubicBezTo>
                    <a:pt x="4789" y="7947"/>
                    <a:pt x="4970" y="7781"/>
                    <a:pt x="5114" y="7588"/>
                  </a:cubicBezTo>
                  <a:lnTo>
                    <a:pt x="5127" y="7569"/>
                  </a:lnTo>
                  <a:lnTo>
                    <a:pt x="5134" y="7562"/>
                  </a:lnTo>
                  <a:cubicBezTo>
                    <a:pt x="5214" y="7619"/>
                    <a:pt x="5304" y="7662"/>
                    <a:pt x="5397" y="7695"/>
                  </a:cubicBezTo>
                  <a:cubicBezTo>
                    <a:pt x="5357" y="7798"/>
                    <a:pt x="5351" y="7927"/>
                    <a:pt x="5375" y="8019"/>
                  </a:cubicBezTo>
                  <a:cubicBezTo>
                    <a:pt x="5425" y="8176"/>
                    <a:pt x="5562" y="8283"/>
                    <a:pt x="5665" y="8407"/>
                  </a:cubicBezTo>
                  <a:cubicBezTo>
                    <a:pt x="5649" y="8446"/>
                    <a:pt x="5646" y="8496"/>
                    <a:pt x="5678" y="8529"/>
                  </a:cubicBezTo>
                  <a:cubicBezTo>
                    <a:pt x="5668" y="8686"/>
                    <a:pt x="5766" y="8836"/>
                    <a:pt x="5907" y="8903"/>
                  </a:cubicBezTo>
                  <a:cubicBezTo>
                    <a:pt x="5979" y="8943"/>
                    <a:pt x="6057" y="8962"/>
                    <a:pt x="6133" y="8962"/>
                  </a:cubicBezTo>
                  <a:cubicBezTo>
                    <a:pt x="6307" y="8962"/>
                    <a:pt x="6471" y="8862"/>
                    <a:pt x="6531" y="8676"/>
                  </a:cubicBezTo>
                  <a:cubicBezTo>
                    <a:pt x="6568" y="8563"/>
                    <a:pt x="6559" y="8432"/>
                    <a:pt x="6487" y="8335"/>
                  </a:cubicBezTo>
                  <a:cubicBezTo>
                    <a:pt x="6435" y="8267"/>
                    <a:pt x="6373" y="8203"/>
                    <a:pt x="6288" y="8177"/>
                  </a:cubicBezTo>
                  <a:cubicBezTo>
                    <a:pt x="6245" y="8165"/>
                    <a:pt x="6202" y="8159"/>
                    <a:pt x="6158" y="8159"/>
                  </a:cubicBezTo>
                  <a:cubicBezTo>
                    <a:pt x="6022" y="8159"/>
                    <a:pt x="5885" y="8215"/>
                    <a:pt x="5771" y="8289"/>
                  </a:cubicBezTo>
                  <a:cubicBezTo>
                    <a:pt x="5728" y="8235"/>
                    <a:pt x="5695" y="8174"/>
                    <a:pt x="5663" y="8112"/>
                  </a:cubicBezTo>
                  <a:cubicBezTo>
                    <a:pt x="5615" y="8025"/>
                    <a:pt x="5578" y="7933"/>
                    <a:pt x="5570" y="7833"/>
                  </a:cubicBezTo>
                  <a:cubicBezTo>
                    <a:pt x="5565" y="7803"/>
                    <a:pt x="5562" y="7773"/>
                    <a:pt x="5560" y="7744"/>
                  </a:cubicBezTo>
                  <a:lnTo>
                    <a:pt x="5560" y="7744"/>
                  </a:lnTo>
                  <a:cubicBezTo>
                    <a:pt x="5627" y="7760"/>
                    <a:pt x="5696" y="7774"/>
                    <a:pt x="5763" y="7787"/>
                  </a:cubicBezTo>
                  <a:cubicBezTo>
                    <a:pt x="5831" y="7798"/>
                    <a:pt x="5900" y="7803"/>
                    <a:pt x="5969" y="7803"/>
                  </a:cubicBezTo>
                  <a:cubicBezTo>
                    <a:pt x="6170" y="7803"/>
                    <a:pt x="6370" y="7761"/>
                    <a:pt x="6566" y="7718"/>
                  </a:cubicBezTo>
                  <a:cubicBezTo>
                    <a:pt x="6621" y="7891"/>
                    <a:pt x="6797" y="8005"/>
                    <a:pt x="6969" y="8033"/>
                  </a:cubicBezTo>
                  <a:cubicBezTo>
                    <a:pt x="6994" y="8038"/>
                    <a:pt x="7020" y="8040"/>
                    <a:pt x="7046" y="8040"/>
                  </a:cubicBezTo>
                  <a:cubicBezTo>
                    <a:pt x="7401" y="8040"/>
                    <a:pt x="7745" y="7635"/>
                    <a:pt x="7582" y="7292"/>
                  </a:cubicBezTo>
                  <a:cubicBezTo>
                    <a:pt x="7492" y="7089"/>
                    <a:pt x="7270" y="6961"/>
                    <a:pt x="7052" y="6961"/>
                  </a:cubicBezTo>
                  <a:cubicBezTo>
                    <a:pt x="6945" y="6961"/>
                    <a:pt x="6839" y="6992"/>
                    <a:pt x="6750" y="7061"/>
                  </a:cubicBezTo>
                  <a:cubicBezTo>
                    <a:pt x="6602" y="7173"/>
                    <a:pt x="6493" y="7354"/>
                    <a:pt x="6530" y="7545"/>
                  </a:cubicBezTo>
                  <a:cubicBezTo>
                    <a:pt x="6452" y="7553"/>
                    <a:pt x="6375" y="7557"/>
                    <a:pt x="6298" y="7557"/>
                  </a:cubicBezTo>
                  <a:cubicBezTo>
                    <a:pt x="5947" y="7557"/>
                    <a:pt x="5602" y="7480"/>
                    <a:pt x="5268" y="7375"/>
                  </a:cubicBezTo>
                  <a:cubicBezTo>
                    <a:pt x="5308" y="7317"/>
                    <a:pt x="5347" y="7258"/>
                    <a:pt x="5385" y="7198"/>
                  </a:cubicBezTo>
                  <a:cubicBezTo>
                    <a:pt x="5428" y="7131"/>
                    <a:pt x="5469" y="7064"/>
                    <a:pt x="5510" y="6996"/>
                  </a:cubicBezTo>
                  <a:cubicBezTo>
                    <a:pt x="5544" y="6938"/>
                    <a:pt x="5578" y="6881"/>
                    <a:pt x="5616" y="6827"/>
                  </a:cubicBezTo>
                  <a:cubicBezTo>
                    <a:pt x="5628" y="6810"/>
                    <a:pt x="5642" y="6793"/>
                    <a:pt x="5657" y="6777"/>
                  </a:cubicBezTo>
                  <a:cubicBezTo>
                    <a:pt x="5665" y="6769"/>
                    <a:pt x="5674" y="6762"/>
                    <a:pt x="5682" y="6754"/>
                  </a:cubicBezTo>
                  <a:cubicBezTo>
                    <a:pt x="5692" y="6747"/>
                    <a:pt x="5704" y="6739"/>
                    <a:pt x="5716" y="6732"/>
                  </a:cubicBezTo>
                  <a:cubicBezTo>
                    <a:pt x="5737" y="6721"/>
                    <a:pt x="5759" y="6710"/>
                    <a:pt x="5781" y="6700"/>
                  </a:cubicBezTo>
                  <a:cubicBezTo>
                    <a:pt x="5934" y="6638"/>
                    <a:pt x="6092" y="6589"/>
                    <a:pt x="6249" y="6538"/>
                  </a:cubicBezTo>
                  <a:cubicBezTo>
                    <a:pt x="6416" y="6484"/>
                    <a:pt x="6584" y="6433"/>
                    <a:pt x="6753" y="6386"/>
                  </a:cubicBezTo>
                  <a:cubicBezTo>
                    <a:pt x="6950" y="6334"/>
                    <a:pt x="7147" y="6285"/>
                    <a:pt x="7343" y="6230"/>
                  </a:cubicBezTo>
                  <a:cubicBezTo>
                    <a:pt x="7541" y="6175"/>
                    <a:pt x="7740" y="6119"/>
                    <a:pt x="7930" y="6042"/>
                  </a:cubicBezTo>
                  <a:cubicBezTo>
                    <a:pt x="7994" y="6017"/>
                    <a:pt x="8058" y="5992"/>
                    <a:pt x="8121" y="5964"/>
                  </a:cubicBezTo>
                  <a:cubicBezTo>
                    <a:pt x="8182" y="5938"/>
                    <a:pt x="8242" y="5911"/>
                    <a:pt x="8300" y="5883"/>
                  </a:cubicBezTo>
                  <a:cubicBezTo>
                    <a:pt x="8413" y="5832"/>
                    <a:pt x="8521" y="5771"/>
                    <a:pt x="8626" y="5709"/>
                  </a:cubicBezTo>
                  <a:cubicBezTo>
                    <a:pt x="8730" y="5648"/>
                    <a:pt x="8830" y="5580"/>
                    <a:pt x="8922" y="5504"/>
                  </a:cubicBezTo>
                  <a:cubicBezTo>
                    <a:pt x="8945" y="5485"/>
                    <a:pt x="8970" y="5468"/>
                    <a:pt x="8992" y="5447"/>
                  </a:cubicBezTo>
                  <a:cubicBezTo>
                    <a:pt x="9017" y="5422"/>
                    <a:pt x="9042" y="5399"/>
                    <a:pt x="9068" y="5375"/>
                  </a:cubicBezTo>
                  <a:cubicBezTo>
                    <a:pt x="9091" y="5353"/>
                    <a:pt x="9113" y="5328"/>
                    <a:pt x="9137" y="5305"/>
                  </a:cubicBezTo>
                  <a:cubicBezTo>
                    <a:pt x="9153" y="5288"/>
                    <a:pt x="9169" y="5270"/>
                    <a:pt x="9185" y="5253"/>
                  </a:cubicBezTo>
                  <a:cubicBezTo>
                    <a:pt x="9210" y="5225"/>
                    <a:pt x="9235" y="5198"/>
                    <a:pt x="9259" y="5170"/>
                  </a:cubicBezTo>
                  <a:cubicBezTo>
                    <a:pt x="9308" y="5117"/>
                    <a:pt x="9350" y="5058"/>
                    <a:pt x="9386" y="4996"/>
                  </a:cubicBezTo>
                  <a:cubicBezTo>
                    <a:pt x="9421" y="4937"/>
                    <a:pt x="9454" y="4877"/>
                    <a:pt x="9485" y="4816"/>
                  </a:cubicBezTo>
                  <a:cubicBezTo>
                    <a:pt x="9509" y="4769"/>
                    <a:pt x="9532" y="4721"/>
                    <a:pt x="9554" y="4670"/>
                  </a:cubicBezTo>
                  <a:cubicBezTo>
                    <a:pt x="9566" y="4639"/>
                    <a:pt x="9581" y="4606"/>
                    <a:pt x="9592" y="4573"/>
                  </a:cubicBezTo>
                  <a:lnTo>
                    <a:pt x="9624" y="4478"/>
                  </a:lnTo>
                  <a:cubicBezTo>
                    <a:pt x="9633" y="4450"/>
                    <a:pt x="9640" y="4420"/>
                    <a:pt x="9648" y="4391"/>
                  </a:cubicBezTo>
                  <a:cubicBezTo>
                    <a:pt x="9655" y="4365"/>
                    <a:pt x="9661" y="4339"/>
                    <a:pt x="9667" y="4313"/>
                  </a:cubicBezTo>
                  <a:cubicBezTo>
                    <a:pt x="9680" y="4255"/>
                    <a:pt x="9691" y="4197"/>
                    <a:pt x="9697" y="4137"/>
                  </a:cubicBezTo>
                  <a:cubicBezTo>
                    <a:pt x="9705" y="4075"/>
                    <a:pt x="9713" y="4012"/>
                    <a:pt x="9714" y="3950"/>
                  </a:cubicBezTo>
                  <a:cubicBezTo>
                    <a:pt x="9715" y="3886"/>
                    <a:pt x="9716" y="3823"/>
                    <a:pt x="9715" y="3760"/>
                  </a:cubicBezTo>
                  <a:cubicBezTo>
                    <a:pt x="9715" y="3671"/>
                    <a:pt x="9707" y="3569"/>
                    <a:pt x="9704" y="3465"/>
                  </a:cubicBezTo>
                  <a:cubicBezTo>
                    <a:pt x="9704" y="3432"/>
                    <a:pt x="9706" y="3400"/>
                    <a:pt x="9708" y="3368"/>
                  </a:cubicBezTo>
                  <a:cubicBezTo>
                    <a:pt x="9710" y="3353"/>
                    <a:pt x="9713" y="3339"/>
                    <a:pt x="9716" y="3323"/>
                  </a:cubicBezTo>
                  <a:cubicBezTo>
                    <a:pt x="9722" y="3305"/>
                    <a:pt x="9728" y="3286"/>
                    <a:pt x="9734" y="3268"/>
                  </a:cubicBezTo>
                  <a:cubicBezTo>
                    <a:pt x="9747" y="3239"/>
                    <a:pt x="9760" y="3211"/>
                    <a:pt x="9775" y="3183"/>
                  </a:cubicBezTo>
                  <a:cubicBezTo>
                    <a:pt x="9822" y="3102"/>
                    <a:pt x="9879" y="3027"/>
                    <a:pt x="9935" y="2951"/>
                  </a:cubicBezTo>
                  <a:cubicBezTo>
                    <a:pt x="9980" y="2889"/>
                    <a:pt x="10025" y="2826"/>
                    <a:pt x="10071" y="2763"/>
                  </a:cubicBezTo>
                  <a:cubicBezTo>
                    <a:pt x="10144" y="2667"/>
                    <a:pt x="10217" y="2573"/>
                    <a:pt x="10294" y="2480"/>
                  </a:cubicBezTo>
                  <a:cubicBezTo>
                    <a:pt x="10366" y="2391"/>
                    <a:pt x="10441" y="2305"/>
                    <a:pt x="10515" y="2218"/>
                  </a:cubicBezTo>
                  <a:cubicBezTo>
                    <a:pt x="10669" y="2036"/>
                    <a:pt x="10819" y="1851"/>
                    <a:pt x="10966" y="1663"/>
                  </a:cubicBezTo>
                  <a:cubicBezTo>
                    <a:pt x="11037" y="1573"/>
                    <a:pt x="11106" y="1480"/>
                    <a:pt x="11168" y="1384"/>
                  </a:cubicBezTo>
                  <a:cubicBezTo>
                    <a:pt x="11260" y="1241"/>
                    <a:pt x="11343" y="1089"/>
                    <a:pt x="11367" y="916"/>
                  </a:cubicBezTo>
                  <a:cubicBezTo>
                    <a:pt x="11377" y="841"/>
                    <a:pt x="11375" y="764"/>
                    <a:pt x="11357" y="690"/>
                  </a:cubicBezTo>
                  <a:cubicBezTo>
                    <a:pt x="11349" y="655"/>
                    <a:pt x="11337" y="619"/>
                    <a:pt x="11321" y="587"/>
                  </a:cubicBezTo>
                  <a:cubicBezTo>
                    <a:pt x="11306" y="555"/>
                    <a:pt x="11290" y="525"/>
                    <a:pt x="11269" y="497"/>
                  </a:cubicBezTo>
                  <a:cubicBezTo>
                    <a:pt x="11241" y="462"/>
                    <a:pt x="11213" y="428"/>
                    <a:pt x="11180" y="397"/>
                  </a:cubicBezTo>
                  <a:cubicBezTo>
                    <a:pt x="11167" y="384"/>
                    <a:pt x="11152" y="371"/>
                    <a:pt x="11137" y="359"/>
                  </a:cubicBezTo>
                  <a:cubicBezTo>
                    <a:pt x="11114" y="338"/>
                    <a:pt x="11089" y="319"/>
                    <a:pt x="11063" y="301"/>
                  </a:cubicBezTo>
                  <a:cubicBezTo>
                    <a:pt x="11036" y="281"/>
                    <a:pt x="11007" y="261"/>
                    <a:pt x="10979" y="243"/>
                  </a:cubicBezTo>
                  <a:cubicBezTo>
                    <a:pt x="10956" y="228"/>
                    <a:pt x="10932" y="215"/>
                    <a:pt x="10907" y="202"/>
                  </a:cubicBezTo>
                  <a:cubicBezTo>
                    <a:pt x="10848" y="169"/>
                    <a:pt x="10783" y="140"/>
                    <a:pt x="10718" y="116"/>
                  </a:cubicBezTo>
                  <a:cubicBezTo>
                    <a:pt x="10602" y="74"/>
                    <a:pt x="10481" y="44"/>
                    <a:pt x="10358" y="25"/>
                  </a:cubicBezTo>
                  <a:cubicBezTo>
                    <a:pt x="10255" y="9"/>
                    <a:pt x="10151" y="0"/>
                    <a:pt x="1004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-2281040" y="5325169"/>
              <a:ext cx="64092" cy="137888"/>
            </a:xfrm>
            <a:custGeom>
              <a:avLst/>
              <a:gdLst/>
              <a:ahLst/>
              <a:cxnLst/>
              <a:rect l="l" t="t" r="r" b="b"/>
              <a:pathLst>
                <a:path w="515" h="1108" extrusionOk="0">
                  <a:moveTo>
                    <a:pt x="515" y="1"/>
                  </a:moveTo>
                  <a:lnTo>
                    <a:pt x="515" y="1"/>
                  </a:lnTo>
                  <a:cubicBezTo>
                    <a:pt x="474" y="11"/>
                    <a:pt x="433" y="23"/>
                    <a:pt x="393" y="35"/>
                  </a:cubicBezTo>
                  <a:cubicBezTo>
                    <a:pt x="281" y="71"/>
                    <a:pt x="172" y="119"/>
                    <a:pt x="67" y="178"/>
                  </a:cubicBezTo>
                  <a:cubicBezTo>
                    <a:pt x="54" y="249"/>
                    <a:pt x="45" y="320"/>
                    <a:pt x="35" y="392"/>
                  </a:cubicBezTo>
                  <a:cubicBezTo>
                    <a:pt x="25" y="476"/>
                    <a:pt x="17" y="559"/>
                    <a:pt x="11" y="643"/>
                  </a:cubicBezTo>
                  <a:cubicBezTo>
                    <a:pt x="5" y="737"/>
                    <a:pt x="2" y="831"/>
                    <a:pt x="1" y="925"/>
                  </a:cubicBezTo>
                  <a:cubicBezTo>
                    <a:pt x="2" y="986"/>
                    <a:pt x="4" y="1048"/>
                    <a:pt x="9" y="1108"/>
                  </a:cubicBezTo>
                  <a:cubicBezTo>
                    <a:pt x="71" y="941"/>
                    <a:pt x="136" y="775"/>
                    <a:pt x="210" y="611"/>
                  </a:cubicBezTo>
                  <a:cubicBezTo>
                    <a:pt x="301" y="403"/>
                    <a:pt x="405" y="200"/>
                    <a:pt x="51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-2234495" y="4470333"/>
              <a:ext cx="1288431" cy="976913"/>
            </a:xfrm>
            <a:custGeom>
              <a:avLst/>
              <a:gdLst/>
              <a:ahLst/>
              <a:cxnLst/>
              <a:rect l="l" t="t" r="r" b="b"/>
              <a:pathLst>
                <a:path w="10353" h="7850" extrusionOk="0">
                  <a:moveTo>
                    <a:pt x="9522" y="1"/>
                  </a:moveTo>
                  <a:lnTo>
                    <a:pt x="9522" y="1"/>
                  </a:lnTo>
                  <a:cubicBezTo>
                    <a:pt x="9561" y="164"/>
                    <a:pt x="9577" y="337"/>
                    <a:pt x="9566" y="506"/>
                  </a:cubicBezTo>
                  <a:cubicBezTo>
                    <a:pt x="9616" y="501"/>
                    <a:pt x="9666" y="498"/>
                    <a:pt x="9716" y="498"/>
                  </a:cubicBezTo>
                  <a:cubicBezTo>
                    <a:pt x="9724" y="498"/>
                    <a:pt x="9731" y="498"/>
                    <a:pt x="9738" y="498"/>
                  </a:cubicBezTo>
                  <a:cubicBezTo>
                    <a:pt x="9752" y="498"/>
                    <a:pt x="9765" y="498"/>
                    <a:pt x="9778" y="498"/>
                  </a:cubicBezTo>
                  <a:cubicBezTo>
                    <a:pt x="9811" y="498"/>
                    <a:pt x="9844" y="499"/>
                    <a:pt x="9877" y="503"/>
                  </a:cubicBezTo>
                  <a:cubicBezTo>
                    <a:pt x="9920" y="508"/>
                    <a:pt x="9988" y="511"/>
                    <a:pt x="10003" y="560"/>
                  </a:cubicBezTo>
                  <a:cubicBezTo>
                    <a:pt x="10013" y="587"/>
                    <a:pt x="9994" y="620"/>
                    <a:pt x="9963" y="620"/>
                  </a:cubicBezTo>
                  <a:cubicBezTo>
                    <a:pt x="9962" y="620"/>
                    <a:pt x="9962" y="620"/>
                    <a:pt x="9961" y="620"/>
                  </a:cubicBezTo>
                  <a:cubicBezTo>
                    <a:pt x="9956" y="619"/>
                    <a:pt x="9951" y="618"/>
                    <a:pt x="9945" y="616"/>
                  </a:cubicBezTo>
                  <a:lnTo>
                    <a:pt x="9930" y="616"/>
                  </a:lnTo>
                  <a:cubicBezTo>
                    <a:pt x="9884" y="617"/>
                    <a:pt x="9839" y="622"/>
                    <a:pt x="9794" y="629"/>
                  </a:cubicBezTo>
                  <a:cubicBezTo>
                    <a:pt x="9723" y="639"/>
                    <a:pt x="9651" y="654"/>
                    <a:pt x="9581" y="672"/>
                  </a:cubicBezTo>
                  <a:cubicBezTo>
                    <a:pt x="9570" y="676"/>
                    <a:pt x="9558" y="679"/>
                    <a:pt x="9547" y="682"/>
                  </a:cubicBezTo>
                  <a:cubicBezTo>
                    <a:pt x="9492" y="1021"/>
                    <a:pt x="9332" y="1335"/>
                    <a:pt x="9062" y="1544"/>
                  </a:cubicBezTo>
                  <a:cubicBezTo>
                    <a:pt x="8775" y="1765"/>
                    <a:pt x="8394" y="1857"/>
                    <a:pt x="8147" y="2120"/>
                  </a:cubicBezTo>
                  <a:cubicBezTo>
                    <a:pt x="7776" y="2518"/>
                    <a:pt x="7840" y="3143"/>
                    <a:pt x="7656" y="3655"/>
                  </a:cubicBezTo>
                  <a:cubicBezTo>
                    <a:pt x="7560" y="3920"/>
                    <a:pt x="7399" y="4145"/>
                    <a:pt x="7195" y="4333"/>
                  </a:cubicBezTo>
                  <a:cubicBezTo>
                    <a:pt x="7213" y="4334"/>
                    <a:pt x="7231" y="4334"/>
                    <a:pt x="7249" y="4334"/>
                  </a:cubicBezTo>
                  <a:cubicBezTo>
                    <a:pt x="7349" y="4334"/>
                    <a:pt x="7450" y="4327"/>
                    <a:pt x="7552" y="4313"/>
                  </a:cubicBezTo>
                  <a:cubicBezTo>
                    <a:pt x="7579" y="4309"/>
                    <a:pt x="7607" y="4304"/>
                    <a:pt x="7634" y="4294"/>
                  </a:cubicBezTo>
                  <a:cubicBezTo>
                    <a:pt x="7638" y="4293"/>
                    <a:pt x="7642" y="4292"/>
                    <a:pt x="7646" y="4292"/>
                  </a:cubicBezTo>
                  <a:cubicBezTo>
                    <a:pt x="7682" y="4292"/>
                    <a:pt x="7697" y="4348"/>
                    <a:pt x="7657" y="4363"/>
                  </a:cubicBezTo>
                  <a:cubicBezTo>
                    <a:pt x="7416" y="4442"/>
                    <a:pt x="7169" y="4519"/>
                    <a:pt x="6916" y="4551"/>
                  </a:cubicBezTo>
                  <a:cubicBezTo>
                    <a:pt x="6538" y="4799"/>
                    <a:pt x="6078" y="4947"/>
                    <a:pt x="5627" y="5001"/>
                  </a:cubicBezTo>
                  <a:cubicBezTo>
                    <a:pt x="5054" y="5071"/>
                    <a:pt x="4423" y="5038"/>
                    <a:pt x="3965" y="5389"/>
                  </a:cubicBezTo>
                  <a:cubicBezTo>
                    <a:pt x="3745" y="5557"/>
                    <a:pt x="3593" y="5795"/>
                    <a:pt x="3419" y="6012"/>
                  </a:cubicBezTo>
                  <a:cubicBezTo>
                    <a:pt x="3487" y="6049"/>
                    <a:pt x="3558" y="6085"/>
                    <a:pt x="3632" y="6117"/>
                  </a:cubicBezTo>
                  <a:cubicBezTo>
                    <a:pt x="3726" y="6151"/>
                    <a:pt x="3824" y="6182"/>
                    <a:pt x="3926" y="6183"/>
                  </a:cubicBezTo>
                  <a:cubicBezTo>
                    <a:pt x="3932" y="6181"/>
                    <a:pt x="3938" y="6180"/>
                    <a:pt x="3944" y="6180"/>
                  </a:cubicBezTo>
                  <a:cubicBezTo>
                    <a:pt x="3971" y="6180"/>
                    <a:pt x="3997" y="6199"/>
                    <a:pt x="3998" y="6229"/>
                  </a:cubicBezTo>
                  <a:cubicBezTo>
                    <a:pt x="4001" y="6263"/>
                    <a:pt x="3974" y="6286"/>
                    <a:pt x="3945" y="6286"/>
                  </a:cubicBezTo>
                  <a:cubicBezTo>
                    <a:pt x="3940" y="6286"/>
                    <a:pt x="3934" y="6285"/>
                    <a:pt x="3929" y="6284"/>
                  </a:cubicBezTo>
                  <a:cubicBezTo>
                    <a:pt x="3711" y="6283"/>
                    <a:pt x="3501" y="6230"/>
                    <a:pt x="3300" y="6150"/>
                  </a:cubicBezTo>
                  <a:cubicBezTo>
                    <a:pt x="3269" y="6183"/>
                    <a:pt x="3237" y="6214"/>
                    <a:pt x="3204" y="6244"/>
                  </a:cubicBezTo>
                  <a:cubicBezTo>
                    <a:pt x="2796" y="6615"/>
                    <a:pt x="2212" y="6715"/>
                    <a:pt x="1660" y="6741"/>
                  </a:cubicBezTo>
                  <a:cubicBezTo>
                    <a:pt x="1321" y="6757"/>
                    <a:pt x="977" y="6751"/>
                    <a:pt x="639" y="6785"/>
                  </a:cubicBezTo>
                  <a:cubicBezTo>
                    <a:pt x="588" y="6862"/>
                    <a:pt x="539" y="6943"/>
                    <a:pt x="489" y="7023"/>
                  </a:cubicBezTo>
                  <a:cubicBezTo>
                    <a:pt x="367" y="7222"/>
                    <a:pt x="247" y="7420"/>
                    <a:pt x="131" y="7621"/>
                  </a:cubicBezTo>
                  <a:cubicBezTo>
                    <a:pt x="87" y="7696"/>
                    <a:pt x="45" y="7773"/>
                    <a:pt x="1" y="7850"/>
                  </a:cubicBezTo>
                  <a:cubicBezTo>
                    <a:pt x="89" y="7814"/>
                    <a:pt x="180" y="7785"/>
                    <a:pt x="273" y="7756"/>
                  </a:cubicBezTo>
                  <a:cubicBezTo>
                    <a:pt x="384" y="7723"/>
                    <a:pt x="497" y="7691"/>
                    <a:pt x="610" y="7664"/>
                  </a:cubicBezTo>
                  <a:cubicBezTo>
                    <a:pt x="726" y="7637"/>
                    <a:pt x="841" y="7613"/>
                    <a:pt x="959" y="7599"/>
                  </a:cubicBezTo>
                  <a:cubicBezTo>
                    <a:pt x="1075" y="7584"/>
                    <a:pt x="1192" y="7575"/>
                    <a:pt x="1308" y="7568"/>
                  </a:cubicBezTo>
                  <a:cubicBezTo>
                    <a:pt x="1409" y="7563"/>
                    <a:pt x="1509" y="7561"/>
                    <a:pt x="1610" y="7561"/>
                  </a:cubicBezTo>
                  <a:cubicBezTo>
                    <a:pt x="1748" y="7561"/>
                    <a:pt x="1887" y="7565"/>
                    <a:pt x="2025" y="7570"/>
                  </a:cubicBezTo>
                  <a:cubicBezTo>
                    <a:pt x="2137" y="7576"/>
                    <a:pt x="2249" y="7580"/>
                    <a:pt x="2361" y="7583"/>
                  </a:cubicBezTo>
                  <a:cubicBezTo>
                    <a:pt x="2441" y="7585"/>
                    <a:pt x="2521" y="7586"/>
                    <a:pt x="2601" y="7586"/>
                  </a:cubicBezTo>
                  <a:cubicBezTo>
                    <a:pt x="2627" y="7586"/>
                    <a:pt x="2654" y="7586"/>
                    <a:pt x="2680" y="7586"/>
                  </a:cubicBezTo>
                  <a:cubicBezTo>
                    <a:pt x="2766" y="7584"/>
                    <a:pt x="2851" y="7581"/>
                    <a:pt x="2936" y="7576"/>
                  </a:cubicBezTo>
                  <a:cubicBezTo>
                    <a:pt x="3027" y="7570"/>
                    <a:pt x="3117" y="7561"/>
                    <a:pt x="3206" y="7551"/>
                  </a:cubicBezTo>
                  <a:cubicBezTo>
                    <a:pt x="3246" y="7545"/>
                    <a:pt x="3287" y="7540"/>
                    <a:pt x="3328" y="7533"/>
                  </a:cubicBezTo>
                  <a:cubicBezTo>
                    <a:pt x="3377" y="7523"/>
                    <a:pt x="3426" y="7513"/>
                    <a:pt x="3474" y="7501"/>
                  </a:cubicBezTo>
                  <a:cubicBezTo>
                    <a:pt x="3510" y="7491"/>
                    <a:pt x="3547" y="7480"/>
                    <a:pt x="3582" y="7467"/>
                  </a:cubicBezTo>
                  <a:cubicBezTo>
                    <a:pt x="3619" y="7455"/>
                    <a:pt x="3656" y="7441"/>
                    <a:pt x="3692" y="7425"/>
                  </a:cubicBezTo>
                  <a:cubicBezTo>
                    <a:pt x="3718" y="7413"/>
                    <a:pt x="3744" y="7401"/>
                    <a:pt x="3769" y="7390"/>
                  </a:cubicBezTo>
                  <a:cubicBezTo>
                    <a:pt x="3796" y="7377"/>
                    <a:pt x="3822" y="7361"/>
                    <a:pt x="3847" y="7349"/>
                  </a:cubicBezTo>
                  <a:cubicBezTo>
                    <a:pt x="3877" y="7331"/>
                    <a:pt x="3906" y="7314"/>
                    <a:pt x="3934" y="7295"/>
                  </a:cubicBezTo>
                  <a:cubicBezTo>
                    <a:pt x="3968" y="7273"/>
                    <a:pt x="4000" y="7250"/>
                    <a:pt x="4034" y="7225"/>
                  </a:cubicBezTo>
                  <a:cubicBezTo>
                    <a:pt x="4052" y="7209"/>
                    <a:pt x="4070" y="7194"/>
                    <a:pt x="4088" y="7180"/>
                  </a:cubicBezTo>
                  <a:cubicBezTo>
                    <a:pt x="4102" y="7166"/>
                    <a:pt x="4117" y="7151"/>
                    <a:pt x="4131" y="7137"/>
                  </a:cubicBezTo>
                  <a:cubicBezTo>
                    <a:pt x="4161" y="7104"/>
                    <a:pt x="4191" y="7069"/>
                    <a:pt x="4219" y="7035"/>
                  </a:cubicBezTo>
                  <a:cubicBezTo>
                    <a:pt x="4247" y="6996"/>
                    <a:pt x="4276" y="6957"/>
                    <a:pt x="4302" y="6916"/>
                  </a:cubicBezTo>
                  <a:cubicBezTo>
                    <a:pt x="4317" y="6892"/>
                    <a:pt x="4332" y="6869"/>
                    <a:pt x="4347" y="6844"/>
                  </a:cubicBezTo>
                  <a:cubicBezTo>
                    <a:pt x="4359" y="6826"/>
                    <a:pt x="4370" y="6803"/>
                    <a:pt x="4383" y="6784"/>
                  </a:cubicBezTo>
                  <a:lnTo>
                    <a:pt x="4394" y="6765"/>
                  </a:lnTo>
                  <a:cubicBezTo>
                    <a:pt x="4400" y="6755"/>
                    <a:pt x="4404" y="6746"/>
                    <a:pt x="4409" y="6736"/>
                  </a:cubicBezTo>
                  <a:cubicBezTo>
                    <a:pt x="4436" y="6683"/>
                    <a:pt x="4464" y="6629"/>
                    <a:pt x="4488" y="6575"/>
                  </a:cubicBezTo>
                  <a:cubicBezTo>
                    <a:pt x="4511" y="6522"/>
                    <a:pt x="4532" y="6469"/>
                    <a:pt x="4553" y="6415"/>
                  </a:cubicBezTo>
                  <a:cubicBezTo>
                    <a:pt x="4575" y="6360"/>
                    <a:pt x="4595" y="6305"/>
                    <a:pt x="4618" y="6251"/>
                  </a:cubicBezTo>
                  <a:cubicBezTo>
                    <a:pt x="4633" y="6218"/>
                    <a:pt x="4650" y="6184"/>
                    <a:pt x="4667" y="6153"/>
                  </a:cubicBezTo>
                  <a:cubicBezTo>
                    <a:pt x="4710" y="6078"/>
                    <a:pt x="4770" y="6019"/>
                    <a:pt x="4840" y="5970"/>
                  </a:cubicBezTo>
                  <a:cubicBezTo>
                    <a:pt x="4914" y="5919"/>
                    <a:pt x="4999" y="5887"/>
                    <a:pt x="5082" y="5854"/>
                  </a:cubicBezTo>
                  <a:cubicBezTo>
                    <a:pt x="5135" y="5833"/>
                    <a:pt x="5188" y="5817"/>
                    <a:pt x="5242" y="5799"/>
                  </a:cubicBezTo>
                  <a:cubicBezTo>
                    <a:pt x="5473" y="5724"/>
                    <a:pt x="5703" y="5648"/>
                    <a:pt x="5937" y="5583"/>
                  </a:cubicBezTo>
                  <a:cubicBezTo>
                    <a:pt x="6174" y="5518"/>
                    <a:pt x="6413" y="5458"/>
                    <a:pt x="6650" y="5395"/>
                  </a:cubicBezTo>
                  <a:cubicBezTo>
                    <a:pt x="6791" y="5355"/>
                    <a:pt x="6931" y="5313"/>
                    <a:pt x="7071" y="5266"/>
                  </a:cubicBezTo>
                  <a:cubicBezTo>
                    <a:pt x="7205" y="5220"/>
                    <a:pt x="7337" y="5168"/>
                    <a:pt x="7470" y="5115"/>
                  </a:cubicBezTo>
                  <a:cubicBezTo>
                    <a:pt x="7546" y="5082"/>
                    <a:pt x="7622" y="5049"/>
                    <a:pt x="7698" y="5013"/>
                  </a:cubicBezTo>
                  <a:cubicBezTo>
                    <a:pt x="7772" y="4978"/>
                    <a:pt x="7845" y="4938"/>
                    <a:pt x="7917" y="4899"/>
                  </a:cubicBezTo>
                  <a:cubicBezTo>
                    <a:pt x="7962" y="4872"/>
                    <a:pt x="8007" y="4845"/>
                    <a:pt x="8053" y="4815"/>
                  </a:cubicBezTo>
                  <a:cubicBezTo>
                    <a:pt x="8101" y="4783"/>
                    <a:pt x="8147" y="4749"/>
                    <a:pt x="8193" y="4716"/>
                  </a:cubicBezTo>
                  <a:cubicBezTo>
                    <a:pt x="8267" y="4655"/>
                    <a:pt x="8341" y="4596"/>
                    <a:pt x="8410" y="4529"/>
                  </a:cubicBezTo>
                  <a:cubicBezTo>
                    <a:pt x="8440" y="4495"/>
                    <a:pt x="8470" y="4460"/>
                    <a:pt x="8497" y="4425"/>
                  </a:cubicBezTo>
                  <a:cubicBezTo>
                    <a:pt x="8526" y="4384"/>
                    <a:pt x="8556" y="4343"/>
                    <a:pt x="8582" y="4301"/>
                  </a:cubicBezTo>
                  <a:cubicBezTo>
                    <a:pt x="8607" y="4262"/>
                    <a:pt x="8629" y="4223"/>
                    <a:pt x="8652" y="4182"/>
                  </a:cubicBezTo>
                  <a:cubicBezTo>
                    <a:pt x="8667" y="4152"/>
                    <a:pt x="8683" y="4119"/>
                    <a:pt x="8699" y="4087"/>
                  </a:cubicBezTo>
                  <a:cubicBezTo>
                    <a:pt x="8712" y="4060"/>
                    <a:pt x="8723" y="4031"/>
                    <a:pt x="8732" y="4004"/>
                  </a:cubicBezTo>
                  <a:cubicBezTo>
                    <a:pt x="8744" y="3971"/>
                    <a:pt x="8754" y="3938"/>
                    <a:pt x="8765" y="3906"/>
                  </a:cubicBezTo>
                  <a:cubicBezTo>
                    <a:pt x="8771" y="3877"/>
                    <a:pt x="8778" y="3848"/>
                    <a:pt x="8785" y="3820"/>
                  </a:cubicBezTo>
                  <a:cubicBezTo>
                    <a:pt x="8793" y="3788"/>
                    <a:pt x="8796" y="3755"/>
                    <a:pt x="8803" y="3722"/>
                  </a:cubicBezTo>
                  <a:cubicBezTo>
                    <a:pt x="8805" y="3693"/>
                    <a:pt x="8808" y="3664"/>
                    <a:pt x="8810" y="3636"/>
                  </a:cubicBezTo>
                  <a:cubicBezTo>
                    <a:pt x="8813" y="3606"/>
                    <a:pt x="8813" y="3576"/>
                    <a:pt x="8813" y="3547"/>
                  </a:cubicBezTo>
                  <a:cubicBezTo>
                    <a:pt x="8812" y="3519"/>
                    <a:pt x="8811" y="3492"/>
                    <a:pt x="8810" y="3466"/>
                  </a:cubicBezTo>
                  <a:cubicBezTo>
                    <a:pt x="8809" y="3437"/>
                    <a:pt x="8805" y="3409"/>
                    <a:pt x="8802" y="3382"/>
                  </a:cubicBezTo>
                  <a:cubicBezTo>
                    <a:pt x="8794" y="3329"/>
                    <a:pt x="8787" y="3278"/>
                    <a:pt x="8774" y="3227"/>
                  </a:cubicBezTo>
                  <a:cubicBezTo>
                    <a:pt x="8762" y="3167"/>
                    <a:pt x="8746" y="3106"/>
                    <a:pt x="8731" y="3048"/>
                  </a:cubicBezTo>
                  <a:cubicBezTo>
                    <a:pt x="8724" y="3016"/>
                    <a:pt x="8716" y="2985"/>
                    <a:pt x="8711" y="2953"/>
                  </a:cubicBezTo>
                  <a:cubicBezTo>
                    <a:pt x="8699" y="2874"/>
                    <a:pt x="8702" y="2797"/>
                    <a:pt x="8716" y="2718"/>
                  </a:cubicBezTo>
                  <a:cubicBezTo>
                    <a:pt x="8736" y="2616"/>
                    <a:pt x="8785" y="2527"/>
                    <a:pt x="8839" y="2439"/>
                  </a:cubicBezTo>
                  <a:cubicBezTo>
                    <a:pt x="8856" y="2413"/>
                    <a:pt x="8876" y="2387"/>
                    <a:pt x="8895" y="2361"/>
                  </a:cubicBezTo>
                  <a:cubicBezTo>
                    <a:pt x="8914" y="2338"/>
                    <a:pt x="8932" y="2313"/>
                    <a:pt x="8951" y="2289"/>
                  </a:cubicBezTo>
                  <a:cubicBezTo>
                    <a:pt x="8987" y="2243"/>
                    <a:pt x="9025" y="2198"/>
                    <a:pt x="9063" y="2153"/>
                  </a:cubicBezTo>
                  <a:cubicBezTo>
                    <a:pt x="9138" y="2066"/>
                    <a:pt x="9212" y="1981"/>
                    <a:pt x="9291" y="1899"/>
                  </a:cubicBezTo>
                  <a:cubicBezTo>
                    <a:pt x="9465" y="1719"/>
                    <a:pt x="9646" y="1548"/>
                    <a:pt x="9821" y="1373"/>
                  </a:cubicBezTo>
                  <a:cubicBezTo>
                    <a:pt x="9837" y="1357"/>
                    <a:pt x="9853" y="1341"/>
                    <a:pt x="9869" y="1325"/>
                  </a:cubicBezTo>
                  <a:cubicBezTo>
                    <a:pt x="9961" y="1228"/>
                    <a:pt x="10049" y="1130"/>
                    <a:pt x="10132" y="1024"/>
                  </a:cubicBezTo>
                  <a:cubicBezTo>
                    <a:pt x="10174" y="966"/>
                    <a:pt x="10213" y="907"/>
                    <a:pt x="10250" y="846"/>
                  </a:cubicBezTo>
                  <a:cubicBezTo>
                    <a:pt x="10270" y="809"/>
                    <a:pt x="10290" y="773"/>
                    <a:pt x="10308" y="734"/>
                  </a:cubicBezTo>
                  <a:cubicBezTo>
                    <a:pt x="10313" y="718"/>
                    <a:pt x="10319" y="703"/>
                    <a:pt x="10325" y="690"/>
                  </a:cubicBezTo>
                  <a:cubicBezTo>
                    <a:pt x="10331" y="673"/>
                    <a:pt x="10335" y="656"/>
                    <a:pt x="10339" y="639"/>
                  </a:cubicBezTo>
                  <a:cubicBezTo>
                    <a:pt x="10343" y="621"/>
                    <a:pt x="10347" y="604"/>
                    <a:pt x="10350" y="586"/>
                  </a:cubicBezTo>
                  <a:cubicBezTo>
                    <a:pt x="10351" y="566"/>
                    <a:pt x="10353" y="545"/>
                    <a:pt x="10353" y="525"/>
                  </a:cubicBezTo>
                  <a:cubicBezTo>
                    <a:pt x="10352" y="509"/>
                    <a:pt x="10351" y="493"/>
                    <a:pt x="10350" y="477"/>
                  </a:cubicBezTo>
                  <a:cubicBezTo>
                    <a:pt x="10348" y="465"/>
                    <a:pt x="10344" y="451"/>
                    <a:pt x="10341" y="439"/>
                  </a:cubicBezTo>
                  <a:cubicBezTo>
                    <a:pt x="10338" y="427"/>
                    <a:pt x="10335" y="417"/>
                    <a:pt x="10331" y="406"/>
                  </a:cubicBezTo>
                  <a:cubicBezTo>
                    <a:pt x="10326" y="396"/>
                    <a:pt x="10320" y="385"/>
                    <a:pt x="10315" y="375"/>
                  </a:cubicBezTo>
                  <a:cubicBezTo>
                    <a:pt x="10308" y="364"/>
                    <a:pt x="10301" y="354"/>
                    <a:pt x="10293" y="343"/>
                  </a:cubicBezTo>
                  <a:cubicBezTo>
                    <a:pt x="10285" y="333"/>
                    <a:pt x="10275" y="322"/>
                    <a:pt x="10266" y="313"/>
                  </a:cubicBezTo>
                  <a:cubicBezTo>
                    <a:pt x="10246" y="294"/>
                    <a:pt x="10224" y="277"/>
                    <a:pt x="10209" y="263"/>
                  </a:cubicBezTo>
                  <a:cubicBezTo>
                    <a:pt x="10183" y="243"/>
                    <a:pt x="10156" y="224"/>
                    <a:pt x="10129" y="208"/>
                  </a:cubicBezTo>
                  <a:cubicBezTo>
                    <a:pt x="10100" y="189"/>
                    <a:pt x="10070" y="172"/>
                    <a:pt x="10040" y="154"/>
                  </a:cubicBezTo>
                  <a:cubicBezTo>
                    <a:pt x="10002" y="136"/>
                    <a:pt x="9963" y="118"/>
                    <a:pt x="9924" y="100"/>
                  </a:cubicBezTo>
                  <a:cubicBezTo>
                    <a:pt x="9892" y="89"/>
                    <a:pt x="9859" y="77"/>
                    <a:pt x="9827" y="67"/>
                  </a:cubicBezTo>
                  <a:cubicBezTo>
                    <a:pt x="9795" y="56"/>
                    <a:pt x="9764" y="47"/>
                    <a:pt x="9731" y="39"/>
                  </a:cubicBezTo>
                  <a:cubicBezTo>
                    <a:pt x="9693" y="31"/>
                    <a:pt x="9655" y="23"/>
                    <a:pt x="9618" y="16"/>
                  </a:cubicBezTo>
                  <a:cubicBezTo>
                    <a:pt x="9586" y="10"/>
                    <a:pt x="9554" y="5"/>
                    <a:pt x="9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 rot="725594">
              <a:off x="-2027953" y="4436498"/>
              <a:ext cx="551933" cy="240556"/>
            </a:xfrm>
            <a:custGeom>
              <a:avLst/>
              <a:gdLst/>
              <a:ahLst/>
              <a:cxnLst/>
              <a:rect l="l" t="t" r="r" b="b"/>
              <a:pathLst>
                <a:path w="4435" h="1933" extrusionOk="0">
                  <a:moveTo>
                    <a:pt x="3904" y="0"/>
                  </a:moveTo>
                  <a:cubicBezTo>
                    <a:pt x="3599" y="0"/>
                    <a:pt x="3294" y="8"/>
                    <a:pt x="2992" y="49"/>
                  </a:cubicBezTo>
                  <a:cubicBezTo>
                    <a:pt x="2477" y="123"/>
                    <a:pt x="1969" y="294"/>
                    <a:pt x="1526" y="569"/>
                  </a:cubicBezTo>
                  <a:cubicBezTo>
                    <a:pt x="1470" y="631"/>
                    <a:pt x="1411" y="693"/>
                    <a:pt x="1353" y="754"/>
                  </a:cubicBezTo>
                  <a:cubicBezTo>
                    <a:pt x="1203" y="909"/>
                    <a:pt x="1046" y="1063"/>
                    <a:pt x="886" y="1211"/>
                  </a:cubicBezTo>
                  <a:cubicBezTo>
                    <a:pt x="1315" y="1043"/>
                    <a:pt x="1776" y="964"/>
                    <a:pt x="2209" y="805"/>
                  </a:cubicBezTo>
                  <a:cubicBezTo>
                    <a:pt x="2404" y="717"/>
                    <a:pt x="2582" y="595"/>
                    <a:pt x="2756" y="472"/>
                  </a:cubicBezTo>
                  <a:cubicBezTo>
                    <a:pt x="2797" y="440"/>
                    <a:pt x="2837" y="406"/>
                    <a:pt x="2876" y="371"/>
                  </a:cubicBezTo>
                  <a:cubicBezTo>
                    <a:pt x="2886" y="361"/>
                    <a:pt x="2897" y="358"/>
                    <a:pt x="2907" y="358"/>
                  </a:cubicBezTo>
                  <a:cubicBezTo>
                    <a:pt x="2946" y="358"/>
                    <a:pt x="2981" y="411"/>
                    <a:pt x="2942" y="445"/>
                  </a:cubicBezTo>
                  <a:cubicBezTo>
                    <a:pt x="2734" y="629"/>
                    <a:pt x="2526" y="816"/>
                    <a:pt x="2280" y="947"/>
                  </a:cubicBezTo>
                  <a:cubicBezTo>
                    <a:pt x="1855" y="1161"/>
                    <a:pt x="1418" y="1354"/>
                    <a:pt x="964" y="1496"/>
                  </a:cubicBezTo>
                  <a:cubicBezTo>
                    <a:pt x="757" y="1563"/>
                    <a:pt x="549" y="1632"/>
                    <a:pt x="350" y="1720"/>
                  </a:cubicBezTo>
                  <a:cubicBezTo>
                    <a:pt x="271" y="1779"/>
                    <a:pt x="174" y="1843"/>
                    <a:pt x="82" y="1874"/>
                  </a:cubicBezTo>
                  <a:cubicBezTo>
                    <a:pt x="55" y="1894"/>
                    <a:pt x="28" y="1913"/>
                    <a:pt x="0" y="1932"/>
                  </a:cubicBezTo>
                  <a:cubicBezTo>
                    <a:pt x="342" y="1864"/>
                    <a:pt x="697" y="1906"/>
                    <a:pt x="1040" y="1849"/>
                  </a:cubicBezTo>
                  <a:cubicBezTo>
                    <a:pt x="1566" y="1781"/>
                    <a:pt x="2097" y="1560"/>
                    <a:pt x="2567" y="1370"/>
                  </a:cubicBezTo>
                  <a:cubicBezTo>
                    <a:pt x="3292" y="1088"/>
                    <a:pt x="3948" y="604"/>
                    <a:pt x="4435" y="3"/>
                  </a:cubicBezTo>
                  <a:cubicBezTo>
                    <a:pt x="4258" y="3"/>
                    <a:pt x="4081" y="0"/>
                    <a:pt x="3904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 rot="725594">
              <a:off x="-1186663" y="3935475"/>
              <a:ext cx="50278" cy="42934"/>
            </a:xfrm>
            <a:custGeom>
              <a:avLst/>
              <a:gdLst/>
              <a:ahLst/>
              <a:cxnLst/>
              <a:rect l="l" t="t" r="r" b="b"/>
              <a:pathLst>
                <a:path w="404" h="345" extrusionOk="0">
                  <a:moveTo>
                    <a:pt x="206" y="0"/>
                  </a:moveTo>
                  <a:cubicBezTo>
                    <a:pt x="102" y="0"/>
                    <a:pt x="1" y="50"/>
                    <a:pt x="37" y="165"/>
                  </a:cubicBezTo>
                  <a:cubicBezTo>
                    <a:pt x="62" y="247"/>
                    <a:pt x="120" y="345"/>
                    <a:pt x="215" y="345"/>
                  </a:cubicBezTo>
                  <a:cubicBezTo>
                    <a:pt x="216" y="345"/>
                    <a:pt x="218" y="345"/>
                    <a:pt x="219" y="345"/>
                  </a:cubicBezTo>
                  <a:cubicBezTo>
                    <a:pt x="403" y="332"/>
                    <a:pt x="388" y="179"/>
                    <a:pt x="358" y="42"/>
                  </a:cubicBezTo>
                  <a:cubicBezTo>
                    <a:pt x="321" y="15"/>
                    <a:pt x="263" y="0"/>
                    <a:pt x="206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 rot="725594">
              <a:off x="-1640876" y="4029629"/>
              <a:ext cx="381064" cy="267187"/>
            </a:xfrm>
            <a:custGeom>
              <a:avLst/>
              <a:gdLst/>
              <a:ahLst/>
              <a:cxnLst/>
              <a:rect l="l" t="t" r="r" b="b"/>
              <a:pathLst>
                <a:path w="3062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458"/>
                    <a:pt x="36" y="932"/>
                    <a:pt x="248" y="1347"/>
                  </a:cubicBezTo>
                  <a:cubicBezTo>
                    <a:pt x="327" y="1485"/>
                    <a:pt x="407" y="1659"/>
                    <a:pt x="559" y="1726"/>
                  </a:cubicBezTo>
                  <a:cubicBezTo>
                    <a:pt x="584" y="1727"/>
                    <a:pt x="608" y="1732"/>
                    <a:pt x="630" y="1744"/>
                  </a:cubicBezTo>
                  <a:cubicBezTo>
                    <a:pt x="631" y="1744"/>
                    <a:pt x="632" y="1744"/>
                    <a:pt x="632" y="1744"/>
                  </a:cubicBezTo>
                  <a:cubicBezTo>
                    <a:pt x="763" y="1744"/>
                    <a:pt x="871" y="1844"/>
                    <a:pt x="993" y="1884"/>
                  </a:cubicBezTo>
                  <a:cubicBezTo>
                    <a:pt x="1289" y="2025"/>
                    <a:pt x="1599" y="2146"/>
                    <a:pt x="1931" y="2146"/>
                  </a:cubicBezTo>
                  <a:cubicBezTo>
                    <a:pt x="1939" y="2146"/>
                    <a:pt x="1947" y="2146"/>
                    <a:pt x="1956" y="2146"/>
                  </a:cubicBezTo>
                  <a:cubicBezTo>
                    <a:pt x="2344" y="2133"/>
                    <a:pt x="2726" y="2008"/>
                    <a:pt x="3062" y="1815"/>
                  </a:cubicBezTo>
                  <a:cubicBezTo>
                    <a:pt x="2898" y="1790"/>
                    <a:pt x="2732" y="1772"/>
                    <a:pt x="2566" y="1772"/>
                  </a:cubicBezTo>
                  <a:cubicBezTo>
                    <a:pt x="2473" y="1772"/>
                    <a:pt x="2381" y="1777"/>
                    <a:pt x="2289" y="1791"/>
                  </a:cubicBezTo>
                  <a:cubicBezTo>
                    <a:pt x="2178" y="1808"/>
                    <a:pt x="2068" y="1829"/>
                    <a:pt x="1960" y="1857"/>
                  </a:cubicBezTo>
                  <a:cubicBezTo>
                    <a:pt x="1903" y="1870"/>
                    <a:pt x="1846" y="1901"/>
                    <a:pt x="1787" y="1901"/>
                  </a:cubicBezTo>
                  <a:cubicBezTo>
                    <a:pt x="1777" y="1901"/>
                    <a:pt x="1767" y="1900"/>
                    <a:pt x="1756" y="1898"/>
                  </a:cubicBezTo>
                  <a:cubicBezTo>
                    <a:pt x="1626" y="1876"/>
                    <a:pt x="1591" y="1704"/>
                    <a:pt x="1688" y="1621"/>
                  </a:cubicBezTo>
                  <a:cubicBezTo>
                    <a:pt x="1939" y="1401"/>
                    <a:pt x="2235" y="1221"/>
                    <a:pt x="2401" y="922"/>
                  </a:cubicBezTo>
                  <a:lnTo>
                    <a:pt x="2401" y="922"/>
                  </a:lnTo>
                  <a:cubicBezTo>
                    <a:pt x="2165" y="978"/>
                    <a:pt x="1925" y="1033"/>
                    <a:pt x="1713" y="1158"/>
                  </a:cubicBezTo>
                  <a:cubicBezTo>
                    <a:pt x="1573" y="1215"/>
                    <a:pt x="1449" y="1428"/>
                    <a:pt x="1307" y="1428"/>
                  </a:cubicBezTo>
                  <a:cubicBezTo>
                    <a:pt x="1292" y="1428"/>
                    <a:pt x="1276" y="1426"/>
                    <a:pt x="1260" y="1420"/>
                  </a:cubicBezTo>
                  <a:cubicBezTo>
                    <a:pt x="1090" y="1361"/>
                    <a:pt x="1162" y="1130"/>
                    <a:pt x="1171" y="1006"/>
                  </a:cubicBezTo>
                  <a:cubicBezTo>
                    <a:pt x="1206" y="720"/>
                    <a:pt x="1277" y="432"/>
                    <a:pt x="1218" y="144"/>
                  </a:cubicBezTo>
                  <a:lnTo>
                    <a:pt x="1218" y="144"/>
                  </a:lnTo>
                  <a:cubicBezTo>
                    <a:pt x="1107" y="335"/>
                    <a:pt x="991" y="528"/>
                    <a:pt x="930" y="743"/>
                  </a:cubicBezTo>
                  <a:cubicBezTo>
                    <a:pt x="884" y="888"/>
                    <a:pt x="912" y="1045"/>
                    <a:pt x="870" y="1188"/>
                  </a:cubicBezTo>
                  <a:cubicBezTo>
                    <a:pt x="844" y="1246"/>
                    <a:pt x="785" y="1280"/>
                    <a:pt x="724" y="1280"/>
                  </a:cubicBezTo>
                  <a:cubicBezTo>
                    <a:pt x="707" y="1280"/>
                    <a:pt x="690" y="1277"/>
                    <a:pt x="674" y="1272"/>
                  </a:cubicBezTo>
                  <a:cubicBezTo>
                    <a:pt x="532" y="1234"/>
                    <a:pt x="515" y="966"/>
                    <a:pt x="457" y="843"/>
                  </a:cubicBezTo>
                  <a:cubicBezTo>
                    <a:pt x="362" y="537"/>
                    <a:pt x="253" y="212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 rot="725594">
              <a:off x="-1355828" y="3782303"/>
              <a:ext cx="54758" cy="37458"/>
            </a:xfrm>
            <a:custGeom>
              <a:avLst/>
              <a:gdLst/>
              <a:ahLst/>
              <a:cxnLst/>
              <a:rect l="l" t="t" r="r" b="b"/>
              <a:pathLst>
                <a:path w="440" h="301" extrusionOk="0">
                  <a:moveTo>
                    <a:pt x="255" y="0"/>
                  </a:moveTo>
                  <a:cubicBezTo>
                    <a:pt x="1" y="0"/>
                    <a:pt x="36" y="295"/>
                    <a:pt x="293" y="300"/>
                  </a:cubicBezTo>
                  <a:cubicBezTo>
                    <a:pt x="297" y="300"/>
                    <a:pt x="301" y="300"/>
                    <a:pt x="305" y="300"/>
                  </a:cubicBezTo>
                  <a:cubicBezTo>
                    <a:pt x="385" y="300"/>
                    <a:pt x="439" y="214"/>
                    <a:pt x="407" y="139"/>
                  </a:cubicBezTo>
                  <a:cubicBezTo>
                    <a:pt x="382" y="82"/>
                    <a:pt x="322" y="49"/>
                    <a:pt x="283" y="1"/>
                  </a:cubicBezTo>
                  <a:cubicBezTo>
                    <a:pt x="274" y="1"/>
                    <a:pt x="264" y="0"/>
                    <a:pt x="255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 rot="725594">
              <a:off x="-1958567" y="4043813"/>
              <a:ext cx="188790" cy="526286"/>
            </a:xfrm>
            <a:custGeom>
              <a:avLst/>
              <a:gdLst/>
              <a:ahLst/>
              <a:cxnLst/>
              <a:rect l="l" t="t" r="r" b="b"/>
              <a:pathLst>
                <a:path w="1517" h="4229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662" y="550"/>
                    <a:pt x="146" y="1210"/>
                    <a:pt x="50" y="2001"/>
                  </a:cubicBezTo>
                  <a:cubicBezTo>
                    <a:pt x="1" y="2438"/>
                    <a:pt x="101" y="2867"/>
                    <a:pt x="172" y="3293"/>
                  </a:cubicBezTo>
                  <a:cubicBezTo>
                    <a:pt x="232" y="3602"/>
                    <a:pt x="234" y="3927"/>
                    <a:pt x="142" y="4228"/>
                  </a:cubicBezTo>
                  <a:cubicBezTo>
                    <a:pt x="167" y="4207"/>
                    <a:pt x="192" y="4185"/>
                    <a:pt x="217" y="4163"/>
                  </a:cubicBezTo>
                  <a:cubicBezTo>
                    <a:pt x="526" y="3648"/>
                    <a:pt x="565" y="3011"/>
                    <a:pt x="634" y="2425"/>
                  </a:cubicBezTo>
                  <a:cubicBezTo>
                    <a:pt x="684" y="1962"/>
                    <a:pt x="882" y="1535"/>
                    <a:pt x="1073" y="1115"/>
                  </a:cubicBezTo>
                  <a:cubicBezTo>
                    <a:pt x="1087" y="1087"/>
                    <a:pt x="1111" y="1076"/>
                    <a:pt x="1135" y="1076"/>
                  </a:cubicBezTo>
                  <a:cubicBezTo>
                    <a:pt x="1182" y="1076"/>
                    <a:pt x="1229" y="1120"/>
                    <a:pt x="1202" y="1176"/>
                  </a:cubicBezTo>
                  <a:cubicBezTo>
                    <a:pt x="1037" y="1534"/>
                    <a:pt x="895" y="1915"/>
                    <a:pt x="842" y="2307"/>
                  </a:cubicBezTo>
                  <a:cubicBezTo>
                    <a:pt x="798" y="2751"/>
                    <a:pt x="856" y="3202"/>
                    <a:pt x="756" y="3639"/>
                  </a:cubicBezTo>
                  <a:cubicBezTo>
                    <a:pt x="1517" y="2432"/>
                    <a:pt x="1467" y="1347"/>
                    <a:pt x="120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 rot="725594">
              <a:off x="-1590296" y="3900310"/>
              <a:ext cx="443786" cy="345464"/>
            </a:xfrm>
            <a:custGeom>
              <a:avLst/>
              <a:gdLst/>
              <a:ahLst/>
              <a:cxnLst/>
              <a:rect l="l" t="t" r="r" b="b"/>
              <a:pathLst>
                <a:path w="3566" h="2776" extrusionOk="0">
                  <a:moveTo>
                    <a:pt x="733" y="1"/>
                  </a:moveTo>
                  <a:cubicBezTo>
                    <a:pt x="446" y="298"/>
                    <a:pt x="80" y="595"/>
                    <a:pt x="1" y="1019"/>
                  </a:cubicBezTo>
                  <a:cubicBezTo>
                    <a:pt x="5" y="1032"/>
                    <a:pt x="6" y="1045"/>
                    <a:pt x="4" y="1057"/>
                  </a:cubicBezTo>
                  <a:cubicBezTo>
                    <a:pt x="189" y="1265"/>
                    <a:pt x="350" y="1496"/>
                    <a:pt x="469" y="1747"/>
                  </a:cubicBezTo>
                  <a:cubicBezTo>
                    <a:pt x="553" y="1547"/>
                    <a:pt x="649" y="1351"/>
                    <a:pt x="739" y="1153"/>
                  </a:cubicBezTo>
                  <a:cubicBezTo>
                    <a:pt x="802" y="1031"/>
                    <a:pt x="884" y="790"/>
                    <a:pt x="1030" y="790"/>
                  </a:cubicBezTo>
                  <a:cubicBezTo>
                    <a:pt x="1063" y="790"/>
                    <a:pt x="1100" y="802"/>
                    <a:pt x="1140" y="831"/>
                  </a:cubicBezTo>
                  <a:cubicBezTo>
                    <a:pt x="1257" y="958"/>
                    <a:pt x="1212" y="1158"/>
                    <a:pt x="1234" y="1318"/>
                  </a:cubicBezTo>
                  <a:cubicBezTo>
                    <a:pt x="1255" y="1605"/>
                    <a:pt x="1275" y="1894"/>
                    <a:pt x="1243" y="2183"/>
                  </a:cubicBezTo>
                  <a:cubicBezTo>
                    <a:pt x="1513" y="2041"/>
                    <a:pt x="1797" y="1924"/>
                    <a:pt x="2084" y="1824"/>
                  </a:cubicBezTo>
                  <a:cubicBezTo>
                    <a:pt x="2193" y="1797"/>
                    <a:pt x="2301" y="1739"/>
                    <a:pt x="2415" y="1739"/>
                  </a:cubicBezTo>
                  <a:cubicBezTo>
                    <a:pt x="2423" y="1739"/>
                    <a:pt x="2431" y="1739"/>
                    <a:pt x="2439" y="1740"/>
                  </a:cubicBezTo>
                  <a:cubicBezTo>
                    <a:pt x="2635" y="1793"/>
                    <a:pt x="2579" y="2002"/>
                    <a:pt x="2467" y="2113"/>
                  </a:cubicBezTo>
                  <a:cubicBezTo>
                    <a:pt x="2275" y="2332"/>
                    <a:pt x="2076" y="2547"/>
                    <a:pt x="1888" y="2769"/>
                  </a:cubicBezTo>
                  <a:cubicBezTo>
                    <a:pt x="1989" y="2762"/>
                    <a:pt x="2090" y="2760"/>
                    <a:pt x="2192" y="2760"/>
                  </a:cubicBezTo>
                  <a:cubicBezTo>
                    <a:pt x="2433" y="2760"/>
                    <a:pt x="2675" y="2774"/>
                    <a:pt x="2917" y="2776"/>
                  </a:cubicBezTo>
                  <a:cubicBezTo>
                    <a:pt x="2919" y="2770"/>
                    <a:pt x="2924" y="2765"/>
                    <a:pt x="2927" y="2760"/>
                  </a:cubicBezTo>
                  <a:cubicBezTo>
                    <a:pt x="2978" y="2687"/>
                    <a:pt x="3069" y="2656"/>
                    <a:pt x="3138" y="2601"/>
                  </a:cubicBezTo>
                  <a:cubicBezTo>
                    <a:pt x="3300" y="2485"/>
                    <a:pt x="3476" y="2373"/>
                    <a:pt x="3565" y="2187"/>
                  </a:cubicBezTo>
                  <a:cubicBezTo>
                    <a:pt x="3518" y="2173"/>
                    <a:pt x="3470" y="2167"/>
                    <a:pt x="3421" y="2167"/>
                  </a:cubicBezTo>
                  <a:cubicBezTo>
                    <a:pt x="3307" y="2167"/>
                    <a:pt x="3192" y="2199"/>
                    <a:pt x="3083" y="2227"/>
                  </a:cubicBezTo>
                  <a:cubicBezTo>
                    <a:pt x="3066" y="2233"/>
                    <a:pt x="3048" y="2235"/>
                    <a:pt x="3031" y="2235"/>
                  </a:cubicBezTo>
                  <a:cubicBezTo>
                    <a:pt x="2952" y="2235"/>
                    <a:pt x="2876" y="2183"/>
                    <a:pt x="2862" y="2100"/>
                  </a:cubicBezTo>
                  <a:cubicBezTo>
                    <a:pt x="2844" y="1998"/>
                    <a:pt x="2921" y="1914"/>
                    <a:pt x="2956" y="1825"/>
                  </a:cubicBezTo>
                  <a:cubicBezTo>
                    <a:pt x="3048" y="1620"/>
                    <a:pt x="3156" y="1413"/>
                    <a:pt x="3151" y="1183"/>
                  </a:cubicBezTo>
                  <a:lnTo>
                    <a:pt x="3151" y="1183"/>
                  </a:lnTo>
                  <a:cubicBezTo>
                    <a:pt x="2944" y="1206"/>
                    <a:pt x="2736" y="1227"/>
                    <a:pt x="2534" y="1283"/>
                  </a:cubicBezTo>
                  <a:cubicBezTo>
                    <a:pt x="2431" y="1310"/>
                    <a:pt x="2331" y="1353"/>
                    <a:pt x="2226" y="1370"/>
                  </a:cubicBezTo>
                  <a:cubicBezTo>
                    <a:pt x="2215" y="1372"/>
                    <a:pt x="2204" y="1373"/>
                    <a:pt x="2193" y="1373"/>
                  </a:cubicBezTo>
                  <a:cubicBezTo>
                    <a:pt x="2078" y="1373"/>
                    <a:pt x="1987" y="1262"/>
                    <a:pt x="2014" y="1145"/>
                  </a:cubicBezTo>
                  <a:cubicBezTo>
                    <a:pt x="2041" y="871"/>
                    <a:pt x="2120" y="576"/>
                    <a:pt x="1997" y="314"/>
                  </a:cubicBezTo>
                  <a:cubicBezTo>
                    <a:pt x="1760" y="371"/>
                    <a:pt x="1521" y="424"/>
                    <a:pt x="1295" y="516"/>
                  </a:cubicBezTo>
                  <a:cubicBezTo>
                    <a:pt x="1224" y="550"/>
                    <a:pt x="1133" y="588"/>
                    <a:pt x="1053" y="588"/>
                  </a:cubicBezTo>
                  <a:cubicBezTo>
                    <a:pt x="979" y="588"/>
                    <a:pt x="916" y="556"/>
                    <a:pt x="888" y="458"/>
                  </a:cubicBezTo>
                  <a:cubicBezTo>
                    <a:pt x="851" y="302"/>
                    <a:pt x="812" y="142"/>
                    <a:pt x="73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7"/>
            <p:cNvSpPr/>
            <p:nvPr/>
          </p:nvSpPr>
          <p:spPr>
            <a:xfrm rot="725594">
              <a:off x="-1087394" y="4115470"/>
              <a:ext cx="63469" cy="43183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278" y="0"/>
                  </a:moveTo>
                  <a:cubicBezTo>
                    <a:pt x="57" y="0"/>
                    <a:pt x="0" y="324"/>
                    <a:pt x="294" y="346"/>
                  </a:cubicBezTo>
                  <a:cubicBezTo>
                    <a:pt x="509" y="318"/>
                    <a:pt x="467" y="162"/>
                    <a:pt x="382" y="22"/>
                  </a:cubicBezTo>
                  <a:cubicBezTo>
                    <a:pt x="344" y="7"/>
                    <a:pt x="310" y="0"/>
                    <a:pt x="278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7"/>
            <p:cNvSpPr/>
            <p:nvPr/>
          </p:nvSpPr>
          <p:spPr>
            <a:xfrm rot="725594">
              <a:off x="-2213647" y="3703355"/>
              <a:ext cx="1190855" cy="1119897"/>
            </a:xfrm>
            <a:custGeom>
              <a:avLst/>
              <a:gdLst/>
              <a:ahLst/>
              <a:cxnLst/>
              <a:rect l="l" t="t" r="r" b="b"/>
              <a:pathLst>
                <a:path w="9569" h="8999" extrusionOk="0">
                  <a:moveTo>
                    <a:pt x="6318" y="229"/>
                  </a:moveTo>
                  <a:cubicBezTo>
                    <a:pt x="6327" y="229"/>
                    <a:pt x="6337" y="230"/>
                    <a:pt x="6346" y="230"/>
                  </a:cubicBezTo>
                  <a:cubicBezTo>
                    <a:pt x="6385" y="278"/>
                    <a:pt x="6445" y="311"/>
                    <a:pt x="6470" y="368"/>
                  </a:cubicBezTo>
                  <a:cubicBezTo>
                    <a:pt x="6502" y="443"/>
                    <a:pt x="6449" y="529"/>
                    <a:pt x="6368" y="529"/>
                  </a:cubicBezTo>
                  <a:cubicBezTo>
                    <a:pt x="6364" y="529"/>
                    <a:pt x="6360" y="529"/>
                    <a:pt x="6356" y="529"/>
                  </a:cubicBezTo>
                  <a:cubicBezTo>
                    <a:pt x="6099" y="524"/>
                    <a:pt x="6064" y="229"/>
                    <a:pt x="6318" y="229"/>
                  </a:cubicBezTo>
                  <a:close/>
                  <a:moveTo>
                    <a:pt x="7861" y="1151"/>
                  </a:moveTo>
                  <a:cubicBezTo>
                    <a:pt x="7918" y="1151"/>
                    <a:pt x="7976" y="1166"/>
                    <a:pt x="8013" y="1193"/>
                  </a:cubicBezTo>
                  <a:cubicBezTo>
                    <a:pt x="8043" y="1330"/>
                    <a:pt x="8058" y="1483"/>
                    <a:pt x="7874" y="1496"/>
                  </a:cubicBezTo>
                  <a:cubicBezTo>
                    <a:pt x="7873" y="1496"/>
                    <a:pt x="7871" y="1496"/>
                    <a:pt x="7870" y="1496"/>
                  </a:cubicBezTo>
                  <a:cubicBezTo>
                    <a:pt x="7775" y="1496"/>
                    <a:pt x="7717" y="1398"/>
                    <a:pt x="7692" y="1316"/>
                  </a:cubicBezTo>
                  <a:cubicBezTo>
                    <a:pt x="7656" y="1201"/>
                    <a:pt x="7757" y="1151"/>
                    <a:pt x="7861" y="1151"/>
                  </a:cubicBezTo>
                  <a:close/>
                  <a:moveTo>
                    <a:pt x="9015" y="2387"/>
                  </a:moveTo>
                  <a:cubicBezTo>
                    <a:pt x="9047" y="2387"/>
                    <a:pt x="9081" y="2394"/>
                    <a:pt x="9119" y="2409"/>
                  </a:cubicBezTo>
                  <a:cubicBezTo>
                    <a:pt x="9204" y="2549"/>
                    <a:pt x="9246" y="2705"/>
                    <a:pt x="9031" y="2733"/>
                  </a:cubicBezTo>
                  <a:cubicBezTo>
                    <a:pt x="8737" y="2711"/>
                    <a:pt x="8794" y="2387"/>
                    <a:pt x="9015" y="2387"/>
                  </a:cubicBezTo>
                  <a:close/>
                  <a:moveTo>
                    <a:pt x="5376" y="1197"/>
                  </a:moveTo>
                  <a:cubicBezTo>
                    <a:pt x="5455" y="1338"/>
                    <a:pt x="5495" y="1498"/>
                    <a:pt x="5532" y="1654"/>
                  </a:cubicBezTo>
                  <a:cubicBezTo>
                    <a:pt x="5560" y="1752"/>
                    <a:pt x="5623" y="1784"/>
                    <a:pt x="5697" y="1784"/>
                  </a:cubicBezTo>
                  <a:cubicBezTo>
                    <a:pt x="5776" y="1784"/>
                    <a:pt x="5868" y="1746"/>
                    <a:pt x="5939" y="1711"/>
                  </a:cubicBezTo>
                  <a:cubicBezTo>
                    <a:pt x="6165" y="1620"/>
                    <a:pt x="6404" y="1566"/>
                    <a:pt x="6641" y="1508"/>
                  </a:cubicBezTo>
                  <a:cubicBezTo>
                    <a:pt x="6764" y="1771"/>
                    <a:pt x="6685" y="2066"/>
                    <a:pt x="6657" y="2341"/>
                  </a:cubicBezTo>
                  <a:cubicBezTo>
                    <a:pt x="6630" y="2458"/>
                    <a:pt x="6722" y="2569"/>
                    <a:pt x="6836" y="2569"/>
                  </a:cubicBezTo>
                  <a:cubicBezTo>
                    <a:pt x="6847" y="2569"/>
                    <a:pt x="6858" y="2568"/>
                    <a:pt x="6869" y="2566"/>
                  </a:cubicBezTo>
                  <a:cubicBezTo>
                    <a:pt x="6975" y="2548"/>
                    <a:pt x="7074" y="2505"/>
                    <a:pt x="7177" y="2478"/>
                  </a:cubicBezTo>
                  <a:cubicBezTo>
                    <a:pt x="7380" y="2423"/>
                    <a:pt x="7588" y="2402"/>
                    <a:pt x="7795" y="2379"/>
                  </a:cubicBezTo>
                  <a:lnTo>
                    <a:pt x="7795" y="2379"/>
                  </a:lnTo>
                  <a:cubicBezTo>
                    <a:pt x="7800" y="2609"/>
                    <a:pt x="7692" y="2816"/>
                    <a:pt x="7599" y="3020"/>
                  </a:cubicBezTo>
                  <a:cubicBezTo>
                    <a:pt x="7565" y="3109"/>
                    <a:pt x="7488" y="3194"/>
                    <a:pt x="7506" y="3295"/>
                  </a:cubicBezTo>
                  <a:cubicBezTo>
                    <a:pt x="7519" y="3377"/>
                    <a:pt x="7595" y="3431"/>
                    <a:pt x="7674" y="3431"/>
                  </a:cubicBezTo>
                  <a:cubicBezTo>
                    <a:pt x="7692" y="3431"/>
                    <a:pt x="7710" y="3428"/>
                    <a:pt x="7727" y="3422"/>
                  </a:cubicBezTo>
                  <a:cubicBezTo>
                    <a:pt x="7836" y="3394"/>
                    <a:pt x="7951" y="3363"/>
                    <a:pt x="8065" y="3363"/>
                  </a:cubicBezTo>
                  <a:cubicBezTo>
                    <a:pt x="8113" y="3363"/>
                    <a:pt x="8162" y="3369"/>
                    <a:pt x="8209" y="3383"/>
                  </a:cubicBezTo>
                  <a:cubicBezTo>
                    <a:pt x="8120" y="3569"/>
                    <a:pt x="7943" y="3681"/>
                    <a:pt x="7781" y="3797"/>
                  </a:cubicBezTo>
                  <a:cubicBezTo>
                    <a:pt x="7713" y="3852"/>
                    <a:pt x="7622" y="3883"/>
                    <a:pt x="7571" y="3956"/>
                  </a:cubicBezTo>
                  <a:cubicBezTo>
                    <a:pt x="7567" y="3961"/>
                    <a:pt x="7563" y="3966"/>
                    <a:pt x="7560" y="3972"/>
                  </a:cubicBezTo>
                  <a:cubicBezTo>
                    <a:pt x="7316" y="3970"/>
                    <a:pt x="7071" y="3955"/>
                    <a:pt x="6826" y="3955"/>
                  </a:cubicBezTo>
                  <a:cubicBezTo>
                    <a:pt x="6728" y="3955"/>
                    <a:pt x="6630" y="3958"/>
                    <a:pt x="6532" y="3964"/>
                  </a:cubicBezTo>
                  <a:cubicBezTo>
                    <a:pt x="6720" y="3743"/>
                    <a:pt x="6918" y="3527"/>
                    <a:pt x="7111" y="3309"/>
                  </a:cubicBezTo>
                  <a:cubicBezTo>
                    <a:pt x="7222" y="3198"/>
                    <a:pt x="7278" y="2988"/>
                    <a:pt x="7083" y="2936"/>
                  </a:cubicBezTo>
                  <a:cubicBezTo>
                    <a:pt x="7074" y="2935"/>
                    <a:pt x="7065" y="2935"/>
                    <a:pt x="7056" y="2935"/>
                  </a:cubicBezTo>
                  <a:cubicBezTo>
                    <a:pt x="6944" y="2935"/>
                    <a:pt x="6836" y="2993"/>
                    <a:pt x="6728" y="3019"/>
                  </a:cubicBezTo>
                  <a:cubicBezTo>
                    <a:pt x="6441" y="3120"/>
                    <a:pt x="6157" y="3236"/>
                    <a:pt x="5887" y="3379"/>
                  </a:cubicBezTo>
                  <a:cubicBezTo>
                    <a:pt x="5918" y="3090"/>
                    <a:pt x="5899" y="2801"/>
                    <a:pt x="5877" y="2514"/>
                  </a:cubicBezTo>
                  <a:cubicBezTo>
                    <a:pt x="5856" y="2354"/>
                    <a:pt x="5901" y="2154"/>
                    <a:pt x="5783" y="2027"/>
                  </a:cubicBezTo>
                  <a:cubicBezTo>
                    <a:pt x="5743" y="1998"/>
                    <a:pt x="5707" y="1986"/>
                    <a:pt x="5674" y="1986"/>
                  </a:cubicBezTo>
                  <a:cubicBezTo>
                    <a:pt x="5528" y="1986"/>
                    <a:pt x="5446" y="2227"/>
                    <a:pt x="5383" y="2349"/>
                  </a:cubicBezTo>
                  <a:cubicBezTo>
                    <a:pt x="5293" y="2546"/>
                    <a:pt x="5197" y="2743"/>
                    <a:pt x="5112" y="2943"/>
                  </a:cubicBezTo>
                  <a:cubicBezTo>
                    <a:pt x="4994" y="2691"/>
                    <a:pt x="4832" y="2461"/>
                    <a:pt x="4648" y="2253"/>
                  </a:cubicBezTo>
                  <a:cubicBezTo>
                    <a:pt x="4650" y="2241"/>
                    <a:pt x="4649" y="2227"/>
                    <a:pt x="4645" y="2215"/>
                  </a:cubicBezTo>
                  <a:cubicBezTo>
                    <a:pt x="4724" y="1791"/>
                    <a:pt x="5090" y="1493"/>
                    <a:pt x="5376" y="1197"/>
                  </a:cubicBezTo>
                  <a:close/>
                  <a:moveTo>
                    <a:pt x="4405" y="2357"/>
                  </a:moveTo>
                  <a:lnTo>
                    <a:pt x="4405" y="2357"/>
                  </a:lnTo>
                  <a:cubicBezTo>
                    <a:pt x="4658" y="2569"/>
                    <a:pt x="4767" y="2894"/>
                    <a:pt x="4861" y="3201"/>
                  </a:cubicBezTo>
                  <a:cubicBezTo>
                    <a:pt x="4919" y="3323"/>
                    <a:pt x="4936" y="3591"/>
                    <a:pt x="5078" y="3630"/>
                  </a:cubicBezTo>
                  <a:cubicBezTo>
                    <a:pt x="5094" y="3635"/>
                    <a:pt x="5110" y="3637"/>
                    <a:pt x="5126" y="3637"/>
                  </a:cubicBezTo>
                  <a:cubicBezTo>
                    <a:pt x="5188" y="3637"/>
                    <a:pt x="5248" y="3603"/>
                    <a:pt x="5275" y="3545"/>
                  </a:cubicBezTo>
                  <a:cubicBezTo>
                    <a:pt x="5317" y="3402"/>
                    <a:pt x="5288" y="3245"/>
                    <a:pt x="5334" y="3100"/>
                  </a:cubicBezTo>
                  <a:cubicBezTo>
                    <a:pt x="5396" y="2885"/>
                    <a:pt x="5511" y="2692"/>
                    <a:pt x="5623" y="2501"/>
                  </a:cubicBezTo>
                  <a:lnTo>
                    <a:pt x="5623" y="2501"/>
                  </a:lnTo>
                  <a:cubicBezTo>
                    <a:pt x="5681" y="2789"/>
                    <a:pt x="5610" y="3077"/>
                    <a:pt x="5575" y="3363"/>
                  </a:cubicBezTo>
                  <a:cubicBezTo>
                    <a:pt x="5566" y="3488"/>
                    <a:pt x="5494" y="3718"/>
                    <a:pt x="5664" y="3777"/>
                  </a:cubicBezTo>
                  <a:cubicBezTo>
                    <a:pt x="5680" y="3783"/>
                    <a:pt x="5696" y="3785"/>
                    <a:pt x="5711" y="3785"/>
                  </a:cubicBezTo>
                  <a:cubicBezTo>
                    <a:pt x="5853" y="3785"/>
                    <a:pt x="5977" y="3572"/>
                    <a:pt x="6118" y="3515"/>
                  </a:cubicBezTo>
                  <a:cubicBezTo>
                    <a:pt x="6329" y="3390"/>
                    <a:pt x="6569" y="3335"/>
                    <a:pt x="6805" y="3279"/>
                  </a:cubicBezTo>
                  <a:lnTo>
                    <a:pt x="6805" y="3279"/>
                  </a:lnTo>
                  <a:cubicBezTo>
                    <a:pt x="6639" y="3578"/>
                    <a:pt x="6343" y="3758"/>
                    <a:pt x="6093" y="3978"/>
                  </a:cubicBezTo>
                  <a:cubicBezTo>
                    <a:pt x="5996" y="4061"/>
                    <a:pt x="6030" y="4233"/>
                    <a:pt x="6160" y="4255"/>
                  </a:cubicBezTo>
                  <a:cubicBezTo>
                    <a:pt x="6171" y="4257"/>
                    <a:pt x="6181" y="4258"/>
                    <a:pt x="6192" y="4258"/>
                  </a:cubicBezTo>
                  <a:cubicBezTo>
                    <a:pt x="6251" y="4258"/>
                    <a:pt x="6307" y="4227"/>
                    <a:pt x="6365" y="4214"/>
                  </a:cubicBezTo>
                  <a:cubicBezTo>
                    <a:pt x="6472" y="4186"/>
                    <a:pt x="6582" y="4165"/>
                    <a:pt x="6693" y="4148"/>
                  </a:cubicBezTo>
                  <a:cubicBezTo>
                    <a:pt x="6785" y="4134"/>
                    <a:pt x="6877" y="4129"/>
                    <a:pt x="6970" y="4129"/>
                  </a:cubicBezTo>
                  <a:cubicBezTo>
                    <a:pt x="7136" y="4129"/>
                    <a:pt x="7302" y="4147"/>
                    <a:pt x="7467" y="4172"/>
                  </a:cubicBezTo>
                  <a:cubicBezTo>
                    <a:pt x="7131" y="4365"/>
                    <a:pt x="6748" y="4490"/>
                    <a:pt x="6360" y="4503"/>
                  </a:cubicBezTo>
                  <a:cubicBezTo>
                    <a:pt x="6351" y="4503"/>
                    <a:pt x="6343" y="4503"/>
                    <a:pt x="6335" y="4503"/>
                  </a:cubicBezTo>
                  <a:cubicBezTo>
                    <a:pt x="6003" y="4503"/>
                    <a:pt x="5693" y="4382"/>
                    <a:pt x="5397" y="4241"/>
                  </a:cubicBezTo>
                  <a:cubicBezTo>
                    <a:pt x="5275" y="4201"/>
                    <a:pt x="5167" y="4101"/>
                    <a:pt x="5037" y="4101"/>
                  </a:cubicBezTo>
                  <a:cubicBezTo>
                    <a:pt x="5037" y="4101"/>
                    <a:pt x="5036" y="4101"/>
                    <a:pt x="5035" y="4101"/>
                  </a:cubicBezTo>
                  <a:cubicBezTo>
                    <a:pt x="5012" y="4089"/>
                    <a:pt x="4988" y="4084"/>
                    <a:pt x="4963" y="4083"/>
                  </a:cubicBezTo>
                  <a:cubicBezTo>
                    <a:pt x="4812" y="4016"/>
                    <a:pt x="4731" y="3842"/>
                    <a:pt x="4653" y="3704"/>
                  </a:cubicBezTo>
                  <a:cubicBezTo>
                    <a:pt x="4440" y="3289"/>
                    <a:pt x="4408" y="2815"/>
                    <a:pt x="4405" y="2357"/>
                  </a:cubicBezTo>
                  <a:close/>
                  <a:moveTo>
                    <a:pt x="3374" y="3143"/>
                  </a:moveTo>
                  <a:lnTo>
                    <a:pt x="3374" y="3143"/>
                  </a:lnTo>
                  <a:cubicBezTo>
                    <a:pt x="3634" y="4489"/>
                    <a:pt x="3685" y="5575"/>
                    <a:pt x="2923" y="6782"/>
                  </a:cubicBezTo>
                  <a:cubicBezTo>
                    <a:pt x="3023" y="6344"/>
                    <a:pt x="2965" y="5893"/>
                    <a:pt x="3009" y="5449"/>
                  </a:cubicBezTo>
                  <a:cubicBezTo>
                    <a:pt x="3062" y="5057"/>
                    <a:pt x="3204" y="4676"/>
                    <a:pt x="3369" y="4318"/>
                  </a:cubicBezTo>
                  <a:cubicBezTo>
                    <a:pt x="3396" y="4262"/>
                    <a:pt x="3349" y="4218"/>
                    <a:pt x="3302" y="4218"/>
                  </a:cubicBezTo>
                  <a:cubicBezTo>
                    <a:pt x="3278" y="4218"/>
                    <a:pt x="3254" y="4229"/>
                    <a:pt x="3240" y="4257"/>
                  </a:cubicBezTo>
                  <a:cubicBezTo>
                    <a:pt x="3049" y="4677"/>
                    <a:pt x="2851" y="5104"/>
                    <a:pt x="2801" y="5567"/>
                  </a:cubicBezTo>
                  <a:cubicBezTo>
                    <a:pt x="2732" y="6153"/>
                    <a:pt x="2693" y="6790"/>
                    <a:pt x="2384" y="7305"/>
                  </a:cubicBezTo>
                  <a:cubicBezTo>
                    <a:pt x="2359" y="7327"/>
                    <a:pt x="2334" y="7349"/>
                    <a:pt x="2309" y="7370"/>
                  </a:cubicBezTo>
                  <a:cubicBezTo>
                    <a:pt x="2401" y="7069"/>
                    <a:pt x="2399" y="6744"/>
                    <a:pt x="2339" y="6435"/>
                  </a:cubicBezTo>
                  <a:cubicBezTo>
                    <a:pt x="2268" y="6010"/>
                    <a:pt x="2168" y="5580"/>
                    <a:pt x="2217" y="5144"/>
                  </a:cubicBezTo>
                  <a:cubicBezTo>
                    <a:pt x="2313" y="4352"/>
                    <a:pt x="2829" y="3692"/>
                    <a:pt x="3374" y="3143"/>
                  </a:cubicBezTo>
                  <a:close/>
                  <a:moveTo>
                    <a:pt x="5914" y="6064"/>
                  </a:moveTo>
                  <a:cubicBezTo>
                    <a:pt x="6091" y="6064"/>
                    <a:pt x="6268" y="6067"/>
                    <a:pt x="6445" y="6067"/>
                  </a:cubicBezTo>
                  <a:cubicBezTo>
                    <a:pt x="5958" y="6668"/>
                    <a:pt x="5302" y="7152"/>
                    <a:pt x="4577" y="7434"/>
                  </a:cubicBezTo>
                  <a:cubicBezTo>
                    <a:pt x="4107" y="7624"/>
                    <a:pt x="3576" y="7845"/>
                    <a:pt x="3051" y="7913"/>
                  </a:cubicBezTo>
                  <a:cubicBezTo>
                    <a:pt x="2707" y="7970"/>
                    <a:pt x="2352" y="7928"/>
                    <a:pt x="2010" y="7996"/>
                  </a:cubicBezTo>
                  <a:cubicBezTo>
                    <a:pt x="2038" y="7977"/>
                    <a:pt x="2066" y="7958"/>
                    <a:pt x="2093" y="7938"/>
                  </a:cubicBezTo>
                  <a:cubicBezTo>
                    <a:pt x="2184" y="7907"/>
                    <a:pt x="2281" y="7843"/>
                    <a:pt x="2360" y="7784"/>
                  </a:cubicBezTo>
                  <a:cubicBezTo>
                    <a:pt x="2559" y="7696"/>
                    <a:pt x="2768" y="7627"/>
                    <a:pt x="2974" y="7560"/>
                  </a:cubicBezTo>
                  <a:cubicBezTo>
                    <a:pt x="3428" y="7418"/>
                    <a:pt x="3865" y="7225"/>
                    <a:pt x="4290" y="7011"/>
                  </a:cubicBezTo>
                  <a:cubicBezTo>
                    <a:pt x="4536" y="6880"/>
                    <a:pt x="4745" y="6693"/>
                    <a:pt x="4952" y="6509"/>
                  </a:cubicBezTo>
                  <a:cubicBezTo>
                    <a:pt x="4991" y="6475"/>
                    <a:pt x="4956" y="6422"/>
                    <a:pt x="4917" y="6422"/>
                  </a:cubicBezTo>
                  <a:cubicBezTo>
                    <a:pt x="4907" y="6422"/>
                    <a:pt x="4896" y="6425"/>
                    <a:pt x="4886" y="6435"/>
                  </a:cubicBezTo>
                  <a:cubicBezTo>
                    <a:pt x="4847" y="6470"/>
                    <a:pt x="4807" y="6504"/>
                    <a:pt x="4766" y="6536"/>
                  </a:cubicBezTo>
                  <a:cubicBezTo>
                    <a:pt x="4592" y="6659"/>
                    <a:pt x="4415" y="6781"/>
                    <a:pt x="4219" y="6869"/>
                  </a:cubicBezTo>
                  <a:cubicBezTo>
                    <a:pt x="3786" y="7028"/>
                    <a:pt x="3325" y="7107"/>
                    <a:pt x="2896" y="7275"/>
                  </a:cubicBezTo>
                  <a:cubicBezTo>
                    <a:pt x="3058" y="7127"/>
                    <a:pt x="3213" y="6974"/>
                    <a:pt x="3363" y="6818"/>
                  </a:cubicBezTo>
                  <a:cubicBezTo>
                    <a:pt x="3421" y="6757"/>
                    <a:pt x="3480" y="6695"/>
                    <a:pt x="3538" y="6633"/>
                  </a:cubicBezTo>
                  <a:cubicBezTo>
                    <a:pt x="3979" y="6358"/>
                    <a:pt x="4487" y="6187"/>
                    <a:pt x="5002" y="6113"/>
                  </a:cubicBezTo>
                  <a:cubicBezTo>
                    <a:pt x="5305" y="6072"/>
                    <a:pt x="5609" y="6064"/>
                    <a:pt x="5914" y="6064"/>
                  </a:cubicBezTo>
                  <a:close/>
                  <a:moveTo>
                    <a:pt x="6287" y="1"/>
                  </a:moveTo>
                  <a:cubicBezTo>
                    <a:pt x="6206" y="1"/>
                    <a:pt x="6124" y="29"/>
                    <a:pt x="6058" y="75"/>
                  </a:cubicBezTo>
                  <a:cubicBezTo>
                    <a:pt x="5839" y="237"/>
                    <a:pt x="5869" y="527"/>
                    <a:pt x="6048" y="679"/>
                  </a:cubicBezTo>
                  <a:cubicBezTo>
                    <a:pt x="5891" y="855"/>
                    <a:pt x="5773" y="1063"/>
                    <a:pt x="5675" y="1278"/>
                  </a:cubicBezTo>
                  <a:cubicBezTo>
                    <a:pt x="5651" y="1194"/>
                    <a:pt x="5632" y="1110"/>
                    <a:pt x="5618" y="1024"/>
                  </a:cubicBezTo>
                  <a:cubicBezTo>
                    <a:pt x="5607" y="962"/>
                    <a:pt x="5598" y="900"/>
                    <a:pt x="5562" y="847"/>
                  </a:cubicBezTo>
                  <a:cubicBezTo>
                    <a:pt x="5523" y="788"/>
                    <a:pt x="5461" y="761"/>
                    <a:pt x="5398" y="761"/>
                  </a:cubicBezTo>
                  <a:cubicBezTo>
                    <a:pt x="5334" y="761"/>
                    <a:pt x="5268" y="788"/>
                    <a:pt x="5223" y="837"/>
                  </a:cubicBezTo>
                  <a:cubicBezTo>
                    <a:pt x="4967" y="1095"/>
                    <a:pt x="4710" y="1367"/>
                    <a:pt x="4546" y="1694"/>
                  </a:cubicBezTo>
                  <a:cubicBezTo>
                    <a:pt x="4496" y="1802"/>
                    <a:pt x="4446" y="1925"/>
                    <a:pt x="4438" y="2047"/>
                  </a:cubicBezTo>
                  <a:cubicBezTo>
                    <a:pt x="4388" y="2016"/>
                    <a:pt x="4333" y="1996"/>
                    <a:pt x="4281" y="1996"/>
                  </a:cubicBezTo>
                  <a:cubicBezTo>
                    <a:pt x="4217" y="1996"/>
                    <a:pt x="4157" y="2025"/>
                    <a:pt x="4110" y="2102"/>
                  </a:cubicBezTo>
                  <a:cubicBezTo>
                    <a:pt x="4030" y="2262"/>
                    <a:pt x="4073" y="2450"/>
                    <a:pt x="4082" y="2621"/>
                  </a:cubicBezTo>
                  <a:cubicBezTo>
                    <a:pt x="4143" y="3224"/>
                    <a:pt x="4327" y="3871"/>
                    <a:pt x="4785" y="4294"/>
                  </a:cubicBezTo>
                  <a:cubicBezTo>
                    <a:pt x="4511" y="4907"/>
                    <a:pt x="4101" y="5450"/>
                    <a:pt x="3671" y="5964"/>
                  </a:cubicBezTo>
                  <a:cubicBezTo>
                    <a:pt x="3668" y="5968"/>
                    <a:pt x="3664" y="5972"/>
                    <a:pt x="3659" y="5977"/>
                  </a:cubicBezTo>
                  <a:cubicBezTo>
                    <a:pt x="3734" y="5790"/>
                    <a:pt x="3794" y="5595"/>
                    <a:pt x="3839" y="5399"/>
                  </a:cubicBezTo>
                  <a:cubicBezTo>
                    <a:pt x="3972" y="4815"/>
                    <a:pt x="3928" y="4209"/>
                    <a:pt x="3845" y="3621"/>
                  </a:cubicBezTo>
                  <a:cubicBezTo>
                    <a:pt x="3817" y="3436"/>
                    <a:pt x="3783" y="3252"/>
                    <a:pt x="3748" y="3068"/>
                  </a:cubicBezTo>
                  <a:cubicBezTo>
                    <a:pt x="3720" y="2905"/>
                    <a:pt x="3690" y="2641"/>
                    <a:pt x="3488" y="2641"/>
                  </a:cubicBezTo>
                  <a:cubicBezTo>
                    <a:pt x="3473" y="2641"/>
                    <a:pt x="3458" y="2642"/>
                    <a:pt x="3442" y="2645"/>
                  </a:cubicBezTo>
                  <a:cubicBezTo>
                    <a:pt x="3317" y="2673"/>
                    <a:pt x="3255" y="2798"/>
                    <a:pt x="3181" y="2892"/>
                  </a:cubicBezTo>
                  <a:cubicBezTo>
                    <a:pt x="3028" y="3094"/>
                    <a:pt x="2855" y="3280"/>
                    <a:pt x="2692" y="3476"/>
                  </a:cubicBezTo>
                  <a:cubicBezTo>
                    <a:pt x="2067" y="4226"/>
                    <a:pt x="1691" y="4955"/>
                    <a:pt x="1847" y="5956"/>
                  </a:cubicBezTo>
                  <a:cubicBezTo>
                    <a:pt x="1889" y="6325"/>
                    <a:pt x="1990" y="6689"/>
                    <a:pt x="2002" y="7063"/>
                  </a:cubicBezTo>
                  <a:cubicBezTo>
                    <a:pt x="2004" y="7236"/>
                    <a:pt x="1974" y="7408"/>
                    <a:pt x="1929" y="7575"/>
                  </a:cubicBezTo>
                  <a:cubicBezTo>
                    <a:pt x="1924" y="7621"/>
                    <a:pt x="1901" y="7671"/>
                    <a:pt x="1883" y="7721"/>
                  </a:cubicBezTo>
                  <a:cubicBezTo>
                    <a:pt x="1412" y="8090"/>
                    <a:pt x="912" y="8419"/>
                    <a:pt x="393" y="8716"/>
                  </a:cubicBezTo>
                  <a:cubicBezTo>
                    <a:pt x="276" y="8780"/>
                    <a:pt x="163" y="8857"/>
                    <a:pt x="40" y="8906"/>
                  </a:cubicBezTo>
                  <a:cubicBezTo>
                    <a:pt x="17" y="8910"/>
                    <a:pt x="0" y="8932"/>
                    <a:pt x="2" y="8955"/>
                  </a:cubicBezTo>
                  <a:cubicBezTo>
                    <a:pt x="4" y="8983"/>
                    <a:pt x="26" y="8998"/>
                    <a:pt x="49" y="8998"/>
                  </a:cubicBezTo>
                  <a:cubicBezTo>
                    <a:pt x="53" y="8998"/>
                    <a:pt x="58" y="8997"/>
                    <a:pt x="62" y="8996"/>
                  </a:cubicBezTo>
                  <a:lnTo>
                    <a:pt x="62" y="8996"/>
                  </a:lnTo>
                  <a:lnTo>
                    <a:pt x="61" y="8997"/>
                  </a:lnTo>
                  <a:lnTo>
                    <a:pt x="63" y="8996"/>
                  </a:lnTo>
                  <a:lnTo>
                    <a:pt x="63" y="8996"/>
                  </a:lnTo>
                  <a:cubicBezTo>
                    <a:pt x="63" y="8996"/>
                    <a:pt x="62" y="8996"/>
                    <a:pt x="62" y="8996"/>
                  </a:cubicBezTo>
                  <a:cubicBezTo>
                    <a:pt x="63" y="8996"/>
                    <a:pt x="64" y="8996"/>
                    <a:pt x="65" y="8995"/>
                  </a:cubicBezTo>
                  <a:lnTo>
                    <a:pt x="65" y="8995"/>
                  </a:lnTo>
                  <a:lnTo>
                    <a:pt x="63" y="8996"/>
                  </a:lnTo>
                  <a:lnTo>
                    <a:pt x="63" y="8996"/>
                  </a:lnTo>
                  <a:cubicBezTo>
                    <a:pt x="64" y="8996"/>
                    <a:pt x="64" y="8996"/>
                    <a:pt x="65" y="8995"/>
                  </a:cubicBezTo>
                  <a:lnTo>
                    <a:pt x="65" y="8995"/>
                  </a:lnTo>
                  <a:cubicBezTo>
                    <a:pt x="65" y="8995"/>
                    <a:pt x="65" y="8995"/>
                    <a:pt x="65" y="8995"/>
                  </a:cubicBezTo>
                  <a:lnTo>
                    <a:pt x="65" y="8995"/>
                  </a:lnTo>
                  <a:lnTo>
                    <a:pt x="65" y="8995"/>
                  </a:lnTo>
                  <a:lnTo>
                    <a:pt x="65" y="8995"/>
                  </a:lnTo>
                  <a:cubicBezTo>
                    <a:pt x="65" y="8995"/>
                    <a:pt x="65" y="8995"/>
                    <a:pt x="65" y="8995"/>
                  </a:cubicBezTo>
                  <a:lnTo>
                    <a:pt x="65" y="8995"/>
                  </a:lnTo>
                  <a:cubicBezTo>
                    <a:pt x="611" y="8821"/>
                    <a:pt x="1129" y="8569"/>
                    <a:pt x="1615" y="8262"/>
                  </a:cubicBezTo>
                  <a:cubicBezTo>
                    <a:pt x="1622" y="8265"/>
                    <a:pt x="1629" y="8269"/>
                    <a:pt x="1636" y="8273"/>
                  </a:cubicBezTo>
                  <a:cubicBezTo>
                    <a:pt x="1875" y="8285"/>
                    <a:pt x="2103" y="8308"/>
                    <a:pt x="2343" y="8331"/>
                  </a:cubicBezTo>
                  <a:cubicBezTo>
                    <a:pt x="2425" y="8338"/>
                    <a:pt x="2506" y="8342"/>
                    <a:pt x="2587" y="8342"/>
                  </a:cubicBezTo>
                  <a:cubicBezTo>
                    <a:pt x="3397" y="8342"/>
                    <a:pt x="4165" y="8008"/>
                    <a:pt x="4892" y="7676"/>
                  </a:cubicBezTo>
                  <a:cubicBezTo>
                    <a:pt x="5435" y="7441"/>
                    <a:pt x="5912" y="7086"/>
                    <a:pt x="6326" y="6666"/>
                  </a:cubicBezTo>
                  <a:cubicBezTo>
                    <a:pt x="6469" y="6528"/>
                    <a:pt x="6606" y="6386"/>
                    <a:pt x="6733" y="6235"/>
                  </a:cubicBezTo>
                  <a:cubicBezTo>
                    <a:pt x="6828" y="6123"/>
                    <a:pt x="6962" y="5968"/>
                    <a:pt x="6868" y="5818"/>
                  </a:cubicBezTo>
                  <a:cubicBezTo>
                    <a:pt x="6759" y="5660"/>
                    <a:pt x="6537" y="5705"/>
                    <a:pt x="6370" y="5689"/>
                  </a:cubicBezTo>
                  <a:cubicBezTo>
                    <a:pt x="6198" y="5683"/>
                    <a:pt x="6025" y="5679"/>
                    <a:pt x="5852" y="5679"/>
                  </a:cubicBezTo>
                  <a:cubicBezTo>
                    <a:pt x="5479" y="5679"/>
                    <a:pt x="5107" y="5701"/>
                    <a:pt x="4743" y="5784"/>
                  </a:cubicBezTo>
                  <a:cubicBezTo>
                    <a:pt x="4519" y="5835"/>
                    <a:pt x="4297" y="5906"/>
                    <a:pt x="4087" y="5998"/>
                  </a:cubicBezTo>
                  <a:cubicBezTo>
                    <a:pt x="4459" y="5534"/>
                    <a:pt x="4788" y="5039"/>
                    <a:pt x="5044" y="4499"/>
                  </a:cubicBezTo>
                  <a:cubicBezTo>
                    <a:pt x="5460" y="4766"/>
                    <a:pt x="5862" y="4917"/>
                    <a:pt x="6285" y="4917"/>
                  </a:cubicBezTo>
                  <a:cubicBezTo>
                    <a:pt x="6553" y="4917"/>
                    <a:pt x="6829" y="4857"/>
                    <a:pt x="7122" y="4727"/>
                  </a:cubicBezTo>
                  <a:cubicBezTo>
                    <a:pt x="7364" y="4616"/>
                    <a:pt x="7800" y="4411"/>
                    <a:pt x="7946" y="4192"/>
                  </a:cubicBezTo>
                  <a:cubicBezTo>
                    <a:pt x="7963" y="4155"/>
                    <a:pt x="7964" y="4114"/>
                    <a:pt x="7952" y="4079"/>
                  </a:cubicBezTo>
                  <a:cubicBezTo>
                    <a:pt x="8117" y="3960"/>
                    <a:pt x="8239" y="3793"/>
                    <a:pt x="8352" y="3627"/>
                  </a:cubicBezTo>
                  <a:cubicBezTo>
                    <a:pt x="8424" y="3524"/>
                    <a:pt x="8521" y="3437"/>
                    <a:pt x="8568" y="3318"/>
                  </a:cubicBezTo>
                  <a:cubicBezTo>
                    <a:pt x="8606" y="3211"/>
                    <a:pt x="8543" y="3084"/>
                    <a:pt x="8433" y="3054"/>
                  </a:cubicBezTo>
                  <a:cubicBezTo>
                    <a:pt x="8409" y="3047"/>
                    <a:pt x="8385" y="3044"/>
                    <a:pt x="8361" y="3044"/>
                  </a:cubicBezTo>
                  <a:cubicBezTo>
                    <a:pt x="8280" y="3044"/>
                    <a:pt x="8199" y="3075"/>
                    <a:pt x="8126" y="3105"/>
                  </a:cubicBezTo>
                  <a:cubicBezTo>
                    <a:pt x="8060" y="3119"/>
                    <a:pt x="7993" y="3126"/>
                    <a:pt x="7925" y="3128"/>
                  </a:cubicBezTo>
                  <a:cubicBezTo>
                    <a:pt x="8043" y="3071"/>
                    <a:pt x="8160" y="3010"/>
                    <a:pt x="8278" y="2953"/>
                  </a:cubicBezTo>
                  <a:cubicBezTo>
                    <a:pt x="8402" y="2892"/>
                    <a:pt x="8525" y="2832"/>
                    <a:pt x="8651" y="2776"/>
                  </a:cubicBezTo>
                  <a:cubicBezTo>
                    <a:pt x="8718" y="2860"/>
                    <a:pt x="8814" y="2923"/>
                    <a:pt x="8923" y="2943"/>
                  </a:cubicBezTo>
                  <a:cubicBezTo>
                    <a:pt x="8961" y="2955"/>
                    <a:pt x="8999" y="2960"/>
                    <a:pt x="9037" y="2960"/>
                  </a:cubicBezTo>
                  <a:cubicBezTo>
                    <a:pt x="9322" y="2960"/>
                    <a:pt x="9569" y="2652"/>
                    <a:pt x="9342" y="2395"/>
                  </a:cubicBezTo>
                  <a:cubicBezTo>
                    <a:pt x="9290" y="2227"/>
                    <a:pt x="9131" y="2143"/>
                    <a:pt x="8970" y="2143"/>
                  </a:cubicBezTo>
                  <a:cubicBezTo>
                    <a:pt x="8836" y="2143"/>
                    <a:pt x="8701" y="2201"/>
                    <a:pt x="8623" y="2319"/>
                  </a:cubicBezTo>
                  <a:cubicBezTo>
                    <a:pt x="8551" y="2420"/>
                    <a:pt x="8542" y="2536"/>
                    <a:pt x="8577" y="2640"/>
                  </a:cubicBezTo>
                  <a:cubicBezTo>
                    <a:pt x="8488" y="2680"/>
                    <a:pt x="8405" y="2735"/>
                    <a:pt x="8317" y="2778"/>
                  </a:cubicBezTo>
                  <a:cubicBezTo>
                    <a:pt x="8204" y="2837"/>
                    <a:pt x="8089" y="2889"/>
                    <a:pt x="7971" y="2938"/>
                  </a:cubicBezTo>
                  <a:cubicBezTo>
                    <a:pt x="8035" y="2756"/>
                    <a:pt x="8088" y="2571"/>
                    <a:pt x="8118" y="2381"/>
                  </a:cubicBezTo>
                  <a:cubicBezTo>
                    <a:pt x="8157" y="2242"/>
                    <a:pt x="8144" y="2042"/>
                    <a:pt x="7970" y="2011"/>
                  </a:cubicBezTo>
                  <a:cubicBezTo>
                    <a:pt x="7957" y="2009"/>
                    <a:pt x="7943" y="2009"/>
                    <a:pt x="7930" y="2009"/>
                  </a:cubicBezTo>
                  <a:cubicBezTo>
                    <a:pt x="7815" y="2009"/>
                    <a:pt x="7703" y="2054"/>
                    <a:pt x="7590" y="2071"/>
                  </a:cubicBezTo>
                  <a:cubicBezTo>
                    <a:pt x="7425" y="2108"/>
                    <a:pt x="7259" y="2145"/>
                    <a:pt x="7095" y="2188"/>
                  </a:cubicBezTo>
                  <a:cubicBezTo>
                    <a:pt x="7134" y="2140"/>
                    <a:pt x="7172" y="2091"/>
                    <a:pt x="7212" y="2044"/>
                  </a:cubicBezTo>
                  <a:cubicBezTo>
                    <a:pt x="7305" y="1934"/>
                    <a:pt x="7413" y="1839"/>
                    <a:pt x="7518" y="1741"/>
                  </a:cubicBezTo>
                  <a:cubicBezTo>
                    <a:pt x="7535" y="1718"/>
                    <a:pt x="7587" y="1681"/>
                    <a:pt x="7633" y="1641"/>
                  </a:cubicBezTo>
                  <a:cubicBezTo>
                    <a:pt x="7663" y="1663"/>
                    <a:pt x="7697" y="1683"/>
                    <a:pt x="7735" y="1700"/>
                  </a:cubicBezTo>
                  <a:cubicBezTo>
                    <a:pt x="7783" y="1721"/>
                    <a:pt x="7834" y="1731"/>
                    <a:pt x="7885" y="1731"/>
                  </a:cubicBezTo>
                  <a:cubicBezTo>
                    <a:pt x="8115" y="1731"/>
                    <a:pt x="8340" y="1530"/>
                    <a:pt x="8283" y="1285"/>
                  </a:cubicBezTo>
                  <a:cubicBezTo>
                    <a:pt x="8238" y="1120"/>
                    <a:pt x="8119" y="949"/>
                    <a:pt x="7943" y="913"/>
                  </a:cubicBezTo>
                  <a:cubicBezTo>
                    <a:pt x="7905" y="907"/>
                    <a:pt x="7869" y="904"/>
                    <a:pt x="7835" y="904"/>
                  </a:cubicBezTo>
                  <a:cubicBezTo>
                    <a:pt x="7442" y="904"/>
                    <a:pt x="7317" y="1296"/>
                    <a:pt x="7537" y="1554"/>
                  </a:cubicBezTo>
                  <a:cubicBezTo>
                    <a:pt x="7482" y="1601"/>
                    <a:pt x="7428" y="1659"/>
                    <a:pt x="7399" y="1685"/>
                  </a:cubicBezTo>
                  <a:cubicBezTo>
                    <a:pt x="7299" y="1791"/>
                    <a:pt x="7200" y="1899"/>
                    <a:pt x="7100" y="2005"/>
                  </a:cubicBezTo>
                  <a:cubicBezTo>
                    <a:pt x="7080" y="2034"/>
                    <a:pt x="7020" y="2088"/>
                    <a:pt x="6968" y="2147"/>
                  </a:cubicBezTo>
                  <a:cubicBezTo>
                    <a:pt x="6950" y="1877"/>
                    <a:pt x="6936" y="1604"/>
                    <a:pt x="6892" y="1338"/>
                  </a:cubicBezTo>
                  <a:cubicBezTo>
                    <a:pt x="6850" y="1200"/>
                    <a:pt x="6765" y="1155"/>
                    <a:pt x="6665" y="1155"/>
                  </a:cubicBezTo>
                  <a:cubicBezTo>
                    <a:pt x="6544" y="1155"/>
                    <a:pt x="6402" y="1221"/>
                    <a:pt x="6289" y="1267"/>
                  </a:cubicBezTo>
                  <a:cubicBezTo>
                    <a:pt x="6126" y="1332"/>
                    <a:pt x="5961" y="1398"/>
                    <a:pt x="5798" y="1466"/>
                  </a:cubicBezTo>
                  <a:cubicBezTo>
                    <a:pt x="5801" y="1456"/>
                    <a:pt x="5805" y="1448"/>
                    <a:pt x="5809" y="1439"/>
                  </a:cubicBezTo>
                  <a:cubicBezTo>
                    <a:pt x="5872" y="1261"/>
                    <a:pt x="5941" y="1092"/>
                    <a:pt x="6036" y="923"/>
                  </a:cubicBezTo>
                  <a:cubicBezTo>
                    <a:pt x="6068" y="858"/>
                    <a:pt x="6111" y="801"/>
                    <a:pt x="6155" y="744"/>
                  </a:cubicBezTo>
                  <a:cubicBezTo>
                    <a:pt x="6184" y="756"/>
                    <a:pt x="6216" y="765"/>
                    <a:pt x="6248" y="770"/>
                  </a:cubicBezTo>
                  <a:cubicBezTo>
                    <a:pt x="6277" y="777"/>
                    <a:pt x="6305" y="780"/>
                    <a:pt x="6332" y="780"/>
                  </a:cubicBezTo>
                  <a:cubicBezTo>
                    <a:pt x="6564" y="780"/>
                    <a:pt x="6750" y="547"/>
                    <a:pt x="6669" y="313"/>
                  </a:cubicBezTo>
                  <a:cubicBezTo>
                    <a:pt x="6629" y="205"/>
                    <a:pt x="6535" y="126"/>
                    <a:pt x="6454" y="49"/>
                  </a:cubicBezTo>
                  <a:cubicBezTo>
                    <a:pt x="6403" y="15"/>
                    <a:pt x="6345" y="1"/>
                    <a:pt x="628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 rot="725594">
              <a:off x="-2174391" y="4016838"/>
              <a:ext cx="93835" cy="193266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452"/>
                    <a:pt x="101" y="825"/>
                    <a:pt x="431" y="1147"/>
                  </a:cubicBezTo>
                  <a:cubicBezTo>
                    <a:pt x="493" y="1218"/>
                    <a:pt x="552" y="1291"/>
                    <a:pt x="610" y="1366"/>
                  </a:cubicBezTo>
                  <a:cubicBezTo>
                    <a:pt x="656" y="1426"/>
                    <a:pt x="703" y="1487"/>
                    <a:pt x="743" y="1553"/>
                  </a:cubicBezTo>
                  <a:cubicBezTo>
                    <a:pt x="746" y="1509"/>
                    <a:pt x="750" y="1466"/>
                    <a:pt x="754" y="1421"/>
                  </a:cubicBezTo>
                  <a:cubicBezTo>
                    <a:pt x="736" y="772"/>
                    <a:pt x="560" y="425"/>
                    <a:pt x="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 rot="725594">
              <a:off x="-2074472" y="3632489"/>
              <a:ext cx="109018" cy="374212"/>
            </a:xfrm>
            <a:custGeom>
              <a:avLst/>
              <a:gdLst/>
              <a:ahLst/>
              <a:cxnLst/>
              <a:rect l="l" t="t" r="r" b="b"/>
              <a:pathLst>
                <a:path w="876" h="3007" extrusionOk="0">
                  <a:moveTo>
                    <a:pt x="384" y="0"/>
                  </a:moveTo>
                  <a:cubicBezTo>
                    <a:pt x="157" y="516"/>
                    <a:pt x="0" y="1088"/>
                    <a:pt x="105" y="1652"/>
                  </a:cubicBezTo>
                  <a:cubicBezTo>
                    <a:pt x="167" y="1923"/>
                    <a:pt x="325" y="2156"/>
                    <a:pt x="453" y="2399"/>
                  </a:cubicBezTo>
                  <a:cubicBezTo>
                    <a:pt x="560" y="2588"/>
                    <a:pt x="637" y="2794"/>
                    <a:pt x="683" y="3006"/>
                  </a:cubicBezTo>
                  <a:cubicBezTo>
                    <a:pt x="708" y="2884"/>
                    <a:pt x="734" y="2761"/>
                    <a:pt x="765" y="2641"/>
                  </a:cubicBezTo>
                  <a:cubicBezTo>
                    <a:pt x="784" y="2516"/>
                    <a:pt x="806" y="2392"/>
                    <a:pt x="822" y="2267"/>
                  </a:cubicBezTo>
                  <a:cubicBezTo>
                    <a:pt x="875" y="1766"/>
                    <a:pt x="870" y="1249"/>
                    <a:pt x="749" y="757"/>
                  </a:cubicBezTo>
                  <a:cubicBezTo>
                    <a:pt x="679" y="483"/>
                    <a:pt x="525" y="243"/>
                    <a:pt x="384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7"/>
            <p:cNvSpPr/>
            <p:nvPr/>
          </p:nvSpPr>
          <p:spPr>
            <a:xfrm rot="725594">
              <a:off x="-1866446" y="3509886"/>
              <a:ext cx="152326" cy="284859"/>
            </a:xfrm>
            <a:custGeom>
              <a:avLst/>
              <a:gdLst/>
              <a:ahLst/>
              <a:cxnLst/>
              <a:rect l="l" t="t" r="r" b="b"/>
              <a:pathLst>
                <a:path w="1224" h="2289" extrusionOk="0">
                  <a:moveTo>
                    <a:pt x="1156" y="1"/>
                  </a:moveTo>
                  <a:lnTo>
                    <a:pt x="1156" y="1"/>
                  </a:lnTo>
                  <a:cubicBezTo>
                    <a:pt x="912" y="221"/>
                    <a:pt x="640" y="415"/>
                    <a:pt x="434" y="675"/>
                  </a:cubicBezTo>
                  <a:cubicBezTo>
                    <a:pt x="104" y="1124"/>
                    <a:pt x="1" y="1734"/>
                    <a:pt x="172" y="2264"/>
                  </a:cubicBezTo>
                  <a:cubicBezTo>
                    <a:pt x="175" y="2273"/>
                    <a:pt x="178" y="2280"/>
                    <a:pt x="182" y="2288"/>
                  </a:cubicBezTo>
                  <a:cubicBezTo>
                    <a:pt x="998" y="1524"/>
                    <a:pt x="1224" y="1136"/>
                    <a:pt x="1156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 rot="725594">
              <a:off x="-1992864" y="3852158"/>
              <a:ext cx="203848" cy="236947"/>
            </a:xfrm>
            <a:custGeom>
              <a:avLst/>
              <a:gdLst/>
              <a:ahLst/>
              <a:cxnLst/>
              <a:rect l="l" t="t" r="r" b="b"/>
              <a:pathLst>
                <a:path w="1638" h="1904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347" y="175"/>
                    <a:pt x="1035" y="319"/>
                    <a:pt x="776" y="540"/>
                  </a:cubicBezTo>
                  <a:cubicBezTo>
                    <a:pt x="498" y="774"/>
                    <a:pt x="304" y="1090"/>
                    <a:pt x="143" y="1413"/>
                  </a:cubicBezTo>
                  <a:cubicBezTo>
                    <a:pt x="112" y="1475"/>
                    <a:pt x="83" y="1538"/>
                    <a:pt x="55" y="1601"/>
                  </a:cubicBezTo>
                  <a:cubicBezTo>
                    <a:pt x="37" y="1702"/>
                    <a:pt x="18" y="1802"/>
                    <a:pt x="1" y="1903"/>
                  </a:cubicBezTo>
                  <a:cubicBezTo>
                    <a:pt x="205" y="1706"/>
                    <a:pt x="521" y="1624"/>
                    <a:pt x="763" y="1483"/>
                  </a:cubicBezTo>
                  <a:cubicBezTo>
                    <a:pt x="1266" y="1174"/>
                    <a:pt x="1479" y="539"/>
                    <a:pt x="163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 rot="725594">
              <a:off x="-2190944" y="3428019"/>
              <a:ext cx="460089" cy="946418"/>
            </a:xfrm>
            <a:custGeom>
              <a:avLst/>
              <a:gdLst/>
              <a:ahLst/>
              <a:cxnLst/>
              <a:rect l="l" t="t" r="r" b="b"/>
              <a:pathLst>
                <a:path w="3697" h="7605" extrusionOk="0">
                  <a:moveTo>
                    <a:pt x="3314" y="416"/>
                  </a:moveTo>
                  <a:lnTo>
                    <a:pt x="3314" y="416"/>
                  </a:lnTo>
                  <a:cubicBezTo>
                    <a:pt x="3382" y="1551"/>
                    <a:pt x="3156" y="1939"/>
                    <a:pt x="2339" y="2703"/>
                  </a:cubicBezTo>
                  <a:cubicBezTo>
                    <a:pt x="2336" y="2695"/>
                    <a:pt x="2333" y="2687"/>
                    <a:pt x="2330" y="2679"/>
                  </a:cubicBezTo>
                  <a:cubicBezTo>
                    <a:pt x="2159" y="2149"/>
                    <a:pt x="2262" y="1540"/>
                    <a:pt x="2592" y="1090"/>
                  </a:cubicBezTo>
                  <a:cubicBezTo>
                    <a:pt x="2798" y="830"/>
                    <a:pt x="3070" y="636"/>
                    <a:pt x="3314" y="416"/>
                  </a:cubicBezTo>
                  <a:close/>
                  <a:moveTo>
                    <a:pt x="1193" y="1757"/>
                  </a:moveTo>
                  <a:cubicBezTo>
                    <a:pt x="1334" y="2000"/>
                    <a:pt x="1488" y="2240"/>
                    <a:pt x="1558" y="2514"/>
                  </a:cubicBezTo>
                  <a:cubicBezTo>
                    <a:pt x="1679" y="3007"/>
                    <a:pt x="1684" y="3523"/>
                    <a:pt x="1631" y="4024"/>
                  </a:cubicBezTo>
                  <a:cubicBezTo>
                    <a:pt x="1615" y="4149"/>
                    <a:pt x="1593" y="4273"/>
                    <a:pt x="1574" y="4398"/>
                  </a:cubicBezTo>
                  <a:cubicBezTo>
                    <a:pt x="1545" y="4520"/>
                    <a:pt x="1517" y="4641"/>
                    <a:pt x="1492" y="4763"/>
                  </a:cubicBezTo>
                  <a:cubicBezTo>
                    <a:pt x="1446" y="4551"/>
                    <a:pt x="1369" y="4345"/>
                    <a:pt x="1262" y="4156"/>
                  </a:cubicBezTo>
                  <a:cubicBezTo>
                    <a:pt x="1134" y="3913"/>
                    <a:pt x="976" y="3680"/>
                    <a:pt x="914" y="3409"/>
                  </a:cubicBezTo>
                  <a:cubicBezTo>
                    <a:pt x="809" y="2845"/>
                    <a:pt x="966" y="2273"/>
                    <a:pt x="1193" y="1757"/>
                  </a:cubicBezTo>
                  <a:close/>
                  <a:moveTo>
                    <a:pt x="3333" y="3278"/>
                  </a:moveTo>
                  <a:lnTo>
                    <a:pt x="3333" y="3278"/>
                  </a:lnTo>
                  <a:cubicBezTo>
                    <a:pt x="3175" y="3817"/>
                    <a:pt x="2962" y="4452"/>
                    <a:pt x="2459" y="4762"/>
                  </a:cubicBezTo>
                  <a:cubicBezTo>
                    <a:pt x="2217" y="4903"/>
                    <a:pt x="1901" y="4984"/>
                    <a:pt x="1697" y="5181"/>
                  </a:cubicBezTo>
                  <a:cubicBezTo>
                    <a:pt x="1714" y="5080"/>
                    <a:pt x="1733" y="4980"/>
                    <a:pt x="1751" y="4879"/>
                  </a:cubicBezTo>
                  <a:cubicBezTo>
                    <a:pt x="1779" y="4816"/>
                    <a:pt x="1808" y="4753"/>
                    <a:pt x="1839" y="4691"/>
                  </a:cubicBezTo>
                  <a:cubicBezTo>
                    <a:pt x="2000" y="4368"/>
                    <a:pt x="2194" y="4052"/>
                    <a:pt x="2472" y="3818"/>
                  </a:cubicBezTo>
                  <a:cubicBezTo>
                    <a:pt x="2731" y="3597"/>
                    <a:pt x="3043" y="3453"/>
                    <a:pt x="3333" y="3278"/>
                  </a:cubicBezTo>
                  <a:close/>
                  <a:moveTo>
                    <a:pt x="527" y="4974"/>
                  </a:moveTo>
                  <a:cubicBezTo>
                    <a:pt x="1080" y="5399"/>
                    <a:pt x="1256" y="5746"/>
                    <a:pt x="1274" y="6395"/>
                  </a:cubicBezTo>
                  <a:cubicBezTo>
                    <a:pt x="1270" y="6440"/>
                    <a:pt x="1266" y="6483"/>
                    <a:pt x="1263" y="6527"/>
                  </a:cubicBezTo>
                  <a:cubicBezTo>
                    <a:pt x="1223" y="6461"/>
                    <a:pt x="1176" y="6400"/>
                    <a:pt x="1130" y="6340"/>
                  </a:cubicBezTo>
                  <a:cubicBezTo>
                    <a:pt x="1072" y="6265"/>
                    <a:pt x="1013" y="6192"/>
                    <a:pt x="951" y="6121"/>
                  </a:cubicBezTo>
                  <a:cubicBezTo>
                    <a:pt x="621" y="5799"/>
                    <a:pt x="520" y="5426"/>
                    <a:pt x="527" y="4974"/>
                  </a:cubicBezTo>
                  <a:close/>
                  <a:moveTo>
                    <a:pt x="3386" y="0"/>
                  </a:moveTo>
                  <a:cubicBezTo>
                    <a:pt x="3348" y="0"/>
                    <a:pt x="3310" y="11"/>
                    <a:pt x="3278" y="30"/>
                  </a:cubicBezTo>
                  <a:cubicBezTo>
                    <a:pt x="2887" y="311"/>
                    <a:pt x="2476" y="658"/>
                    <a:pt x="2270" y="1102"/>
                  </a:cubicBezTo>
                  <a:cubicBezTo>
                    <a:pt x="2157" y="1375"/>
                    <a:pt x="2080" y="1666"/>
                    <a:pt x="2069" y="1961"/>
                  </a:cubicBezTo>
                  <a:cubicBezTo>
                    <a:pt x="2060" y="2200"/>
                    <a:pt x="2068" y="2441"/>
                    <a:pt x="2099" y="2678"/>
                  </a:cubicBezTo>
                  <a:cubicBezTo>
                    <a:pt x="2104" y="2722"/>
                    <a:pt x="2113" y="2765"/>
                    <a:pt x="2115" y="2810"/>
                  </a:cubicBezTo>
                  <a:cubicBezTo>
                    <a:pt x="2068" y="2915"/>
                    <a:pt x="2043" y="3027"/>
                    <a:pt x="2000" y="3133"/>
                  </a:cubicBezTo>
                  <a:cubicBezTo>
                    <a:pt x="1964" y="3225"/>
                    <a:pt x="1926" y="3318"/>
                    <a:pt x="1890" y="3410"/>
                  </a:cubicBezTo>
                  <a:cubicBezTo>
                    <a:pt x="1910" y="3123"/>
                    <a:pt x="1904" y="2834"/>
                    <a:pt x="1871" y="2548"/>
                  </a:cubicBezTo>
                  <a:cubicBezTo>
                    <a:pt x="1829" y="2151"/>
                    <a:pt x="1630" y="1799"/>
                    <a:pt x="1434" y="1460"/>
                  </a:cubicBezTo>
                  <a:cubicBezTo>
                    <a:pt x="1378" y="1365"/>
                    <a:pt x="1330" y="1240"/>
                    <a:pt x="1212" y="1214"/>
                  </a:cubicBezTo>
                  <a:cubicBezTo>
                    <a:pt x="1198" y="1212"/>
                    <a:pt x="1185" y="1211"/>
                    <a:pt x="1172" y="1211"/>
                  </a:cubicBezTo>
                  <a:cubicBezTo>
                    <a:pt x="962" y="1211"/>
                    <a:pt x="968" y="1497"/>
                    <a:pt x="923" y="1656"/>
                  </a:cubicBezTo>
                  <a:cubicBezTo>
                    <a:pt x="749" y="2254"/>
                    <a:pt x="536" y="2876"/>
                    <a:pt x="620" y="3506"/>
                  </a:cubicBezTo>
                  <a:cubicBezTo>
                    <a:pt x="692" y="3948"/>
                    <a:pt x="986" y="4312"/>
                    <a:pt x="1220" y="4679"/>
                  </a:cubicBezTo>
                  <a:cubicBezTo>
                    <a:pt x="1316" y="4837"/>
                    <a:pt x="1370" y="5013"/>
                    <a:pt x="1416" y="5190"/>
                  </a:cubicBezTo>
                  <a:cubicBezTo>
                    <a:pt x="1397" y="5307"/>
                    <a:pt x="1381" y="5425"/>
                    <a:pt x="1365" y="5543"/>
                  </a:cubicBezTo>
                  <a:cubicBezTo>
                    <a:pt x="1322" y="5411"/>
                    <a:pt x="1261" y="5287"/>
                    <a:pt x="1178" y="5172"/>
                  </a:cubicBezTo>
                  <a:cubicBezTo>
                    <a:pt x="1082" y="5032"/>
                    <a:pt x="612" y="4525"/>
                    <a:pt x="453" y="4525"/>
                  </a:cubicBezTo>
                  <a:cubicBezTo>
                    <a:pt x="452" y="4525"/>
                    <a:pt x="450" y="4525"/>
                    <a:pt x="449" y="4525"/>
                  </a:cubicBezTo>
                  <a:cubicBezTo>
                    <a:pt x="446" y="4525"/>
                    <a:pt x="443" y="4525"/>
                    <a:pt x="439" y="4525"/>
                  </a:cubicBezTo>
                  <a:cubicBezTo>
                    <a:pt x="1" y="4525"/>
                    <a:pt x="315" y="5535"/>
                    <a:pt x="392" y="5778"/>
                  </a:cubicBezTo>
                  <a:cubicBezTo>
                    <a:pt x="458" y="5967"/>
                    <a:pt x="560" y="6142"/>
                    <a:pt x="692" y="6292"/>
                  </a:cubicBezTo>
                  <a:cubicBezTo>
                    <a:pt x="866" y="6492"/>
                    <a:pt x="1092" y="6656"/>
                    <a:pt x="1209" y="6908"/>
                  </a:cubicBezTo>
                  <a:cubicBezTo>
                    <a:pt x="1213" y="6914"/>
                    <a:pt x="1217" y="6921"/>
                    <a:pt x="1221" y="6926"/>
                  </a:cubicBezTo>
                  <a:cubicBezTo>
                    <a:pt x="1198" y="7104"/>
                    <a:pt x="1168" y="7281"/>
                    <a:pt x="1122" y="7454"/>
                  </a:cubicBezTo>
                  <a:cubicBezTo>
                    <a:pt x="1108" y="7510"/>
                    <a:pt x="1069" y="7591"/>
                    <a:pt x="1154" y="7604"/>
                  </a:cubicBezTo>
                  <a:cubicBezTo>
                    <a:pt x="1155" y="7604"/>
                    <a:pt x="1156" y="7604"/>
                    <a:pt x="1157" y="7604"/>
                  </a:cubicBezTo>
                  <a:cubicBezTo>
                    <a:pt x="1210" y="7604"/>
                    <a:pt x="1214" y="7546"/>
                    <a:pt x="1233" y="7508"/>
                  </a:cubicBezTo>
                  <a:cubicBezTo>
                    <a:pt x="1387" y="7159"/>
                    <a:pt x="1451" y="6780"/>
                    <a:pt x="1506" y="6405"/>
                  </a:cubicBezTo>
                  <a:cubicBezTo>
                    <a:pt x="1543" y="6162"/>
                    <a:pt x="1579" y="5917"/>
                    <a:pt x="1617" y="5673"/>
                  </a:cubicBezTo>
                  <a:cubicBezTo>
                    <a:pt x="1627" y="5653"/>
                    <a:pt x="1639" y="5633"/>
                    <a:pt x="1652" y="5613"/>
                  </a:cubicBezTo>
                  <a:cubicBezTo>
                    <a:pt x="1745" y="5431"/>
                    <a:pt x="1948" y="5348"/>
                    <a:pt x="2132" y="5287"/>
                  </a:cubicBezTo>
                  <a:cubicBezTo>
                    <a:pt x="2548" y="5165"/>
                    <a:pt x="2915" y="4945"/>
                    <a:pt x="3122" y="4551"/>
                  </a:cubicBezTo>
                  <a:cubicBezTo>
                    <a:pt x="3317" y="4210"/>
                    <a:pt x="3418" y="3825"/>
                    <a:pt x="3555" y="3459"/>
                  </a:cubicBezTo>
                  <a:cubicBezTo>
                    <a:pt x="3599" y="3297"/>
                    <a:pt x="3697" y="3126"/>
                    <a:pt x="3661" y="2956"/>
                  </a:cubicBezTo>
                  <a:cubicBezTo>
                    <a:pt x="3634" y="2878"/>
                    <a:pt x="3570" y="2845"/>
                    <a:pt x="3502" y="2845"/>
                  </a:cubicBezTo>
                  <a:cubicBezTo>
                    <a:pt x="3447" y="2845"/>
                    <a:pt x="3390" y="2866"/>
                    <a:pt x="3346" y="2903"/>
                  </a:cubicBezTo>
                  <a:cubicBezTo>
                    <a:pt x="2824" y="3193"/>
                    <a:pt x="2329" y="3461"/>
                    <a:pt x="1978" y="3918"/>
                  </a:cubicBezTo>
                  <a:cubicBezTo>
                    <a:pt x="2030" y="3744"/>
                    <a:pt x="2086" y="3571"/>
                    <a:pt x="2153" y="3402"/>
                  </a:cubicBezTo>
                  <a:cubicBezTo>
                    <a:pt x="2333" y="2875"/>
                    <a:pt x="2560" y="2838"/>
                    <a:pt x="2962" y="2529"/>
                  </a:cubicBezTo>
                  <a:cubicBezTo>
                    <a:pt x="3469" y="2132"/>
                    <a:pt x="3551" y="1518"/>
                    <a:pt x="3536" y="914"/>
                  </a:cubicBezTo>
                  <a:cubicBezTo>
                    <a:pt x="3536" y="727"/>
                    <a:pt x="3534" y="539"/>
                    <a:pt x="3551" y="352"/>
                  </a:cubicBezTo>
                  <a:cubicBezTo>
                    <a:pt x="3556" y="259"/>
                    <a:pt x="3582" y="157"/>
                    <a:pt x="3526" y="73"/>
                  </a:cubicBezTo>
                  <a:cubicBezTo>
                    <a:pt x="3495" y="23"/>
                    <a:pt x="3441" y="0"/>
                    <a:pt x="338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-1032932" y="4784565"/>
              <a:ext cx="194142" cy="179702"/>
            </a:xfrm>
            <a:custGeom>
              <a:avLst/>
              <a:gdLst/>
              <a:ahLst/>
              <a:cxnLst/>
              <a:rect l="l" t="t" r="r" b="b"/>
              <a:pathLst>
                <a:path w="1560" h="1444" extrusionOk="0">
                  <a:moveTo>
                    <a:pt x="1559" y="1"/>
                  </a:moveTo>
                  <a:lnTo>
                    <a:pt x="1559" y="1"/>
                  </a:lnTo>
                  <a:cubicBezTo>
                    <a:pt x="1263" y="78"/>
                    <a:pt x="947" y="99"/>
                    <a:pt x="670" y="242"/>
                  </a:cubicBezTo>
                  <a:cubicBezTo>
                    <a:pt x="307" y="428"/>
                    <a:pt x="34" y="799"/>
                    <a:pt x="7" y="1210"/>
                  </a:cubicBezTo>
                  <a:cubicBezTo>
                    <a:pt x="0" y="1289"/>
                    <a:pt x="3" y="1365"/>
                    <a:pt x="11" y="1444"/>
                  </a:cubicBezTo>
                  <a:cubicBezTo>
                    <a:pt x="829" y="1234"/>
                    <a:pt x="1314" y="819"/>
                    <a:pt x="1559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-1259680" y="5280119"/>
              <a:ext cx="129055" cy="42685"/>
            </a:xfrm>
            <a:custGeom>
              <a:avLst/>
              <a:gdLst/>
              <a:ahLst/>
              <a:cxnLst/>
              <a:rect l="l" t="t" r="r" b="b"/>
              <a:pathLst>
                <a:path w="1037" h="343" extrusionOk="0">
                  <a:moveTo>
                    <a:pt x="869" y="0"/>
                  </a:moveTo>
                  <a:cubicBezTo>
                    <a:pt x="550" y="0"/>
                    <a:pt x="210" y="37"/>
                    <a:pt x="0" y="300"/>
                  </a:cubicBezTo>
                  <a:cubicBezTo>
                    <a:pt x="134" y="331"/>
                    <a:pt x="273" y="343"/>
                    <a:pt x="410" y="343"/>
                  </a:cubicBezTo>
                  <a:cubicBezTo>
                    <a:pt x="432" y="343"/>
                    <a:pt x="453" y="342"/>
                    <a:pt x="475" y="342"/>
                  </a:cubicBezTo>
                  <a:cubicBezTo>
                    <a:pt x="700" y="325"/>
                    <a:pt x="959" y="235"/>
                    <a:pt x="1037" y="3"/>
                  </a:cubicBezTo>
                  <a:cubicBezTo>
                    <a:pt x="982" y="1"/>
                    <a:pt x="926" y="0"/>
                    <a:pt x="86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-1289175" y="5240669"/>
              <a:ext cx="203227" cy="124323"/>
            </a:xfrm>
            <a:custGeom>
              <a:avLst/>
              <a:gdLst/>
              <a:ahLst/>
              <a:cxnLst/>
              <a:rect l="l" t="t" r="r" b="b"/>
              <a:pathLst>
                <a:path w="1633" h="999" extrusionOk="0">
                  <a:moveTo>
                    <a:pt x="1106" y="317"/>
                  </a:moveTo>
                  <a:cubicBezTo>
                    <a:pt x="1163" y="317"/>
                    <a:pt x="1219" y="318"/>
                    <a:pt x="1274" y="320"/>
                  </a:cubicBezTo>
                  <a:cubicBezTo>
                    <a:pt x="1196" y="552"/>
                    <a:pt x="937" y="642"/>
                    <a:pt x="712" y="659"/>
                  </a:cubicBezTo>
                  <a:cubicBezTo>
                    <a:pt x="690" y="659"/>
                    <a:pt x="669" y="660"/>
                    <a:pt x="647" y="660"/>
                  </a:cubicBezTo>
                  <a:cubicBezTo>
                    <a:pt x="510" y="660"/>
                    <a:pt x="371" y="648"/>
                    <a:pt x="237" y="617"/>
                  </a:cubicBezTo>
                  <a:cubicBezTo>
                    <a:pt x="447" y="354"/>
                    <a:pt x="787" y="317"/>
                    <a:pt x="1106" y="317"/>
                  </a:cubicBezTo>
                  <a:close/>
                  <a:moveTo>
                    <a:pt x="1302" y="1"/>
                  </a:moveTo>
                  <a:cubicBezTo>
                    <a:pt x="1237" y="1"/>
                    <a:pt x="1172" y="5"/>
                    <a:pt x="1118" y="5"/>
                  </a:cubicBezTo>
                  <a:cubicBezTo>
                    <a:pt x="1108" y="5"/>
                    <a:pt x="1098" y="5"/>
                    <a:pt x="1089" y="4"/>
                  </a:cubicBezTo>
                  <a:cubicBezTo>
                    <a:pt x="806" y="5"/>
                    <a:pt x="519" y="87"/>
                    <a:pt x="304" y="278"/>
                  </a:cubicBezTo>
                  <a:cubicBezTo>
                    <a:pt x="154" y="409"/>
                    <a:pt x="1" y="618"/>
                    <a:pt x="97" y="822"/>
                  </a:cubicBezTo>
                  <a:cubicBezTo>
                    <a:pt x="201" y="954"/>
                    <a:pt x="479" y="986"/>
                    <a:pt x="639" y="998"/>
                  </a:cubicBezTo>
                  <a:cubicBezTo>
                    <a:pt x="644" y="998"/>
                    <a:pt x="648" y="998"/>
                    <a:pt x="652" y="998"/>
                  </a:cubicBezTo>
                  <a:cubicBezTo>
                    <a:pt x="860" y="998"/>
                    <a:pt x="1068" y="923"/>
                    <a:pt x="1225" y="787"/>
                  </a:cubicBezTo>
                  <a:cubicBezTo>
                    <a:pt x="1380" y="663"/>
                    <a:pt x="1447" y="471"/>
                    <a:pt x="1553" y="310"/>
                  </a:cubicBezTo>
                  <a:cubicBezTo>
                    <a:pt x="1613" y="243"/>
                    <a:pt x="1633" y="128"/>
                    <a:pt x="1559" y="62"/>
                  </a:cubicBezTo>
                  <a:cubicBezTo>
                    <a:pt x="1501" y="11"/>
                    <a:pt x="1402" y="1"/>
                    <a:pt x="130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-1072010" y="4745364"/>
              <a:ext cx="274786" cy="257731"/>
            </a:xfrm>
            <a:custGeom>
              <a:avLst/>
              <a:gdLst/>
              <a:ahLst/>
              <a:cxnLst/>
              <a:rect l="l" t="t" r="r" b="b"/>
              <a:pathLst>
                <a:path w="2208" h="2071" extrusionOk="0">
                  <a:moveTo>
                    <a:pt x="1874" y="316"/>
                  </a:moveTo>
                  <a:lnTo>
                    <a:pt x="1874" y="316"/>
                  </a:lnTo>
                  <a:cubicBezTo>
                    <a:pt x="1628" y="1134"/>
                    <a:pt x="1143" y="1549"/>
                    <a:pt x="325" y="1759"/>
                  </a:cubicBezTo>
                  <a:cubicBezTo>
                    <a:pt x="317" y="1680"/>
                    <a:pt x="314" y="1604"/>
                    <a:pt x="321" y="1525"/>
                  </a:cubicBezTo>
                  <a:cubicBezTo>
                    <a:pt x="348" y="1114"/>
                    <a:pt x="621" y="743"/>
                    <a:pt x="985" y="557"/>
                  </a:cubicBezTo>
                  <a:cubicBezTo>
                    <a:pt x="1261" y="414"/>
                    <a:pt x="1577" y="393"/>
                    <a:pt x="1874" y="316"/>
                  </a:cubicBezTo>
                  <a:close/>
                  <a:moveTo>
                    <a:pt x="2021" y="0"/>
                  </a:moveTo>
                  <a:cubicBezTo>
                    <a:pt x="1967" y="0"/>
                    <a:pt x="1914" y="12"/>
                    <a:pt x="1861" y="15"/>
                  </a:cubicBezTo>
                  <a:cubicBezTo>
                    <a:pt x="1336" y="55"/>
                    <a:pt x="819" y="133"/>
                    <a:pt x="450" y="547"/>
                  </a:cubicBezTo>
                  <a:cubicBezTo>
                    <a:pt x="150" y="867"/>
                    <a:pt x="0" y="1349"/>
                    <a:pt x="146" y="1773"/>
                  </a:cubicBezTo>
                  <a:cubicBezTo>
                    <a:pt x="174" y="1854"/>
                    <a:pt x="210" y="1932"/>
                    <a:pt x="252" y="2007"/>
                  </a:cubicBezTo>
                  <a:cubicBezTo>
                    <a:pt x="254" y="2037"/>
                    <a:pt x="283" y="2061"/>
                    <a:pt x="314" y="2061"/>
                  </a:cubicBezTo>
                  <a:cubicBezTo>
                    <a:pt x="318" y="2061"/>
                    <a:pt x="322" y="2061"/>
                    <a:pt x="326" y="2060"/>
                  </a:cubicBezTo>
                  <a:cubicBezTo>
                    <a:pt x="345" y="2067"/>
                    <a:pt x="369" y="2070"/>
                    <a:pt x="396" y="2070"/>
                  </a:cubicBezTo>
                  <a:cubicBezTo>
                    <a:pt x="569" y="2070"/>
                    <a:pt x="887" y="1953"/>
                    <a:pt x="1020" y="1911"/>
                  </a:cubicBezTo>
                  <a:cubicBezTo>
                    <a:pt x="1499" y="1718"/>
                    <a:pt x="1836" y="1281"/>
                    <a:pt x="1993" y="799"/>
                  </a:cubicBezTo>
                  <a:cubicBezTo>
                    <a:pt x="2058" y="610"/>
                    <a:pt x="2117" y="419"/>
                    <a:pt x="2175" y="227"/>
                  </a:cubicBezTo>
                  <a:cubicBezTo>
                    <a:pt x="2207" y="141"/>
                    <a:pt x="2178" y="34"/>
                    <a:pt x="2082" y="7"/>
                  </a:cubicBezTo>
                  <a:cubicBezTo>
                    <a:pt x="2062" y="2"/>
                    <a:pt x="2041" y="0"/>
                    <a:pt x="202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 rot="725594">
              <a:off x="-1596482" y="3576491"/>
              <a:ext cx="118227" cy="201355"/>
            </a:xfrm>
            <a:custGeom>
              <a:avLst/>
              <a:gdLst/>
              <a:ahLst/>
              <a:cxnLst/>
              <a:rect l="l" t="t" r="r" b="b"/>
              <a:pathLst>
                <a:path w="950" h="1618" extrusionOk="0">
                  <a:moveTo>
                    <a:pt x="821" y="1"/>
                  </a:moveTo>
                  <a:cubicBezTo>
                    <a:pt x="646" y="170"/>
                    <a:pt x="447" y="319"/>
                    <a:pt x="305" y="519"/>
                  </a:cubicBezTo>
                  <a:cubicBezTo>
                    <a:pt x="71" y="829"/>
                    <a:pt x="1" y="1255"/>
                    <a:pt x="150" y="1617"/>
                  </a:cubicBezTo>
                  <a:cubicBezTo>
                    <a:pt x="449" y="1381"/>
                    <a:pt x="702" y="1073"/>
                    <a:pt x="827" y="711"/>
                  </a:cubicBezTo>
                  <a:cubicBezTo>
                    <a:pt x="900" y="484"/>
                    <a:pt x="949" y="216"/>
                    <a:pt x="82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-1655560" y="3198461"/>
              <a:ext cx="200862" cy="187045"/>
            </a:xfrm>
            <a:custGeom>
              <a:avLst/>
              <a:gdLst/>
              <a:ahLst/>
              <a:cxnLst/>
              <a:rect l="l" t="t" r="r" b="b"/>
              <a:pathLst>
                <a:path w="1614" h="1503" extrusionOk="0">
                  <a:moveTo>
                    <a:pt x="561" y="1"/>
                  </a:moveTo>
                  <a:cubicBezTo>
                    <a:pt x="459" y="19"/>
                    <a:pt x="414" y="133"/>
                    <a:pt x="421" y="227"/>
                  </a:cubicBezTo>
                  <a:cubicBezTo>
                    <a:pt x="427" y="308"/>
                    <a:pt x="477" y="381"/>
                    <a:pt x="540" y="430"/>
                  </a:cubicBezTo>
                  <a:cubicBezTo>
                    <a:pt x="663" y="443"/>
                    <a:pt x="701" y="590"/>
                    <a:pt x="606" y="665"/>
                  </a:cubicBezTo>
                  <a:cubicBezTo>
                    <a:pt x="574" y="690"/>
                    <a:pt x="534" y="693"/>
                    <a:pt x="496" y="700"/>
                  </a:cubicBezTo>
                  <a:cubicBezTo>
                    <a:pt x="415" y="717"/>
                    <a:pt x="334" y="739"/>
                    <a:pt x="257" y="764"/>
                  </a:cubicBezTo>
                  <a:cubicBezTo>
                    <a:pt x="176" y="796"/>
                    <a:pt x="82" y="828"/>
                    <a:pt x="42" y="911"/>
                  </a:cubicBezTo>
                  <a:cubicBezTo>
                    <a:pt x="0" y="1002"/>
                    <a:pt x="78" y="1097"/>
                    <a:pt x="165" y="1121"/>
                  </a:cubicBezTo>
                  <a:cubicBezTo>
                    <a:pt x="206" y="1134"/>
                    <a:pt x="251" y="1143"/>
                    <a:pt x="295" y="1143"/>
                  </a:cubicBezTo>
                  <a:cubicBezTo>
                    <a:pt x="346" y="1143"/>
                    <a:pt x="396" y="1131"/>
                    <a:pt x="437" y="1097"/>
                  </a:cubicBezTo>
                  <a:cubicBezTo>
                    <a:pt x="459" y="1063"/>
                    <a:pt x="493" y="1039"/>
                    <a:pt x="533" y="1033"/>
                  </a:cubicBezTo>
                  <a:lnTo>
                    <a:pt x="533" y="1034"/>
                  </a:lnTo>
                  <a:cubicBezTo>
                    <a:pt x="538" y="1034"/>
                    <a:pt x="542" y="1034"/>
                    <a:pt x="546" y="1034"/>
                  </a:cubicBezTo>
                  <a:cubicBezTo>
                    <a:pt x="818" y="1034"/>
                    <a:pt x="542" y="1502"/>
                    <a:pt x="795" y="1502"/>
                  </a:cubicBezTo>
                  <a:cubicBezTo>
                    <a:pt x="800" y="1502"/>
                    <a:pt x="806" y="1502"/>
                    <a:pt x="811" y="1502"/>
                  </a:cubicBezTo>
                  <a:cubicBezTo>
                    <a:pt x="905" y="1495"/>
                    <a:pt x="977" y="1401"/>
                    <a:pt x="977" y="1310"/>
                  </a:cubicBezTo>
                  <a:cubicBezTo>
                    <a:pt x="980" y="1265"/>
                    <a:pt x="937" y="1246"/>
                    <a:pt x="931" y="1203"/>
                  </a:cubicBezTo>
                  <a:cubicBezTo>
                    <a:pt x="909" y="1130"/>
                    <a:pt x="966" y="1046"/>
                    <a:pt x="1042" y="1038"/>
                  </a:cubicBezTo>
                  <a:cubicBezTo>
                    <a:pt x="1051" y="1038"/>
                    <a:pt x="1060" y="1038"/>
                    <a:pt x="1069" y="1038"/>
                  </a:cubicBezTo>
                  <a:cubicBezTo>
                    <a:pt x="1105" y="1038"/>
                    <a:pt x="1141" y="1042"/>
                    <a:pt x="1178" y="1044"/>
                  </a:cubicBezTo>
                  <a:cubicBezTo>
                    <a:pt x="1180" y="1044"/>
                    <a:pt x="1181" y="1044"/>
                    <a:pt x="1183" y="1044"/>
                  </a:cubicBezTo>
                  <a:cubicBezTo>
                    <a:pt x="1245" y="1044"/>
                    <a:pt x="1311" y="1054"/>
                    <a:pt x="1374" y="1054"/>
                  </a:cubicBezTo>
                  <a:cubicBezTo>
                    <a:pt x="1416" y="1054"/>
                    <a:pt x="1458" y="1049"/>
                    <a:pt x="1497" y="1034"/>
                  </a:cubicBezTo>
                  <a:cubicBezTo>
                    <a:pt x="1614" y="964"/>
                    <a:pt x="1542" y="802"/>
                    <a:pt x="1473" y="721"/>
                  </a:cubicBezTo>
                  <a:cubicBezTo>
                    <a:pt x="1420" y="655"/>
                    <a:pt x="1308" y="677"/>
                    <a:pt x="1277" y="589"/>
                  </a:cubicBezTo>
                  <a:cubicBezTo>
                    <a:pt x="1220" y="441"/>
                    <a:pt x="1383" y="334"/>
                    <a:pt x="1429" y="207"/>
                  </a:cubicBezTo>
                  <a:cubicBezTo>
                    <a:pt x="1452" y="135"/>
                    <a:pt x="1418" y="41"/>
                    <a:pt x="1340" y="25"/>
                  </a:cubicBezTo>
                  <a:cubicBezTo>
                    <a:pt x="1338" y="25"/>
                    <a:pt x="1336" y="25"/>
                    <a:pt x="1334" y="25"/>
                  </a:cubicBezTo>
                  <a:cubicBezTo>
                    <a:pt x="1153" y="25"/>
                    <a:pt x="1036" y="268"/>
                    <a:pt x="1053" y="428"/>
                  </a:cubicBezTo>
                  <a:lnTo>
                    <a:pt x="1052" y="428"/>
                  </a:lnTo>
                  <a:cubicBezTo>
                    <a:pt x="1045" y="493"/>
                    <a:pt x="987" y="534"/>
                    <a:pt x="928" y="534"/>
                  </a:cubicBezTo>
                  <a:cubicBezTo>
                    <a:pt x="898" y="534"/>
                    <a:pt x="867" y="523"/>
                    <a:pt x="844" y="499"/>
                  </a:cubicBezTo>
                  <a:cubicBezTo>
                    <a:pt x="757" y="381"/>
                    <a:pt x="733" y="219"/>
                    <a:pt x="666" y="90"/>
                  </a:cubicBezTo>
                  <a:cubicBezTo>
                    <a:pt x="646" y="47"/>
                    <a:pt x="610" y="6"/>
                    <a:pt x="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 rot="725594">
              <a:off x="-1623190" y="3535816"/>
              <a:ext cx="174851" cy="276645"/>
            </a:xfrm>
            <a:custGeom>
              <a:avLst/>
              <a:gdLst/>
              <a:ahLst/>
              <a:cxnLst/>
              <a:rect l="l" t="t" r="r" b="b"/>
              <a:pathLst>
                <a:path w="1405" h="2223" extrusionOk="0">
                  <a:moveTo>
                    <a:pt x="1041" y="330"/>
                  </a:moveTo>
                  <a:cubicBezTo>
                    <a:pt x="1169" y="545"/>
                    <a:pt x="1120" y="813"/>
                    <a:pt x="1047" y="1040"/>
                  </a:cubicBezTo>
                  <a:cubicBezTo>
                    <a:pt x="922" y="1403"/>
                    <a:pt x="669" y="1710"/>
                    <a:pt x="370" y="1946"/>
                  </a:cubicBezTo>
                  <a:cubicBezTo>
                    <a:pt x="221" y="1584"/>
                    <a:pt x="291" y="1158"/>
                    <a:pt x="525" y="848"/>
                  </a:cubicBezTo>
                  <a:cubicBezTo>
                    <a:pt x="667" y="648"/>
                    <a:pt x="866" y="499"/>
                    <a:pt x="1041" y="330"/>
                  </a:cubicBezTo>
                  <a:close/>
                  <a:moveTo>
                    <a:pt x="1044" y="0"/>
                  </a:moveTo>
                  <a:cubicBezTo>
                    <a:pt x="878" y="0"/>
                    <a:pt x="678" y="226"/>
                    <a:pt x="551" y="321"/>
                  </a:cubicBezTo>
                  <a:cubicBezTo>
                    <a:pt x="252" y="571"/>
                    <a:pt x="22" y="933"/>
                    <a:pt x="3" y="1329"/>
                  </a:cubicBezTo>
                  <a:cubicBezTo>
                    <a:pt x="0" y="1617"/>
                    <a:pt x="56" y="1940"/>
                    <a:pt x="273" y="2145"/>
                  </a:cubicBezTo>
                  <a:cubicBezTo>
                    <a:pt x="286" y="2174"/>
                    <a:pt x="310" y="2199"/>
                    <a:pt x="340" y="2213"/>
                  </a:cubicBezTo>
                  <a:cubicBezTo>
                    <a:pt x="359" y="2220"/>
                    <a:pt x="379" y="2223"/>
                    <a:pt x="398" y="2223"/>
                  </a:cubicBezTo>
                  <a:cubicBezTo>
                    <a:pt x="551" y="2223"/>
                    <a:pt x="718" y="2045"/>
                    <a:pt x="831" y="1964"/>
                  </a:cubicBezTo>
                  <a:cubicBezTo>
                    <a:pt x="1165" y="1646"/>
                    <a:pt x="1404" y="1185"/>
                    <a:pt x="1369" y="714"/>
                  </a:cubicBezTo>
                  <a:cubicBezTo>
                    <a:pt x="1349" y="531"/>
                    <a:pt x="1284" y="23"/>
                    <a:pt x="1059" y="1"/>
                  </a:cubicBezTo>
                  <a:cubicBezTo>
                    <a:pt x="1054" y="1"/>
                    <a:pt x="1049" y="0"/>
                    <a:pt x="104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-1704966" y="3170585"/>
              <a:ext cx="280884" cy="242175"/>
            </a:xfrm>
            <a:custGeom>
              <a:avLst/>
              <a:gdLst/>
              <a:ahLst/>
              <a:cxnLst/>
              <a:rect l="l" t="t" r="r" b="b"/>
              <a:pathLst>
                <a:path w="2257" h="1946" extrusionOk="0">
                  <a:moveTo>
                    <a:pt x="958" y="225"/>
                  </a:moveTo>
                  <a:cubicBezTo>
                    <a:pt x="1008" y="230"/>
                    <a:pt x="1043" y="271"/>
                    <a:pt x="1063" y="313"/>
                  </a:cubicBezTo>
                  <a:cubicBezTo>
                    <a:pt x="1130" y="443"/>
                    <a:pt x="1154" y="605"/>
                    <a:pt x="1240" y="722"/>
                  </a:cubicBezTo>
                  <a:cubicBezTo>
                    <a:pt x="1264" y="746"/>
                    <a:pt x="1294" y="757"/>
                    <a:pt x="1325" y="757"/>
                  </a:cubicBezTo>
                  <a:cubicBezTo>
                    <a:pt x="1383" y="757"/>
                    <a:pt x="1441" y="716"/>
                    <a:pt x="1449" y="651"/>
                  </a:cubicBezTo>
                  <a:cubicBezTo>
                    <a:pt x="1433" y="492"/>
                    <a:pt x="1550" y="249"/>
                    <a:pt x="1731" y="249"/>
                  </a:cubicBezTo>
                  <a:cubicBezTo>
                    <a:pt x="1733" y="249"/>
                    <a:pt x="1735" y="249"/>
                    <a:pt x="1737" y="249"/>
                  </a:cubicBezTo>
                  <a:cubicBezTo>
                    <a:pt x="1815" y="264"/>
                    <a:pt x="1849" y="358"/>
                    <a:pt x="1826" y="431"/>
                  </a:cubicBezTo>
                  <a:cubicBezTo>
                    <a:pt x="1780" y="557"/>
                    <a:pt x="1617" y="664"/>
                    <a:pt x="1674" y="812"/>
                  </a:cubicBezTo>
                  <a:cubicBezTo>
                    <a:pt x="1705" y="901"/>
                    <a:pt x="1817" y="879"/>
                    <a:pt x="1870" y="945"/>
                  </a:cubicBezTo>
                  <a:cubicBezTo>
                    <a:pt x="1939" y="1026"/>
                    <a:pt x="2011" y="1188"/>
                    <a:pt x="1894" y="1258"/>
                  </a:cubicBezTo>
                  <a:cubicBezTo>
                    <a:pt x="1855" y="1273"/>
                    <a:pt x="1813" y="1278"/>
                    <a:pt x="1771" y="1278"/>
                  </a:cubicBezTo>
                  <a:cubicBezTo>
                    <a:pt x="1708" y="1278"/>
                    <a:pt x="1642" y="1268"/>
                    <a:pt x="1580" y="1268"/>
                  </a:cubicBezTo>
                  <a:cubicBezTo>
                    <a:pt x="1578" y="1268"/>
                    <a:pt x="1577" y="1268"/>
                    <a:pt x="1575" y="1268"/>
                  </a:cubicBezTo>
                  <a:cubicBezTo>
                    <a:pt x="1536" y="1266"/>
                    <a:pt x="1497" y="1261"/>
                    <a:pt x="1458" y="1261"/>
                  </a:cubicBezTo>
                  <a:cubicBezTo>
                    <a:pt x="1452" y="1261"/>
                    <a:pt x="1446" y="1261"/>
                    <a:pt x="1439" y="1261"/>
                  </a:cubicBezTo>
                  <a:cubicBezTo>
                    <a:pt x="1363" y="1270"/>
                    <a:pt x="1306" y="1354"/>
                    <a:pt x="1328" y="1427"/>
                  </a:cubicBezTo>
                  <a:cubicBezTo>
                    <a:pt x="1334" y="1470"/>
                    <a:pt x="1377" y="1489"/>
                    <a:pt x="1374" y="1533"/>
                  </a:cubicBezTo>
                  <a:cubicBezTo>
                    <a:pt x="1374" y="1624"/>
                    <a:pt x="1302" y="1718"/>
                    <a:pt x="1208" y="1726"/>
                  </a:cubicBezTo>
                  <a:cubicBezTo>
                    <a:pt x="1203" y="1726"/>
                    <a:pt x="1197" y="1726"/>
                    <a:pt x="1192" y="1726"/>
                  </a:cubicBezTo>
                  <a:cubicBezTo>
                    <a:pt x="939" y="1726"/>
                    <a:pt x="1215" y="1257"/>
                    <a:pt x="943" y="1257"/>
                  </a:cubicBezTo>
                  <a:cubicBezTo>
                    <a:pt x="938" y="1257"/>
                    <a:pt x="934" y="1257"/>
                    <a:pt x="930" y="1257"/>
                  </a:cubicBezTo>
                  <a:cubicBezTo>
                    <a:pt x="890" y="1262"/>
                    <a:pt x="856" y="1287"/>
                    <a:pt x="834" y="1320"/>
                  </a:cubicBezTo>
                  <a:cubicBezTo>
                    <a:pt x="793" y="1354"/>
                    <a:pt x="742" y="1367"/>
                    <a:pt x="691" y="1367"/>
                  </a:cubicBezTo>
                  <a:cubicBezTo>
                    <a:pt x="647" y="1367"/>
                    <a:pt x="603" y="1358"/>
                    <a:pt x="562" y="1345"/>
                  </a:cubicBezTo>
                  <a:cubicBezTo>
                    <a:pt x="475" y="1321"/>
                    <a:pt x="397" y="1226"/>
                    <a:pt x="439" y="1135"/>
                  </a:cubicBezTo>
                  <a:cubicBezTo>
                    <a:pt x="479" y="1052"/>
                    <a:pt x="573" y="1020"/>
                    <a:pt x="653" y="988"/>
                  </a:cubicBezTo>
                  <a:cubicBezTo>
                    <a:pt x="731" y="962"/>
                    <a:pt x="811" y="941"/>
                    <a:pt x="892" y="924"/>
                  </a:cubicBezTo>
                  <a:cubicBezTo>
                    <a:pt x="931" y="916"/>
                    <a:pt x="971" y="914"/>
                    <a:pt x="1002" y="889"/>
                  </a:cubicBezTo>
                  <a:cubicBezTo>
                    <a:pt x="1098" y="813"/>
                    <a:pt x="1059" y="667"/>
                    <a:pt x="937" y="653"/>
                  </a:cubicBezTo>
                  <a:cubicBezTo>
                    <a:pt x="874" y="604"/>
                    <a:pt x="824" y="532"/>
                    <a:pt x="817" y="451"/>
                  </a:cubicBezTo>
                  <a:cubicBezTo>
                    <a:pt x="811" y="356"/>
                    <a:pt x="855" y="242"/>
                    <a:pt x="958" y="225"/>
                  </a:cubicBezTo>
                  <a:close/>
                  <a:moveTo>
                    <a:pt x="971" y="0"/>
                  </a:moveTo>
                  <a:cubicBezTo>
                    <a:pt x="688" y="0"/>
                    <a:pt x="424" y="359"/>
                    <a:pt x="673" y="701"/>
                  </a:cubicBezTo>
                  <a:cubicBezTo>
                    <a:pt x="0" y="804"/>
                    <a:pt x="112" y="1549"/>
                    <a:pt x="722" y="1549"/>
                  </a:cubicBezTo>
                  <a:cubicBezTo>
                    <a:pt x="745" y="1549"/>
                    <a:pt x="769" y="1548"/>
                    <a:pt x="794" y="1546"/>
                  </a:cubicBezTo>
                  <a:lnTo>
                    <a:pt x="794" y="1546"/>
                  </a:lnTo>
                  <a:cubicBezTo>
                    <a:pt x="788" y="1675"/>
                    <a:pt x="838" y="1812"/>
                    <a:pt x="948" y="1885"/>
                  </a:cubicBezTo>
                  <a:cubicBezTo>
                    <a:pt x="1017" y="1927"/>
                    <a:pt x="1086" y="1945"/>
                    <a:pt x="1151" y="1945"/>
                  </a:cubicBezTo>
                  <a:cubicBezTo>
                    <a:pt x="1347" y="1945"/>
                    <a:pt x="1512" y="1779"/>
                    <a:pt x="1556" y="1564"/>
                  </a:cubicBezTo>
                  <a:cubicBezTo>
                    <a:pt x="1620" y="1578"/>
                    <a:pt x="1689" y="1587"/>
                    <a:pt x="1757" y="1587"/>
                  </a:cubicBezTo>
                  <a:cubicBezTo>
                    <a:pt x="1887" y="1587"/>
                    <a:pt x="2015" y="1551"/>
                    <a:pt x="2096" y="1439"/>
                  </a:cubicBezTo>
                  <a:cubicBezTo>
                    <a:pt x="2257" y="1221"/>
                    <a:pt x="2162" y="913"/>
                    <a:pt x="1959" y="757"/>
                  </a:cubicBezTo>
                  <a:cubicBezTo>
                    <a:pt x="2222" y="399"/>
                    <a:pt x="2011" y="79"/>
                    <a:pt x="1727" y="79"/>
                  </a:cubicBezTo>
                  <a:cubicBezTo>
                    <a:pt x="1600" y="79"/>
                    <a:pt x="1459" y="143"/>
                    <a:pt x="1339" y="296"/>
                  </a:cubicBezTo>
                  <a:cubicBezTo>
                    <a:pt x="1249" y="85"/>
                    <a:pt x="1108" y="0"/>
                    <a:pt x="97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MAIN_POINT_1_4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31"/>
          <p:cNvSpPr/>
          <p:nvPr/>
        </p:nvSpPr>
        <p:spPr>
          <a:xfrm>
            <a:off x="-47404" y="-1265200"/>
            <a:ext cx="9249092" cy="7250649"/>
          </a:xfrm>
          <a:custGeom>
            <a:avLst/>
            <a:gdLst/>
            <a:ahLst/>
            <a:cxnLst/>
            <a:rect l="l" t="t" r="r" b="b"/>
            <a:pathLst>
              <a:path w="26757" h="21651" extrusionOk="0">
                <a:moveTo>
                  <a:pt x="26467" y="1"/>
                </a:moveTo>
                <a:cubicBezTo>
                  <a:pt x="26299" y="1"/>
                  <a:pt x="26132" y="16"/>
                  <a:pt x="25968" y="48"/>
                </a:cubicBezTo>
                <a:cubicBezTo>
                  <a:pt x="24809" y="272"/>
                  <a:pt x="24056" y="1352"/>
                  <a:pt x="24128" y="2510"/>
                </a:cubicBezTo>
                <a:cubicBezTo>
                  <a:pt x="24135" y="2608"/>
                  <a:pt x="24153" y="2706"/>
                  <a:pt x="24172" y="2802"/>
                </a:cubicBezTo>
                <a:cubicBezTo>
                  <a:pt x="24176" y="2860"/>
                  <a:pt x="24212" y="2938"/>
                  <a:pt x="24215" y="3003"/>
                </a:cubicBezTo>
                <a:cubicBezTo>
                  <a:pt x="24399" y="3014"/>
                  <a:pt x="24579" y="3056"/>
                  <a:pt x="24748" y="3137"/>
                </a:cubicBezTo>
                <a:cubicBezTo>
                  <a:pt x="24885" y="2857"/>
                  <a:pt x="25082" y="2607"/>
                  <a:pt x="25343" y="2433"/>
                </a:cubicBezTo>
                <a:cubicBezTo>
                  <a:pt x="25449" y="2362"/>
                  <a:pt x="25826" y="2149"/>
                  <a:pt x="26007" y="2149"/>
                </a:cubicBezTo>
                <a:cubicBezTo>
                  <a:pt x="26037" y="2149"/>
                  <a:pt x="26061" y="2155"/>
                  <a:pt x="26078" y="2168"/>
                </a:cubicBezTo>
                <a:cubicBezTo>
                  <a:pt x="26096" y="2192"/>
                  <a:pt x="26077" y="2225"/>
                  <a:pt x="26050" y="2225"/>
                </a:cubicBezTo>
                <a:cubicBezTo>
                  <a:pt x="26046" y="2225"/>
                  <a:pt x="26042" y="2224"/>
                  <a:pt x="26038" y="2223"/>
                </a:cubicBezTo>
                <a:cubicBezTo>
                  <a:pt x="25445" y="2438"/>
                  <a:pt x="24967" y="2915"/>
                  <a:pt x="24807" y="3532"/>
                </a:cubicBezTo>
                <a:cubicBezTo>
                  <a:pt x="24773" y="3654"/>
                  <a:pt x="24747" y="3779"/>
                  <a:pt x="24718" y="3902"/>
                </a:cubicBezTo>
                <a:cubicBezTo>
                  <a:pt x="24703" y="3965"/>
                  <a:pt x="24685" y="4057"/>
                  <a:pt x="24607" y="4057"/>
                </a:cubicBezTo>
                <a:cubicBezTo>
                  <a:pt x="24602" y="4057"/>
                  <a:pt x="24597" y="4057"/>
                  <a:pt x="24592" y="4056"/>
                </a:cubicBezTo>
                <a:cubicBezTo>
                  <a:pt x="24419" y="4039"/>
                  <a:pt x="24587" y="3640"/>
                  <a:pt x="24601" y="3529"/>
                </a:cubicBezTo>
                <a:cubicBezTo>
                  <a:pt x="24627" y="3437"/>
                  <a:pt x="24658" y="3345"/>
                  <a:pt x="24695" y="3257"/>
                </a:cubicBezTo>
                <a:cubicBezTo>
                  <a:pt x="24650" y="3248"/>
                  <a:pt x="24605" y="3233"/>
                  <a:pt x="24561" y="3231"/>
                </a:cubicBezTo>
                <a:cubicBezTo>
                  <a:pt x="24431" y="3208"/>
                  <a:pt x="24298" y="3196"/>
                  <a:pt x="24163" y="3196"/>
                </a:cubicBezTo>
                <a:cubicBezTo>
                  <a:pt x="23638" y="3196"/>
                  <a:pt x="23103" y="3375"/>
                  <a:pt x="22743" y="3759"/>
                </a:cubicBezTo>
                <a:cubicBezTo>
                  <a:pt x="22638" y="3886"/>
                  <a:pt x="22571" y="4039"/>
                  <a:pt x="22488" y="4181"/>
                </a:cubicBezTo>
                <a:cubicBezTo>
                  <a:pt x="22487" y="4182"/>
                  <a:pt x="22486" y="4185"/>
                  <a:pt x="22485" y="4187"/>
                </a:cubicBezTo>
                <a:cubicBezTo>
                  <a:pt x="22484" y="4200"/>
                  <a:pt x="22480" y="4216"/>
                  <a:pt x="22473" y="4234"/>
                </a:cubicBezTo>
                <a:cubicBezTo>
                  <a:pt x="22448" y="4269"/>
                  <a:pt x="22401" y="4280"/>
                  <a:pt x="22363" y="4294"/>
                </a:cubicBezTo>
                <a:cubicBezTo>
                  <a:pt x="22256" y="4332"/>
                  <a:pt x="22153" y="4379"/>
                  <a:pt x="22052" y="4429"/>
                </a:cubicBezTo>
                <a:cubicBezTo>
                  <a:pt x="21616" y="4657"/>
                  <a:pt x="21238" y="4986"/>
                  <a:pt x="20963" y="5391"/>
                </a:cubicBezTo>
                <a:cubicBezTo>
                  <a:pt x="20733" y="5730"/>
                  <a:pt x="20578" y="6120"/>
                  <a:pt x="20559" y="6532"/>
                </a:cubicBezTo>
                <a:cubicBezTo>
                  <a:pt x="20543" y="6784"/>
                  <a:pt x="20571" y="7015"/>
                  <a:pt x="20625" y="7256"/>
                </a:cubicBezTo>
                <a:cubicBezTo>
                  <a:pt x="20642" y="7344"/>
                  <a:pt x="20695" y="7488"/>
                  <a:pt x="20568" y="7513"/>
                </a:cubicBezTo>
                <a:cubicBezTo>
                  <a:pt x="20484" y="7511"/>
                  <a:pt x="20402" y="7505"/>
                  <a:pt x="20321" y="7505"/>
                </a:cubicBezTo>
                <a:cubicBezTo>
                  <a:pt x="20245" y="7505"/>
                  <a:pt x="20170" y="7510"/>
                  <a:pt x="20093" y="7528"/>
                </a:cubicBezTo>
                <a:cubicBezTo>
                  <a:pt x="19750" y="7596"/>
                  <a:pt x="19457" y="7816"/>
                  <a:pt x="19266" y="8104"/>
                </a:cubicBezTo>
                <a:cubicBezTo>
                  <a:pt x="19192" y="8211"/>
                  <a:pt x="19143" y="8331"/>
                  <a:pt x="19084" y="8446"/>
                </a:cubicBezTo>
                <a:cubicBezTo>
                  <a:pt x="19068" y="8477"/>
                  <a:pt x="19033" y="8494"/>
                  <a:pt x="18999" y="8494"/>
                </a:cubicBezTo>
                <a:cubicBezTo>
                  <a:pt x="18986" y="8494"/>
                  <a:pt x="18973" y="8492"/>
                  <a:pt x="18961" y="8487"/>
                </a:cubicBezTo>
                <a:cubicBezTo>
                  <a:pt x="18956" y="8485"/>
                  <a:pt x="18951" y="8482"/>
                  <a:pt x="18946" y="8479"/>
                </a:cubicBezTo>
                <a:lnTo>
                  <a:pt x="18945" y="8479"/>
                </a:lnTo>
                <a:cubicBezTo>
                  <a:pt x="18919" y="8469"/>
                  <a:pt x="18893" y="8455"/>
                  <a:pt x="18873" y="8446"/>
                </a:cubicBezTo>
                <a:cubicBezTo>
                  <a:pt x="18580" y="8321"/>
                  <a:pt x="18263" y="8266"/>
                  <a:pt x="17945" y="8266"/>
                </a:cubicBezTo>
                <a:cubicBezTo>
                  <a:pt x="17644" y="8266"/>
                  <a:pt x="17342" y="8316"/>
                  <a:pt x="17058" y="8404"/>
                </a:cubicBezTo>
                <a:cubicBezTo>
                  <a:pt x="16553" y="8573"/>
                  <a:pt x="16145" y="8924"/>
                  <a:pt x="15742" y="9258"/>
                </a:cubicBezTo>
                <a:cubicBezTo>
                  <a:pt x="15674" y="9320"/>
                  <a:pt x="15602" y="9344"/>
                  <a:pt x="15528" y="9344"/>
                </a:cubicBezTo>
                <a:cubicBezTo>
                  <a:pt x="15347" y="9344"/>
                  <a:pt x="15156" y="9201"/>
                  <a:pt x="14996" y="9127"/>
                </a:cubicBezTo>
                <a:cubicBezTo>
                  <a:pt x="14738" y="8998"/>
                  <a:pt x="14475" y="8900"/>
                  <a:pt x="14193" y="8861"/>
                </a:cubicBezTo>
                <a:cubicBezTo>
                  <a:pt x="14122" y="8853"/>
                  <a:pt x="14051" y="8850"/>
                  <a:pt x="13981" y="8850"/>
                </a:cubicBezTo>
                <a:cubicBezTo>
                  <a:pt x="13065" y="8850"/>
                  <a:pt x="12200" y="9446"/>
                  <a:pt x="11773" y="10244"/>
                </a:cubicBezTo>
                <a:cubicBezTo>
                  <a:pt x="11715" y="10357"/>
                  <a:pt x="11671" y="10486"/>
                  <a:pt x="11629" y="10604"/>
                </a:cubicBezTo>
                <a:cubicBezTo>
                  <a:pt x="11605" y="10651"/>
                  <a:pt x="11595" y="10727"/>
                  <a:pt x="11572" y="10784"/>
                </a:cubicBezTo>
                <a:cubicBezTo>
                  <a:pt x="11819" y="10854"/>
                  <a:pt x="12035" y="11005"/>
                  <a:pt x="12170" y="11262"/>
                </a:cubicBezTo>
                <a:cubicBezTo>
                  <a:pt x="12190" y="11303"/>
                  <a:pt x="12258" y="11429"/>
                  <a:pt x="12185" y="11443"/>
                </a:cubicBezTo>
                <a:cubicBezTo>
                  <a:pt x="12171" y="11443"/>
                  <a:pt x="12158" y="11432"/>
                  <a:pt x="12155" y="11418"/>
                </a:cubicBezTo>
                <a:cubicBezTo>
                  <a:pt x="12079" y="11290"/>
                  <a:pt x="11963" y="11192"/>
                  <a:pt x="11844" y="11105"/>
                </a:cubicBezTo>
                <a:cubicBezTo>
                  <a:pt x="11670" y="10982"/>
                  <a:pt x="11467" y="10933"/>
                  <a:pt x="11259" y="10933"/>
                </a:cubicBezTo>
                <a:cubicBezTo>
                  <a:pt x="11024" y="10933"/>
                  <a:pt x="10783" y="10996"/>
                  <a:pt x="10573" y="11087"/>
                </a:cubicBezTo>
                <a:cubicBezTo>
                  <a:pt x="10212" y="11266"/>
                  <a:pt x="9975" y="11607"/>
                  <a:pt x="9765" y="11938"/>
                </a:cubicBezTo>
                <a:cubicBezTo>
                  <a:pt x="9722" y="12027"/>
                  <a:pt x="9624" y="12045"/>
                  <a:pt x="9533" y="12045"/>
                </a:cubicBezTo>
                <a:cubicBezTo>
                  <a:pt x="9521" y="12045"/>
                  <a:pt x="9509" y="12045"/>
                  <a:pt x="9498" y="12044"/>
                </a:cubicBezTo>
                <a:cubicBezTo>
                  <a:pt x="9484" y="12044"/>
                  <a:pt x="9469" y="12044"/>
                  <a:pt x="9455" y="12044"/>
                </a:cubicBezTo>
                <a:cubicBezTo>
                  <a:pt x="9376" y="12044"/>
                  <a:pt x="9296" y="12049"/>
                  <a:pt x="9217" y="12065"/>
                </a:cubicBezTo>
                <a:cubicBezTo>
                  <a:pt x="8928" y="12129"/>
                  <a:pt x="8682" y="12310"/>
                  <a:pt x="8474" y="12513"/>
                </a:cubicBezTo>
                <a:cubicBezTo>
                  <a:pt x="8097" y="12885"/>
                  <a:pt x="7924" y="13418"/>
                  <a:pt x="7902" y="13937"/>
                </a:cubicBezTo>
                <a:cubicBezTo>
                  <a:pt x="7896" y="14027"/>
                  <a:pt x="7895" y="14117"/>
                  <a:pt x="7895" y="14208"/>
                </a:cubicBezTo>
                <a:cubicBezTo>
                  <a:pt x="7892" y="14268"/>
                  <a:pt x="7911" y="14361"/>
                  <a:pt x="7830" y="14374"/>
                </a:cubicBezTo>
                <a:cubicBezTo>
                  <a:pt x="7826" y="14374"/>
                  <a:pt x="7823" y="14375"/>
                  <a:pt x="7820" y="14375"/>
                </a:cubicBezTo>
                <a:cubicBezTo>
                  <a:pt x="7789" y="14375"/>
                  <a:pt x="7760" y="14353"/>
                  <a:pt x="7751" y="14321"/>
                </a:cubicBezTo>
                <a:cubicBezTo>
                  <a:pt x="7709" y="14075"/>
                  <a:pt x="7707" y="13831"/>
                  <a:pt x="7739" y="13597"/>
                </a:cubicBezTo>
                <a:lnTo>
                  <a:pt x="7739" y="13597"/>
                </a:lnTo>
                <a:cubicBezTo>
                  <a:pt x="7590" y="13599"/>
                  <a:pt x="7436" y="13620"/>
                  <a:pt x="7300" y="13673"/>
                </a:cubicBezTo>
                <a:cubicBezTo>
                  <a:pt x="7301" y="13673"/>
                  <a:pt x="7302" y="13672"/>
                  <a:pt x="7304" y="13672"/>
                </a:cubicBezTo>
                <a:cubicBezTo>
                  <a:pt x="7304" y="13672"/>
                  <a:pt x="7304" y="13672"/>
                  <a:pt x="7304" y="13672"/>
                </a:cubicBezTo>
                <a:lnTo>
                  <a:pt x="7304" y="13672"/>
                </a:lnTo>
                <a:cubicBezTo>
                  <a:pt x="6776" y="13881"/>
                  <a:pt x="6361" y="14400"/>
                  <a:pt x="6352" y="14977"/>
                </a:cubicBezTo>
                <a:cubicBezTo>
                  <a:pt x="6339" y="15157"/>
                  <a:pt x="6375" y="15334"/>
                  <a:pt x="6412" y="15509"/>
                </a:cubicBezTo>
                <a:cubicBezTo>
                  <a:pt x="6607" y="15381"/>
                  <a:pt x="6833" y="15311"/>
                  <a:pt x="7080" y="15311"/>
                </a:cubicBezTo>
                <a:cubicBezTo>
                  <a:pt x="7225" y="15311"/>
                  <a:pt x="7377" y="15335"/>
                  <a:pt x="7534" y="15386"/>
                </a:cubicBezTo>
                <a:cubicBezTo>
                  <a:pt x="7589" y="15408"/>
                  <a:pt x="7766" y="15467"/>
                  <a:pt x="7684" y="15544"/>
                </a:cubicBezTo>
                <a:cubicBezTo>
                  <a:pt x="7677" y="15547"/>
                  <a:pt x="7669" y="15549"/>
                  <a:pt x="7662" y="15549"/>
                </a:cubicBezTo>
                <a:cubicBezTo>
                  <a:pt x="7631" y="15549"/>
                  <a:pt x="7599" y="15524"/>
                  <a:pt x="7567" y="15524"/>
                </a:cubicBezTo>
                <a:cubicBezTo>
                  <a:pt x="7442" y="15501"/>
                  <a:pt x="7325" y="15490"/>
                  <a:pt x="7215" y="15490"/>
                </a:cubicBezTo>
                <a:cubicBezTo>
                  <a:pt x="6452" y="15490"/>
                  <a:pt x="6049" y="16029"/>
                  <a:pt x="5886" y="16829"/>
                </a:cubicBezTo>
                <a:cubicBezTo>
                  <a:pt x="5869" y="16910"/>
                  <a:pt x="5854" y="16991"/>
                  <a:pt x="5838" y="17071"/>
                </a:cubicBezTo>
                <a:cubicBezTo>
                  <a:pt x="5838" y="17073"/>
                  <a:pt x="5837" y="17074"/>
                  <a:pt x="5837" y="17076"/>
                </a:cubicBezTo>
                <a:cubicBezTo>
                  <a:pt x="6161" y="17091"/>
                  <a:pt x="6482" y="17201"/>
                  <a:pt x="6736" y="17399"/>
                </a:cubicBezTo>
                <a:cubicBezTo>
                  <a:pt x="6806" y="17463"/>
                  <a:pt x="6753" y="17547"/>
                  <a:pt x="6680" y="17547"/>
                </a:cubicBezTo>
                <a:cubicBezTo>
                  <a:pt x="6662" y="17547"/>
                  <a:pt x="6642" y="17542"/>
                  <a:pt x="6623" y="17530"/>
                </a:cubicBezTo>
                <a:cubicBezTo>
                  <a:pt x="6309" y="17372"/>
                  <a:pt x="5993" y="17275"/>
                  <a:pt x="5674" y="17275"/>
                </a:cubicBezTo>
                <a:cubicBezTo>
                  <a:pt x="5435" y="17275"/>
                  <a:pt x="5193" y="17330"/>
                  <a:pt x="4949" y="17453"/>
                </a:cubicBezTo>
                <a:cubicBezTo>
                  <a:pt x="4870" y="17495"/>
                  <a:pt x="4794" y="17542"/>
                  <a:pt x="4721" y="17591"/>
                </a:cubicBezTo>
                <a:cubicBezTo>
                  <a:pt x="4716" y="17597"/>
                  <a:pt x="4708" y="17599"/>
                  <a:pt x="4701" y="17599"/>
                </a:cubicBezTo>
                <a:cubicBezTo>
                  <a:pt x="4692" y="17599"/>
                  <a:pt x="4682" y="17595"/>
                  <a:pt x="4677" y="17588"/>
                </a:cubicBezTo>
                <a:cubicBezTo>
                  <a:pt x="4666" y="17574"/>
                  <a:pt x="4670" y="17554"/>
                  <a:pt x="4684" y="17546"/>
                </a:cubicBezTo>
                <a:cubicBezTo>
                  <a:pt x="4732" y="17490"/>
                  <a:pt x="4781" y="17434"/>
                  <a:pt x="4838" y="17388"/>
                </a:cubicBezTo>
                <a:cubicBezTo>
                  <a:pt x="5064" y="17203"/>
                  <a:pt x="5346" y="17101"/>
                  <a:pt x="5636" y="17079"/>
                </a:cubicBezTo>
                <a:cubicBezTo>
                  <a:pt x="5640" y="17037"/>
                  <a:pt x="5648" y="16994"/>
                  <a:pt x="5650" y="16962"/>
                </a:cubicBezTo>
                <a:cubicBezTo>
                  <a:pt x="5683" y="16729"/>
                  <a:pt x="5737" y="16499"/>
                  <a:pt x="5828" y="16280"/>
                </a:cubicBezTo>
                <a:cubicBezTo>
                  <a:pt x="5881" y="16137"/>
                  <a:pt x="5949" y="16006"/>
                  <a:pt x="6029" y="15889"/>
                </a:cubicBezTo>
                <a:cubicBezTo>
                  <a:pt x="6006" y="15873"/>
                  <a:pt x="5981" y="15857"/>
                  <a:pt x="5956" y="15843"/>
                </a:cubicBezTo>
                <a:cubicBezTo>
                  <a:pt x="5822" y="15786"/>
                  <a:pt x="5677" y="15761"/>
                  <a:pt x="5530" y="15761"/>
                </a:cubicBezTo>
                <a:cubicBezTo>
                  <a:pt x="5159" y="15761"/>
                  <a:pt x="4774" y="15923"/>
                  <a:pt x="4510" y="16159"/>
                </a:cubicBezTo>
                <a:cubicBezTo>
                  <a:pt x="4414" y="16245"/>
                  <a:pt x="4309" y="16352"/>
                  <a:pt x="4237" y="16454"/>
                </a:cubicBezTo>
                <a:cubicBezTo>
                  <a:pt x="4190" y="16515"/>
                  <a:pt x="4129" y="16638"/>
                  <a:pt x="4046" y="16638"/>
                </a:cubicBezTo>
                <a:cubicBezTo>
                  <a:pt x="4032" y="16638"/>
                  <a:pt x="4018" y="16635"/>
                  <a:pt x="4003" y="16628"/>
                </a:cubicBezTo>
                <a:cubicBezTo>
                  <a:pt x="3865" y="16529"/>
                  <a:pt x="4122" y="16248"/>
                  <a:pt x="4236" y="16129"/>
                </a:cubicBezTo>
                <a:cubicBezTo>
                  <a:pt x="3898" y="15764"/>
                  <a:pt x="3427" y="15481"/>
                  <a:pt x="2925" y="15481"/>
                </a:cubicBezTo>
                <a:cubicBezTo>
                  <a:pt x="2875" y="15481"/>
                  <a:pt x="2825" y="15483"/>
                  <a:pt x="2775" y="15489"/>
                </a:cubicBezTo>
                <a:cubicBezTo>
                  <a:pt x="2702" y="15494"/>
                  <a:pt x="2631" y="15503"/>
                  <a:pt x="2559" y="15512"/>
                </a:cubicBezTo>
                <a:cubicBezTo>
                  <a:pt x="2561" y="15718"/>
                  <a:pt x="2535" y="15924"/>
                  <a:pt x="2485" y="16124"/>
                </a:cubicBezTo>
                <a:cubicBezTo>
                  <a:pt x="2453" y="16233"/>
                  <a:pt x="2424" y="16348"/>
                  <a:pt x="2370" y="16450"/>
                </a:cubicBezTo>
                <a:cubicBezTo>
                  <a:pt x="2441" y="16483"/>
                  <a:pt x="2509" y="16520"/>
                  <a:pt x="2574" y="16563"/>
                </a:cubicBezTo>
                <a:cubicBezTo>
                  <a:pt x="2673" y="16628"/>
                  <a:pt x="3106" y="16982"/>
                  <a:pt x="2957" y="17095"/>
                </a:cubicBezTo>
                <a:cubicBezTo>
                  <a:pt x="2942" y="17107"/>
                  <a:pt x="2922" y="17113"/>
                  <a:pt x="2903" y="17113"/>
                </a:cubicBezTo>
                <a:cubicBezTo>
                  <a:pt x="2880" y="17113"/>
                  <a:pt x="2857" y="17105"/>
                  <a:pt x="2841" y="17088"/>
                </a:cubicBezTo>
                <a:cubicBezTo>
                  <a:pt x="2430" y="16615"/>
                  <a:pt x="2057" y="16474"/>
                  <a:pt x="1442" y="16424"/>
                </a:cubicBezTo>
                <a:cubicBezTo>
                  <a:pt x="1395" y="16412"/>
                  <a:pt x="1329" y="16432"/>
                  <a:pt x="1298" y="16391"/>
                </a:cubicBezTo>
                <a:cubicBezTo>
                  <a:pt x="1283" y="16338"/>
                  <a:pt x="1359" y="16332"/>
                  <a:pt x="1394" y="16321"/>
                </a:cubicBezTo>
                <a:cubicBezTo>
                  <a:pt x="1483" y="16308"/>
                  <a:pt x="1573" y="16301"/>
                  <a:pt x="1664" y="16301"/>
                </a:cubicBezTo>
                <a:cubicBezTo>
                  <a:pt x="1869" y="16301"/>
                  <a:pt x="2074" y="16336"/>
                  <a:pt x="2266" y="16407"/>
                </a:cubicBezTo>
                <a:cubicBezTo>
                  <a:pt x="2347" y="16092"/>
                  <a:pt x="2393" y="15764"/>
                  <a:pt x="2374" y="15439"/>
                </a:cubicBezTo>
                <a:cubicBezTo>
                  <a:pt x="2341" y="14498"/>
                  <a:pt x="1581" y="13905"/>
                  <a:pt x="714" y="13725"/>
                </a:cubicBezTo>
                <a:cubicBezTo>
                  <a:pt x="564" y="13695"/>
                  <a:pt x="412" y="13675"/>
                  <a:pt x="260" y="13675"/>
                </a:cubicBezTo>
                <a:cubicBezTo>
                  <a:pt x="225" y="13675"/>
                  <a:pt x="190" y="13676"/>
                  <a:pt x="155" y="13678"/>
                </a:cubicBezTo>
                <a:cubicBezTo>
                  <a:pt x="151" y="13678"/>
                  <a:pt x="147" y="13678"/>
                  <a:pt x="142" y="13678"/>
                </a:cubicBezTo>
                <a:cubicBezTo>
                  <a:pt x="119" y="13678"/>
                  <a:pt x="92" y="13682"/>
                  <a:pt x="66" y="13687"/>
                </a:cubicBezTo>
                <a:cubicBezTo>
                  <a:pt x="45" y="13691"/>
                  <a:pt x="24" y="13694"/>
                  <a:pt x="3" y="13696"/>
                </a:cubicBezTo>
                <a:cubicBezTo>
                  <a:pt x="4" y="13717"/>
                  <a:pt x="2" y="13739"/>
                  <a:pt x="3" y="13760"/>
                </a:cubicBezTo>
                <a:cubicBezTo>
                  <a:pt x="10" y="14178"/>
                  <a:pt x="14" y="14597"/>
                  <a:pt x="17" y="15016"/>
                </a:cubicBezTo>
                <a:cubicBezTo>
                  <a:pt x="32" y="17226"/>
                  <a:pt x="1" y="19438"/>
                  <a:pt x="25" y="21649"/>
                </a:cubicBezTo>
                <a:cubicBezTo>
                  <a:pt x="3309" y="21650"/>
                  <a:pt x="6593" y="21650"/>
                  <a:pt x="9877" y="21650"/>
                </a:cubicBezTo>
                <a:cubicBezTo>
                  <a:pt x="13469" y="21650"/>
                  <a:pt x="17062" y="21650"/>
                  <a:pt x="20654" y="21650"/>
                </a:cubicBezTo>
                <a:cubicBezTo>
                  <a:pt x="22668" y="21650"/>
                  <a:pt x="24682" y="21650"/>
                  <a:pt x="26696" y="21650"/>
                </a:cubicBezTo>
                <a:cubicBezTo>
                  <a:pt x="26717" y="15705"/>
                  <a:pt x="26664" y="9759"/>
                  <a:pt x="26707" y="3813"/>
                </a:cubicBezTo>
                <a:cubicBezTo>
                  <a:pt x="26716" y="2581"/>
                  <a:pt x="26728" y="1348"/>
                  <a:pt x="26747" y="116"/>
                </a:cubicBezTo>
                <a:cubicBezTo>
                  <a:pt x="26753" y="84"/>
                  <a:pt x="26753" y="50"/>
                  <a:pt x="26757" y="18"/>
                </a:cubicBezTo>
                <a:cubicBezTo>
                  <a:pt x="26757" y="17"/>
                  <a:pt x="26756" y="17"/>
                  <a:pt x="26756" y="17"/>
                </a:cubicBezTo>
                <a:cubicBezTo>
                  <a:pt x="26722" y="13"/>
                  <a:pt x="26689" y="11"/>
                  <a:pt x="26656" y="7"/>
                </a:cubicBezTo>
                <a:cubicBezTo>
                  <a:pt x="26593" y="3"/>
                  <a:pt x="26530" y="1"/>
                  <a:pt x="264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1"/>
          <p:cNvSpPr/>
          <p:nvPr/>
        </p:nvSpPr>
        <p:spPr>
          <a:xfrm>
            <a:off x="-40417" y="11730"/>
            <a:ext cx="9235265" cy="5973723"/>
          </a:xfrm>
          <a:custGeom>
            <a:avLst/>
            <a:gdLst/>
            <a:ahLst/>
            <a:cxnLst/>
            <a:rect l="l" t="t" r="r" b="b"/>
            <a:pathLst>
              <a:path w="26717" h="17838" extrusionOk="0">
                <a:moveTo>
                  <a:pt x="26707" y="1"/>
                </a:moveTo>
                <a:lnTo>
                  <a:pt x="26707" y="1"/>
                </a:lnTo>
                <a:cubicBezTo>
                  <a:pt x="26631" y="36"/>
                  <a:pt x="26549" y="63"/>
                  <a:pt x="26468" y="91"/>
                </a:cubicBezTo>
                <a:cubicBezTo>
                  <a:pt x="25553" y="403"/>
                  <a:pt x="24611" y="1033"/>
                  <a:pt x="24475" y="1990"/>
                </a:cubicBezTo>
                <a:cubicBezTo>
                  <a:pt x="24454" y="2138"/>
                  <a:pt x="24419" y="2330"/>
                  <a:pt x="24271" y="2350"/>
                </a:cubicBezTo>
                <a:cubicBezTo>
                  <a:pt x="24263" y="2351"/>
                  <a:pt x="24255" y="2352"/>
                  <a:pt x="24248" y="2352"/>
                </a:cubicBezTo>
                <a:cubicBezTo>
                  <a:pt x="24099" y="2352"/>
                  <a:pt x="24027" y="2146"/>
                  <a:pt x="24025" y="1989"/>
                </a:cubicBezTo>
                <a:cubicBezTo>
                  <a:pt x="24023" y="1749"/>
                  <a:pt x="24055" y="1509"/>
                  <a:pt x="24123" y="1279"/>
                </a:cubicBezTo>
                <a:lnTo>
                  <a:pt x="24123" y="1279"/>
                </a:lnTo>
                <a:cubicBezTo>
                  <a:pt x="23723" y="1549"/>
                  <a:pt x="23314" y="1827"/>
                  <a:pt x="23033" y="2220"/>
                </a:cubicBezTo>
                <a:cubicBezTo>
                  <a:pt x="22753" y="2613"/>
                  <a:pt x="22626" y="3152"/>
                  <a:pt x="22839" y="3584"/>
                </a:cubicBezTo>
                <a:cubicBezTo>
                  <a:pt x="22433" y="3658"/>
                  <a:pt x="22134" y="4098"/>
                  <a:pt x="22215" y="4502"/>
                </a:cubicBezTo>
                <a:cubicBezTo>
                  <a:pt x="21689" y="4561"/>
                  <a:pt x="21157" y="4688"/>
                  <a:pt x="20718" y="4984"/>
                </a:cubicBezTo>
                <a:cubicBezTo>
                  <a:pt x="20279" y="5279"/>
                  <a:pt x="19944" y="5767"/>
                  <a:pt x="19941" y="6296"/>
                </a:cubicBezTo>
                <a:cubicBezTo>
                  <a:pt x="19226" y="6499"/>
                  <a:pt x="18593" y="6981"/>
                  <a:pt x="18210" y="7619"/>
                </a:cubicBezTo>
                <a:cubicBezTo>
                  <a:pt x="18162" y="7155"/>
                  <a:pt x="18372" y="6671"/>
                  <a:pt x="18746" y="6391"/>
                </a:cubicBezTo>
                <a:cubicBezTo>
                  <a:pt x="18296" y="6116"/>
                  <a:pt x="17760" y="5980"/>
                  <a:pt x="17223" y="5980"/>
                </a:cubicBezTo>
                <a:cubicBezTo>
                  <a:pt x="16485" y="5980"/>
                  <a:pt x="15745" y="6236"/>
                  <a:pt x="15222" y="6738"/>
                </a:cubicBezTo>
                <a:cubicBezTo>
                  <a:pt x="15029" y="6636"/>
                  <a:pt x="14811" y="6586"/>
                  <a:pt x="14593" y="6586"/>
                </a:cubicBezTo>
                <a:cubicBezTo>
                  <a:pt x="14276" y="6586"/>
                  <a:pt x="13959" y="6691"/>
                  <a:pt x="13714" y="6892"/>
                </a:cubicBezTo>
                <a:cubicBezTo>
                  <a:pt x="13572" y="7007"/>
                  <a:pt x="13451" y="7160"/>
                  <a:pt x="13417" y="7339"/>
                </a:cubicBezTo>
                <a:cubicBezTo>
                  <a:pt x="13385" y="7519"/>
                  <a:pt x="13458" y="7726"/>
                  <a:pt x="13622" y="7807"/>
                </a:cubicBezTo>
                <a:cubicBezTo>
                  <a:pt x="13729" y="7859"/>
                  <a:pt x="13854" y="7853"/>
                  <a:pt x="13973" y="7859"/>
                </a:cubicBezTo>
                <a:cubicBezTo>
                  <a:pt x="14529" y="7890"/>
                  <a:pt x="15055" y="8245"/>
                  <a:pt x="15289" y="8749"/>
                </a:cubicBezTo>
                <a:cubicBezTo>
                  <a:pt x="14931" y="8634"/>
                  <a:pt x="14554" y="8576"/>
                  <a:pt x="14177" y="8576"/>
                </a:cubicBezTo>
                <a:cubicBezTo>
                  <a:pt x="13907" y="8576"/>
                  <a:pt x="13637" y="8606"/>
                  <a:pt x="13373" y="8666"/>
                </a:cubicBezTo>
                <a:cubicBezTo>
                  <a:pt x="13172" y="8712"/>
                  <a:pt x="12972" y="8776"/>
                  <a:pt x="12767" y="8776"/>
                </a:cubicBezTo>
                <a:cubicBezTo>
                  <a:pt x="12748" y="8776"/>
                  <a:pt x="12729" y="8775"/>
                  <a:pt x="12710" y="8774"/>
                </a:cubicBezTo>
                <a:cubicBezTo>
                  <a:pt x="12555" y="8766"/>
                  <a:pt x="12406" y="8716"/>
                  <a:pt x="12254" y="8689"/>
                </a:cubicBezTo>
                <a:cubicBezTo>
                  <a:pt x="12167" y="8674"/>
                  <a:pt x="12080" y="8667"/>
                  <a:pt x="11993" y="8667"/>
                </a:cubicBezTo>
                <a:cubicBezTo>
                  <a:pt x="11427" y="8667"/>
                  <a:pt x="10863" y="8975"/>
                  <a:pt x="10574" y="9465"/>
                </a:cubicBezTo>
                <a:cubicBezTo>
                  <a:pt x="9609" y="9547"/>
                  <a:pt x="8782" y="10441"/>
                  <a:pt x="8773" y="11410"/>
                </a:cubicBezTo>
                <a:cubicBezTo>
                  <a:pt x="8796" y="11409"/>
                  <a:pt x="8819" y="11408"/>
                  <a:pt x="8843" y="11408"/>
                </a:cubicBezTo>
                <a:cubicBezTo>
                  <a:pt x="9277" y="11408"/>
                  <a:pt x="9699" y="11666"/>
                  <a:pt x="9905" y="12049"/>
                </a:cubicBezTo>
                <a:cubicBezTo>
                  <a:pt x="9744" y="12020"/>
                  <a:pt x="9581" y="12005"/>
                  <a:pt x="9418" y="12005"/>
                </a:cubicBezTo>
                <a:cubicBezTo>
                  <a:pt x="8826" y="12005"/>
                  <a:pt x="8234" y="12194"/>
                  <a:pt x="7756" y="12544"/>
                </a:cubicBezTo>
                <a:cubicBezTo>
                  <a:pt x="7452" y="12767"/>
                  <a:pt x="7176" y="13094"/>
                  <a:pt x="7184" y="13472"/>
                </a:cubicBezTo>
                <a:cubicBezTo>
                  <a:pt x="7354" y="13410"/>
                  <a:pt x="7535" y="13380"/>
                  <a:pt x="7716" y="13380"/>
                </a:cubicBezTo>
                <a:cubicBezTo>
                  <a:pt x="8125" y="13380"/>
                  <a:pt x="8535" y="13533"/>
                  <a:pt x="8833" y="13814"/>
                </a:cubicBezTo>
                <a:cubicBezTo>
                  <a:pt x="8480" y="13818"/>
                  <a:pt x="8108" y="13827"/>
                  <a:pt x="7808" y="14011"/>
                </a:cubicBezTo>
                <a:cubicBezTo>
                  <a:pt x="7507" y="14196"/>
                  <a:pt x="7326" y="14621"/>
                  <a:pt x="7524" y="14912"/>
                </a:cubicBezTo>
                <a:cubicBezTo>
                  <a:pt x="6958" y="14774"/>
                  <a:pt x="6381" y="14653"/>
                  <a:pt x="5798" y="14653"/>
                </a:cubicBezTo>
                <a:cubicBezTo>
                  <a:pt x="5770" y="14653"/>
                  <a:pt x="5742" y="14653"/>
                  <a:pt x="5713" y="14654"/>
                </a:cubicBezTo>
                <a:cubicBezTo>
                  <a:pt x="5102" y="14666"/>
                  <a:pt x="4478" y="14829"/>
                  <a:pt x="3999" y="15208"/>
                </a:cubicBezTo>
                <a:cubicBezTo>
                  <a:pt x="3963" y="14874"/>
                  <a:pt x="4118" y="14527"/>
                  <a:pt x="4389" y="14328"/>
                </a:cubicBezTo>
                <a:cubicBezTo>
                  <a:pt x="4331" y="14305"/>
                  <a:pt x="4271" y="14296"/>
                  <a:pt x="4211" y="14296"/>
                </a:cubicBezTo>
                <a:cubicBezTo>
                  <a:pt x="4001" y="14296"/>
                  <a:pt x="3779" y="14405"/>
                  <a:pt x="3561" y="14405"/>
                </a:cubicBezTo>
                <a:cubicBezTo>
                  <a:pt x="3546" y="14405"/>
                  <a:pt x="3532" y="14405"/>
                  <a:pt x="3517" y="14404"/>
                </a:cubicBezTo>
                <a:cubicBezTo>
                  <a:pt x="3389" y="14394"/>
                  <a:pt x="3266" y="14342"/>
                  <a:pt x="3139" y="14323"/>
                </a:cubicBezTo>
                <a:cubicBezTo>
                  <a:pt x="3103" y="14317"/>
                  <a:pt x="3066" y="14315"/>
                  <a:pt x="3030" y="14315"/>
                </a:cubicBezTo>
                <a:cubicBezTo>
                  <a:pt x="2807" y="14315"/>
                  <a:pt x="2584" y="14417"/>
                  <a:pt x="2444" y="14590"/>
                </a:cubicBezTo>
                <a:cubicBezTo>
                  <a:pt x="2251" y="13518"/>
                  <a:pt x="1218" y="12666"/>
                  <a:pt x="132" y="12666"/>
                </a:cubicBezTo>
                <a:cubicBezTo>
                  <a:pt x="107" y="12666"/>
                  <a:pt x="82" y="12667"/>
                  <a:pt x="56" y="12668"/>
                </a:cubicBezTo>
                <a:cubicBezTo>
                  <a:pt x="331" y="12342"/>
                  <a:pt x="731" y="12125"/>
                  <a:pt x="1153" y="12070"/>
                </a:cubicBezTo>
                <a:cubicBezTo>
                  <a:pt x="928" y="11631"/>
                  <a:pt x="495" y="11316"/>
                  <a:pt x="17" y="11203"/>
                </a:cubicBezTo>
                <a:lnTo>
                  <a:pt x="17" y="11203"/>
                </a:lnTo>
                <a:cubicBezTo>
                  <a:pt x="32" y="13413"/>
                  <a:pt x="1" y="15625"/>
                  <a:pt x="25" y="17836"/>
                </a:cubicBezTo>
                <a:cubicBezTo>
                  <a:pt x="3309" y="17837"/>
                  <a:pt x="6593" y="17837"/>
                  <a:pt x="9877" y="17837"/>
                </a:cubicBezTo>
                <a:cubicBezTo>
                  <a:pt x="13469" y="17837"/>
                  <a:pt x="17062" y="17837"/>
                  <a:pt x="20654" y="17837"/>
                </a:cubicBezTo>
                <a:cubicBezTo>
                  <a:pt x="22668" y="17837"/>
                  <a:pt x="24682" y="17837"/>
                  <a:pt x="26696" y="17837"/>
                </a:cubicBezTo>
                <a:cubicBezTo>
                  <a:pt x="26717" y="11892"/>
                  <a:pt x="26664" y="5946"/>
                  <a:pt x="26707" y="1"/>
                </a:cubicBezTo>
                <a:close/>
              </a:path>
            </a:pathLst>
          </a:custGeom>
          <a:solidFill>
            <a:srgbClr val="66E0F7">
              <a:alpha val="2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9" name="Google Shape;1809;p31"/>
          <p:cNvGrpSpPr/>
          <p:nvPr/>
        </p:nvGrpSpPr>
        <p:grpSpPr>
          <a:xfrm>
            <a:off x="-40450" y="4603508"/>
            <a:ext cx="9235169" cy="670985"/>
            <a:chOff x="-3801348" y="3402671"/>
            <a:chExt cx="3112104" cy="304786"/>
          </a:xfrm>
        </p:grpSpPr>
        <p:sp>
          <p:nvSpPr>
            <p:cNvPr id="1810" name="Google Shape;1810;p31"/>
            <p:cNvSpPr/>
            <p:nvPr/>
          </p:nvSpPr>
          <p:spPr>
            <a:xfrm>
              <a:off x="-3788125" y="3414406"/>
              <a:ext cx="3082188" cy="277514"/>
            </a:xfrm>
            <a:custGeom>
              <a:avLst/>
              <a:gdLst/>
              <a:ahLst/>
              <a:cxnLst/>
              <a:rect l="l" t="t" r="r" b="b"/>
              <a:pathLst>
                <a:path w="18648" h="1679" extrusionOk="0">
                  <a:moveTo>
                    <a:pt x="11905" y="242"/>
                  </a:moveTo>
                  <a:cubicBezTo>
                    <a:pt x="11919" y="242"/>
                    <a:pt x="11938" y="253"/>
                    <a:pt x="11951" y="254"/>
                  </a:cubicBezTo>
                  <a:cubicBezTo>
                    <a:pt x="11983" y="269"/>
                    <a:pt x="12117" y="282"/>
                    <a:pt x="12096" y="332"/>
                  </a:cubicBezTo>
                  <a:cubicBezTo>
                    <a:pt x="12091" y="342"/>
                    <a:pt x="12081" y="348"/>
                    <a:pt x="12071" y="348"/>
                  </a:cubicBezTo>
                  <a:cubicBezTo>
                    <a:pt x="12067" y="348"/>
                    <a:pt x="12063" y="347"/>
                    <a:pt x="12060" y="345"/>
                  </a:cubicBezTo>
                  <a:cubicBezTo>
                    <a:pt x="12007" y="323"/>
                    <a:pt x="11957" y="291"/>
                    <a:pt x="11903" y="273"/>
                  </a:cubicBezTo>
                  <a:cubicBezTo>
                    <a:pt x="11893" y="272"/>
                    <a:pt x="11887" y="261"/>
                    <a:pt x="11889" y="253"/>
                  </a:cubicBezTo>
                  <a:cubicBezTo>
                    <a:pt x="11892" y="245"/>
                    <a:pt x="11898" y="242"/>
                    <a:pt x="11905" y="242"/>
                  </a:cubicBezTo>
                  <a:close/>
                  <a:moveTo>
                    <a:pt x="14047" y="287"/>
                  </a:moveTo>
                  <a:cubicBezTo>
                    <a:pt x="14075" y="291"/>
                    <a:pt x="14101" y="300"/>
                    <a:pt x="14128" y="309"/>
                  </a:cubicBezTo>
                  <a:cubicBezTo>
                    <a:pt x="14159" y="319"/>
                    <a:pt x="14147" y="360"/>
                    <a:pt x="14120" y="360"/>
                  </a:cubicBezTo>
                  <a:cubicBezTo>
                    <a:pt x="14117" y="360"/>
                    <a:pt x="14113" y="360"/>
                    <a:pt x="14109" y="358"/>
                  </a:cubicBezTo>
                  <a:cubicBezTo>
                    <a:pt x="14086" y="345"/>
                    <a:pt x="14062" y="334"/>
                    <a:pt x="14039" y="321"/>
                  </a:cubicBezTo>
                  <a:cubicBezTo>
                    <a:pt x="14032" y="317"/>
                    <a:pt x="14027" y="307"/>
                    <a:pt x="14032" y="297"/>
                  </a:cubicBezTo>
                  <a:cubicBezTo>
                    <a:pt x="14035" y="292"/>
                    <a:pt x="14040" y="288"/>
                    <a:pt x="14047" y="287"/>
                  </a:cubicBezTo>
                  <a:close/>
                  <a:moveTo>
                    <a:pt x="11271" y="243"/>
                  </a:moveTo>
                  <a:cubicBezTo>
                    <a:pt x="11276" y="243"/>
                    <a:pt x="11280" y="244"/>
                    <a:pt x="11284" y="248"/>
                  </a:cubicBezTo>
                  <a:cubicBezTo>
                    <a:pt x="11371" y="274"/>
                    <a:pt x="11455" y="307"/>
                    <a:pt x="11535" y="350"/>
                  </a:cubicBezTo>
                  <a:cubicBezTo>
                    <a:pt x="11564" y="363"/>
                    <a:pt x="11550" y="402"/>
                    <a:pt x="11524" y="402"/>
                  </a:cubicBezTo>
                  <a:cubicBezTo>
                    <a:pt x="11521" y="402"/>
                    <a:pt x="11517" y="402"/>
                    <a:pt x="11513" y="400"/>
                  </a:cubicBezTo>
                  <a:cubicBezTo>
                    <a:pt x="11430" y="364"/>
                    <a:pt x="11351" y="321"/>
                    <a:pt x="11270" y="284"/>
                  </a:cubicBezTo>
                  <a:cubicBezTo>
                    <a:pt x="11256" y="284"/>
                    <a:pt x="11245" y="268"/>
                    <a:pt x="11251" y="255"/>
                  </a:cubicBezTo>
                  <a:cubicBezTo>
                    <a:pt x="11255" y="247"/>
                    <a:pt x="11263" y="243"/>
                    <a:pt x="11271" y="243"/>
                  </a:cubicBezTo>
                  <a:close/>
                  <a:moveTo>
                    <a:pt x="4600" y="267"/>
                  </a:moveTo>
                  <a:cubicBezTo>
                    <a:pt x="4601" y="267"/>
                    <a:pt x="4603" y="267"/>
                    <a:pt x="4604" y="268"/>
                  </a:cubicBezTo>
                  <a:cubicBezTo>
                    <a:pt x="4653" y="274"/>
                    <a:pt x="4703" y="281"/>
                    <a:pt x="4750" y="296"/>
                  </a:cubicBezTo>
                  <a:cubicBezTo>
                    <a:pt x="4791" y="311"/>
                    <a:pt x="4977" y="353"/>
                    <a:pt x="4952" y="409"/>
                  </a:cubicBezTo>
                  <a:cubicBezTo>
                    <a:pt x="4947" y="420"/>
                    <a:pt x="4936" y="428"/>
                    <a:pt x="4924" y="428"/>
                  </a:cubicBezTo>
                  <a:cubicBezTo>
                    <a:pt x="4921" y="428"/>
                    <a:pt x="4918" y="427"/>
                    <a:pt x="4916" y="426"/>
                  </a:cubicBezTo>
                  <a:cubicBezTo>
                    <a:pt x="4811" y="386"/>
                    <a:pt x="4710" y="333"/>
                    <a:pt x="4606" y="288"/>
                  </a:cubicBezTo>
                  <a:cubicBezTo>
                    <a:pt x="4599" y="286"/>
                    <a:pt x="4588" y="286"/>
                    <a:pt x="4590" y="275"/>
                  </a:cubicBezTo>
                  <a:cubicBezTo>
                    <a:pt x="4591" y="270"/>
                    <a:pt x="4595" y="267"/>
                    <a:pt x="4600" y="267"/>
                  </a:cubicBezTo>
                  <a:close/>
                  <a:moveTo>
                    <a:pt x="11026" y="328"/>
                  </a:moveTo>
                  <a:cubicBezTo>
                    <a:pt x="11027" y="328"/>
                    <a:pt x="11027" y="328"/>
                    <a:pt x="11028" y="329"/>
                  </a:cubicBezTo>
                  <a:cubicBezTo>
                    <a:pt x="11092" y="337"/>
                    <a:pt x="11156" y="349"/>
                    <a:pt x="11219" y="365"/>
                  </a:cubicBezTo>
                  <a:cubicBezTo>
                    <a:pt x="11243" y="372"/>
                    <a:pt x="11270" y="381"/>
                    <a:pt x="11291" y="389"/>
                  </a:cubicBezTo>
                  <a:cubicBezTo>
                    <a:pt x="11312" y="400"/>
                    <a:pt x="11341" y="400"/>
                    <a:pt x="11354" y="419"/>
                  </a:cubicBezTo>
                  <a:cubicBezTo>
                    <a:pt x="11363" y="435"/>
                    <a:pt x="11349" y="456"/>
                    <a:pt x="11332" y="456"/>
                  </a:cubicBezTo>
                  <a:cubicBezTo>
                    <a:pt x="11330" y="456"/>
                    <a:pt x="11327" y="456"/>
                    <a:pt x="11325" y="455"/>
                  </a:cubicBezTo>
                  <a:cubicBezTo>
                    <a:pt x="11222" y="429"/>
                    <a:pt x="11127" y="373"/>
                    <a:pt x="11027" y="345"/>
                  </a:cubicBezTo>
                  <a:cubicBezTo>
                    <a:pt x="11021" y="345"/>
                    <a:pt x="11017" y="342"/>
                    <a:pt x="11017" y="337"/>
                  </a:cubicBezTo>
                  <a:cubicBezTo>
                    <a:pt x="11017" y="332"/>
                    <a:pt x="11021" y="328"/>
                    <a:pt x="11026" y="328"/>
                  </a:cubicBezTo>
                  <a:close/>
                  <a:moveTo>
                    <a:pt x="6644" y="294"/>
                  </a:moveTo>
                  <a:cubicBezTo>
                    <a:pt x="6649" y="294"/>
                    <a:pt x="6653" y="295"/>
                    <a:pt x="6656" y="298"/>
                  </a:cubicBezTo>
                  <a:cubicBezTo>
                    <a:pt x="6697" y="328"/>
                    <a:pt x="6744" y="343"/>
                    <a:pt x="6790" y="366"/>
                  </a:cubicBezTo>
                  <a:cubicBezTo>
                    <a:pt x="6824" y="384"/>
                    <a:pt x="6858" y="405"/>
                    <a:pt x="6893" y="424"/>
                  </a:cubicBezTo>
                  <a:cubicBezTo>
                    <a:pt x="6904" y="430"/>
                    <a:pt x="6908" y="447"/>
                    <a:pt x="6901" y="458"/>
                  </a:cubicBezTo>
                  <a:cubicBezTo>
                    <a:pt x="6896" y="465"/>
                    <a:pt x="6888" y="469"/>
                    <a:pt x="6880" y="469"/>
                  </a:cubicBezTo>
                  <a:cubicBezTo>
                    <a:pt x="6876" y="469"/>
                    <a:pt x="6871" y="468"/>
                    <a:pt x="6867" y="466"/>
                  </a:cubicBezTo>
                  <a:cubicBezTo>
                    <a:pt x="6789" y="425"/>
                    <a:pt x="6715" y="375"/>
                    <a:pt x="6638" y="330"/>
                  </a:cubicBezTo>
                  <a:cubicBezTo>
                    <a:pt x="6629" y="326"/>
                    <a:pt x="6623" y="315"/>
                    <a:pt x="6627" y="304"/>
                  </a:cubicBezTo>
                  <a:cubicBezTo>
                    <a:pt x="6630" y="298"/>
                    <a:pt x="6637" y="294"/>
                    <a:pt x="6644" y="294"/>
                  </a:cubicBezTo>
                  <a:close/>
                  <a:moveTo>
                    <a:pt x="6519" y="358"/>
                  </a:moveTo>
                  <a:cubicBezTo>
                    <a:pt x="6520" y="358"/>
                    <a:pt x="6521" y="358"/>
                    <a:pt x="6523" y="359"/>
                  </a:cubicBezTo>
                  <a:cubicBezTo>
                    <a:pt x="6594" y="374"/>
                    <a:pt x="6657" y="409"/>
                    <a:pt x="6721" y="442"/>
                  </a:cubicBezTo>
                  <a:cubicBezTo>
                    <a:pt x="6741" y="451"/>
                    <a:pt x="6731" y="480"/>
                    <a:pt x="6713" y="480"/>
                  </a:cubicBezTo>
                  <a:cubicBezTo>
                    <a:pt x="6711" y="480"/>
                    <a:pt x="6708" y="479"/>
                    <a:pt x="6705" y="478"/>
                  </a:cubicBezTo>
                  <a:cubicBezTo>
                    <a:pt x="6640" y="448"/>
                    <a:pt x="6578" y="409"/>
                    <a:pt x="6518" y="376"/>
                  </a:cubicBezTo>
                  <a:cubicBezTo>
                    <a:pt x="6512" y="375"/>
                    <a:pt x="6508" y="370"/>
                    <a:pt x="6510" y="364"/>
                  </a:cubicBezTo>
                  <a:cubicBezTo>
                    <a:pt x="6512" y="360"/>
                    <a:pt x="6515" y="358"/>
                    <a:pt x="6519" y="358"/>
                  </a:cubicBezTo>
                  <a:close/>
                  <a:moveTo>
                    <a:pt x="13475" y="341"/>
                  </a:moveTo>
                  <a:cubicBezTo>
                    <a:pt x="13475" y="341"/>
                    <a:pt x="13476" y="341"/>
                    <a:pt x="13476" y="341"/>
                  </a:cubicBezTo>
                  <a:cubicBezTo>
                    <a:pt x="13534" y="351"/>
                    <a:pt x="14034" y="464"/>
                    <a:pt x="13989" y="531"/>
                  </a:cubicBezTo>
                  <a:cubicBezTo>
                    <a:pt x="13984" y="542"/>
                    <a:pt x="13973" y="548"/>
                    <a:pt x="13962" y="548"/>
                  </a:cubicBezTo>
                  <a:cubicBezTo>
                    <a:pt x="13958" y="548"/>
                    <a:pt x="13954" y="548"/>
                    <a:pt x="13951" y="546"/>
                  </a:cubicBezTo>
                  <a:cubicBezTo>
                    <a:pt x="13790" y="488"/>
                    <a:pt x="13643" y="393"/>
                    <a:pt x="13475" y="355"/>
                  </a:cubicBezTo>
                  <a:cubicBezTo>
                    <a:pt x="13466" y="355"/>
                    <a:pt x="13466" y="341"/>
                    <a:pt x="13475" y="341"/>
                  </a:cubicBezTo>
                  <a:close/>
                  <a:moveTo>
                    <a:pt x="5014" y="298"/>
                  </a:moveTo>
                  <a:cubicBezTo>
                    <a:pt x="5015" y="298"/>
                    <a:pt x="5017" y="299"/>
                    <a:pt x="5018" y="299"/>
                  </a:cubicBezTo>
                  <a:cubicBezTo>
                    <a:pt x="5041" y="307"/>
                    <a:pt x="5065" y="313"/>
                    <a:pt x="5088" y="320"/>
                  </a:cubicBezTo>
                  <a:cubicBezTo>
                    <a:pt x="5206" y="354"/>
                    <a:pt x="5315" y="413"/>
                    <a:pt x="5410" y="487"/>
                  </a:cubicBezTo>
                  <a:cubicBezTo>
                    <a:pt x="5422" y="497"/>
                    <a:pt x="5439" y="502"/>
                    <a:pt x="5443" y="519"/>
                  </a:cubicBezTo>
                  <a:cubicBezTo>
                    <a:pt x="5448" y="537"/>
                    <a:pt x="5432" y="553"/>
                    <a:pt x="5414" y="553"/>
                  </a:cubicBezTo>
                  <a:cubicBezTo>
                    <a:pt x="5409" y="553"/>
                    <a:pt x="5404" y="552"/>
                    <a:pt x="5400" y="549"/>
                  </a:cubicBezTo>
                  <a:cubicBezTo>
                    <a:pt x="5265" y="482"/>
                    <a:pt x="5150" y="380"/>
                    <a:pt x="5015" y="314"/>
                  </a:cubicBezTo>
                  <a:cubicBezTo>
                    <a:pt x="5010" y="314"/>
                    <a:pt x="5006" y="309"/>
                    <a:pt x="5007" y="303"/>
                  </a:cubicBezTo>
                  <a:cubicBezTo>
                    <a:pt x="5009" y="300"/>
                    <a:pt x="5011" y="298"/>
                    <a:pt x="5014" y="298"/>
                  </a:cubicBezTo>
                  <a:close/>
                  <a:moveTo>
                    <a:pt x="7578" y="277"/>
                  </a:moveTo>
                  <a:cubicBezTo>
                    <a:pt x="7582" y="277"/>
                    <a:pt x="7586" y="279"/>
                    <a:pt x="7589" y="281"/>
                  </a:cubicBezTo>
                  <a:cubicBezTo>
                    <a:pt x="7678" y="325"/>
                    <a:pt x="7767" y="374"/>
                    <a:pt x="7850" y="428"/>
                  </a:cubicBezTo>
                  <a:cubicBezTo>
                    <a:pt x="7883" y="450"/>
                    <a:pt x="7911" y="476"/>
                    <a:pt x="7940" y="503"/>
                  </a:cubicBezTo>
                  <a:cubicBezTo>
                    <a:pt x="7945" y="508"/>
                    <a:pt x="7949" y="514"/>
                    <a:pt x="7950" y="522"/>
                  </a:cubicBezTo>
                  <a:cubicBezTo>
                    <a:pt x="7952" y="539"/>
                    <a:pt x="7936" y="553"/>
                    <a:pt x="7920" y="553"/>
                  </a:cubicBezTo>
                  <a:cubicBezTo>
                    <a:pt x="7915" y="553"/>
                    <a:pt x="7909" y="551"/>
                    <a:pt x="7904" y="547"/>
                  </a:cubicBezTo>
                  <a:cubicBezTo>
                    <a:pt x="7799" y="461"/>
                    <a:pt x="7690" y="377"/>
                    <a:pt x="7575" y="307"/>
                  </a:cubicBezTo>
                  <a:cubicBezTo>
                    <a:pt x="7566" y="304"/>
                    <a:pt x="7562" y="294"/>
                    <a:pt x="7565" y="286"/>
                  </a:cubicBezTo>
                  <a:cubicBezTo>
                    <a:pt x="7568" y="280"/>
                    <a:pt x="7573" y="277"/>
                    <a:pt x="7578" y="277"/>
                  </a:cubicBezTo>
                  <a:close/>
                  <a:moveTo>
                    <a:pt x="13125" y="424"/>
                  </a:moveTo>
                  <a:cubicBezTo>
                    <a:pt x="13125" y="424"/>
                    <a:pt x="13126" y="424"/>
                    <a:pt x="13126" y="424"/>
                  </a:cubicBezTo>
                  <a:cubicBezTo>
                    <a:pt x="13185" y="430"/>
                    <a:pt x="13243" y="439"/>
                    <a:pt x="13301" y="453"/>
                  </a:cubicBezTo>
                  <a:cubicBezTo>
                    <a:pt x="13386" y="469"/>
                    <a:pt x="13468" y="496"/>
                    <a:pt x="13549" y="525"/>
                  </a:cubicBezTo>
                  <a:cubicBezTo>
                    <a:pt x="13566" y="530"/>
                    <a:pt x="13577" y="549"/>
                    <a:pt x="13572" y="565"/>
                  </a:cubicBezTo>
                  <a:cubicBezTo>
                    <a:pt x="13567" y="579"/>
                    <a:pt x="13554" y="589"/>
                    <a:pt x="13541" y="589"/>
                  </a:cubicBezTo>
                  <a:cubicBezTo>
                    <a:pt x="13538" y="589"/>
                    <a:pt x="13535" y="588"/>
                    <a:pt x="13532" y="587"/>
                  </a:cubicBezTo>
                  <a:cubicBezTo>
                    <a:pt x="13398" y="547"/>
                    <a:pt x="13274" y="482"/>
                    <a:pt x="13143" y="439"/>
                  </a:cubicBezTo>
                  <a:cubicBezTo>
                    <a:pt x="13136" y="436"/>
                    <a:pt x="13120" y="440"/>
                    <a:pt x="13120" y="428"/>
                  </a:cubicBezTo>
                  <a:cubicBezTo>
                    <a:pt x="13120" y="426"/>
                    <a:pt x="13122" y="424"/>
                    <a:pt x="13125" y="424"/>
                  </a:cubicBezTo>
                  <a:close/>
                  <a:moveTo>
                    <a:pt x="7316" y="348"/>
                  </a:moveTo>
                  <a:cubicBezTo>
                    <a:pt x="7318" y="348"/>
                    <a:pt x="7321" y="349"/>
                    <a:pt x="7323" y="351"/>
                  </a:cubicBezTo>
                  <a:cubicBezTo>
                    <a:pt x="7466" y="412"/>
                    <a:pt x="7605" y="481"/>
                    <a:pt x="7736" y="565"/>
                  </a:cubicBezTo>
                  <a:cubicBezTo>
                    <a:pt x="7756" y="578"/>
                    <a:pt x="7743" y="606"/>
                    <a:pt x="7724" y="606"/>
                  </a:cubicBezTo>
                  <a:cubicBezTo>
                    <a:pt x="7720" y="606"/>
                    <a:pt x="7716" y="605"/>
                    <a:pt x="7712" y="603"/>
                  </a:cubicBezTo>
                  <a:cubicBezTo>
                    <a:pt x="7574" y="531"/>
                    <a:pt x="7449" y="437"/>
                    <a:pt x="7313" y="364"/>
                  </a:cubicBezTo>
                  <a:cubicBezTo>
                    <a:pt x="7303" y="359"/>
                    <a:pt x="7308" y="348"/>
                    <a:pt x="7316" y="348"/>
                  </a:cubicBezTo>
                  <a:close/>
                  <a:moveTo>
                    <a:pt x="5232" y="707"/>
                  </a:moveTo>
                  <a:cubicBezTo>
                    <a:pt x="5235" y="707"/>
                    <a:pt x="5237" y="708"/>
                    <a:pt x="5239" y="710"/>
                  </a:cubicBezTo>
                  <a:cubicBezTo>
                    <a:pt x="5252" y="715"/>
                    <a:pt x="5266" y="718"/>
                    <a:pt x="5279" y="722"/>
                  </a:cubicBezTo>
                  <a:cubicBezTo>
                    <a:pt x="5312" y="739"/>
                    <a:pt x="5453" y="771"/>
                    <a:pt x="5424" y="820"/>
                  </a:cubicBezTo>
                  <a:cubicBezTo>
                    <a:pt x="5419" y="829"/>
                    <a:pt x="5409" y="833"/>
                    <a:pt x="5400" y="833"/>
                  </a:cubicBezTo>
                  <a:cubicBezTo>
                    <a:pt x="5395" y="833"/>
                    <a:pt x="5390" y="832"/>
                    <a:pt x="5385" y="830"/>
                  </a:cubicBezTo>
                  <a:cubicBezTo>
                    <a:pt x="5330" y="802"/>
                    <a:pt x="5282" y="762"/>
                    <a:pt x="5230" y="730"/>
                  </a:cubicBezTo>
                  <a:cubicBezTo>
                    <a:pt x="5224" y="729"/>
                    <a:pt x="5218" y="720"/>
                    <a:pt x="5221" y="714"/>
                  </a:cubicBezTo>
                  <a:cubicBezTo>
                    <a:pt x="5223" y="710"/>
                    <a:pt x="5228" y="707"/>
                    <a:pt x="5232" y="707"/>
                  </a:cubicBezTo>
                  <a:close/>
                  <a:moveTo>
                    <a:pt x="8933" y="1112"/>
                  </a:moveTo>
                  <a:cubicBezTo>
                    <a:pt x="8943" y="1112"/>
                    <a:pt x="8958" y="1124"/>
                    <a:pt x="8966" y="1125"/>
                  </a:cubicBezTo>
                  <a:cubicBezTo>
                    <a:pt x="9007" y="1139"/>
                    <a:pt x="9048" y="1154"/>
                    <a:pt x="9088" y="1171"/>
                  </a:cubicBezTo>
                  <a:cubicBezTo>
                    <a:pt x="9123" y="1187"/>
                    <a:pt x="9158" y="1207"/>
                    <a:pt x="9194" y="1224"/>
                  </a:cubicBezTo>
                  <a:cubicBezTo>
                    <a:pt x="9206" y="1232"/>
                    <a:pt x="9210" y="1250"/>
                    <a:pt x="9202" y="1261"/>
                  </a:cubicBezTo>
                  <a:cubicBezTo>
                    <a:pt x="9197" y="1269"/>
                    <a:pt x="9188" y="1273"/>
                    <a:pt x="9179" y="1273"/>
                  </a:cubicBezTo>
                  <a:cubicBezTo>
                    <a:pt x="9175" y="1273"/>
                    <a:pt x="9170" y="1272"/>
                    <a:pt x="9166" y="1270"/>
                  </a:cubicBezTo>
                  <a:cubicBezTo>
                    <a:pt x="9083" y="1230"/>
                    <a:pt x="9010" y="1174"/>
                    <a:pt x="8928" y="1133"/>
                  </a:cubicBezTo>
                  <a:cubicBezTo>
                    <a:pt x="8922" y="1131"/>
                    <a:pt x="8920" y="1124"/>
                    <a:pt x="8923" y="1118"/>
                  </a:cubicBezTo>
                  <a:cubicBezTo>
                    <a:pt x="8925" y="1113"/>
                    <a:pt x="8929" y="1112"/>
                    <a:pt x="8933" y="1112"/>
                  </a:cubicBezTo>
                  <a:close/>
                  <a:moveTo>
                    <a:pt x="10054" y="1177"/>
                  </a:moveTo>
                  <a:cubicBezTo>
                    <a:pt x="10058" y="1177"/>
                    <a:pt x="10062" y="1178"/>
                    <a:pt x="10064" y="1180"/>
                  </a:cubicBezTo>
                  <a:cubicBezTo>
                    <a:pt x="10122" y="1211"/>
                    <a:pt x="10179" y="1242"/>
                    <a:pt x="10229" y="1283"/>
                  </a:cubicBezTo>
                  <a:cubicBezTo>
                    <a:pt x="10250" y="1299"/>
                    <a:pt x="10234" y="1330"/>
                    <a:pt x="10212" y="1330"/>
                  </a:cubicBezTo>
                  <a:cubicBezTo>
                    <a:pt x="10208" y="1330"/>
                    <a:pt x="10203" y="1328"/>
                    <a:pt x="10199" y="1325"/>
                  </a:cubicBezTo>
                  <a:cubicBezTo>
                    <a:pt x="10144" y="1292"/>
                    <a:pt x="10092" y="1252"/>
                    <a:pt x="10043" y="1209"/>
                  </a:cubicBezTo>
                  <a:cubicBezTo>
                    <a:pt x="10036" y="1203"/>
                    <a:pt x="10034" y="1193"/>
                    <a:pt x="10039" y="1186"/>
                  </a:cubicBezTo>
                  <a:cubicBezTo>
                    <a:pt x="10043" y="1180"/>
                    <a:pt x="10049" y="1177"/>
                    <a:pt x="10054" y="1177"/>
                  </a:cubicBezTo>
                  <a:close/>
                  <a:moveTo>
                    <a:pt x="8603" y="1218"/>
                  </a:moveTo>
                  <a:cubicBezTo>
                    <a:pt x="8605" y="1218"/>
                    <a:pt x="8606" y="1219"/>
                    <a:pt x="8608" y="1219"/>
                  </a:cubicBezTo>
                  <a:cubicBezTo>
                    <a:pt x="8628" y="1223"/>
                    <a:pt x="8648" y="1228"/>
                    <a:pt x="8667" y="1233"/>
                  </a:cubicBezTo>
                  <a:cubicBezTo>
                    <a:pt x="8736" y="1250"/>
                    <a:pt x="8796" y="1289"/>
                    <a:pt x="8856" y="1324"/>
                  </a:cubicBezTo>
                  <a:cubicBezTo>
                    <a:pt x="8867" y="1332"/>
                    <a:pt x="8871" y="1347"/>
                    <a:pt x="8866" y="1359"/>
                  </a:cubicBezTo>
                  <a:cubicBezTo>
                    <a:pt x="8862" y="1368"/>
                    <a:pt x="8852" y="1375"/>
                    <a:pt x="8841" y="1375"/>
                  </a:cubicBezTo>
                  <a:cubicBezTo>
                    <a:pt x="8837" y="1375"/>
                    <a:pt x="8834" y="1374"/>
                    <a:pt x="8830" y="1373"/>
                  </a:cubicBezTo>
                  <a:cubicBezTo>
                    <a:pt x="8761" y="1340"/>
                    <a:pt x="8690" y="1303"/>
                    <a:pt x="8630" y="1257"/>
                  </a:cubicBezTo>
                  <a:cubicBezTo>
                    <a:pt x="8620" y="1251"/>
                    <a:pt x="8612" y="1244"/>
                    <a:pt x="8601" y="1239"/>
                  </a:cubicBezTo>
                  <a:cubicBezTo>
                    <a:pt x="8596" y="1239"/>
                    <a:pt x="8592" y="1235"/>
                    <a:pt x="8592" y="1229"/>
                  </a:cubicBezTo>
                  <a:cubicBezTo>
                    <a:pt x="8592" y="1222"/>
                    <a:pt x="8598" y="1218"/>
                    <a:pt x="8603" y="1218"/>
                  </a:cubicBezTo>
                  <a:close/>
                  <a:moveTo>
                    <a:pt x="9582" y="1171"/>
                  </a:moveTo>
                  <a:cubicBezTo>
                    <a:pt x="9616" y="1171"/>
                    <a:pt x="9705" y="1216"/>
                    <a:pt x="9723" y="1220"/>
                  </a:cubicBezTo>
                  <a:cubicBezTo>
                    <a:pt x="9815" y="1257"/>
                    <a:pt x="9903" y="1298"/>
                    <a:pt x="9988" y="1348"/>
                  </a:cubicBezTo>
                  <a:cubicBezTo>
                    <a:pt x="10001" y="1356"/>
                    <a:pt x="10005" y="1375"/>
                    <a:pt x="9997" y="1388"/>
                  </a:cubicBezTo>
                  <a:cubicBezTo>
                    <a:pt x="9992" y="1397"/>
                    <a:pt x="9982" y="1402"/>
                    <a:pt x="9973" y="1402"/>
                  </a:cubicBezTo>
                  <a:cubicBezTo>
                    <a:pt x="9967" y="1402"/>
                    <a:pt x="9962" y="1400"/>
                    <a:pt x="9957" y="1398"/>
                  </a:cubicBezTo>
                  <a:cubicBezTo>
                    <a:pt x="9820" y="1335"/>
                    <a:pt x="9705" y="1234"/>
                    <a:pt x="9569" y="1180"/>
                  </a:cubicBezTo>
                  <a:cubicBezTo>
                    <a:pt x="9569" y="1174"/>
                    <a:pt x="9574" y="1171"/>
                    <a:pt x="9582" y="1171"/>
                  </a:cubicBezTo>
                  <a:close/>
                  <a:moveTo>
                    <a:pt x="18647" y="1"/>
                  </a:moveTo>
                  <a:cubicBezTo>
                    <a:pt x="18646" y="2"/>
                    <a:pt x="18644" y="2"/>
                    <a:pt x="18643" y="2"/>
                  </a:cubicBezTo>
                  <a:cubicBezTo>
                    <a:pt x="18617" y="4"/>
                    <a:pt x="18592" y="7"/>
                    <a:pt x="18568" y="10"/>
                  </a:cubicBezTo>
                  <a:cubicBezTo>
                    <a:pt x="18508" y="19"/>
                    <a:pt x="18449" y="32"/>
                    <a:pt x="18396" y="57"/>
                  </a:cubicBezTo>
                  <a:cubicBezTo>
                    <a:pt x="18369" y="70"/>
                    <a:pt x="18346" y="89"/>
                    <a:pt x="18321" y="103"/>
                  </a:cubicBezTo>
                  <a:cubicBezTo>
                    <a:pt x="18279" y="124"/>
                    <a:pt x="18232" y="122"/>
                    <a:pt x="18187" y="125"/>
                  </a:cubicBezTo>
                  <a:cubicBezTo>
                    <a:pt x="17998" y="140"/>
                    <a:pt x="17804" y="119"/>
                    <a:pt x="17618" y="149"/>
                  </a:cubicBezTo>
                  <a:cubicBezTo>
                    <a:pt x="17540" y="164"/>
                    <a:pt x="17472" y="205"/>
                    <a:pt x="17393" y="205"/>
                  </a:cubicBezTo>
                  <a:cubicBezTo>
                    <a:pt x="17383" y="205"/>
                    <a:pt x="17373" y="204"/>
                    <a:pt x="17363" y="203"/>
                  </a:cubicBezTo>
                  <a:cubicBezTo>
                    <a:pt x="17132" y="189"/>
                    <a:pt x="16901" y="164"/>
                    <a:pt x="16668" y="164"/>
                  </a:cubicBezTo>
                  <a:cubicBezTo>
                    <a:pt x="16664" y="164"/>
                    <a:pt x="16659" y="164"/>
                    <a:pt x="16654" y="164"/>
                  </a:cubicBezTo>
                  <a:cubicBezTo>
                    <a:pt x="16646" y="164"/>
                    <a:pt x="16639" y="164"/>
                    <a:pt x="16631" y="164"/>
                  </a:cubicBezTo>
                  <a:cubicBezTo>
                    <a:pt x="16502" y="164"/>
                    <a:pt x="16376" y="172"/>
                    <a:pt x="16249" y="180"/>
                  </a:cubicBezTo>
                  <a:cubicBezTo>
                    <a:pt x="16261" y="183"/>
                    <a:pt x="16274" y="184"/>
                    <a:pt x="16287" y="186"/>
                  </a:cubicBezTo>
                  <a:cubicBezTo>
                    <a:pt x="16323" y="191"/>
                    <a:pt x="16320" y="246"/>
                    <a:pt x="16283" y="246"/>
                  </a:cubicBezTo>
                  <a:cubicBezTo>
                    <a:pt x="16282" y="246"/>
                    <a:pt x="16280" y="246"/>
                    <a:pt x="16278" y="246"/>
                  </a:cubicBezTo>
                  <a:cubicBezTo>
                    <a:pt x="15879" y="203"/>
                    <a:pt x="15479" y="155"/>
                    <a:pt x="15078" y="125"/>
                  </a:cubicBezTo>
                  <a:cubicBezTo>
                    <a:pt x="14942" y="115"/>
                    <a:pt x="14806" y="103"/>
                    <a:pt x="14670" y="103"/>
                  </a:cubicBezTo>
                  <a:cubicBezTo>
                    <a:pt x="14628" y="103"/>
                    <a:pt x="14586" y="104"/>
                    <a:pt x="14544" y="107"/>
                  </a:cubicBezTo>
                  <a:cubicBezTo>
                    <a:pt x="14495" y="111"/>
                    <a:pt x="14448" y="120"/>
                    <a:pt x="14401" y="140"/>
                  </a:cubicBezTo>
                  <a:cubicBezTo>
                    <a:pt x="14387" y="144"/>
                    <a:pt x="14374" y="145"/>
                    <a:pt x="14360" y="145"/>
                  </a:cubicBezTo>
                  <a:cubicBezTo>
                    <a:pt x="14327" y="145"/>
                    <a:pt x="14294" y="136"/>
                    <a:pt x="14261" y="134"/>
                  </a:cubicBezTo>
                  <a:cubicBezTo>
                    <a:pt x="14099" y="111"/>
                    <a:pt x="13937" y="93"/>
                    <a:pt x="13775" y="93"/>
                  </a:cubicBezTo>
                  <a:cubicBezTo>
                    <a:pt x="13729" y="93"/>
                    <a:pt x="13684" y="94"/>
                    <a:pt x="13638" y="97"/>
                  </a:cubicBezTo>
                  <a:cubicBezTo>
                    <a:pt x="13634" y="109"/>
                    <a:pt x="13624" y="119"/>
                    <a:pt x="13608" y="119"/>
                  </a:cubicBezTo>
                  <a:cubicBezTo>
                    <a:pt x="13606" y="119"/>
                    <a:pt x="13605" y="119"/>
                    <a:pt x="13603" y="119"/>
                  </a:cubicBezTo>
                  <a:cubicBezTo>
                    <a:pt x="13384" y="97"/>
                    <a:pt x="13165" y="85"/>
                    <a:pt x="12945" y="85"/>
                  </a:cubicBezTo>
                  <a:cubicBezTo>
                    <a:pt x="12854" y="85"/>
                    <a:pt x="12763" y="87"/>
                    <a:pt x="12672" y="91"/>
                  </a:cubicBezTo>
                  <a:cubicBezTo>
                    <a:pt x="12740" y="105"/>
                    <a:pt x="12806" y="121"/>
                    <a:pt x="12872" y="140"/>
                  </a:cubicBezTo>
                  <a:cubicBezTo>
                    <a:pt x="12903" y="147"/>
                    <a:pt x="12895" y="194"/>
                    <a:pt x="12865" y="194"/>
                  </a:cubicBezTo>
                  <a:cubicBezTo>
                    <a:pt x="12864" y="194"/>
                    <a:pt x="12862" y="194"/>
                    <a:pt x="12860" y="194"/>
                  </a:cubicBezTo>
                  <a:cubicBezTo>
                    <a:pt x="12734" y="175"/>
                    <a:pt x="12607" y="162"/>
                    <a:pt x="12482" y="134"/>
                  </a:cubicBezTo>
                  <a:cubicBezTo>
                    <a:pt x="12328" y="107"/>
                    <a:pt x="12172" y="64"/>
                    <a:pt x="12015" y="64"/>
                  </a:cubicBezTo>
                  <a:cubicBezTo>
                    <a:pt x="12003" y="64"/>
                    <a:pt x="11991" y="64"/>
                    <a:pt x="11979" y="65"/>
                  </a:cubicBezTo>
                  <a:cubicBezTo>
                    <a:pt x="11897" y="80"/>
                    <a:pt x="11815" y="84"/>
                    <a:pt x="11733" y="84"/>
                  </a:cubicBezTo>
                  <a:cubicBezTo>
                    <a:pt x="11583" y="84"/>
                    <a:pt x="11432" y="69"/>
                    <a:pt x="11282" y="69"/>
                  </a:cubicBezTo>
                  <a:cubicBezTo>
                    <a:pt x="11265" y="69"/>
                    <a:pt x="11249" y="69"/>
                    <a:pt x="11232" y="69"/>
                  </a:cubicBezTo>
                  <a:cubicBezTo>
                    <a:pt x="11229" y="69"/>
                    <a:pt x="11225" y="69"/>
                    <a:pt x="11221" y="69"/>
                  </a:cubicBezTo>
                  <a:cubicBezTo>
                    <a:pt x="11076" y="69"/>
                    <a:pt x="10934" y="88"/>
                    <a:pt x="10790" y="102"/>
                  </a:cubicBezTo>
                  <a:cubicBezTo>
                    <a:pt x="10801" y="103"/>
                    <a:pt x="10811" y="105"/>
                    <a:pt x="10822" y="107"/>
                  </a:cubicBezTo>
                  <a:cubicBezTo>
                    <a:pt x="10851" y="112"/>
                    <a:pt x="10881" y="116"/>
                    <a:pt x="10910" y="120"/>
                  </a:cubicBezTo>
                  <a:cubicBezTo>
                    <a:pt x="10923" y="121"/>
                    <a:pt x="10931" y="133"/>
                    <a:pt x="10930" y="145"/>
                  </a:cubicBezTo>
                  <a:cubicBezTo>
                    <a:pt x="10926" y="161"/>
                    <a:pt x="10914" y="165"/>
                    <a:pt x="10901" y="165"/>
                  </a:cubicBezTo>
                  <a:cubicBezTo>
                    <a:pt x="10887" y="165"/>
                    <a:pt x="10870" y="160"/>
                    <a:pt x="10858" y="160"/>
                  </a:cubicBezTo>
                  <a:cubicBezTo>
                    <a:pt x="10858" y="160"/>
                    <a:pt x="10857" y="160"/>
                    <a:pt x="10856" y="161"/>
                  </a:cubicBezTo>
                  <a:cubicBezTo>
                    <a:pt x="10615" y="154"/>
                    <a:pt x="10379" y="128"/>
                    <a:pt x="10139" y="106"/>
                  </a:cubicBezTo>
                  <a:cubicBezTo>
                    <a:pt x="10121" y="105"/>
                    <a:pt x="10104" y="104"/>
                    <a:pt x="10086" y="104"/>
                  </a:cubicBezTo>
                  <a:cubicBezTo>
                    <a:pt x="10008" y="104"/>
                    <a:pt x="9931" y="113"/>
                    <a:pt x="9854" y="128"/>
                  </a:cubicBezTo>
                  <a:cubicBezTo>
                    <a:pt x="9805" y="138"/>
                    <a:pt x="9757" y="151"/>
                    <a:pt x="9711" y="167"/>
                  </a:cubicBezTo>
                  <a:cubicBezTo>
                    <a:pt x="9676" y="181"/>
                    <a:pt x="9641" y="189"/>
                    <a:pt x="9605" y="189"/>
                  </a:cubicBezTo>
                  <a:cubicBezTo>
                    <a:pt x="9597" y="189"/>
                    <a:pt x="9590" y="189"/>
                    <a:pt x="9582" y="188"/>
                  </a:cubicBezTo>
                  <a:cubicBezTo>
                    <a:pt x="9323" y="167"/>
                    <a:pt x="9069" y="108"/>
                    <a:pt x="8809" y="90"/>
                  </a:cubicBezTo>
                  <a:cubicBezTo>
                    <a:pt x="8771" y="88"/>
                    <a:pt x="8732" y="87"/>
                    <a:pt x="8694" y="87"/>
                  </a:cubicBezTo>
                  <a:cubicBezTo>
                    <a:pt x="8563" y="87"/>
                    <a:pt x="8433" y="99"/>
                    <a:pt x="8304" y="116"/>
                  </a:cubicBezTo>
                  <a:cubicBezTo>
                    <a:pt x="8214" y="113"/>
                    <a:pt x="8125" y="102"/>
                    <a:pt x="8035" y="92"/>
                  </a:cubicBezTo>
                  <a:cubicBezTo>
                    <a:pt x="7902" y="75"/>
                    <a:pt x="7772" y="68"/>
                    <a:pt x="7642" y="68"/>
                  </a:cubicBezTo>
                  <a:cubicBezTo>
                    <a:pt x="7626" y="68"/>
                    <a:pt x="7610" y="68"/>
                    <a:pt x="7594" y="68"/>
                  </a:cubicBezTo>
                  <a:cubicBezTo>
                    <a:pt x="7633" y="78"/>
                    <a:pt x="7672" y="87"/>
                    <a:pt x="7711" y="99"/>
                  </a:cubicBezTo>
                  <a:cubicBezTo>
                    <a:pt x="7746" y="109"/>
                    <a:pt x="7737" y="161"/>
                    <a:pt x="7702" y="161"/>
                  </a:cubicBezTo>
                  <a:cubicBezTo>
                    <a:pt x="7701" y="161"/>
                    <a:pt x="7699" y="161"/>
                    <a:pt x="7698" y="161"/>
                  </a:cubicBezTo>
                  <a:cubicBezTo>
                    <a:pt x="7473" y="130"/>
                    <a:pt x="7247" y="75"/>
                    <a:pt x="7020" y="75"/>
                  </a:cubicBezTo>
                  <a:cubicBezTo>
                    <a:pt x="6970" y="75"/>
                    <a:pt x="6920" y="78"/>
                    <a:pt x="6870" y="84"/>
                  </a:cubicBezTo>
                  <a:cubicBezTo>
                    <a:pt x="6865" y="92"/>
                    <a:pt x="6856" y="97"/>
                    <a:pt x="6846" y="97"/>
                  </a:cubicBezTo>
                  <a:cubicBezTo>
                    <a:pt x="6844" y="97"/>
                    <a:pt x="6843" y="97"/>
                    <a:pt x="6841" y="96"/>
                  </a:cubicBezTo>
                  <a:cubicBezTo>
                    <a:pt x="6738" y="85"/>
                    <a:pt x="6634" y="60"/>
                    <a:pt x="6529" y="60"/>
                  </a:cubicBezTo>
                  <a:cubicBezTo>
                    <a:pt x="6505" y="60"/>
                    <a:pt x="6481" y="62"/>
                    <a:pt x="6457" y="65"/>
                  </a:cubicBezTo>
                  <a:cubicBezTo>
                    <a:pt x="6395" y="71"/>
                    <a:pt x="6339" y="96"/>
                    <a:pt x="6281" y="116"/>
                  </a:cubicBezTo>
                  <a:cubicBezTo>
                    <a:pt x="6262" y="120"/>
                    <a:pt x="6242" y="122"/>
                    <a:pt x="6222" y="122"/>
                  </a:cubicBezTo>
                  <a:cubicBezTo>
                    <a:pt x="6201" y="122"/>
                    <a:pt x="6179" y="120"/>
                    <a:pt x="6158" y="119"/>
                  </a:cubicBezTo>
                  <a:cubicBezTo>
                    <a:pt x="5998" y="106"/>
                    <a:pt x="5836" y="77"/>
                    <a:pt x="5675" y="77"/>
                  </a:cubicBezTo>
                  <a:cubicBezTo>
                    <a:pt x="5645" y="77"/>
                    <a:pt x="5615" y="78"/>
                    <a:pt x="5585" y="81"/>
                  </a:cubicBezTo>
                  <a:cubicBezTo>
                    <a:pt x="5597" y="87"/>
                    <a:pt x="5606" y="99"/>
                    <a:pt x="5605" y="116"/>
                  </a:cubicBezTo>
                  <a:cubicBezTo>
                    <a:pt x="5603" y="135"/>
                    <a:pt x="5586" y="147"/>
                    <a:pt x="5569" y="147"/>
                  </a:cubicBezTo>
                  <a:cubicBezTo>
                    <a:pt x="5568" y="147"/>
                    <a:pt x="5566" y="147"/>
                    <a:pt x="5565" y="147"/>
                  </a:cubicBezTo>
                  <a:cubicBezTo>
                    <a:pt x="5262" y="126"/>
                    <a:pt x="4963" y="50"/>
                    <a:pt x="4658" y="50"/>
                  </a:cubicBezTo>
                  <a:cubicBezTo>
                    <a:pt x="4654" y="50"/>
                    <a:pt x="4650" y="50"/>
                    <a:pt x="4646" y="50"/>
                  </a:cubicBezTo>
                  <a:cubicBezTo>
                    <a:pt x="4614" y="53"/>
                    <a:pt x="4582" y="61"/>
                    <a:pt x="4554" y="78"/>
                  </a:cubicBezTo>
                  <a:cubicBezTo>
                    <a:pt x="4529" y="101"/>
                    <a:pt x="4498" y="113"/>
                    <a:pt x="4463" y="119"/>
                  </a:cubicBezTo>
                  <a:cubicBezTo>
                    <a:pt x="4432" y="120"/>
                    <a:pt x="4401" y="121"/>
                    <a:pt x="4371" y="121"/>
                  </a:cubicBezTo>
                  <a:cubicBezTo>
                    <a:pt x="4218" y="121"/>
                    <a:pt x="4065" y="104"/>
                    <a:pt x="3913" y="104"/>
                  </a:cubicBezTo>
                  <a:cubicBezTo>
                    <a:pt x="3875" y="104"/>
                    <a:pt x="3837" y="105"/>
                    <a:pt x="3799" y="108"/>
                  </a:cubicBezTo>
                  <a:cubicBezTo>
                    <a:pt x="3773" y="110"/>
                    <a:pt x="3747" y="112"/>
                    <a:pt x="3722" y="116"/>
                  </a:cubicBezTo>
                  <a:cubicBezTo>
                    <a:pt x="3803" y="129"/>
                    <a:pt x="3884" y="144"/>
                    <a:pt x="3965" y="158"/>
                  </a:cubicBezTo>
                  <a:cubicBezTo>
                    <a:pt x="4027" y="170"/>
                    <a:pt x="4090" y="177"/>
                    <a:pt x="4152" y="186"/>
                  </a:cubicBezTo>
                  <a:cubicBezTo>
                    <a:pt x="4164" y="188"/>
                    <a:pt x="4172" y="198"/>
                    <a:pt x="4170" y="210"/>
                  </a:cubicBezTo>
                  <a:cubicBezTo>
                    <a:pt x="4169" y="221"/>
                    <a:pt x="4160" y="228"/>
                    <a:pt x="4149" y="228"/>
                  </a:cubicBezTo>
                  <a:cubicBezTo>
                    <a:pt x="4148" y="228"/>
                    <a:pt x="4148" y="228"/>
                    <a:pt x="4147" y="228"/>
                  </a:cubicBezTo>
                  <a:cubicBezTo>
                    <a:pt x="3979" y="204"/>
                    <a:pt x="3816" y="199"/>
                    <a:pt x="3649" y="178"/>
                  </a:cubicBezTo>
                  <a:cubicBezTo>
                    <a:pt x="3467" y="156"/>
                    <a:pt x="3285" y="129"/>
                    <a:pt x="3103" y="115"/>
                  </a:cubicBezTo>
                  <a:cubicBezTo>
                    <a:pt x="3034" y="110"/>
                    <a:pt x="2965" y="108"/>
                    <a:pt x="2896" y="108"/>
                  </a:cubicBezTo>
                  <a:cubicBezTo>
                    <a:pt x="2831" y="108"/>
                    <a:pt x="2766" y="110"/>
                    <a:pt x="2702" y="113"/>
                  </a:cubicBezTo>
                  <a:cubicBezTo>
                    <a:pt x="2658" y="116"/>
                    <a:pt x="2613" y="119"/>
                    <a:pt x="2569" y="119"/>
                  </a:cubicBezTo>
                  <a:cubicBezTo>
                    <a:pt x="2525" y="119"/>
                    <a:pt x="2481" y="116"/>
                    <a:pt x="2437" y="108"/>
                  </a:cubicBezTo>
                  <a:cubicBezTo>
                    <a:pt x="2149" y="62"/>
                    <a:pt x="1860" y="30"/>
                    <a:pt x="1569" y="18"/>
                  </a:cubicBezTo>
                  <a:cubicBezTo>
                    <a:pt x="1540" y="17"/>
                    <a:pt x="1511" y="17"/>
                    <a:pt x="1482" y="17"/>
                  </a:cubicBezTo>
                  <a:cubicBezTo>
                    <a:pt x="1290" y="17"/>
                    <a:pt x="1098" y="23"/>
                    <a:pt x="907" y="29"/>
                  </a:cubicBezTo>
                  <a:cubicBezTo>
                    <a:pt x="723" y="23"/>
                    <a:pt x="540" y="15"/>
                    <a:pt x="357" y="15"/>
                  </a:cubicBezTo>
                  <a:cubicBezTo>
                    <a:pt x="272" y="15"/>
                    <a:pt x="188" y="17"/>
                    <a:pt x="103" y="21"/>
                  </a:cubicBezTo>
                  <a:cubicBezTo>
                    <a:pt x="75" y="22"/>
                    <a:pt x="46" y="24"/>
                    <a:pt x="18" y="26"/>
                  </a:cubicBezTo>
                  <a:lnTo>
                    <a:pt x="0" y="26"/>
                  </a:lnTo>
                  <a:cubicBezTo>
                    <a:pt x="14" y="576"/>
                    <a:pt x="18" y="1127"/>
                    <a:pt x="19" y="1677"/>
                  </a:cubicBezTo>
                  <a:cubicBezTo>
                    <a:pt x="6228" y="1675"/>
                    <a:pt x="12437" y="1678"/>
                    <a:pt x="18645" y="1672"/>
                  </a:cubicBezTo>
                  <a:cubicBezTo>
                    <a:pt x="18646" y="1229"/>
                    <a:pt x="18646" y="785"/>
                    <a:pt x="18647" y="342"/>
                  </a:cubicBezTo>
                  <a:cubicBezTo>
                    <a:pt x="18647" y="239"/>
                    <a:pt x="18647" y="137"/>
                    <a:pt x="18647" y="36"/>
                  </a:cubicBezTo>
                  <a:cubicBezTo>
                    <a:pt x="18648" y="24"/>
                    <a:pt x="18647" y="12"/>
                    <a:pt x="1864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-3801348" y="3402671"/>
              <a:ext cx="3112104" cy="304786"/>
            </a:xfrm>
            <a:custGeom>
              <a:avLst/>
              <a:gdLst/>
              <a:ahLst/>
              <a:cxnLst/>
              <a:rect l="l" t="t" r="r" b="b"/>
              <a:pathLst>
                <a:path w="18829" h="1844" extrusionOk="0">
                  <a:moveTo>
                    <a:pt x="18727" y="72"/>
                  </a:moveTo>
                  <a:cubicBezTo>
                    <a:pt x="18727" y="83"/>
                    <a:pt x="18728" y="95"/>
                    <a:pt x="18727" y="105"/>
                  </a:cubicBezTo>
                  <a:cubicBezTo>
                    <a:pt x="18727" y="208"/>
                    <a:pt x="18727" y="310"/>
                    <a:pt x="18727" y="412"/>
                  </a:cubicBezTo>
                  <a:cubicBezTo>
                    <a:pt x="18726" y="856"/>
                    <a:pt x="18726" y="1300"/>
                    <a:pt x="18725" y="1743"/>
                  </a:cubicBezTo>
                  <a:cubicBezTo>
                    <a:pt x="12516" y="1749"/>
                    <a:pt x="6308" y="1746"/>
                    <a:pt x="99" y="1748"/>
                  </a:cubicBezTo>
                  <a:cubicBezTo>
                    <a:pt x="98" y="1198"/>
                    <a:pt x="94" y="646"/>
                    <a:pt x="80" y="97"/>
                  </a:cubicBezTo>
                  <a:cubicBezTo>
                    <a:pt x="87" y="97"/>
                    <a:pt x="93" y="96"/>
                    <a:pt x="98" y="96"/>
                  </a:cubicBezTo>
                  <a:cubicBezTo>
                    <a:pt x="126" y="94"/>
                    <a:pt x="155" y="93"/>
                    <a:pt x="183" y="91"/>
                  </a:cubicBezTo>
                  <a:cubicBezTo>
                    <a:pt x="265" y="87"/>
                    <a:pt x="347" y="85"/>
                    <a:pt x="429" y="85"/>
                  </a:cubicBezTo>
                  <a:cubicBezTo>
                    <a:pt x="615" y="85"/>
                    <a:pt x="801" y="93"/>
                    <a:pt x="987" y="99"/>
                  </a:cubicBezTo>
                  <a:cubicBezTo>
                    <a:pt x="1171" y="94"/>
                    <a:pt x="1355" y="88"/>
                    <a:pt x="1540" y="88"/>
                  </a:cubicBezTo>
                  <a:cubicBezTo>
                    <a:pt x="1576" y="88"/>
                    <a:pt x="1613" y="88"/>
                    <a:pt x="1649" y="89"/>
                  </a:cubicBezTo>
                  <a:cubicBezTo>
                    <a:pt x="1940" y="101"/>
                    <a:pt x="2229" y="133"/>
                    <a:pt x="2517" y="178"/>
                  </a:cubicBezTo>
                  <a:cubicBezTo>
                    <a:pt x="2563" y="186"/>
                    <a:pt x="2609" y="189"/>
                    <a:pt x="2656" y="189"/>
                  </a:cubicBezTo>
                  <a:cubicBezTo>
                    <a:pt x="2698" y="189"/>
                    <a:pt x="2740" y="187"/>
                    <a:pt x="2782" y="184"/>
                  </a:cubicBezTo>
                  <a:cubicBezTo>
                    <a:pt x="2846" y="181"/>
                    <a:pt x="2911" y="179"/>
                    <a:pt x="2976" y="179"/>
                  </a:cubicBezTo>
                  <a:cubicBezTo>
                    <a:pt x="3045" y="179"/>
                    <a:pt x="3114" y="181"/>
                    <a:pt x="3183" y="186"/>
                  </a:cubicBezTo>
                  <a:cubicBezTo>
                    <a:pt x="3365" y="199"/>
                    <a:pt x="3547" y="227"/>
                    <a:pt x="3729" y="249"/>
                  </a:cubicBezTo>
                  <a:cubicBezTo>
                    <a:pt x="3896" y="270"/>
                    <a:pt x="4059" y="275"/>
                    <a:pt x="4227" y="299"/>
                  </a:cubicBezTo>
                  <a:cubicBezTo>
                    <a:pt x="4228" y="299"/>
                    <a:pt x="4228" y="299"/>
                    <a:pt x="4229" y="299"/>
                  </a:cubicBezTo>
                  <a:cubicBezTo>
                    <a:pt x="4240" y="299"/>
                    <a:pt x="4249" y="291"/>
                    <a:pt x="4250" y="280"/>
                  </a:cubicBezTo>
                  <a:cubicBezTo>
                    <a:pt x="4252" y="269"/>
                    <a:pt x="4244" y="258"/>
                    <a:pt x="4232" y="257"/>
                  </a:cubicBezTo>
                  <a:cubicBezTo>
                    <a:pt x="4170" y="248"/>
                    <a:pt x="4107" y="240"/>
                    <a:pt x="4045" y="229"/>
                  </a:cubicBezTo>
                  <a:cubicBezTo>
                    <a:pt x="3964" y="214"/>
                    <a:pt x="3883" y="199"/>
                    <a:pt x="3802" y="186"/>
                  </a:cubicBezTo>
                  <a:cubicBezTo>
                    <a:pt x="3827" y="183"/>
                    <a:pt x="3853" y="181"/>
                    <a:pt x="3879" y="179"/>
                  </a:cubicBezTo>
                  <a:cubicBezTo>
                    <a:pt x="3918" y="176"/>
                    <a:pt x="3958" y="175"/>
                    <a:pt x="3997" y="175"/>
                  </a:cubicBezTo>
                  <a:cubicBezTo>
                    <a:pt x="4146" y="175"/>
                    <a:pt x="4296" y="191"/>
                    <a:pt x="4445" y="191"/>
                  </a:cubicBezTo>
                  <a:cubicBezTo>
                    <a:pt x="4478" y="191"/>
                    <a:pt x="4511" y="190"/>
                    <a:pt x="4543" y="188"/>
                  </a:cubicBezTo>
                  <a:cubicBezTo>
                    <a:pt x="4578" y="184"/>
                    <a:pt x="4609" y="171"/>
                    <a:pt x="4634" y="147"/>
                  </a:cubicBezTo>
                  <a:cubicBezTo>
                    <a:pt x="4662" y="131"/>
                    <a:pt x="4694" y="124"/>
                    <a:pt x="4726" y="121"/>
                  </a:cubicBezTo>
                  <a:cubicBezTo>
                    <a:pt x="4732" y="121"/>
                    <a:pt x="4738" y="121"/>
                    <a:pt x="4744" y="121"/>
                  </a:cubicBezTo>
                  <a:cubicBezTo>
                    <a:pt x="5047" y="121"/>
                    <a:pt x="5344" y="197"/>
                    <a:pt x="5645" y="218"/>
                  </a:cubicBezTo>
                  <a:cubicBezTo>
                    <a:pt x="5646" y="218"/>
                    <a:pt x="5648" y="218"/>
                    <a:pt x="5649" y="218"/>
                  </a:cubicBezTo>
                  <a:cubicBezTo>
                    <a:pt x="5666" y="218"/>
                    <a:pt x="5683" y="206"/>
                    <a:pt x="5685" y="187"/>
                  </a:cubicBezTo>
                  <a:cubicBezTo>
                    <a:pt x="5686" y="168"/>
                    <a:pt x="5677" y="158"/>
                    <a:pt x="5665" y="152"/>
                  </a:cubicBezTo>
                  <a:cubicBezTo>
                    <a:pt x="5696" y="149"/>
                    <a:pt x="5726" y="148"/>
                    <a:pt x="5757" y="148"/>
                  </a:cubicBezTo>
                  <a:cubicBezTo>
                    <a:pt x="5917" y="148"/>
                    <a:pt x="6079" y="176"/>
                    <a:pt x="6238" y="188"/>
                  </a:cubicBezTo>
                  <a:cubicBezTo>
                    <a:pt x="6259" y="190"/>
                    <a:pt x="6281" y="192"/>
                    <a:pt x="6302" y="192"/>
                  </a:cubicBezTo>
                  <a:cubicBezTo>
                    <a:pt x="6322" y="192"/>
                    <a:pt x="6342" y="190"/>
                    <a:pt x="6361" y="186"/>
                  </a:cubicBezTo>
                  <a:cubicBezTo>
                    <a:pt x="6419" y="167"/>
                    <a:pt x="6475" y="141"/>
                    <a:pt x="6537" y="136"/>
                  </a:cubicBezTo>
                  <a:cubicBezTo>
                    <a:pt x="6562" y="132"/>
                    <a:pt x="6586" y="131"/>
                    <a:pt x="6611" y="131"/>
                  </a:cubicBezTo>
                  <a:cubicBezTo>
                    <a:pt x="6715" y="131"/>
                    <a:pt x="6818" y="156"/>
                    <a:pt x="6921" y="167"/>
                  </a:cubicBezTo>
                  <a:cubicBezTo>
                    <a:pt x="6923" y="168"/>
                    <a:pt x="6924" y="168"/>
                    <a:pt x="6926" y="168"/>
                  </a:cubicBezTo>
                  <a:cubicBezTo>
                    <a:pt x="6936" y="168"/>
                    <a:pt x="6945" y="162"/>
                    <a:pt x="6950" y="155"/>
                  </a:cubicBezTo>
                  <a:lnTo>
                    <a:pt x="6950" y="154"/>
                  </a:lnTo>
                  <a:cubicBezTo>
                    <a:pt x="7000" y="148"/>
                    <a:pt x="7049" y="146"/>
                    <a:pt x="7098" y="146"/>
                  </a:cubicBezTo>
                  <a:cubicBezTo>
                    <a:pt x="7326" y="146"/>
                    <a:pt x="7553" y="199"/>
                    <a:pt x="7778" y="230"/>
                  </a:cubicBezTo>
                  <a:cubicBezTo>
                    <a:pt x="7780" y="231"/>
                    <a:pt x="7781" y="231"/>
                    <a:pt x="7783" y="231"/>
                  </a:cubicBezTo>
                  <a:cubicBezTo>
                    <a:pt x="7817" y="231"/>
                    <a:pt x="7826" y="180"/>
                    <a:pt x="7791" y="170"/>
                  </a:cubicBezTo>
                  <a:cubicBezTo>
                    <a:pt x="7752" y="158"/>
                    <a:pt x="7713" y="147"/>
                    <a:pt x="7674" y="139"/>
                  </a:cubicBezTo>
                  <a:cubicBezTo>
                    <a:pt x="7694" y="139"/>
                    <a:pt x="7714" y="138"/>
                    <a:pt x="7734" y="138"/>
                  </a:cubicBezTo>
                  <a:cubicBezTo>
                    <a:pt x="7860" y="138"/>
                    <a:pt x="7987" y="147"/>
                    <a:pt x="8115" y="163"/>
                  </a:cubicBezTo>
                  <a:cubicBezTo>
                    <a:pt x="8205" y="173"/>
                    <a:pt x="8294" y="184"/>
                    <a:pt x="8384" y="186"/>
                  </a:cubicBezTo>
                  <a:cubicBezTo>
                    <a:pt x="8516" y="169"/>
                    <a:pt x="8649" y="157"/>
                    <a:pt x="8782" y="157"/>
                  </a:cubicBezTo>
                  <a:cubicBezTo>
                    <a:pt x="8818" y="157"/>
                    <a:pt x="8853" y="158"/>
                    <a:pt x="8889" y="160"/>
                  </a:cubicBezTo>
                  <a:cubicBezTo>
                    <a:pt x="9149" y="179"/>
                    <a:pt x="9403" y="237"/>
                    <a:pt x="9662" y="259"/>
                  </a:cubicBezTo>
                  <a:cubicBezTo>
                    <a:pt x="9669" y="259"/>
                    <a:pt x="9676" y="260"/>
                    <a:pt x="9682" y="260"/>
                  </a:cubicBezTo>
                  <a:cubicBezTo>
                    <a:pt x="9719" y="260"/>
                    <a:pt x="9755" y="252"/>
                    <a:pt x="9791" y="238"/>
                  </a:cubicBezTo>
                  <a:cubicBezTo>
                    <a:pt x="9837" y="221"/>
                    <a:pt x="9885" y="209"/>
                    <a:pt x="9934" y="199"/>
                  </a:cubicBezTo>
                  <a:cubicBezTo>
                    <a:pt x="10010" y="184"/>
                    <a:pt x="10086" y="175"/>
                    <a:pt x="10163" y="175"/>
                  </a:cubicBezTo>
                  <a:cubicBezTo>
                    <a:pt x="10181" y="175"/>
                    <a:pt x="10200" y="176"/>
                    <a:pt x="10219" y="177"/>
                  </a:cubicBezTo>
                  <a:cubicBezTo>
                    <a:pt x="10459" y="199"/>
                    <a:pt x="10695" y="225"/>
                    <a:pt x="10936" y="232"/>
                  </a:cubicBezTo>
                  <a:cubicBezTo>
                    <a:pt x="10938" y="231"/>
                    <a:pt x="10939" y="231"/>
                    <a:pt x="10940" y="231"/>
                  </a:cubicBezTo>
                  <a:cubicBezTo>
                    <a:pt x="10952" y="231"/>
                    <a:pt x="10968" y="236"/>
                    <a:pt x="10981" y="236"/>
                  </a:cubicBezTo>
                  <a:cubicBezTo>
                    <a:pt x="10995" y="236"/>
                    <a:pt x="11006" y="232"/>
                    <a:pt x="11010" y="216"/>
                  </a:cubicBezTo>
                  <a:cubicBezTo>
                    <a:pt x="11011" y="204"/>
                    <a:pt x="11003" y="192"/>
                    <a:pt x="10990" y="191"/>
                  </a:cubicBezTo>
                  <a:cubicBezTo>
                    <a:pt x="10961" y="186"/>
                    <a:pt x="10931" y="183"/>
                    <a:pt x="10902" y="178"/>
                  </a:cubicBezTo>
                  <a:cubicBezTo>
                    <a:pt x="10891" y="176"/>
                    <a:pt x="10881" y="174"/>
                    <a:pt x="10870" y="172"/>
                  </a:cubicBezTo>
                  <a:cubicBezTo>
                    <a:pt x="11014" y="159"/>
                    <a:pt x="11156" y="140"/>
                    <a:pt x="11301" y="140"/>
                  </a:cubicBezTo>
                  <a:cubicBezTo>
                    <a:pt x="11305" y="140"/>
                    <a:pt x="11309" y="140"/>
                    <a:pt x="11312" y="140"/>
                  </a:cubicBezTo>
                  <a:cubicBezTo>
                    <a:pt x="11331" y="140"/>
                    <a:pt x="11351" y="139"/>
                    <a:pt x="11370" y="139"/>
                  </a:cubicBezTo>
                  <a:cubicBezTo>
                    <a:pt x="11518" y="139"/>
                    <a:pt x="11668" y="155"/>
                    <a:pt x="11816" y="155"/>
                  </a:cubicBezTo>
                  <a:cubicBezTo>
                    <a:pt x="11898" y="155"/>
                    <a:pt x="11979" y="150"/>
                    <a:pt x="12059" y="136"/>
                  </a:cubicBezTo>
                  <a:cubicBezTo>
                    <a:pt x="12071" y="135"/>
                    <a:pt x="12083" y="135"/>
                    <a:pt x="12095" y="135"/>
                  </a:cubicBezTo>
                  <a:cubicBezTo>
                    <a:pt x="12252" y="135"/>
                    <a:pt x="12408" y="178"/>
                    <a:pt x="12562" y="205"/>
                  </a:cubicBezTo>
                  <a:cubicBezTo>
                    <a:pt x="12687" y="233"/>
                    <a:pt x="12814" y="246"/>
                    <a:pt x="12940" y="264"/>
                  </a:cubicBezTo>
                  <a:cubicBezTo>
                    <a:pt x="12942" y="264"/>
                    <a:pt x="12944" y="265"/>
                    <a:pt x="12946" y="265"/>
                  </a:cubicBezTo>
                  <a:cubicBezTo>
                    <a:pt x="12975" y="265"/>
                    <a:pt x="12983" y="217"/>
                    <a:pt x="12952" y="209"/>
                  </a:cubicBezTo>
                  <a:cubicBezTo>
                    <a:pt x="12886" y="192"/>
                    <a:pt x="12820" y="176"/>
                    <a:pt x="12752" y="161"/>
                  </a:cubicBezTo>
                  <a:cubicBezTo>
                    <a:pt x="12842" y="157"/>
                    <a:pt x="12932" y="155"/>
                    <a:pt x="13021" y="155"/>
                  </a:cubicBezTo>
                  <a:cubicBezTo>
                    <a:pt x="13242" y="155"/>
                    <a:pt x="13463" y="167"/>
                    <a:pt x="13683" y="190"/>
                  </a:cubicBezTo>
                  <a:cubicBezTo>
                    <a:pt x="13685" y="190"/>
                    <a:pt x="13686" y="190"/>
                    <a:pt x="13688" y="190"/>
                  </a:cubicBezTo>
                  <a:cubicBezTo>
                    <a:pt x="13704" y="190"/>
                    <a:pt x="13714" y="180"/>
                    <a:pt x="13718" y="167"/>
                  </a:cubicBezTo>
                  <a:cubicBezTo>
                    <a:pt x="13761" y="165"/>
                    <a:pt x="13805" y="163"/>
                    <a:pt x="13849" y="163"/>
                  </a:cubicBezTo>
                  <a:cubicBezTo>
                    <a:pt x="14013" y="163"/>
                    <a:pt x="14177" y="182"/>
                    <a:pt x="14341" y="204"/>
                  </a:cubicBezTo>
                  <a:cubicBezTo>
                    <a:pt x="14375" y="206"/>
                    <a:pt x="14408" y="216"/>
                    <a:pt x="14442" y="216"/>
                  </a:cubicBezTo>
                  <a:cubicBezTo>
                    <a:pt x="14455" y="216"/>
                    <a:pt x="14468" y="214"/>
                    <a:pt x="14481" y="211"/>
                  </a:cubicBezTo>
                  <a:cubicBezTo>
                    <a:pt x="14528" y="191"/>
                    <a:pt x="14575" y="182"/>
                    <a:pt x="14624" y="178"/>
                  </a:cubicBezTo>
                  <a:cubicBezTo>
                    <a:pt x="14666" y="175"/>
                    <a:pt x="14708" y="174"/>
                    <a:pt x="14750" y="174"/>
                  </a:cubicBezTo>
                  <a:cubicBezTo>
                    <a:pt x="14886" y="174"/>
                    <a:pt x="15022" y="186"/>
                    <a:pt x="15158" y="196"/>
                  </a:cubicBezTo>
                  <a:cubicBezTo>
                    <a:pt x="15559" y="226"/>
                    <a:pt x="15959" y="274"/>
                    <a:pt x="16358" y="317"/>
                  </a:cubicBezTo>
                  <a:cubicBezTo>
                    <a:pt x="16360" y="317"/>
                    <a:pt x="16362" y="317"/>
                    <a:pt x="16363" y="317"/>
                  </a:cubicBezTo>
                  <a:cubicBezTo>
                    <a:pt x="16400" y="317"/>
                    <a:pt x="16403" y="262"/>
                    <a:pt x="16367" y="257"/>
                  </a:cubicBezTo>
                  <a:cubicBezTo>
                    <a:pt x="16354" y="255"/>
                    <a:pt x="16341" y="253"/>
                    <a:pt x="16329" y="251"/>
                  </a:cubicBezTo>
                  <a:cubicBezTo>
                    <a:pt x="16456" y="243"/>
                    <a:pt x="16584" y="234"/>
                    <a:pt x="16713" y="234"/>
                  </a:cubicBezTo>
                  <a:cubicBezTo>
                    <a:pt x="16720" y="234"/>
                    <a:pt x="16727" y="234"/>
                    <a:pt x="16734" y="234"/>
                  </a:cubicBezTo>
                  <a:cubicBezTo>
                    <a:pt x="16971" y="234"/>
                    <a:pt x="17207" y="260"/>
                    <a:pt x="17443" y="272"/>
                  </a:cubicBezTo>
                  <a:cubicBezTo>
                    <a:pt x="17454" y="274"/>
                    <a:pt x="17464" y="275"/>
                    <a:pt x="17475" y="275"/>
                  </a:cubicBezTo>
                  <a:cubicBezTo>
                    <a:pt x="17552" y="275"/>
                    <a:pt x="17621" y="234"/>
                    <a:pt x="17698" y="220"/>
                  </a:cubicBezTo>
                  <a:cubicBezTo>
                    <a:pt x="17885" y="190"/>
                    <a:pt x="18078" y="209"/>
                    <a:pt x="18267" y="196"/>
                  </a:cubicBezTo>
                  <a:cubicBezTo>
                    <a:pt x="18312" y="192"/>
                    <a:pt x="18359" y="195"/>
                    <a:pt x="18401" y="174"/>
                  </a:cubicBezTo>
                  <a:cubicBezTo>
                    <a:pt x="18426" y="159"/>
                    <a:pt x="18449" y="140"/>
                    <a:pt x="18476" y="128"/>
                  </a:cubicBezTo>
                  <a:cubicBezTo>
                    <a:pt x="18529" y="102"/>
                    <a:pt x="18588" y="90"/>
                    <a:pt x="18648" y="81"/>
                  </a:cubicBezTo>
                  <a:cubicBezTo>
                    <a:pt x="18672" y="78"/>
                    <a:pt x="18697" y="75"/>
                    <a:pt x="18723" y="73"/>
                  </a:cubicBezTo>
                  <a:cubicBezTo>
                    <a:pt x="18724" y="72"/>
                    <a:pt x="18726" y="72"/>
                    <a:pt x="18727" y="72"/>
                  </a:cubicBezTo>
                  <a:close/>
                  <a:moveTo>
                    <a:pt x="526" y="0"/>
                  </a:moveTo>
                  <a:cubicBezTo>
                    <a:pt x="412" y="3"/>
                    <a:pt x="297" y="0"/>
                    <a:pt x="183" y="11"/>
                  </a:cubicBezTo>
                  <a:cubicBezTo>
                    <a:pt x="144" y="14"/>
                    <a:pt x="107" y="19"/>
                    <a:pt x="69" y="26"/>
                  </a:cubicBezTo>
                  <a:cubicBezTo>
                    <a:pt x="33" y="31"/>
                    <a:pt x="0" y="58"/>
                    <a:pt x="31" y="90"/>
                  </a:cubicBezTo>
                  <a:cubicBezTo>
                    <a:pt x="32" y="91"/>
                    <a:pt x="34" y="92"/>
                    <a:pt x="36" y="92"/>
                  </a:cubicBezTo>
                  <a:cubicBezTo>
                    <a:pt x="35" y="95"/>
                    <a:pt x="35" y="98"/>
                    <a:pt x="35" y="101"/>
                  </a:cubicBezTo>
                  <a:cubicBezTo>
                    <a:pt x="29" y="207"/>
                    <a:pt x="28" y="314"/>
                    <a:pt x="27" y="421"/>
                  </a:cubicBezTo>
                  <a:cubicBezTo>
                    <a:pt x="21" y="884"/>
                    <a:pt x="10" y="1348"/>
                    <a:pt x="16" y="1810"/>
                  </a:cubicBezTo>
                  <a:cubicBezTo>
                    <a:pt x="24" y="1829"/>
                    <a:pt x="44" y="1837"/>
                    <a:pt x="63" y="1837"/>
                  </a:cubicBezTo>
                  <a:cubicBezTo>
                    <a:pt x="65" y="1837"/>
                    <a:pt x="67" y="1837"/>
                    <a:pt x="70" y="1836"/>
                  </a:cubicBezTo>
                  <a:cubicBezTo>
                    <a:pt x="429" y="1837"/>
                    <a:pt x="789" y="1838"/>
                    <a:pt x="1149" y="1838"/>
                  </a:cubicBezTo>
                  <a:cubicBezTo>
                    <a:pt x="1509" y="1838"/>
                    <a:pt x="1868" y="1837"/>
                    <a:pt x="2228" y="1837"/>
                  </a:cubicBezTo>
                  <a:lnTo>
                    <a:pt x="6462" y="1837"/>
                  </a:lnTo>
                  <a:cubicBezTo>
                    <a:pt x="10521" y="1837"/>
                    <a:pt x="14579" y="1840"/>
                    <a:pt x="18636" y="1842"/>
                  </a:cubicBezTo>
                  <a:cubicBezTo>
                    <a:pt x="18643" y="1841"/>
                    <a:pt x="18649" y="1841"/>
                    <a:pt x="18656" y="1841"/>
                  </a:cubicBezTo>
                  <a:cubicBezTo>
                    <a:pt x="18677" y="1841"/>
                    <a:pt x="18701" y="1843"/>
                    <a:pt x="18724" y="1843"/>
                  </a:cubicBezTo>
                  <a:cubicBezTo>
                    <a:pt x="18766" y="1843"/>
                    <a:pt x="18805" y="1835"/>
                    <a:pt x="18819" y="1792"/>
                  </a:cubicBezTo>
                  <a:cubicBezTo>
                    <a:pt x="18829" y="1647"/>
                    <a:pt x="18820" y="1500"/>
                    <a:pt x="18822" y="1355"/>
                  </a:cubicBezTo>
                  <a:cubicBezTo>
                    <a:pt x="18821" y="972"/>
                    <a:pt x="18822" y="589"/>
                    <a:pt x="18821" y="205"/>
                  </a:cubicBezTo>
                  <a:cubicBezTo>
                    <a:pt x="18821" y="157"/>
                    <a:pt x="18821" y="108"/>
                    <a:pt x="18820" y="58"/>
                  </a:cubicBezTo>
                  <a:cubicBezTo>
                    <a:pt x="18820" y="45"/>
                    <a:pt x="18817" y="33"/>
                    <a:pt x="18807" y="24"/>
                  </a:cubicBezTo>
                  <a:cubicBezTo>
                    <a:pt x="18798" y="14"/>
                    <a:pt x="18786" y="10"/>
                    <a:pt x="18774" y="10"/>
                  </a:cubicBezTo>
                  <a:cubicBezTo>
                    <a:pt x="18762" y="10"/>
                    <a:pt x="18751" y="14"/>
                    <a:pt x="18742" y="21"/>
                  </a:cubicBezTo>
                  <a:cubicBezTo>
                    <a:pt x="18734" y="12"/>
                    <a:pt x="18718" y="9"/>
                    <a:pt x="18699" y="9"/>
                  </a:cubicBezTo>
                  <a:cubicBezTo>
                    <a:pt x="18683" y="9"/>
                    <a:pt x="18666" y="11"/>
                    <a:pt x="18648" y="14"/>
                  </a:cubicBezTo>
                  <a:cubicBezTo>
                    <a:pt x="18606" y="22"/>
                    <a:pt x="18562" y="36"/>
                    <a:pt x="18544" y="44"/>
                  </a:cubicBezTo>
                  <a:cubicBezTo>
                    <a:pt x="18491" y="61"/>
                    <a:pt x="18444" y="93"/>
                    <a:pt x="18392" y="110"/>
                  </a:cubicBezTo>
                  <a:cubicBezTo>
                    <a:pt x="18290" y="115"/>
                    <a:pt x="18187" y="123"/>
                    <a:pt x="18085" y="135"/>
                  </a:cubicBezTo>
                  <a:cubicBezTo>
                    <a:pt x="17913" y="149"/>
                    <a:pt x="17746" y="190"/>
                    <a:pt x="17577" y="215"/>
                  </a:cubicBezTo>
                  <a:cubicBezTo>
                    <a:pt x="17316" y="181"/>
                    <a:pt x="17052" y="155"/>
                    <a:pt x="16788" y="155"/>
                  </a:cubicBezTo>
                  <a:cubicBezTo>
                    <a:pt x="16690" y="155"/>
                    <a:pt x="16592" y="158"/>
                    <a:pt x="16495" y="166"/>
                  </a:cubicBezTo>
                  <a:cubicBezTo>
                    <a:pt x="16380" y="175"/>
                    <a:pt x="16266" y="192"/>
                    <a:pt x="16154" y="222"/>
                  </a:cubicBezTo>
                  <a:cubicBezTo>
                    <a:pt x="16141" y="220"/>
                    <a:pt x="16127" y="217"/>
                    <a:pt x="16112" y="215"/>
                  </a:cubicBezTo>
                  <a:cubicBezTo>
                    <a:pt x="15702" y="150"/>
                    <a:pt x="15285" y="131"/>
                    <a:pt x="14869" y="131"/>
                  </a:cubicBezTo>
                  <a:cubicBezTo>
                    <a:pt x="14857" y="130"/>
                    <a:pt x="14845" y="130"/>
                    <a:pt x="14833" y="130"/>
                  </a:cubicBezTo>
                  <a:cubicBezTo>
                    <a:pt x="14745" y="130"/>
                    <a:pt x="14658" y="137"/>
                    <a:pt x="14571" y="137"/>
                  </a:cubicBezTo>
                  <a:cubicBezTo>
                    <a:pt x="14509" y="137"/>
                    <a:pt x="14448" y="134"/>
                    <a:pt x="14387" y="121"/>
                  </a:cubicBezTo>
                  <a:cubicBezTo>
                    <a:pt x="14253" y="104"/>
                    <a:pt x="14118" y="86"/>
                    <a:pt x="13983" y="86"/>
                  </a:cubicBezTo>
                  <a:cubicBezTo>
                    <a:pt x="13947" y="86"/>
                    <a:pt x="13912" y="87"/>
                    <a:pt x="13876" y="90"/>
                  </a:cubicBezTo>
                  <a:cubicBezTo>
                    <a:pt x="13817" y="98"/>
                    <a:pt x="13747" y="97"/>
                    <a:pt x="13693" y="125"/>
                  </a:cubicBezTo>
                  <a:cubicBezTo>
                    <a:pt x="13693" y="125"/>
                    <a:pt x="13693" y="124"/>
                    <a:pt x="13693" y="124"/>
                  </a:cubicBezTo>
                  <a:cubicBezTo>
                    <a:pt x="13530" y="104"/>
                    <a:pt x="13368" y="76"/>
                    <a:pt x="13204" y="76"/>
                  </a:cubicBezTo>
                  <a:cubicBezTo>
                    <a:pt x="13198" y="76"/>
                    <a:pt x="13192" y="76"/>
                    <a:pt x="13186" y="76"/>
                  </a:cubicBezTo>
                  <a:cubicBezTo>
                    <a:pt x="13016" y="77"/>
                    <a:pt x="12845" y="87"/>
                    <a:pt x="12680" y="129"/>
                  </a:cubicBezTo>
                  <a:cubicBezTo>
                    <a:pt x="12674" y="131"/>
                    <a:pt x="12667" y="133"/>
                    <a:pt x="12661" y="135"/>
                  </a:cubicBezTo>
                  <a:cubicBezTo>
                    <a:pt x="12660" y="135"/>
                    <a:pt x="12660" y="135"/>
                    <a:pt x="12659" y="135"/>
                  </a:cubicBezTo>
                  <a:cubicBezTo>
                    <a:pt x="12655" y="135"/>
                    <a:pt x="12651" y="138"/>
                    <a:pt x="12648" y="141"/>
                  </a:cubicBezTo>
                  <a:cubicBezTo>
                    <a:pt x="12546" y="123"/>
                    <a:pt x="12442" y="111"/>
                    <a:pt x="12338" y="104"/>
                  </a:cubicBezTo>
                  <a:cubicBezTo>
                    <a:pt x="12301" y="101"/>
                    <a:pt x="12265" y="100"/>
                    <a:pt x="12228" y="100"/>
                  </a:cubicBezTo>
                  <a:cubicBezTo>
                    <a:pt x="12157" y="100"/>
                    <a:pt x="12086" y="104"/>
                    <a:pt x="12016" y="104"/>
                  </a:cubicBezTo>
                  <a:cubicBezTo>
                    <a:pt x="11998" y="104"/>
                    <a:pt x="11980" y="104"/>
                    <a:pt x="11963" y="103"/>
                  </a:cubicBezTo>
                  <a:cubicBezTo>
                    <a:pt x="11864" y="87"/>
                    <a:pt x="11765" y="69"/>
                    <a:pt x="11665" y="65"/>
                  </a:cubicBezTo>
                  <a:cubicBezTo>
                    <a:pt x="11579" y="59"/>
                    <a:pt x="11492" y="55"/>
                    <a:pt x="11405" y="55"/>
                  </a:cubicBezTo>
                  <a:cubicBezTo>
                    <a:pt x="11169" y="55"/>
                    <a:pt x="10934" y="79"/>
                    <a:pt x="10704" y="135"/>
                  </a:cubicBezTo>
                  <a:cubicBezTo>
                    <a:pt x="10696" y="138"/>
                    <a:pt x="10679" y="137"/>
                    <a:pt x="10670" y="144"/>
                  </a:cubicBezTo>
                  <a:cubicBezTo>
                    <a:pt x="10664" y="143"/>
                    <a:pt x="10660" y="143"/>
                    <a:pt x="10655" y="142"/>
                  </a:cubicBezTo>
                  <a:cubicBezTo>
                    <a:pt x="10544" y="133"/>
                    <a:pt x="10432" y="128"/>
                    <a:pt x="10320" y="128"/>
                  </a:cubicBezTo>
                  <a:cubicBezTo>
                    <a:pt x="10286" y="128"/>
                    <a:pt x="10251" y="129"/>
                    <a:pt x="10217" y="130"/>
                  </a:cubicBezTo>
                  <a:cubicBezTo>
                    <a:pt x="10057" y="132"/>
                    <a:pt x="9903" y="176"/>
                    <a:pt x="9745" y="192"/>
                  </a:cubicBezTo>
                  <a:cubicBezTo>
                    <a:pt x="9319" y="134"/>
                    <a:pt x="8885" y="136"/>
                    <a:pt x="8456" y="125"/>
                  </a:cubicBezTo>
                  <a:cubicBezTo>
                    <a:pt x="8284" y="86"/>
                    <a:pt x="8108" y="79"/>
                    <a:pt x="7931" y="71"/>
                  </a:cubicBezTo>
                  <a:cubicBezTo>
                    <a:pt x="7911" y="70"/>
                    <a:pt x="7891" y="69"/>
                    <a:pt x="7870" y="69"/>
                  </a:cubicBezTo>
                  <a:cubicBezTo>
                    <a:pt x="7778" y="69"/>
                    <a:pt x="7687" y="79"/>
                    <a:pt x="7595" y="97"/>
                  </a:cubicBezTo>
                  <a:cubicBezTo>
                    <a:pt x="7579" y="101"/>
                    <a:pt x="7559" y="104"/>
                    <a:pt x="7539" y="110"/>
                  </a:cubicBezTo>
                  <a:cubicBezTo>
                    <a:pt x="7512" y="104"/>
                    <a:pt x="7485" y="99"/>
                    <a:pt x="7459" y="94"/>
                  </a:cubicBezTo>
                  <a:cubicBezTo>
                    <a:pt x="7364" y="79"/>
                    <a:pt x="7264" y="62"/>
                    <a:pt x="7167" y="62"/>
                  </a:cubicBezTo>
                  <a:cubicBezTo>
                    <a:pt x="7090" y="62"/>
                    <a:pt x="7015" y="72"/>
                    <a:pt x="6943" y="100"/>
                  </a:cubicBezTo>
                  <a:cubicBezTo>
                    <a:pt x="6938" y="102"/>
                    <a:pt x="6933" y="104"/>
                    <a:pt x="6927" y="108"/>
                  </a:cubicBezTo>
                  <a:cubicBezTo>
                    <a:pt x="6906" y="100"/>
                    <a:pt x="6874" y="99"/>
                    <a:pt x="6842" y="99"/>
                  </a:cubicBezTo>
                  <a:cubicBezTo>
                    <a:pt x="6812" y="99"/>
                    <a:pt x="6783" y="100"/>
                    <a:pt x="6762" y="100"/>
                  </a:cubicBezTo>
                  <a:cubicBezTo>
                    <a:pt x="6753" y="100"/>
                    <a:pt x="6746" y="100"/>
                    <a:pt x="6741" y="99"/>
                  </a:cubicBezTo>
                  <a:cubicBezTo>
                    <a:pt x="6723" y="99"/>
                    <a:pt x="6704" y="98"/>
                    <a:pt x="6685" y="98"/>
                  </a:cubicBezTo>
                  <a:cubicBezTo>
                    <a:pt x="6615" y="98"/>
                    <a:pt x="6545" y="102"/>
                    <a:pt x="6476" y="113"/>
                  </a:cubicBezTo>
                  <a:cubicBezTo>
                    <a:pt x="6441" y="117"/>
                    <a:pt x="6407" y="125"/>
                    <a:pt x="6373" y="126"/>
                  </a:cubicBezTo>
                  <a:cubicBezTo>
                    <a:pt x="6341" y="122"/>
                    <a:pt x="6312" y="113"/>
                    <a:pt x="6281" y="109"/>
                  </a:cubicBezTo>
                  <a:cubicBezTo>
                    <a:pt x="6148" y="98"/>
                    <a:pt x="6011" y="80"/>
                    <a:pt x="5876" y="80"/>
                  </a:cubicBezTo>
                  <a:cubicBezTo>
                    <a:pt x="5791" y="80"/>
                    <a:pt x="5706" y="87"/>
                    <a:pt x="5623" y="108"/>
                  </a:cubicBezTo>
                  <a:cubicBezTo>
                    <a:pt x="5610" y="113"/>
                    <a:pt x="5580" y="119"/>
                    <a:pt x="5560" y="131"/>
                  </a:cubicBezTo>
                  <a:cubicBezTo>
                    <a:pt x="5484" y="121"/>
                    <a:pt x="5408" y="114"/>
                    <a:pt x="5332" y="105"/>
                  </a:cubicBezTo>
                  <a:cubicBezTo>
                    <a:pt x="5196" y="95"/>
                    <a:pt x="5055" y="77"/>
                    <a:pt x="4915" y="77"/>
                  </a:cubicBezTo>
                  <a:cubicBezTo>
                    <a:pt x="4806" y="77"/>
                    <a:pt x="4697" y="88"/>
                    <a:pt x="4594" y="125"/>
                  </a:cubicBezTo>
                  <a:cubicBezTo>
                    <a:pt x="4477" y="104"/>
                    <a:pt x="4357" y="100"/>
                    <a:pt x="4239" y="98"/>
                  </a:cubicBezTo>
                  <a:cubicBezTo>
                    <a:pt x="4234" y="98"/>
                    <a:pt x="4230" y="98"/>
                    <a:pt x="4225" y="98"/>
                  </a:cubicBezTo>
                  <a:cubicBezTo>
                    <a:pt x="4172" y="98"/>
                    <a:pt x="4117" y="96"/>
                    <a:pt x="4062" y="96"/>
                  </a:cubicBezTo>
                  <a:cubicBezTo>
                    <a:pt x="3942" y="96"/>
                    <a:pt x="3821" y="105"/>
                    <a:pt x="3713" y="159"/>
                  </a:cubicBezTo>
                  <a:cubicBezTo>
                    <a:pt x="3707" y="161"/>
                    <a:pt x="3703" y="166"/>
                    <a:pt x="3700" y="172"/>
                  </a:cubicBezTo>
                  <a:cubicBezTo>
                    <a:pt x="3578" y="155"/>
                    <a:pt x="3455" y="143"/>
                    <a:pt x="3331" y="140"/>
                  </a:cubicBezTo>
                  <a:cubicBezTo>
                    <a:pt x="3283" y="138"/>
                    <a:pt x="3234" y="137"/>
                    <a:pt x="3186" y="137"/>
                  </a:cubicBezTo>
                  <a:cubicBezTo>
                    <a:pt x="3126" y="137"/>
                    <a:pt x="3067" y="138"/>
                    <a:pt x="3008" y="138"/>
                  </a:cubicBezTo>
                  <a:cubicBezTo>
                    <a:pt x="2900" y="138"/>
                    <a:pt x="2792" y="135"/>
                    <a:pt x="2684" y="119"/>
                  </a:cubicBezTo>
                  <a:cubicBezTo>
                    <a:pt x="2392" y="68"/>
                    <a:pt x="2095" y="53"/>
                    <a:pt x="1799" y="53"/>
                  </a:cubicBezTo>
                  <a:cubicBezTo>
                    <a:pt x="1789" y="53"/>
                    <a:pt x="1779" y="53"/>
                    <a:pt x="1769" y="53"/>
                  </a:cubicBezTo>
                  <a:cubicBezTo>
                    <a:pt x="1694" y="55"/>
                    <a:pt x="1618" y="56"/>
                    <a:pt x="1543" y="56"/>
                  </a:cubicBezTo>
                  <a:cubicBezTo>
                    <a:pt x="1439" y="56"/>
                    <a:pt x="1336" y="54"/>
                    <a:pt x="1234" y="46"/>
                  </a:cubicBezTo>
                  <a:cubicBezTo>
                    <a:pt x="1134" y="40"/>
                    <a:pt x="1032" y="19"/>
                    <a:pt x="932" y="12"/>
                  </a:cubicBezTo>
                  <a:cubicBezTo>
                    <a:pt x="797" y="5"/>
                    <a:pt x="661" y="1"/>
                    <a:pt x="5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-3029808" y="3458538"/>
              <a:ext cx="64295" cy="26611"/>
            </a:xfrm>
            <a:custGeom>
              <a:avLst/>
              <a:gdLst/>
              <a:ahLst/>
              <a:cxnLst/>
              <a:rect l="l" t="t" r="r" b="b"/>
              <a:pathLst>
                <a:path w="389" h="161" extrusionOk="0">
                  <a:moveTo>
                    <a:pt x="12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9"/>
                    <a:pt x="11" y="19"/>
                    <a:pt x="18" y="22"/>
                  </a:cubicBezTo>
                  <a:cubicBezTo>
                    <a:pt x="122" y="66"/>
                    <a:pt x="222" y="119"/>
                    <a:pt x="328" y="159"/>
                  </a:cubicBezTo>
                  <a:cubicBezTo>
                    <a:pt x="331" y="160"/>
                    <a:pt x="334" y="161"/>
                    <a:pt x="336" y="161"/>
                  </a:cubicBezTo>
                  <a:cubicBezTo>
                    <a:pt x="348" y="161"/>
                    <a:pt x="359" y="153"/>
                    <a:pt x="364" y="142"/>
                  </a:cubicBezTo>
                  <a:cubicBezTo>
                    <a:pt x="389" y="86"/>
                    <a:pt x="203" y="44"/>
                    <a:pt x="162" y="29"/>
                  </a:cubicBezTo>
                  <a:cubicBezTo>
                    <a:pt x="115" y="14"/>
                    <a:pt x="65" y="7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-2960720" y="3463662"/>
              <a:ext cx="73055" cy="42313"/>
            </a:xfrm>
            <a:custGeom>
              <a:avLst/>
              <a:gdLst/>
              <a:ahLst/>
              <a:cxnLst/>
              <a:rect l="l" t="t" r="r" b="b"/>
              <a:pathLst>
                <a:path w="442" h="256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0" y="11"/>
                    <a:pt x="4" y="16"/>
                    <a:pt x="10" y="16"/>
                  </a:cubicBezTo>
                  <a:cubicBezTo>
                    <a:pt x="144" y="82"/>
                    <a:pt x="259" y="184"/>
                    <a:pt x="394" y="251"/>
                  </a:cubicBezTo>
                  <a:cubicBezTo>
                    <a:pt x="398" y="254"/>
                    <a:pt x="403" y="255"/>
                    <a:pt x="408" y="255"/>
                  </a:cubicBezTo>
                  <a:cubicBezTo>
                    <a:pt x="426" y="255"/>
                    <a:pt x="442" y="239"/>
                    <a:pt x="437" y="220"/>
                  </a:cubicBezTo>
                  <a:cubicBezTo>
                    <a:pt x="433" y="204"/>
                    <a:pt x="417" y="199"/>
                    <a:pt x="406" y="189"/>
                  </a:cubicBezTo>
                  <a:cubicBezTo>
                    <a:pt x="309" y="115"/>
                    <a:pt x="200" y="56"/>
                    <a:pt x="82" y="22"/>
                  </a:cubicBezTo>
                  <a:cubicBezTo>
                    <a:pt x="59" y="15"/>
                    <a:pt x="35" y="9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-2925680" y="3531264"/>
              <a:ext cx="38841" cy="20991"/>
            </a:xfrm>
            <a:custGeom>
              <a:avLst/>
              <a:gdLst/>
              <a:ahLst/>
              <a:cxnLst/>
              <a:rect l="l" t="t" r="r" b="b"/>
              <a:pathLst>
                <a:path w="235" h="127" extrusionOk="0">
                  <a:moveTo>
                    <a:pt x="14" y="0"/>
                  </a:moveTo>
                  <a:cubicBezTo>
                    <a:pt x="10" y="0"/>
                    <a:pt x="5" y="3"/>
                    <a:pt x="3" y="7"/>
                  </a:cubicBezTo>
                  <a:cubicBezTo>
                    <a:pt x="0" y="13"/>
                    <a:pt x="6" y="22"/>
                    <a:pt x="12" y="23"/>
                  </a:cubicBezTo>
                  <a:cubicBezTo>
                    <a:pt x="64" y="55"/>
                    <a:pt x="112" y="95"/>
                    <a:pt x="167" y="123"/>
                  </a:cubicBezTo>
                  <a:cubicBezTo>
                    <a:pt x="172" y="125"/>
                    <a:pt x="177" y="126"/>
                    <a:pt x="182" y="126"/>
                  </a:cubicBezTo>
                  <a:cubicBezTo>
                    <a:pt x="191" y="126"/>
                    <a:pt x="201" y="122"/>
                    <a:pt x="206" y="113"/>
                  </a:cubicBezTo>
                  <a:cubicBezTo>
                    <a:pt x="235" y="64"/>
                    <a:pt x="94" y="32"/>
                    <a:pt x="61" y="15"/>
                  </a:cubicBezTo>
                  <a:cubicBezTo>
                    <a:pt x="48" y="11"/>
                    <a:pt x="34" y="8"/>
                    <a:pt x="21" y="3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-2712465" y="3473414"/>
              <a:ext cx="38676" cy="20330"/>
            </a:xfrm>
            <a:custGeom>
              <a:avLst/>
              <a:gdLst/>
              <a:ahLst/>
              <a:cxnLst/>
              <a:rect l="l" t="t" r="r" b="b"/>
              <a:pathLst>
                <a:path w="234" h="123" extrusionOk="0">
                  <a:moveTo>
                    <a:pt x="11" y="1"/>
                  </a:moveTo>
                  <a:cubicBezTo>
                    <a:pt x="7" y="1"/>
                    <a:pt x="4" y="3"/>
                    <a:pt x="2" y="7"/>
                  </a:cubicBezTo>
                  <a:cubicBezTo>
                    <a:pt x="0" y="13"/>
                    <a:pt x="4" y="18"/>
                    <a:pt x="10" y="19"/>
                  </a:cubicBezTo>
                  <a:cubicBezTo>
                    <a:pt x="70" y="52"/>
                    <a:pt x="132" y="91"/>
                    <a:pt x="197" y="121"/>
                  </a:cubicBezTo>
                  <a:cubicBezTo>
                    <a:pt x="200" y="122"/>
                    <a:pt x="203" y="123"/>
                    <a:pt x="205" y="123"/>
                  </a:cubicBezTo>
                  <a:cubicBezTo>
                    <a:pt x="223" y="123"/>
                    <a:pt x="233" y="94"/>
                    <a:pt x="213" y="85"/>
                  </a:cubicBezTo>
                  <a:cubicBezTo>
                    <a:pt x="149" y="52"/>
                    <a:pt x="86" y="17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-2693623" y="3462835"/>
              <a:ext cx="47436" cy="29255"/>
            </a:xfrm>
            <a:custGeom>
              <a:avLst/>
              <a:gdLst/>
              <a:ahLst/>
              <a:cxnLst/>
              <a:rect l="l" t="t" r="r" b="b"/>
              <a:pathLst>
                <a:path w="287" h="177" extrusionOk="0">
                  <a:moveTo>
                    <a:pt x="22" y="1"/>
                  </a:moveTo>
                  <a:cubicBezTo>
                    <a:pt x="15" y="1"/>
                    <a:pt x="8" y="5"/>
                    <a:pt x="6" y="11"/>
                  </a:cubicBezTo>
                  <a:cubicBezTo>
                    <a:pt x="1" y="22"/>
                    <a:pt x="7" y="33"/>
                    <a:pt x="17" y="37"/>
                  </a:cubicBezTo>
                  <a:cubicBezTo>
                    <a:pt x="94" y="82"/>
                    <a:pt x="167" y="133"/>
                    <a:pt x="245" y="173"/>
                  </a:cubicBezTo>
                  <a:cubicBezTo>
                    <a:pt x="249" y="175"/>
                    <a:pt x="254" y="176"/>
                    <a:pt x="258" y="176"/>
                  </a:cubicBezTo>
                  <a:cubicBezTo>
                    <a:pt x="266" y="176"/>
                    <a:pt x="274" y="172"/>
                    <a:pt x="279" y="165"/>
                  </a:cubicBezTo>
                  <a:cubicBezTo>
                    <a:pt x="286" y="154"/>
                    <a:pt x="282" y="137"/>
                    <a:pt x="271" y="131"/>
                  </a:cubicBezTo>
                  <a:cubicBezTo>
                    <a:pt x="237" y="112"/>
                    <a:pt x="202" y="91"/>
                    <a:pt x="168" y="73"/>
                  </a:cubicBezTo>
                  <a:cubicBezTo>
                    <a:pt x="123" y="50"/>
                    <a:pt x="75" y="35"/>
                    <a:pt x="34" y="5"/>
                  </a:cubicBezTo>
                  <a:cubicBezTo>
                    <a:pt x="31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-2581231" y="3471761"/>
              <a:ext cx="75204" cy="42974"/>
            </a:xfrm>
            <a:custGeom>
              <a:avLst/>
              <a:gdLst/>
              <a:ahLst/>
              <a:cxnLst/>
              <a:rect l="l" t="t" r="r" b="b"/>
              <a:pathLst>
                <a:path w="455" h="260" extrusionOk="0">
                  <a:moveTo>
                    <a:pt x="14" y="1"/>
                  </a:moveTo>
                  <a:cubicBezTo>
                    <a:pt x="6" y="1"/>
                    <a:pt x="1" y="12"/>
                    <a:pt x="11" y="17"/>
                  </a:cubicBezTo>
                  <a:cubicBezTo>
                    <a:pt x="147" y="90"/>
                    <a:pt x="271" y="184"/>
                    <a:pt x="410" y="256"/>
                  </a:cubicBezTo>
                  <a:cubicBezTo>
                    <a:pt x="414" y="258"/>
                    <a:pt x="418" y="259"/>
                    <a:pt x="422" y="259"/>
                  </a:cubicBezTo>
                  <a:cubicBezTo>
                    <a:pt x="441" y="259"/>
                    <a:pt x="454" y="231"/>
                    <a:pt x="434" y="218"/>
                  </a:cubicBezTo>
                  <a:cubicBezTo>
                    <a:pt x="303" y="134"/>
                    <a:pt x="163" y="65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-2538423" y="3460191"/>
              <a:ext cx="64791" cy="45619"/>
            </a:xfrm>
            <a:custGeom>
              <a:avLst/>
              <a:gdLst/>
              <a:ahLst/>
              <a:cxnLst/>
              <a:rect l="l" t="t" r="r" b="b"/>
              <a:pathLst>
                <a:path w="392" h="276" extrusionOk="0">
                  <a:moveTo>
                    <a:pt x="17" y="0"/>
                  </a:moveTo>
                  <a:cubicBezTo>
                    <a:pt x="12" y="0"/>
                    <a:pt x="7" y="3"/>
                    <a:pt x="5" y="9"/>
                  </a:cubicBezTo>
                  <a:cubicBezTo>
                    <a:pt x="1" y="17"/>
                    <a:pt x="5" y="27"/>
                    <a:pt x="14" y="28"/>
                  </a:cubicBezTo>
                  <a:cubicBezTo>
                    <a:pt x="129" y="100"/>
                    <a:pt x="238" y="183"/>
                    <a:pt x="343" y="269"/>
                  </a:cubicBezTo>
                  <a:cubicBezTo>
                    <a:pt x="348" y="274"/>
                    <a:pt x="354" y="276"/>
                    <a:pt x="360" y="276"/>
                  </a:cubicBezTo>
                  <a:cubicBezTo>
                    <a:pt x="376" y="276"/>
                    <a:pt x="391" y="262"/>
                    <a:pt x="389" y="245"/>
                  </a:cubicBezTo>
                  <a:cubicBezTo>
                    <a:pt x="388" y="237"/>
                    <a:pt x="384" y="231"/>
                    <a:pt x="379" y="226"/>
                  </a:cubicBezTo>
                  <a:cubicBezTo>
                    <a:pt x="350" y="199"/>
                    <a:pt x="322" y="173"/>
                    <a:pt x="289" y="151"/>
                  </a:cubicBezTo>
                  <a:cubicBezTo>
                    <a:pt x="206" y="97"/>
                    <a:pt x="117" y="48"/>
                    <a:pt x="28" y="4"/>
                  </a:cubicBezTo>
                  <a:cubicBezTo>
                    <a:pt x="25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-2368182" y="3615725"/>
              <a:ext cx="46444" cy="26115"/>
            </a:xfrm>
            <a:custGeom>
              <a:avLst/>
              <a:gdLst/>
              <a:ahLst/>
              <a:cxnLst/>
              <a:rect l="l" t="t" r="r" b="b"/>
              <a:pathLst>
                <a:path w="281" h="158" extrusionOk="0">
                  <a:moveTo>
                    <a:pt x="12" y="0"/>
                  </a:moveTo>
                  <a:cubicBezTo>
                    <a:pt x="7" y="0"/>
                    <a:pt x="1" y="4"/>
                    <a:pt x="1" y="11"/>
                  </a:cubicBezTo>
                  <a:cubicBezTo>
                    <a:pt x="1" y="16"/>
                    <a:pt x="5" y="21"/>
                    <a:pt x="10" y="21"/>
                  </a:cubicBezTo>
                  <a:cubicBezTo>
                    <a:pt x="21" y="26"/>
                    <a:pt x="29" y="33"/>
                    <a:pt x="39" y="39"/>
                  </a:cubicBezTo>
                  <a:cubicBezTo>
                    <a:pt x="99" y="85"/>
                    <a:pt x="170" y="122"/>
                    <a:pt x="239" y="155"/>
                  </a:cubicBezTo>
                  <a:cubicBezTo>
                    <a:pt x="243" y="156"/>
                    <a:pt x="247" y="157"/>
                    <a:pt x="250" y="157"/>
                  </a:cubicBezTo>
                  <a:cubicBezTo>
                    <a:pt x="261" y="157"/>
                    <a:pt x="271" y="150"/>
                    <a:pt x="275" y="141"/>
                  </a:cubicBezTo>
                  <a:cubicBezTo>
                    <a:pt x="280" y="129"/>
                    <a:pt x="276" y="114"/>
                    <a:pt x="265" y="106"/>
                  </a:cubicBezTo>
                  <a:cubicBezTo>
                    <a:pt x="205" y="71"/>
                    <a:pt x="145" y="33"/>
                    <a:pt x="76" y="15"/>
                  </a:cubicBezTo>
                  <a:cubicBezTo>
                    <a:pt x="57" y="10"/>
                    <a:pt x="37" y="5"/>
                    <a:pt x="17" y="1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-2313969" y="3598205"/>
              <a:ext cx="48097" cy="26776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13" y="0"/>
                  </a:moveTo>
                  <a:cubicBezTo>
                    <a:pt x="10" y="0"/>
                    <a:pt x="6" y="2"/>
                    <a:pt x="4" y="6"/>
                  </a:cubicBezTo>
                  <a:cubicBezTo>
                    <a:pt x="1" y="12"/>
                    <a:pt x="3" y="19"/>
                    <a:pt x="9" y="21"/>
                  </a:cubicBezTo>
                  <a:cubicBezTo>
                    <a:pt x="91" y="62"/>
                    <a:pt x="164" y="118"/>
                    <a:pt x="247" y="158"/>
                  </a:cubicBezTo>
                  <a:cubicBezTo>
                    <a:pt x="251" y="160"/>
                    <a:pt x="256" y="161"/>
                    <a:pt x="260" y="161"/>
                  </a:cubicBezTo>
                  <a:cubicBezTo>
                    <a:pt x="269" y="161"/>
                    <a:pt x="278" y="157"/>
                    <a:pt x="283" y="149"/>
                  </a:cubicBezTo>
                  <a:cubicBezTo>
                    <a:pt x="291" y="138"/>
                    <a:pt x="287" y="120"/>
                    <a:pt x="275" y="112"/>
                  </a:cubicBezTo>
                  <a:cubicBezTo>
                    <a:pt x="239" y="95"/>
                    <a:pt x="204" y="75"/>
                    <a:pt x="169" y="59"/>
                  </a:cubicBezTo>
                  <a:cubicBezTo>
                    <a:pt x="129" y="42"/>
                    <a:pt x="88" y="27"/>
                    <a:pt x="47" y="13"/>
                  </a:cubicBezTo>
                  <a:cubicBezTo>
                    <a:pt x="38" y="12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-2206700" y="3607791"/>
              <a:ext cx="72228" cy="38346"/>
            </a:xfrm>
            <a:custGeom>
              <a:avLst/>
              <a:gdLst/>
              <a:ahLst/>
              <a:cxnLst/>
              <a:rect l="l" t="t" r="r" b="b"/>
              <a:pathLst>
                <a:path w="437" h="232" extrusionOk="0">
                  <a:moveTo>
                    <a:pt x="14" y="1"/>
                  </a:moveTo>
                  <a:cubicBezTo>
                    <a:pt x="6" y="1"/>
                    <a:pt x="1" y="4"/>
                    <a:pt x="1" y="10"/>
                  </a:cubicBezTo>
                  <a:cubicBezTo>
                    <a:pt x="137" y="65"/>
                    <a:pt x="252" y="165"/>
                    <a:pt x="389" y="228"/>
                  </a:cubicBezTo>
                  <a:cubicBezTo>
                    <a:pt x="394" y="230"/>
                    <a:pt x="399" y="231"/>
                    <a:pt x="404" y="231"/>
                  </a:cubicBezTo>
                  <a:cubicBezTo>
                    <a:pt x="414" y="231"/>
                    <a:pt x="424" y="227"/>
                    <a:pt x="429" y="218"/>
                  </a:cubicBezTo>
                  <a:cubicBezTo>
                    <a:pt x="437" y="205"/>
                    <a:pt x="433" y="186"/>
                    <a:pt x="420" y="178"/>
                  </a:cubicBezTo>
                  <a:cubicBezTo>
                    <a:pt x="335" y="128"/>
                    <a:pt x="247" y="87"/>
                    <a:pt x="155" y="50"/>
                  </a:cubicBezTo>
                  <a:cubicBezTo>
                    <a:pt x="137" y="46"/>
                    <a:pt x="48" y="1"/>
                    <a:pt x="1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-2129679" y="3608783"/>
              <a:ext cx="35701" cy="25454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20" y="1"/>
                  </a:moveTo>
                  <a:cubicBezTo>
                    <a:pt x="14" y="1"/>
                    <a:pt x="9" y="4"/>
                    <a:pt x="5" y="10"/>
                  </a:cubicBezTo>
                  <a:cubicBezTo>
                    <a:pt x="0" y="17"/>
                    <a:pt x="2" y="27"/>
                    <a:pt x="9" y="33"/>
                  </a:cubicBezTo>
                  <a:cubicBezTo>
                    <a:pt x="58" y="76"/>
                    <a:pt x="110" y="116"/>
                    <a:pt x="165" y="149"/>
                  </a:cubicBezTo>
                  <a:cubicBezTo>
                    <a:pt x="170" y="152"/>
                    <a:pt x="174" y="154"/>
                    <a:pt x="179" y="154"/>
                  </a:cubicBezTo>
                  <a:cubicBezTo>
                    <a:pt x="200" y="154"/>
                    <a:pt x="215" y="124"/>
                    <a:pt x="195" y="107"/>
                  </a:cubicBezTo>
                  <a:cubicBezTo>
                    <a:pt x="145" y="66"/>
                    <a:pt x="88" y="35"/>
                    <a:pt x="30" y="4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-1967206" y="3468620"/>
              <a:ext cx="57353" cy="21156"/>
            </a:xfrm>
            <a:custGeom>
              <a:avLst/>
              <a:gdLst/>
              <a:ahLst/>
              <a:cxnLst/>
              <a:rect l="l" t="t" r="r" b="b"/>
              <a:pathLst>
                <a:path w="347" h="128" extrusionOk="0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10" y="45"/>
                    <a:pt x="204" y="101"/>
                    <a:pt x="307" y="127"/>
                  </a:cubicBezTo>
                  <a:cubicBezTo>
                    <a:pt x="309" y="128"/>
                    <a:pt x="312" y="128"/>
                    <a:pt x="315" y="128"/>
                  </a:cubicBezTo>
                  <a:cubicBezTo>
                    <a:pt x="332" y="128"/>
                    <a:pt x="346" y="107"/>
                    <a:pt x="337" y="91"/>
                  </a:cubicBezTo>
                  <a:cubicBezTo>
                    <a:pt x="324" y="72"/>
                    <a:pt x="294" y="72"/>
                    <a:pt x="274" y="61"/>
                  </a:cubicBezTo>
                  <a:cubicBezTo>
                    <a:pt x="252" y="53"/>
                    <a:pt x="226" y="44"/>
                    <a:pt x="202" y="37"/>
                  </a:cubicBezTo>
                  <a:cubicBezTo>
                    <a:pt x="139" y="22"/>
                    <a:pt x="75" y="9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-1929521" y="3454406"/>
              <a:ext cx="52725" cy="26611"/>
            </a:xfrm>
            <a:custGeom>
              <a:avLst/>
              <a:gdLst/>
              <a:ahLst/>
              <a:cxnLst/>
              <a:rect l="l" t="t" r="r" b="b"/>
              <a:pathLst>
                <a:path w="319" h="161" extrusionOk="0">
                  <a:moveTo>
                    <a:pt x="26" y="1"/>
                  </a:moveTo>
                  <a:cubicBezTo>
                    <a:pt x="18" y="1"/>
                    <a:pt x="10" y="5"/>
                    <a:pt x="6" y="13"/>
                  </a:cubicBezTo>
                  <a:cubicBezTo>
                    <a:pt x="0" y="26"/>
                    <a:pt x="11" y="42"/>
                    <a:pt x="25" y="42"/>
                  </a:cubicBezTo>
                  <a:cubicBezTo>
                    <a:pt x="106" y="79"/>
                    <a:pt x="185" y="122"/>
                    <a:pt x="268" y="158"/>
                  </a:cubicBezTo>
                  <a:cubicBezTo>
                    <a:pt x="272" y="160"/>
                    <a:pt x="276" y="160"/>
                    <a:pt x="279" y="160"/>
                  </a:cubicBezTo>
                  <a:cubicBezTo>
                    <a:pt x="305" y="160"/>
                    <a:pt x="319" y="121"/>
                    <a:pt x="290" y="108"/>
                  </a:cubicBezTo>
                  <a:cubicBezTo>
                    <a:pt x="210" y="65"/>
                    <a:pt x="126" y="32"/>
                    <a:pt x="39" y="6"/>
                  </a:cubicBezTo>
                  <a:cubicBezTo>
                    <a:pt x="35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-1823575" y="3454075"/>
              <a:ext cx="38180" cy="17851"/>
            </a:xfrm>
            <a:custGeom>
              <a:avLst/>
              <a:gdLst/>
              <a:ahLst/>
              <a:cxnLst/>
              <a:rect l="l" t="t" r="r" b="b"/>
              <a:pathLst>
                <a:path w="231" h="108" extrusionOk="0">
                  <a:moveTo>
                    <a:pt x="19" y="1"/>
                  </a:moveTo>
                  <a:cubicBezTo>
                    <a:pt x="12" y="1"/>
                    <a:pt x="6" y="4"/>
                    <a:pt x="3" y="12"/>
                  </a:cubicBezTo>
                  <a:cubicBezTo>
                    <a:pt x="1" y="21"/>
                    <a:pt x="7" y="31"/>
                    <a:pt x="17" y="33"/>
                  </a:cubicBezTo>
                  <a:cubicBezTo>
                    <a:pt x="71" y="51"/>
                    <a:pt x="121" y="82"/>
                    <a:pt x="174" y="105"/>
                  </a:cubicBezTo>
                  <a:cubicBezTo>
                    <a:pt x="177" y="107"/>
                    <a:pt x="181" y="108"/>
                    <a:pt x="185" y="108"/>
                  </a:cubicBezTo>
                  <a:cubicBezTo>
                    <a:pt x="195" y="108"/>
                    <a:pt x="205" y="102"/>
                    <a:pt x="210" y="92"/>
                  </a:cubicBezTo>
                  <a:cubicBezTo>
                    <a:pt x="231" y="42"/>
                    <a:pt x="97" y="29"/>
                    <a:pt x="65" y="14"/>
                  </a:cubicBezTo>
                  <a:cubicBezTo>
                    <a:pt x="52" y="13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-1619782" y="3484322"/>
              <a:ext cx="75699" cy="27437"/>
            </a:xfrm>
            <a:custGeom>
              <a:avLst/>
              <a:gdLst/>
              <a:ahLst/>
              <a:cxnLst/>
              <a:rect l="l" t="t" r="r" b="b"/>
              <a:pathLst>
                <a:path w="458" h="166" extrusionOk="0">
                  <a:moveTo>
                    <a:pt x="6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17"/>
                    <a:pt x="17" y="13"/>
                    <a:pt x="24" y="16"/>
                  </a:cubicBezTo>
                  <a:cubicBezTo>
                    <a:pt x="156" y="59"/>
                    <a:pt x="279" y="124"/>
                    <a:pt x="413" y="164"/>
                  </a:cubicBezTo>
                  <a:cubicBezTo>
                    <a:pt x="416" y="165"/>
                    <a:pt x="419" y="166"/>
                    <a:pt x="422" y="166"/>
                  </a:cubicBezTo>
                  <a:cubicBezTo>
                    <a:pt x="435" y="166"/>
                    <a:pt x="448" y="156"/>
                    <a:pt x="453" y="142"/>
                  </a:cubicBezTo>
                  <a:cubicBezTo>
                    <a:pt x="458" y="126"/>
                    <a:pt x="447" y="107"/>
                    <a:pt x="430" y="102"/>
                  </a:cubicBezTo>
                  <a:cubicBezTo>
                    <a:pt x="350" y="73"/>
                    <a:pt x="267" y="46"/>
                    <a:pt x="182" y="30"/>
                  </a:cubicBezTo>
                  <a:cubicBezTo>
                    <a:pt x="125" y="16"/>
                    <a:pt x="66" y="7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-1562594" y="3470769"/>
              <a:ext cx="94046" cy="34379"/>
            </a:xfrm>
            <a:custGeom>
              <a:avLst/>
              <a:gdLst/>
              <a:ahLst/>
              <a:cxnLst/>
              <a:rect l="l" t="t" r="r" b="b"/>
              <a:pathLst>
                <a:path w="569" h="208" extrusionOk="0">
                  <a:moveTo>
                    <a:pt x="10" y="0"/>
                  </a:moveTo>
                  <a:cubicBezTo>
                    <a:pt x="1" y="0"/>
                    <a:pt x="1" y="14"/>
                    <a:pt x="10" y="14"/>
                  </a:cubicBezTo>
                  <a:cubicBezTo>
                    <a:pt x="178" y="52"/>
                    <a:pt x="325" y="147"/>
                    <a:pt x="486" y="205"/>
                  </a:cubicBezTo>
                  <a:cubicBezTo>
                    <a:pt x="489" y="207"/>
                    <a:pt x="493" y="207"/>
                    <a:pt x="497" y="207"/>
                  </a:cubicBezTo>
                  <a:cubicBezTo>
                    <a:pt x="508" y="207"/>
                    <a:pt x="519" y="201"/>
                    <a:pt x="524" y="190"/>
                  </a:cubicBezTo>
                  <a:cubicBezTo>
                    <a:pt x="569" y="123"/>
                    <a:pt x="69" y="1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-1469705" y="3461678"/>
              <a:ext cx="21817" cy="12231"/>
            </a:xfrm>
            <a:custGeom>
              <a:avLst/>
              <a:gdLst/>
              <a:ahLst/>
              <a:cxnLst/>
              <a:rect l="l" t="t" r="r" b="b"/>
              <a:pathLst>
                <a:path w="132" h="74" extrusionOk="0">
                  <a:moveTo>
                    <a:pt x="19" y="1"/>
                  </a:moveTo>
                  <a:cubicBezTo>
                    <a:pt x="13" y="1"/>
                    <a:pt x="7" y="6"/>
                    <a:pt x="5" y="11"/>
                  </a:cubicBezTo>
                  <a:cubicBezTo>
                    <a:pt x="0" y="21"/>
                    <a:pt x="5" y="31"/>
                    <a:pt x="12" y="35"/>
                  </a:cubicBezTo>
                  <a:cubicBezTo>
                    <a:pt x="35" y="48"/>
                    <a:pt x="59" y="59"/>
                    <a:pt x="82" y="71"/>
                  </a:cubicBezTo>
                  <a:cubicBezTo>
                    <a:pt x="86" y="73"/>
                    <a:pt x="90" y="74"/>
                    <a:pt x="94" y="74"/>
                  </a:cubicBezTo>
                  <a:cubicBezTo>
                    <a:pt x="120" y="74"/>
                    <a:pt x="131" y="33"/>
                    <a:pt x="100" y="23"/>
                  </a:cubicBezTo>
                  <a:cubicBezTo>
                    <a:pt x="74" y="14"/>
                    <a:pt x="47" y="5"/>
                    <a:pt x="1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9" name="Google Shape;1829;p31"/>
          <p:cNvSpPr txBox="1">
            <a:spLocks noGrp="1"/>
          </p:cNvSpPr>
          <p:nvPr>
            <p:ph type="title"/>
          </p:nvPr>
        </p:nvSpPr>
        <p:spPr>
          <a:xfrm>
            <a:off x="2289775" y="1326425"/>
            <a:ext cx="3435600" cy="11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0" name="Google Shape;1830;p31"/>
          <p:cNvSpPr txBox="1">
            <a:spLocks noGrp="1"/>
          </p:cNvSpPr>
          <p:nvPr>
            <p:ph type="subTitle" idx="1"/>
          </p:nvPr>
        </p:nvSpPr>
        <p:spPr>
          <a:xfrm rot="-300">
            <a:off x="2289775" y="2513520"/>
            <a:ext cx="3435600" cy="8928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31"/>
          <p:cNvSpPr>
            <a:spLocks noGrp="1"/>
          </p:cNvSpPr>
          <p:nvPr>
            <p:ph type="pic" idx="2"/>
          </p:nvPr>
        </p:nvSpPr>
        <p:spPr>
          <a:xfrm>
            <a:off x="741900" y="1379100"/>
            <a:ext cx="1177800" cy="208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 ExtraBold"/>
              <a:buNone/>
              <a:defRPr sz="35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Black"/>
              <a:buNone/>
              <a:defRPr sz="35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2" r:id="rId5"/>
    <p:sldLayoutId id="2147483664" r:id="rId6"/>
    <p:sldLayoutId id="2147483671" r:id="rId7"/>
    <p:sldLayoutId id="2147483673" r:id="rId8"/>
    <p:sldLayoutId id="2147483677" r:id="rId9"/>
    <p:sldLayoutId id="2147483682" r:id="rId10"/>
    <p:sldLayoutId id="2147483687" r:id="rId11"/>
    <p:sldLayoutId id="2147483688" r:id="rId12"/>
    <p:sldLayoutId id="2147483693" r:id="rId13"/>
    <p:sldLayoutId id="2147483694" r:id="rId14"/>
    <p:sldLayoutId id="2147483695" r:id="rId15"/>
    <p:sldLayoutId id="214748369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59/dksm.v11i2.66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36456/embrio.v13i2.369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46"/>
          <p:cNvSpPr txBox="1">
            <a:spLocks noGrp="1"/>
          </p:cNvSpPr>
          <p:nvPr>
            <p:ph type="subTitle" idx="1"/>
          </p:nvPr>
        </p:nvSpPr>
        <p:spPr>
          <a:xfrm rot="-596">
            <a:off x="4963450" y="2475750"/>
            <a:ext cx="34605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Dwi Norma Retnaningrum</a:t>
            </a:r>
            <a:endParaRPr dirty="0"/>
          </a:p>
        </p:txBody>
      </p:sp>
      <p:sp>
        <p:nvSpPr>
          <p:cNvPr id="2725" name="Google Shape;2725;p46"/>
          <p:cNvSpPr txBox="1">
            <a:spLocks noGrp="1"/>
          </p:cNvSpPr>
          <p:nvPr>
            <p:ph type="ctrTitle"/>
          </p:nvPr>
        </p:nvSpPr>
        <p:spPr>
          <a:xfrm>
            <a:off x="2647175" y="540000"/>
            <a:ext cx="5776800" cy="19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dirty="0">
                <a:latin typeface="Baloo 2 Medium"/>
                <a:ea typeface="Baloo 2 Medium"/>
                <a:cs typeface="Baloo 2 Medium"/>
                <a:sym typeface="Baloo 2 Medium"/>
              </a:rPr>
              <a:t>Preeclamsia in Pregnancy</a:t>
            </a:r>
            <a:endParaRPr sz="2900" dirty="0">
              <a:solidFill>
                <a:schemeClr val="dk1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  <p:sp>
        <p:nvSpPr>
          <p:cNvPr id="2726" name="Google Shape;2726;p46"/>
          <p:cNvSpPr/>
          <p:nvPr/>
        </p:nvSpPr>
        <p:spPr>
          <a:xfrm>
            <a:off x="0" y="4862200"/>
            <a:ext cx="2705562" cy="208297"/>
          </a:xfrm>
          <a:custGeom>
            <a:avLst/>
            <a:gdLst/>
            <a:ahLst/>
            <a:cxnLst/>
            <a:rect l="l" t="t" r="r" b="b"/>
            <a:pathLst>
              <a:path w="16983" h="3151" extrusionOk="0">
                <a:moveTo>
                  <a:pt x="8491" y="1"/>
                </a:moveTo>
                <a:cubicBezTo>
                  <a:pt x="6240" y="1"/>
                  <a:pt x="4080" y="167"/>
                  <a:pt x="2488" y="462"/>
                </a:cubicBezTo>
                <a:cubicBezTo>
                  <a:pt x="896" y="757"/>
                  <a:pt x="1" y="1158"/>
                  <a:pt x="1" y="1575"/>
                </a:cubicBezTo>
                <a:cubicBezTo>
                  <a:pt x="1" y="1993"/>
                  <a:pt x="896" y="2395"/>
                  <a:pt x="2488" y="2690"/>
                </a:cubicBezTo>
                <a:cubicBezTo>
                  <a:pt x="4080" y="2985"/>
                  <a:pt x="6240" y="3151"/>
                  <a:pt x="8491" y="3151"/>
                </a:cubicBezTo>
                <a:cubicBezTo>
                  <a:pt x="10743" y="3151"/>
                  <a:pt x="12904" y="2985"/>
                  <a:pt x="14496" y="2690"/>
                </a:cubicBezTo>
                <a:cubicBezTo>
                  <a:pt x="16088" y="2395"/>
                  <a:pt x="16982" y="1993"/>
                  <a:pt x="16982" y="1575"/>
                </a:cubicBezTo>
                <a:cubicBezTo>
                  <a:pt x="16982" y="1158"/>
                  <a:pt x="16088" y="757"/>
                  <a:pt x="14496" y="462"/>
                </a:cubicBezTo>
                <a:cubicBezTo>
                  <a:pt x="12904" y="167"/>
                  <a:pt x="10743" y="1"/>
                  <a:pt x="8491" y="1"/>
                </a:cubicBezTo>
                <a:close/>
              </a:path>
            </a:pathLst>
          </a:custGeom>
          <a:solidFill>
            <a:srgbClr val="457D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46"/>
          <p:cNvGrpSpPr/>
          <p:nvPr/>
        </p:nvGrpSpPr>
        <p:grpSpPr>
          <a:xfrm>
            <a:off x="5484272" y="2571843"/>
            <a:ext cx="3710605" cy="2702659"/>
            <a:chOff x="3305506" y="2795748"/>
            <a:chExt cx="366679" cy="267088"/>
          </a:xfrm>
        </p:grpSpPr>
        <p:sp>
          <p:nvSpPr>
            <p:cNvPr id="2846" name="Google Shape;2846;p46"/>
            <p:cNvSpPr/>
            <p:nvPr/>
          </p:nvSpPr>
          <p:spPr>
            <a:xfrm>
              <a:off x="3574202" y="2862386"/>
              <a:ext cx="3266" cy="4534"/>
            </a:xfrm>
            <a:custGeom>
              <a:avLst/>
              <a:gdLst/>
              <a:ahLst/>
              <a:cxnLst/>
              <a:rect l="l" t="t" r="r" b="b"/>
              <a:pathLst>
                <a:path w="67" h="93" extrusionOk="0">
                  <a:moveTo>
                    <a:pt x="30" y="0"/>
                  </a:moveTo>
                  <a:cubicBezTo>
                    <a:pt x="27" y="0"/>
                    <a:pt x="24" y="2"/>
                    <a:pt x="21" y="5"/>
                  </a:cubicBezTo>
                  <a:cubicBezTo>
                    <a:pt x="1" y="39"/>
                    <a:pt x="36" y="78"/>
                    <a:pt x="65" y="93"/>
                  </a:cubicBezTo>
                  <a:cubicBezTo>
                    <a:pt x="65" y="77"/>
                    <a:pt x="67" y="61"/>
                    <a:pt x="63" y="45"/>
                  </a:cubicBezTo>
                  <a:cubicBezTo>
                    <a:pt x="57" y="34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3560943" y="2876815"/>
              <a:ext cx="3266" cy="3607"/>
            </a:xfrm>
            <a:custGeom>
              <a:avLst/>
              <a:gdLst/>
              <a:ahLst/>
              <a:cxnLst/>
              <a:rect l="l" t="t" r="r" b="b"/>
              <a:pathLst>
                <a:path w="67" h="74" extrusionOk="0">
                  <a:moveTo>
                    <a:pt x="14" y="1"/>
                  </a:moveTo>
                  <a:cubicBezTo>
                    <a:pt x="7" y="1"/>
                    <a:pt x="1" y="8"/>
                    <a:pt x="1" y="28"/>
                  </a:cubicBezTo>
                  <a:cubicBezTo>
                    <a:pt x="3" y="56"/>
                    <a:pt x="29" y="73"/>
                    <a:pt x="56" y="73"/>
                  </a:cubicBezTo>
                  <a:cubicBezTo>
                    <a:pt x="57" y="73"/>
                    <a:pt x="58" y="73"/>
                    <a:pt x="58" y="73"/>
                  </a:cubicBezTo>
                  <a:lnTo>
                    <a:pt x="67" y="73"/>
                  </a:lnTo>
                  <a:cubicBezTo>
                    <a:pt x="65" y="50"/>
                    <a:pt x="33" y="1"/>
                    <a:pt x="14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3563429" y="2861606"/>
              <a:ext cx="4241" cy="6337"/>
            </a:xfrm>
            <a:custGeom>
              <a:avLst/>
              <a:gdLst/>
              <a:ahLst/>
              <a:cxnLst/>
              <a:rect l="l" t="t" r="r" b="b"/>
              <a:pathLst>
                <a:path w="87" h="130" extrusionOk="0">
                  <a:moveTo>
                    <a:pt x="20" y="0"/>
                  </a:moveTo>
                  <a:cubicBezTo>
                    <a:pt x="16" y="0"/>
                    <a:pt x="12" y="2"/>
                    <a:pt x="9" y="5"/>
                  </a:cubicBezTo>
                  <a:cubicBezTo>
                    <a:pt x="7" y="5"/>
                    <a:pt x="6" y="6"/>
                    <a:pt x="6" y="7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2" y="14"/>
                    <a:pt x="0" y="19"/>
                    <a:pt x="0" y="26"/>
                  </a:cubicBezTo>
                  <a:cubicBezTo>
                    <a:pt x="0" y="75"/>
                    <a:pt x="41" y="115"/>
                    <a:pt x="86" y="130"/>
                  </a:cubicBezTo>
                  <a:cubicBezTo>
                    <a:pt x="80" y="84"/>
                    <a:pt x="76" y="17"/>
                    <a:pt x="24" y="1"/>
                  </a:cubicBezTo>
                  <a:cubicBezTo>
                    <a:pt x="23" y="0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3636209" y="2809544"/>
              <a:ext cx="12089" cy="17842"/>
            </a:xfrm>
            <a:custGeom>
              <a:avLst/>
              <a:gdLst/>
              <a:ahLst/>
              <a:cxnLst/>
              <a:rect l="l" t="t" r="r" b="b"/>
              <a:pathLst>
                <a:path w="248" h="366" extrusionOk="0">
                  <a:moveTo>
                    <a:pt x="10" y="0"/>
                  </a:moveTo>
                  <a:cubicBezTo>
                    <a:pt x="1" y="147"/>
                    <a:pt x="108" y="314"/>
                    <a:pt x="247" y="366"/>
                  </a:cubicBezTo>
                  <a:cubicBezTo>
                    <a:pt x="212" y="298"/>
                    <a:pt x="186" y="224"/>
                    <a:pt x="145" y="157"/>
                  </a:cubicBezTo>
                  <a:cubicBezTo>
                    <a:pt x="108" y="100"/>
                    <a:pt x="72" y="32"/>
                    <a:pt x="1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3646689" y="2805595"/>
              <a:ext cx="6240" cy="19450"/>
            </a:xfrm>
            <a:custGeom>
              <a:avLst/>
              <a:gdLst/>
              <a:ahLst/>
              <a:cxnLst/>
              <a:rect l="l" t="t" r="r" b="b"/>
              <a:pathLst>
                <a:path w="128" h="399" extrusionOk="0">
                  <a:moveTo>
                    <a:pt x="24" y="0"/>
                  </a:moveTo>
                  <a:cubicBezTo>
                    <a:pt x="15" y="0"/>
                    <a:pt x="10" y="11"/>
                    <a:pt x="7" y="28"/>
                  </a:cubicBezTo>
                  <a:cubicBezTo>
                    <a:pt x="1" y="133"/>
                    <a:pt x="14" y="243"/>
                    <a:pt x="63" y="336"/>
                  </a:cubicBezTo>
                  <a:cubicBezTo>
                    <a:pt x="72" y="354"/>
                    <a:pt x="83" y="373"/>
                    <a:pt x="91" y="391"/>
                  </a:cubicBezTo>
                  <a:cubicBezTo>
                    <a:pt x="92" y="394"/>
                    <a:pt x="93" y="396"/>
                    <a:pt x="94" y="399"/>
                  </a:cubicBezTo>
                  <a:cubicBezTo>
                    <a:pt x="99" y="268"/>
                    <a:pt x="127" y="122"/>
                    <a:pt x="44" y="13"/>
                  </a:cubicBezTo>
                  <a:cubicBezTo>
                    <a:pt x="36" y="4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3627727" y="2845617"/>
              <a:ext cx="24374" cy="21254"/>
            </a:xfrm>
            <a:custGeom>
              <a:avLst/>
              <a:gdLst/>
              <a:ahLst/>
              <a:cxnLst/>
              <a:rect l="l" t="t" r="r" b="b"/>
              <a:pathLst>
                <a:path w="500" h="436" extrusionOk="0">
                  <a:moveTo>
                    <a:pt x="415" y="1"/>
                  </a:moveTo>
                  <a:cubicBezTo>
                    <a:pt x="356" y="11"/>
                    <a:pt x="366" y="120"/>
                    <a:pt x="368" y="166"/>
                  </a:cubicBezTo>
                  <a:cubicBezTo>
                    <a:pt x="369" y="194"/>
                    <a:pt x="398" y="224"/>
                    <a:pt x="377" y="250"/>
                  </a:cubicBezTo>
                  <a:cubicBezTo>
                    <a:pt x="370" y="257"/>
                    <a:pt x="362" y="260"/>
                    <a:pt x="355" y="260"/>
                  </a:cubicBezTo>
                  <a:cubicBezTo>
                    <a:pt x="310" y="260"/>
                    <a:pt x="269" y="146"/>
                    <a:pt x="242" y="120"/>
                  </a:cubicBezTo>
                  <a:cubicBezTo>
                    <a:pt x="217" y="91"/>
                    <a:pt x="200" y="80"/>
                    <a:pt x="189" y="80"/>
                  </a:cubicBezTo>
                  <a:cubicBezTo>
                    <a:pt x="166" y="80"/>
                    <a:pt x="172" y="133"/>
                    <a:pt x="189" y="180"/>
                  </a:cubicBezTo>
                  <a:cubicBezTo>
                    <a:pt x="200" y="209"/>
                    <a:pt x="212" y="237"/>
                    <a:pt x="230" y="260"/>
                  </a:cubicBezTo>
                  <a:cubicBezTo>
                    <a:pt x="248" y="276"/>
                    <a:pt x="270" y="292"/>
                    <a:pt x="275" y="317"/>
                  </a:cubicBezTo>
                  <a:cubicBezTo>
                    <a:pt x="281" y="338"/>
                    <a:pt x="262" y="355"/>
                    <a:pt x="244" y="355"/>
                  </a:cubicBezTo>
                  <a:cubicBezTo>
                    <a:pt x="238" y="355"/>
                    <a:pt x="231" y="354"/>
                    <a:pt x="226" y="350"/>
                  </a:cubicBezTo>
                  <a:cubicBezTo>
                    <a:pt x="151" y="304"/>
                    <a:pt x="85" y="233"/>
                    <a:pt x="0" y="209"/>
                  </a:cubicBezTo>
                  <a:lnTo>
                    <a:pt x="0" y="209"/>
                  </a:lnTo>
                  <a:cubicBezTo>
                    <a:pt x="42" y="355"/>
                    <a:pt x="211" y="417"/>
                    <a:pt x="349" y="428"/>
                  </a:cubicBezTo>
                  <a:cubicBezTo>
                    <a:pt x="358" y="429"/>
                    <a:pt x="368" y="431"/>
                    <a:pt x="376" y="436"/>
                  </a:cubicBezTo>
                  <a:cubicBezTo>
                    <a:pt x="384" y="295"/>
                    <a:pt x="499" y="150"/>
                    <a:pt x="431" y="11"/>
                  </a:cubicBezTo>
                  <a:cubicBezTo>
                    <a:pt x="427" y="6"/>
                    <a:pt x="421" y="2"/>
                    <a:pt x="41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3636647" y="2875353"/>
              <a:ext cx="17110" cy="25739"/>
            </a:xfrm>
            <a:custGeom>
              <a:avLst/>
              <a:gdLst/>
              <a:ahLst/>
              <a:cxnLst/>
              <a:rect l="l" t="t" r="r" b="b"/>
              <a:pathLst>
                <a:path w="351" h="528" extrusionOk="0">
                  <a:moveTo>
                    <a:pt x="0" y="0"/>
                  </a:moveTo>
                  <a:lnTo>
                    <a:pt x="0" y="0"/>
                  </a:lnTo>
                  <a:cubicBezTo>
                    <a:pt x="49" y="168"/>
                    <a:pt x="122" y="345"/>
                    <a:pt x="270" y="450"/>
                  </a:cubicBezTo>
                  <a:cubicBezTo>
                    <a:pt x="293" y="467"/>
                    <a:pt x="316" y="485"/>
                    <a:pt x="335" y="507"/>
                  </a:cubicBezTo>
                  <a:cubicBezTo>
                    <a:pt x="341" y="514"/>
                    <a:pt x="347" y="520"/>
                    <a:pt x="351" y="527"/>
                  </a:cubicBezTo>
                  <a:cubicBezTo>
                    <a:pt x="350" y="518"/>
                    <a:pt x="349" y="509"/>
                    <a:pt x="347" y="500"/>
                  </a:cubicBezTo>
                  <a:cubicBezTo>
                    <a:pt x="314" y="442"/>
                    <a:pt x="281" y="384"/>
                    <a:pt x="241" y="333"/>
                  </a:cubicBezTo>
                  <a:cubicBezTo>
                    <a:pt x="208" y="288"/>
                    <a:pt x="159" y="254"/>
                    <a:pt x="136" y="203"/>
                  </a:cubicBezTo>
                  <a:cubicBezTo>
                    <a:pt x="134" y="197"/>
                    <a:pt x="140" y="193"/>
                    <a:pt x="145" y="193"/>
                  </a:cubicBezTo>
                  <a:cubicBezTo>
                    <a:pt x="149" y="193"/>
                    <a:pt x="153" y="195"/>
                    <a:pt x="153" y="200"/>
                  </a:cubicBezTo>
                  <a:cubicBezTo>
                    <a:pt x="154" y="205"/>
                    <a:pt x="157" y="208"/>
                    <a:pt x="159" y="211"/>
                  </a:cubicBezTo>
                  <a:cubicBezTo>
                    <a:pt x="196" y="272"/>
                    <a:pt x="260" y="311"/>
                    <a:pt x="310" y="360"/>
                  </a:cubicBezTo>
                  <a:cubicBezTo>
                    <a:pt x="254" y="209"/>
                    <a:pt x="151" y="105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3656731" y="2821438"/>
              <a:ext cx="9018" cy="36122"/>
            </a:xfrm>
            <a:custGeom>
              <a:avLst/>
              <a:gdLst/>
              <a:ahLst/>
              <a:cxnLst/>
              <a:rect l="l" t="t" r="r" b="b"/>
              <a:pathLst>
                <a:path w="185" h="741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49" y="19"/>
                    <a:pt x="137" y="39"/>
                    <a:pt x="126" y="59"/>
                  </a:cubicBezTo>
                  <a:cubicBezTo>
                    <a:pt x="60" y="179"/>
                    <a:pt x="13" y="308"/>
                    <a:pt x="3" y="445"/>
                  </a:cubicBezTo>
                  <a:cubicBezTo>
                    <a:pt x="2" y="466"/>
                    <a:pt x="1" y="490"/>
                    <a:pt x="1" y="512"/>
                  </a:cubicBezTo>
                  <a:cubicBezTo>
                    <a:pt x="15" y="587"/>
                    <a:pt x="25" y="664"/>
                    <a:pt x="31" y="741"/>
                  </a:cubicBezTo>
                  <a:cubicBezTo>
                    <a:pt x="59" y="660"/>
                    <a:pt x="97" y="584"/>
                    <a:pt x="126" y="505"/>
                  </a:cubicBezTo>
                  <a:cubicBezTo>
                    <a:pt x="133" y="486"/>
                    <a:pt x="139" y="467"/>
                    <a:pt x="145" y="447"/>
                  </a:cubicBezTo>
                  <a:cubicBezTo>
                    <a:pt x="185" y="300"/>
                    <a:pt x="171" y="149"/>
                    <a:pt x="1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3585901" y="2861898"/>
              <a:ext cx="69221" cy="77314"/>
            </a:xfrm>
            <a:custGeom>
              <a:avLst/>
              <a:gdLst/>
              <a:ahLst/>
              <a:cxnLst/>
              <a:rect l="l" t="t" r="r" b="b"/>
              <a:pathLst>
                <a:path w="1420" h="1586" extrusionOk="0">
                  <a:moveTo>
                    <a:pt x="0" y="1"/>
                  </a:moveTo>
                  <a:lnTo>
                    <a:pt x="0" y="1"/>
                  </a:lnTo>
                  <a:cubicBezTo>
                    <a:pt x="74" y="110"/>
                    <a:pt x="156" y="212"/>
                    <a:pt x="247" y="305"/>
                  </a:cubicBezTo>
                  <a:cubicBezTo>
                    <a:pt x="341" y="401"/>
                    <a:pt x="442" y="488"/>
                    <a:pt x="514" y="602"/>
                  </a:cubicBezTo>
                  <a:cubicBezTo>
                    <a:pt x="579" y="702"/>
                    <a:pt x="605" y="823"/>
                    <a:pt x="666" y="925"/>
                  </a:cubicBezTo>
                  <a:cubicBezTo>
                    <a:pt x="715" y="1011"/>
                    <a:pt x="782" y="1083"/>
                    <a:pt x="843" y="1159"/>
                  </a:cubicBezTo>
                  <a:cubicBezTo>
                    <a:pt x="849" y="1165"/>
                    <a:pt x="851" y="1173"/>
                    <a:pt x="848" y="1180"/>
                  </a:cubicBezTo>
                  <a:cubicBezTo>
                    <a:pt x="859" y="1194"/>
                    <a:pt x="871" y="1211"/>
                    <a:pt x="885" y="1230"/>
                  </a:cubicBezTo>
                  <a:cubicBezTo>
                    <a:pt x="924" y="1280"/>
                    <a:pt x="962" y="1334"/>
                    <a:pt x="996" y="1393"/>
                  </a:cubicBezTo>
                  <a:cubicBezTo>
                    <a:pt x="1063" y="1485"/>
                    <a:pt x="1139" y="1571"/>
                    <a:pt x="1211" y="1586"/>
                  </a:cubicBezTo>
                  <a:cubicBezTo>
                    <a:pt x="1210" y="1585"/>
                    <a:pt x="1210" y="1584"/>
                    <a:pt x="1210" y="1583"/>
                  </a:cubicBezTo>
                  <a:cubicBezTo>
                    <a:pt x="1077" y="1153"/>
                    <a:pt x="838" y="760"/>
                    <a:pt x="536" y="426"/>
                  </a:cubicBezTo>
                  <a:cubicBezTo>
                    <a:pt x="490" y="375"/>
                    <a:pt x="441" y="325"/>
                    <a:pt x="393" y="275"/>
                  </a:cubicBezTo>
                  <a:cubicBezTo>
                    <a:pt x="389" y="270"/>
                    <a:pt x="394" y="265"/>
                    <a:pt x="398" y="265"/>
                  </a:cubicBezTo>
                  <a:cubicBezTo>
                    <a:pt x="400" y="265"/>
                    <a:pt x="401" y="265"/>
                    <a:pt x="402" y="267"/>
                  </a:cubicBezTo>
                  <a:cubicBezTo>
                    <a:pt x="411" y="276"/>
                    <a:pt x="420" y="286"/>
                    <a:pt x="429" y="294"/>
                  </a:cubicBezTo>
                  <a:cubicBezTo>
                    <a:pt x="681" y="540"/>
                    <a:pt x="923" y="802"/>
                    <a:pt x="1097" y="1112"/>
                  </a:cubicBezTo>
                  <a:cubicBezTo>
                    <a:pt x="1170" y="1239"/>
                    <a:pt x="1223" y="1366"/>
                    <a:pt x="1268" y="1502"/>
                  </a:cubicBezTo>
                  <a:cubicBezTo>
                    <a:pt x="1274" y="1521"/>
                    <a:pt x="1282" y="1541"/>
                    <a:pt x="1288" y="1561"/>
                  </a:cubicBezTo>
                  <a:cubicBezTo>
                    <a:pt x="1419" y="1459"/>
                    <a:pt x="1288" y="1153"/>
                    <a:pt x="1244" y="1026"/>
                  </a:cubicBezTo>
                  <a:cubicBezTo>
                    <a:pt x="1117" y="654"/>
                    <a:pt x="857" y="462"/>
                    <a:pt x="521" y="291"/>
                  </a:cubicBezTo>
                  <a:cubicBezTo>
                    <a:pt x="381" y="203"/>
                    <a:pt x="246" y="105"/>
                    <a:pt x="95" y="39"/>
                  </a:cubicBezTo>
                  <a:cubicBezTo>
                    <a:pt x="64" y="24"/>
                    <a:pt x="33" y="11"/>
                    <a:pt x="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3588582" y="2877741"/>
              <a:ext cx="5508" cy="5508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25" y="1"/>
                  </a:moveTo>
                  <a:cubicBezTo>
                    <a:pt x="19" y="1"/>
                    <a:pt x="13" y="2"/>
                    <a:pt x="7" y="4"/>
                  </a:cubicBezTo>
                  <a:cubicBezTo>
                    <a:pt x="1" y="60"/>
                    <a:pt x="68" y="93"/>
                    <a:pt x="112" y="113"/>
                  </a:cubicBezTo>
                  <a:cubicBezTo>
                    <a:pt x="99" y="72"/>
                    <a:pt x="72" y="1"/>
                    <a:pt x="2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3580052" y="2889831"/>
              <a:ext cx="5070" cy="2632"/>
            </a:xfrm>
            <a:custGeom>
              <a:avLst/>
              <a:gdLst/>
              <a:ahLst/>
              <a:cxnLst/>
              <a:rect l="l" t="t" r="r" b="b"/>
              <a:pathLst>
                <a:path w="104" h="54" extrusionOk="0">
                  <a:moveTo>
                    <a:pt x="27" y="0"/>
                  </a:moveTo>
                  <a:cubicBezTo>
                    <a:pt x="18" y="0"/>
                    <a:pt x="10" y="3"/>
                    <a:pt x="3" y="11"/>
                  </a:cubicBezTo>
                  <a:cubicBezTo>
                    <a:pt x="2" y="13"/>
                    <a:pt x="2" y="15"/>
                    <a:pt x="0" y="16"/>
                  </a:cubicBezTo>
                  <a:cubicBezTo>
                    <a:pt x="0" y="19"/>
                    <a:pt x="2" y="21"/>
                    <a:pt x="3" y="23"/>
                  </a:cubicBezTo>
                  <a:cubicBezTo>
                    <a:pt x="11" y="44"/>
                    <a:pt x="34" y="53"/>
                    <a:pt x="56" y="53"/>
                  </a:cubicBezTo>
                  <a:cubicBezTo>
                    <a:pt x="59" y="53"/>
                    <a:pt x="61" y="53"/>
                    <a:pt x="63" y="53"/>
                  </a:cubicBezTo>
                  <a:cubicBezTo>
                    <a:pt x="68" y="52"/>
                    <a:pt x="73" y="51"/>
                    <a:pt x="78" y="50"/>
                  </a:cubicBezTo>
                  <a:cubicBezTo>
                    <a:pt x="87" y="48"/>
                    <a:pt x="95" y="45"/>
                    <a:pt x="103" y="42"/>
                  </a:cubicBezTo>
                  <a:cubicBezTo>
                    <a:pt x="82" y="30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3584390" y="2899873"/>
              <a:ext cx="52111" cy="39924"/>
            </a:xfrm>
            <a:custGeom>
              <a:avLst/>
              <a:gdLst/>
              <a:ahLst/>
              <a:cxnLst/>
              <a:rect l="l" t="t" r="r" b="b"/>
              <a:pathLst>
                <a:path w="1069" h="819" extrusionOk="0">
                  <a:moveTo>
                    <a:pt x="1" y="0"/>
                  </a:moveTo>
                  <a:cubicBezTo>
                    <a:pt x="88" y="116"/>
                    <a:pt x="210" y="199"/>
                    <a:pt x="285" y="321"/>
                  </a:cubicBezTo>
                  <a:cubicBezTo>
                    <a:pt x="380" y="566"/>
                    <a:pt x="514" y="698"/>
                    <a:pt x="776" y="749"/>
                  </a:cubicBezTo>
                  <a:cubicBezTo>
                    <a:pt x="875" y="771"/>
                    <a:pt x="973" y="788"/>
                    <a:pt x="1069" y="818"/>
                  </a:cubicBezTo>
                  <a:cubicBezTo>
                    <a:pt x="1043" y="784"/>
                    <a:pt x="1013" y="751"/>
                    <a:pt x="983" y="721"/>
                  </a:cubicBezTo>
                  <a:cubicBezTo>
                    <a:pt x="861" y="599"/>
                    <a:pt x="713" y="507"/>
                    <a:pt x="564" y="417"/>
                  </a:cubicBezTo>
                  <a:cubicBezTo>
                    <a:pt x="440" y="338"/>
                    <a:pt x="325" y="244"/>
                    <a:pt x="211" y="151"/>
                  </a:cubicBezTo>
                  <a:cubicBezTo>
                    <a:pt x="202" y="143"/>
                    <a:pt x="210" y="130"/>
                    <a:pt x="219" y="130"/>
                  </a:cubicBezTo>
                  <a:cubicBezTo>
                    <a:pt x="221" y="130"/>
                    <a:pt x="224" y="131"/>
                    <a:pt x="227" y="134"/>
                  </a:cubicBezTo>
                  <a:cubicBezTo>
                    <a:pt x="338" y="223"/>
                    <a:pt x="449" y="314"/>
                    <a:pt x="573" y="386"/>
                  </a:cubicBezTo>
                  <a:cubicBezTo>
                    <a:pt x="690" y="458"/>
                    <a:pt x="822" y="507"/>
                    <a:pt x="933" y="588"/>
                  </a:cubicBezTo>
                  <a:cubicBezTo>
                    <a:pt x="917" y="559"/>
                    <a:pt x="900" y="528"/>
                    <a:pt x="883" y="498"/>
                  </a:cubicBezTo>
                  <a:cubicBezTo>
                    <a:pt x="769" y="370"/>
                    <a:pt x="630" y="268"/>
                    <a:pt x="480" y="187"/>
                  </a:cubicBezTo>
                  <a:cubicBezTo>
                    <a:pt x="346" y="116"/>
                    <a:pt x="203" y="60"/>
                    <a:pt x="59" y="17"/>
                  </a:cubicBezTo>
                  <a:cubicBezTo>
                    <a:pt x="40" y="11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3558505" y="2795748"/>
              <a:ext cx="111047" cy="148534"/>
            </a:xfrm>
            <a:custGeom>
              <a:avLst/>
              <a:gdLst/>
              <a:ahLst/>
              <a:cxnLst/>
              <a:rect l="l" t="t" r="r" b="b"/>
              <a:pathLst>
                <a:path w="2278" h="3047" extrusionOk="0">
                  <a:moveTo>
                    <a:pt x="1832" y="202"/>
                  </a:moveTo>
                  <a:cubicBezTo>
                    <a:pt x="1838" y="202"/>
                    <a:pt x="1844" y="206"/>
                    <a:pt x="1852" y="215"/>
                  </a:cubicBezTo>
                  <a:cubicBezTo>
                    <a:pt x="1936" y="324"/>
                    <a:pt x="1908" y="470"/>
                    <a:pt x="1903" y="601"/>
                  </a:cubicBezTo>
                  <a:cubicBezTo>
                    <a:pt x="1902" y="598"/>
                    <a:pt x="1901" y="595"/>
                    <a:pt x="1900" y="593"/>
                  </a:cubicBezTo>
                  <a:cubicBezTo>
                    <a:pt x="1891" y="574"/>
                    <a:pt x="1881" y="556"/>
                    <a:pt x="1872" y="538"/>
                  </a:cubicBezTo>
                  <a:cubicBezTo>
                    <a:pt x="1823" y="444"/>
                    <a:pt x="1810" y="335"/>
                    <a:pt x="1816" y="230"/>
                  </a:cubicBezTo>
                  <a:cubicBezTo>
                    <a:pt x="1819" y="213"/>
                    <a:pt x="1824" y="202"/>
                    <a:pt x="1832" y="202"/>
                  </a:cubicBezTo>
                  <a:close/>
                  <a:moveTo>
                    <a:pt x="1604" y="283"/>
                  </a:moveTo>
                  <a:lnTo>
                    <a:pt x="1604" y="283"/>
                  </a:lnTo>
                  <a:cubicBezTo>
                    <a:pt x="1666" y="315"/>
                    <a:pt x="1702" y="383"/>
                    <a:pt x="1739" y="440"/>
                  </a:cubicBezTo>
                  <a:cubicBezTo>
                    <a:pt x="1780" y="507"/>
                    <a:pt x="1806" y="581"/>
                    <a:pt x="1841" y="649"/>
                  </a:cubicBezTo>
                  <a:cubicBezTo>
                    <a:pt x="1702" y="597"/>
                    <a:pt x="1595" y="430"/>
                    <a:pt x="1604" y="283"/>
                  </a:cubicBezTo>
                  <a:close/>
                  <a:moveTo>
                    <a:pt x="2175" y="527"/>
                  </a:moveTo>
                  <a:cubicBezTo>
                    <a:pt x="2186" y="676"/>
                    <a:pt x="2200" y="827"/>
                    <a:pt x="2160" y="974"/>
                  </a:cubicBezTo>
                  <a:cubicBezTo>
                    <a:pt x="2154" y="994"/>
                    <a:pt x="2148" y="1013"/>
                    <a:pt x="2141" y="1032"/>
                  </a:cubicBezTo>
                  <a:cubicBezTo>
                    <a:pt x="2112" y="1111"/>
                    <a:pt x="2074" y="1187"/>
                    <a:pt x="2046" y="1268"/>
                  </a:cubicBezTo>
                  <a:cubicBezTo>
                    <a:pt x="2040" y="1191"/>
                    <a:pt x="2030" y="1114"/>
                    <a:pt x="2016" y="1039"/>
                  </a:cubicBezTo>
                  <a:cubicBezTo>
                    <a:pt x="2016" y="1015"/>
                    <a:pt x="2017" y="993"/>
                    <a:pt x="2018" y="972"/>
                  </a:cubicBezTo>
                  <a:cubicBezTo>
                    <a:pt x="2028" y="834"/>
                    <a:pt x="2075" y="706"/>
                    <a:pt x="2141" y="586"/>
                  </a:cubicBezTo>
                  <a:cubicBezTo>
                    <a:pt x="2152" y="566"/>
                    <a:pt x="2164" y="546"/>
                    <a:pt x="2175" y="527"/>
                  </a:cubicBezTo>
                  <a:close/>
                  <a:moveTo>
                    <a:pt x="1835" y="1024"/>
                  </a:moveTo>
                  <a:cubicBezTo>
                    <a:pt x="1841" y="1025"/>
                    <a:pt x="1847" y="1029"/>
                    <a:pt x="1851" y="1034"/>
                  </a:cubicBezTo>
                  <a:cubicBezTo>
                    <a:pt x="1919" y="1174"/>
                    <a:pt x="1804" y="1318"/>
                    <a:pt x="1796" y="1459"/>
                  </a:cubicBezTo>
                  <a:cubicBezTo>
                    <a:pt x="1788" y="1456"/>
                    <a:pt x="1778" y="1452"/>
                    <a:pt x="1769" y="1451"/>
                  </a:cubicBezTo>
                  <a:cubicBezTo>
                    <a:pt x="1631" y="1440"/>
                    <a:pt x="1462" y="1378"/>
                    <a:pt x="1420" y="1232"/>
                  </a:cubicBezTo>
                  <a:lnTo>
                    <a:pt x="1420" y="1232"/>
                  </a:lnTo>
                  <a:cubicBezTo>
                    <a:pt x="1505" y="1256"/>
                    <a:pt x="1571" y="1327"/>
                    <a:pt x="1646" y="1374"/>
                  </a:cubicBezTo>
                  <a:cubicBezTo>
                    <a:pt x="1651" y="1377"/>
                    <a:pt x="1657" y="1379"/>
                    <a:pt x="1663" y="1379"/>
                  </a:cubicBezTo>
                  <a:cubicBezTo>
                    <a:pt x="1682" y="1379"/>
                    <a:pt x="1701" y="1361"/>
                    <a:pt x="1695" y="1340"/>
                  </a:cubicBezTo>
                  <a:cubicBezTo>
                    <a:pt x="1690" y="1316"/>
                    <a:pt x="1668" y="1299"/>
                    <a:pt x="1650" y="1283"/>
                  </a:cubicBezTo>
                  <a:cubicBezTo>
                    <a:pt x="1631" y="1260"/>
                    <a:pt x="1620" y="1232"/>
                    <a:pt x="1609" y="1203"/>
                  </a:cubicBezTo>
                  <a:cubicBezTo>
                    <a:pt x="1592" y="1156"/>
                    <a:pt x="1586" y="1103"/>
                    <a:pt x="1609" y="1103"/>
                  </a:cubicBezTo>
                  <a:cubicBezTo>
                    <a:pt x="1620" y="1103"/>
                    <a:pt x="1637" y="1114"/>
                    <a:pt x="1662" y="1143"/>
                  </a:cubicBezTo>
                  <a:cubicBezTo>
                    <a:pt x="1689" y="1169"/>
                    <a:pt x="1730" y="1283"/>
                    <a:pt x="1775" y="1283"/>
                  </a:cubicBezTo>
                  <a:cubicBezTo>
                    <a:pt x="1782" y="1283"/>
                    <a:pt x="1790" y="1280"/>
                    <a:pt x="1797" y="1273"/>
                  </a:cubicBezTo>
                  <a:cubicBezTo>
                    <a:pt x="1818" y="1247"/>
                    <a:pt x="1789" y="1217"/>
                    <a:pt x="1788" y="1189"/>
                  </a:cubicBezTo>
                  <a:cubicBezTo>
                    <a:pt x="1786" y="1143"/>
                    <a:pt x="1776" y="1034"/>
                    <a:pt x="1835" y="1024"/>
                  </a:cubicBezTo>
                  <a:close/>
                  <a:moveTo>
                    <a:pt x="352" y="1368"/>
                  </a:moveTo>
                  <a:cubicBezTo>
                    <a:pt x="367" y="1368"/>
                    <a:pt x="379" y="1401"/>
                    <a:pt x="385" y="1412"/>
                  </a:cubicBezTo>
                  <a:cubicBezTo>
                    <a:pt x="389" y="1428"/>
                    <a:pt x="387" y="1444"/>
                    <a:pt x="387" y="1460"/>
                  </a:cubicBezTo>
                  <a:cubicBezTo>
                    <a:pt x="358" y="1445"/>
                    <a:pt x="323" y="1406"/>
                    <a:pt x="343" y="1373"/>
                  </a:cubicBezTo>
                  <a:cubicBezTo>
                    <a:pt x="346" y="1369"/>
                    <a:pt x="349" y="1368"/>
                    <a:pt x="352" y="1368"/>
                  </a:cubicBezTo>
                  <a:close/>
                  <a:moveTo>
                    <a:pt x="121" y="1351"/>
                  </a:moveTo>
                  <a:cubicBezTo>
                    <a:pt x="123" y="1351"/>
                    <a:pt x="124" y="1351"/>
                    <a:pt x="125" y="1352"/>
                  </a:cubicBezTo>
                  <a:cubicBezTo>
                    <a:pt x="177" y="1368"/>
                    <a:pt x="181" y="1435"/>
                    <a:pt x="187" y="1481"/>
                  </a:cubicBezTo>
                  <a:cubicBezTo>
                    <a:pt x="142" y="1466"/>
                    <a:pt x="102" y="1426"/>
                    <a:pt x="101" y="1377"/>
                  </a:cubicBezTo>
                  <a:cubicBezTo>
                    <a:pt x="101" y="1370"/>
                    <a:pt x="103" y="1365"/>
                    <a:pt x="105" y="1360"/>
                  </a:cubicBezTo>
                  <a:lnTo>
                    <a:pt x="106" y="1360"/>
                  </a:lnTo>
                  <a:cubicBezTo>
                    <a:pt x="106" y="1359"/>
                    <a:pt x="106" y="1358"/>
                    <a:pt x="107" y="1358"/>
                  </a:cubicBezTo>
                  <a:cubicBezTo>
                    <a:pt x="108" y="1357"/>
                    <a:pt x="108" y="1356"/>
                    <a:pt x="110" y="1356"/>
                  </a:cubicBezTo>
                  <a:cubicBezTo>
                    <a:pt x="113" y="1353"/>
                    <a:pt x="117" y="1351"/>
                    <a:pt x="121" y="1351"/>
                  </a:cubicBezTo>
                  <a:close/>
                  <a:moveTo>
                    <a:pt x="64" y="1664"/>
                  </a:moveTo>
                  <a:cubicBezTo>
                    <a:pt x="83" y="1664"/>
                    <a:pt x="116" y="1713"/>
                    <a:pt x="118" y="1736"/>
                  </a:cubicBezTo>
                  <a:lnTo>
                    <a:pt x="108" y="1736"/>
                  </a:lnTo>
                  <a:cubicBezTo>
                    <a:pt x="108" y="1736"/>
                    <a:pt x="107" y="1736"/>
                    <a:pt x="106" y="1736"/>
                  </a:cubicBezTo>
                  <a:cubicBezTo>
                    <a:pt x="79" y="1736"/>
                    <a:pt x="53" y="1719"/>
                    <a:pt x="51" y="1691"/>
                  </a:cubicBezTo>
                  <a:cubicBezTo>
                    <a:pt x="51" y="1671"/>
                    <a:pt x="57" y="1664"/>
                    <a:pt x="64" y="1664"/>
                  </a:cubicBezTo>
                  <a:close/>
                  <a:moveTo>
                    <a:pt x="642" y="1683"/>
                  </a:moveTo>
                  <a:cubicBezTo>
                    <a:pt x="689" y="1683"/>
                    <a:pt x="716" y="1754"/>
                    <a:pt x="729" y="1795"/>
                  </a:cubicBezTo>
                  <a:cubicBezTo>
                    <a:pt x="685" y="1775"/>
                    <a:pt x="619" y="1742"/>
                    <a:pt x="624" y="1686"/>
                  </a:cubicBezTo>
                  <a:cubicBezTo>
                    <a:pt x="630" y="1684"/>
                    <a:pt x="636" y="1683"/>
                    <a:pt x="642" y="1683"/>
                  </a:cubicBezTo>
                  <a:close/>
                  <a:moveTo>
                    <a:pt x="468" y="1930"/>
                  </a:moveTo>
                  <a:cubicBezTo>
                    <a:pt x="494" y="1930"/>
                    <a:pt x="524" y="1960"/>
                    <a:pt x="545" y="1972"/>
                  </a:cubicBezTo>
                  <a:cubicBezTo>
                    <a:pt x="537" y="1975"/>
                    <a:pt x="529" y="1978"/>
                    <a:pt x="520" y="1980"/>
                  </a:cubicBezTo>
                  <a:cubicBezTo>
                    <a:pt x="515" y="1981"/>
                    <a:pt x="510" y="1982"/>
                    <a:pt x="505" y="1983"/>
                  </a:cubicBezTo>
                  <a:cubicBezTo>
                    <a:pt x="503" y="1983"/>
                    <a:pt x="501" y="1983"/>
                    <a:pt x="498" y="1983"/>
                  </a:cubicBezTo>
                  <a:cubicBezTo>
                    <a:pt x="476" y="1983"/>
                    <a:pt x="453" y="1974"/>
                    <a:pt x="445" y="1953"/>
                  </a:cubicBezTo>
                  <a:cubicBezTo>
                    <a:pt x="444" y="1951"/>
                    <a:pt x="442" y="1949"/>
                    <a:pt x="442" y="1946"/>
                  </a:cubicBezTo>
                  <a:cubicBezTo>
                    <a:pt x="444" y="1945"/>
                    <a:pt x="444" y="1943"/>
                    <a:pt x="445" y="1941"/>
                  </a:cubicBezTo>
                  <a:cubicBezTo>
                    <a:pt x="452" y="1933"/>
                    <a:pt x="460" y="1930"/>
                    <a:pt x="468" y="1930"/>
                  </a:cubicBezTo>
                  <a:close/>
                  <a:moveTo>
                    <a:pt x="1603" y="1633"/>
                  </a:moveTo>
                  <a:lnTo>
                    <a:pt x="1603" y="1633"/>
                  </a:lnTo>
                  <a:cubicBezTo>
                    <a:pt x="1754" y="1738"/>
                    <a:pt x="1856" y="1842"/>
                    <a:pt x="1913" y="1993"/>
                  </a:cubicBezTo>
                  <a:cubicBezTo>
                    <a:pt x="1863" y="1944"/>
                    <a:pt x="1799" y="1905"/>
                    <a:pt x="1762" y="1844"/>
                  </a:cubicBezTo>
                  <a:cubicBezTo>
                    <a:pt x="1760" y="1841"/>
                    <a:pt x="1757" y="1838"/>
                    <a:pt x="1756" y="1833"/>
                  </a:cubicBezTo>
                  <a:cubicBezTo>
                    <a:pt x="1756" y="1828"/>
                    <a:pt x="1752" y="1826"/>
                    <a:pt x="1748" y="1826"/>
                  </a:cubicBezTo>
                  <a:cubicBezTo>
                    <a:pt x="1743" y="1826"/>
                    <a:pt x="1737" y="1830"/>
                    <a:pt x="1739" y="1836"/>
                  </a:cubicBezTo>
                  <a:cubicBezTo>
                    <a:pt x="1762" y="1887"/>
                    <a:pt x="1811" y="1921"/>
                    <a:pt x="1844" y="1966"/>
                  </a:cubicBezTo>
                  <a:cubicBezTo>
                    <a:pt x="1884" y="2017"/>
                    <a:pt x="1916" y="2075"/>
                    <a:pt x="1950" y="2133"/>
                  </a:cubicBezTo>
                  <a:cubicBezTo>
                    <a:pt x="1952" y="2142"/>
                    <a:pt x="1953" y="2151"/>
                    <a:pt x="1954" y="2160"/>
                  </a:cubicBezTo>
                  <a:cubicBezTo>
                    <a:pt x="1950" y="2154"/>
                    <a:pt x="1944" y="2147"/>
                    <a:pt x="1938" y="2140"/>
                  </a:cubicBezTo>
                  <a:cubicBezTo>
                    <a:pt x="1918" y="2118"/>
                    <a:pt x="1895" y="2100"/>
                    <a:pt x="1872" y="2082"/>
                  </a:cubicBezTo>
                  <a:cubicBezTo>
                    <a:pt x="1725" y="1978"/>
                    <a:pt x="1652" y="1801"/>
                    <a:pt x="1603" y="1633"/>
                  </a:cubicBezTo>
                  <a:close/>
                  <a:moveTo>
                    <a:pt x="562" y="1358"/>
                  </a:moveTo>
                  <a:cubicBezTo>
                    <a:pt x="752" y="1423"/>
                    <a:pt x="915" y="1542"/>
                    <a:pt x="1083" y="1649"/>
                  </a:cubicBezTo>
                  <a:cubicBezTo>
                    <a:pt x="1420" y="1820"/>
                    <a:pt x="1679" y="2011"/>
                    <a:pt x="1806" y="2383"/>
                  </a:cubicBezTo>
                  <a:cubicBezTo>
                    <a:pt x="1850" y="2510"/>
                    <a:pt x="1981" y="2816"/>
                    <a:pt x="1850" y="2918"/>
                  </a:cubicBezTo>
                  <a:cubicBezTo>
                    <a:pt x="1844" y="2898"/>
                    <a:pt x="1835" y="2879"/>
                    <a:pt x="1830" y="2859"/>
                  </a:cubicBezTo>
                  <a:cubicBezTo>
                    <a:pt x="1785" y="2723"/>
                    <a:pt x="1731" y="2596"/>
                    <a:pt x="1658" y="2469"/>
                  </a:cubicBezTo>
                  <a:cubicBezTo>
                    <a:pt x="1485" y="2159"/>
                    <a:pt x="1243" y="1898"/>
                    <a:pt x="991" y="1651"/>
                  </a:cubicBezTo>
                  <a:cubicBezTo>
                    <a:pt x="982" y="1643"/>
                    <a:pt x="973" y="1633"/>
                    <a:pt x="964" y="1624"/>
                  </a:cubicBezTo>
                  <a:cubicBezTo>
                    <a:pt x="963" y="1622"/>
                    <a:pt x="962" y="1622"/>
                    <a:pt x="960" y="1622"/>
                  </a:cubicBezTo>
                  <a:cubicBezTo>
                    <a:pt x="956" y="1622"/>
                    <a:pt x="951" y="1627"/>
                    <a:pt x="955" y="1632"/>
                  </a:cubicBezTo>
                  <a:cubicBezTo>
                    <a:pt x="1003" y="1682"/>
                    <a:pt x="1052" y="1732"/>
                    <a:pt x="1098" y="1783"/>
                  </a:cubicBezTo>
                  <a:cubicBezTo>
                    <a:pt x="1401" y="2117"/>
                    <a:pt x="1639" y="2511"/>
                    <a:pt x="1773" y="2943"/>
                  </a:cubicBezTo>
                  <a:cubicBezTo>
                    <a:pt x="1701" y="2928"/>
                    <a:pt x="1625" y="2842"/>
                    <a:pt x="1558" y="2750"/>
                  </a:cubicBezTo>
                  <a:cubicBezTo>
                    <a:pt x="1524" y="2691"/>
                    <a:pt x="1486" y="2637"/>
                    <a:pt x="1447" y="2587"/>
                  </a:cubicBezTo>
                  <a:cubicBezTo>
                    <a:pt x="1433" y="2568"/>
                    <a:pt x="1421" y="2551"/>
                    <a:pt x="1410" y="2537"/>
                  </a:cubicBezTo>
                  <a:cubicBezTo>
                    <a:pt x="1413" y="2531"/>
                    <a:pt x="1410" y="2522"/>
                    <a:pt x="1405" y="2516"/>
                  </a:cubicBezTo>
                  <a:cubicBezTo>
                    <a:pt x="1344" y="2441"/>
                    <a:pt x="1277" y="2368"/>
                    <a:pt x="1228" y="2283"/>
                  </a:cubicBezTo>
                  <a:cubicBezTo>
                    <a:pt x="1167" y="2180"/>
                    <a:pt x="1141" y="2059"/>
                    <a:pt x="1076" y="1959"/>
                  </a:cubicBezTo>
                  <a:cubicBezTo>
                    <a:pt x="1004" y="1845"/>
                    <a:pt x="903" y="1759"/>
                    <a:pt x="809" y="1664"/>
                  </a:cubicBezTo>
                  <a:cubicBezTo>
                    <a:pt x="718" y="1569"/>
                    <a:pt x="636" y="1468"/>
                    <a:pt x="562" y="1358"/>
                  </a:cubicBezTo>
                  <a:close/>
                  <a:moveTo>
                    <a:pt x="532" y="2136"/>
                  </a:moveTo>
                  <a:lnTo>
                    <a:pt x="532" y="2136"/>
                  </a:lnTo>
                  <a:cubicBezTo>
                    <a:pt x="860" y="2226"/>
                    <a:pt x="1184" y="2378"/>
                    <a:pt x="1413" y="2634"/>
                  </a:cubicBezTo>
                  <a:lnTo>
                    <a:pt x="1414" y="2634"/>
                  </a:lnTo>
                  <a:cubicBezTo>
                    <a:pt x="1431" y="2664"/>
                    <a:pt x="1448" y="2695"/>
                    <a:pt x="1464" y="2724"/>
                  </a:cubicBezTo>
                  <a:cubicBezTo>
                    <a:pt x="1353" y="2643"/>
                    <a:pt x="1221" y="2594"/>
                    <a:pt x="1104" y="2522"/>
                  </a:cubicBezTo>
                  <a:cubicBezTo>
                    <a:pt x="980" y="2450"/>
                    <a:pt x="869" y="2359"/>
                    <a:pt x="758" y="2270"/>
                  </a:cubicBezTo>
                  <a:cubicBezTo>
                    <a:pt x="755" y="2267"/>
                    <a:pt x="752" y="2266"/>
                    <a:pt x="750" y="2266"/>
                  </a:cubicBezTo>
                  <a:cubicBezTo>
                    <a:pt x="741" y="2266"/>
                    <a:pt x="733" y="2279"/>
                    <a:pt x="742" y="2287"/>
                  </a:cubicBezTo>
                  <a:cubicBezTo>
                    <a:pt x="856" y="2380"/>
                    <a:pt x="970" y="2473"/>
                    <a:pt x="1095" y="2553"/>
                  </a:cubicBezTo>
                  <a:cubicBezTo>
                    <a:pt x="1281" y="2666"/>
                    <a:pt x="1465" y="2780"/>
                    <a:pt x="1600" y="2954"/>
                  </a:cubicBezTo>
                  <a:cubicBezTo>
                    <a:pt x="1504" y="2924"/>
                    <a:pt x="1406" y="2907"/>
                    <a:pt x="1307" y="2885"/>
                  </a:cubicBezTo>
                  <a:cubicBezTo>
                    <a:pt x="1045" y="2834"/>
                    <a:pt x="911" y="2702"/>
                    <a:pt x="816" y="2457"/>
                  </a:cubicBezTo>
                  <a:cubicBezTo>
                    <a:pt x="740" y="2335"/>
                    <a:pt x="618" y="2252"/>
                    <a:pt x="532" y="2136"/>
                  </a:cubicBezTo>
                  <a:close/>
                  <a:moveTo>
                    <a:pt x="1630" y="0"/>
                  </a:moveTo>
                  <a:cubicBezTo>
                    <a:pt x="1607" y="0"/>
                    <a:pt x="1586" y="19"/>
                    <a:pt x="1593" y="54"/>
                  </a:cubicBezTo>
                  <a:cubicBezTo>
                    <a:pt x="1635" y="120"/>
                    <a:pt x="1665" y="191"/>
                    <a:pt x="1693" y="263"/>
                  </a:cubicBezTo>
                  <a:cubicBezTo>
                    <a:pt x="1663" y="235"/>
                    <a:pt x="1627" y="213"/>
                    <a:pt x="1597" y="213"/>
                  </a:cubicBezTo>
                  <a:cubicBezTo>
                    <a:pt x="1569" y="213"/>
                    <a:pt x="1545" y="232"/>
                    <a:pt x="1536" y="285"/>
                  </a:cubicBezTo>
                  <a:cubicBezTo>
                    <a:pt x="1550" y="482"/>
                    <a:pt x="1694" y="664"/>
                    <a:pt x="1881" y="725"/>
                  </a:cubicBezTo>
                  <a:cubicBezTo>
                    <a:pt x="1910" y="798"/>
                    <a:pt x="1943" y="875"/>
                    <a:pt x="1965" y="951"/>
                  </a:cubicBezTo>
                  <a:cubicBezTo>
                    <a:pt x="1970" y="969"/>
                    <a:pt x="1974" y="987"/>
                    <a:pt x="1977" y="1005"/>
                  </a:cubicBezTo>
                  <a:cubicBezTo>
                    <a:pt x="1978" y="1020"/>
                    <a:pt x="1979" y="1035"/>
                    <a:pt x="1980" y="1050"/>
                  </a:cubicBezTo>
                  <a:cubicBezTo>
                    <a:pt x="1985" y="1067"/>
                    <a:pt x="1985" y="1120"/>
                    <a:pt x="1999" y="1139"/>
                  </a:cubicBezTo>
                  <a:cubicBezTo>
                    <a:pt x="2007" y="1209"/>
                    <a:pt x="2012" y="1278"/>
                    <a:pt x="2012" y="1347"/>
                  </a:cubicBezTo>
                  <a:cubicBezTo>
                    <a:pt x="2008" y="1482"/>
                    <a:pt x="1984" y="1614"/>
                    <a:pt x="1957" y="1745"/>
                  </a:cubicBezTo>
                  <a:cubicBezTo>
                    <a:pt x="1933" y="1661"/>
                    <a:pt x="1895" y="1581"/>
                    <a:pt x="1845" y="1509"/>
                  </a:cubicBezTo>
                  <a:cubicBezTo>
                    <a:pt x="1868" y="1369"/>
                    <a:pt x="1972" y="1245"/>
                    <a:pt x="1941" y="1097"/>
                  </a:cubicBezTo>
                  <a:cubicBezTo>
                    <a:pt x="1928" y="1012"/>
                    <a:pt x="1883" y="973"/>
                    <a:pt x="1838" y="973"/>
                  </a:cubicBezTo>
                  <a:cubicBezTo>
                    <a:pt x="1794" y="973"/>
                    <a:pt x="1751" y="1012"/>
                    <a:pt x="1738" y="1085"/>
                  </a:cubicBezTo>
                  <a:cubicBezTo>
                    <a:pt x="1724" y="1044"/>
                    <a:pt x="1710" y="1005"/>
                    <a:pt x="1705" y="960"/>
                  </a:cubicBezTo>
                  <a:cubicBezTo>
                    <a:pt x="1701" y="942"/>
                    <a:pt x="1704" y="928"/>
                    <a:pt x="1699" y="909"/>
                  </a:cubicBezTo>
                  <a:cubicBezTo>
                    <a:pt x="1695" y="894"/>
                    <a:pt x="1680" y="885"/>
                    <a:pt x="1666" y="885"/>
                  </a:cubicBezTo>
                  <a:cubicBezTo>
                    <a:pt x="1653" y="885"/>
                    <a:pt x="1642" y="891"/>
                    <a:pt x="1637" y="905"/>
                  </a:cubicBezTo>
                  <a:cubicBezTo>
                    <a:pt x="1626" y="930"/>
                    <a:pt x="1650" y="949"/>
                    <a:pt x="1661" y="969"/>
                  </a:cubicBezTo>
                  <a:cubicBezTo>
                    <a:pt x="1682" y="1004"/>
                    <a:pt x="1691" y="1043"/>
                    <a:pt x="1701" y="1082"/>
                  </a:cubicBezTo>
                  <a:cubicBezTo>
                    <a:pt x="1672" y="1057"/>
                    <a:pt x="1643" y="1046"/>
                    <a:pt x="1619" y="1046"/>
                  </a:cubicBezTo>
                  <a:cubicBezTo>
                    <a:pt x="1568" y="1046"/>
                    <a:pt x="1533" y="1092"/>
                    <a:pt x="1547" y="1171"/>
                  </a:cubicBezTo>
                  <a:cubicBezTo>
                    <a:pt x="1534" y="1155"/>
                    <a:pt x="1522" y="1138"/>
                    <a:pt x="1512" y="1119"/>
                  </a:cubicBezTo>
                  <a:cubicBezTo>
                    <a:pt x="1490" y="1086"/>
                    <a:pt x="1480" y="1032"/>
                    <a:pt x="1441" y="1012"/>
                  </a:cubicBezTo>
                  <a:cubicBezTo>
                    <a:pt x="1439" y="1012"/>
                    <a:pt x="1436" y="1011"/>
                    <a:pt x="1434" y="1011"/>
                  </a:cubicBezTo>
                  <a:cubicBezTo>
                    <a:pt x="1419" y="1011"/>
                    <a:pt x="1405" y="1023"/>
                    <a:pt x="1407" y="1039"/>
                  </a:cubicBezTo>
                  <a:cubicBezTo>
                    <a:pt x="1408" y="1054"/>
                    <a:pt x="1417" y="1067"/>
                    <a:pt x="1428" y="1077"/>
                  </a:cubicBezTo>
                  <a:cubicBezTo>
                    <a:pt x="1467" y="1116"/>
                    <a:pt x="1504" y="1158"/>
                    <a:pt x="1542" y="1201"/>
                  </a:cubicBezTo>
                  <a:cubicBezTo>
                    <a:pt x="1509" y="1179"/>
                    <a:pt x="1460" y="1157"/>
                    <a:pt x="1419" y="1157"/>
                  </a:cubicBezTo>
                  <a:cubicBezTo>
                    <a:pt x="1387" y="1157"/>
                    <a:pt x="1359" y="1172"/>
                    <a:pt x="1350" y="1214"/>
                  </a:cubicBezTo>
                  <a:cubicBezTo>
                    <a:pt x="1352" y="1290"/>
                    <a:pt x="1418" y="1348"/>
                    <a:pt x="1475" y="1390"/>
                  </a:cubicBezTo>
                  <a:cubicBezTo>
                    <a:pt x="1552" y="1442"/>
                    <a:pt x="1644" y="1461"/>
                    <a:pt x="1730" y="1492"/>
                  </a:cubicBezTo>
                  <a:cubicBezTo>
                    <a:pt x="1765" y="1505"/>
                    <a:pt x="1773" y="1548"/>
                    <a:pt x="1795" y="1575"/>
                  </a:cubicBezTo>
                  <a:cubicBezTo>
                    <a:pt x="1867" y="1675"/>
                    <a:pt x="1908" y="1791"/>
                    <a:pt x="1939" y="1908"/>
                  </a:cubicBezTo>
                  <a:cubicBezTo>
                    <a:pt x="1892" y="1825"/>
                    <a:pt x="1832" y="1749"/>
                    <a:pt x="1764" y="1681"/>
                  </a:cubicBezTo>
                  <a:cubicBezTo>
                    <a:pt x="1711" y="1630"/>
                    <a:pt x="1656" y="1583"/>
                    <a:pt x="1601" y="1534"/>
                  </a:cubicBezTo>
                  <a:cubicBezTo>
                    <a:pt x="1584" y="1516"/>
                    <a:pt x="1562" y="1498"/>
                    <a:pt x="1541" y="1498"/>
                  </a:cubicBezTo>
                  <a:cubicBezTo>
                    <a:pt x="1528" y="1498"/>
                    <a:pt x="1516" y="1506"/>
                    <a:pt x="1506" y="1525"/>
                  </a:cubicBezTo>
                  <a:cubicBezTo>
                    <a:pt x="1499" y="1558"/>
                    <a:pt x="1520" y="1591"/>
                    <a:pt x="1527" y="1624"/>
                  </a:cubicBezTo>
                  <a:cubicBezTo>
                    <a:pt x="1577" y="1791"/>
                    <a:pt x="1657" y="1951"/>
                    <a:pt x="1784" y="2072"/>
                  </a:cubicBezTo>
                  <a:cubicBezTo>
                    <a:pt x="1854" y="2142"/>
                    <a:pt x="1936" y="2209"/>
                    <a:pt x="1972" y="2304"/>
                  </a:cubicBezTo>
                  <a:cubicBezTo>
                    <a:pt x="1978" y="2405"/>
                    <a:pt x="1982" y="2505"/>
                    <a:pt x="1978" y="2605"/>
                  </a:cubicBezTo>
                  <a:cubicBezTo>
                    <a:pt x="1924" y="2404"/>
                    <a:pt x="1797" y="2188"/>
                    <a:pt x="1712" y="2077"/>
                  </a:cubicBezTo>
                  <a:cubicBezTo>
                    <a:pt x="1596" y="1929"/>
                    <a:pt x="1457" y="1798"/>
                    <a:pt x="1307" y="1685"/>
                  </a:cubicBezTo>
                  <a:cubicBezTo>
                    <a:pt x="1250" y="1645"/>
                    <a:pt x="1187" y="1614"/>
                    <a:pt x="1127" y="1579"/>
                  </a:cubicBezTo>
                  <a:cubicBezTo>
                    <a:pt x="1033" y="1523"/>
                    <a:pt x="940" y="1460"/>
                    <a:pt x="845" y="1405"/>
                  </a:cubicBezTo>
                  <a:cubicBezTo>
                    <a:pt x="784" y="1370"/>
                    <a:pt x="720" y="1340"/>
                    <a:pt x="656" y="1313"/>
                  </a:cubicBezTo>
                  <a:cubicBezTo>
                    <a:pt x="613" y="1296"/>
                    <a:pt x="569" y="1273"/>
                    <a:pt x="522" y="1273"/>
                  </a:cubicBezTo>
                  <a:cubicBezTo>
                    <a:pt x="520" y="1273"/>
                    <a:pt x="517" y="1273"/>
                    <a:pt x="514" y="1273"/>
                  </a:cubicBezTo>
                  <a:cubicBezTo>
                    <a:pt x="494" y="1274"/>
                    <a:pt x="475" y="1287"/>
                    <a:pt x="470" y="1306"/>
                  </a:cubicBezTo>
                  <a:cubicBezTo>
                    <a:pt x="458" y="1347"/>
                    <a:pt x="497" y="1378"/>
                    <a:pt x="518" y="1408"/>
                  </a:cubicBezTo>
                  <a:cubicBezTo>
                    <a:pt x="662" y="1597"/>
                    <a:pt x="842" y="1758"/>
                    <a:pt x="975" y="1954"/>
                  </a:cubicBezTo>
                  <a:cubicBezTo>
                    <a:pt x="1036" y="2053"/>
                    <a:pt x="1081" y="2161"/>
                    <a:pt x="1139" y="2261"/>
                  </a:cubicBezTo>
                  <a:cubicBezTo>
                    <a:pt x="1124" y="2245"/>
                    <a:pt x="1108" y="2231"/>
                    <a:pt x="1094" y="2215"/>
                  </a:cubicBezTo>
                  <a:cubicBezTo>
                    <a:pt x="1020" y="2138"/>
                    <a:pt x="940" y="2062"/>
                    <a:pt x="858" y="1991"/>
                  </a:cubicBezTo>
                  <a:cubicBezTo>
                    <a:pt x="825" y="1964"/>
                    <a:pt x="790" y="1936"/>
                    <a:pt x="754" y="1909"/>
                  </a:cubicBezTo>
                  <a:cubicBezTo>
                    <a:pt x="762" y="1886"/>
                    <a:pt x="769" y="1863"/>
                    <a:pt x="771" y="1837"/>
                  </a:cubicBezTo>
                  <a:cubicBezTo>
                    <a:pt x="806" y="1814"/>
                    <a:pt x="762" y="1733"/>
                    <a:pt x="745" y="1707"/>
                  </a:cubicBezTo>
                  <a:cubicBezTo>
                    <a:pt x="722" y="1676"/>
                    <a:pt x="684" y="1655"/>
                    <a:pt x="646" y="1655"/>
                  </a:cubicBezTo>
                  <a:cubicBezTo>
                    <a:pt x="641" y="1655"/>
                    <a:pt x="636" y="1655"/>
                    <a:pt x="632" y="1656"/>
                  </a:cubicBezTo>
                  <a:cubicBezTo>
                    <a:pt x="609" y="1657"/>
                    <a:pt x="595" y="1679"/>
                    <a:pt x="600" y="1700"/>
                  </a:cubicBezTo>
                  <a:cubicBezTo>
                    <a:pt x="611" y="1764"/>
                    <a:pt x="670" y="1799"/>
                    <a:pt x="719" y="1835"/>
                  </a:cubicBezTo>
                  <a:cubicBezTo>
                    <a:pt x="717" y="1852"/>
                    <a:pt x="718" y="1867"/>
                    <a:pt x="720" y="1884"/>
                  </a:cubicBezTo>
                  <a:cubicBezTo>
                    <a:pt x="682" y="1858"/>
                    <a:pt x="642" y="1834"/>
                    <a:pt x="601" y="1813"/>
                  </a:cubicBezTo>
                  <a:cubicBezTo>
                    <a:pt x="547" y="1788"/>
                    <a:pt x="494" y="1762"/>
                    <a:pt x="444" y="1730"/>
                  </a:cubicBezTo>
                  <a:cubicBezTo>
                    <a:pt x="457" y="1652"/>
                    <a:pt x="435" y="1574"/>
                    <a:pt x="424" y="1499"/>
                  </a:cubicBezTo>
                  <a:cubicBezTo>
                    <a:pt x="432" y="1494"/>
                    <a:pt x="438" y="1487"/>
                    <a:pt x="439" y="1477"/>
                  </a:cubicBezTo>
                  <a:cubicBezTo>
                    <a:pt x="448" y="1423"/>
                    <a:pt x="435" y="1354"/>
                    <a:pt x="379" y="1331"/>
                  </a:cubicBezTo>
                  <a:cubicBezTo>
                    <a:pt x="373" y="1328"/>
                    <a:pt x="367" y="1327"/>
                    <a:pt x="362" y="1327"/>
                  </a:cubicBezTo>
                  <a:cubicBezTo>
                    <a:pt x="329" y="1327"/>
                    <a:pt x="305" y="1362"/>
                    <a:pt x="309" y="1395"/>
                  </a:cubicBezTo>
                  <a:cubicBezTo>
                    <a:pt x="312" y="1438"/>
                    <a:pt x="342" y="1479"/>
                    <a:pt x="378" y="1502"/>
                  </a:cubicBezTo>
                  <a:cubicBezTo>
                    <a:pt x="405" y="1568"/>
                    <a:pt x="416" y="1643"/>
                    <a:pt x="421" y="1714"/>
                  </a:cubicBezTo>
                  <a:cubicBezTo>
                    <a:pt x="348" y="1662"/>
                    <a:pt x="284" y="1598"/>
                    <a:pt x="239" y="1519"/>
                  </a:cubicBezTo>
                  <a:cubicBezTo>
                    <a:pt x="241" y="1467"/>
                    <a:pt x="242" y="1415"/>
                    <a:pt x="221" y="1366"/>
                  </a:cubicBezTo>
                  <a:cubicBezTo>
                    <a:pt x="207" y="1330"/>
                    <a:pt x="169" y="1298"/>
                    <a:pt x="131" y="1298"/>
                  </a:cubicBezTo>
                  <a:cubicBezTo>
                    <a:pt x="117" y="1298"/>
                    <a:pt x="103" y="1302"/>
                    <a:pt x="91" y="1312"/>
                  </a:cubicBezTo>
                  <a:cubicBezTo>
                    <a:pt x="12" y="1389"/>
                    <a:pt x="111" y="1514"/>
                    <a:pt x="198" y="1537"/>
                  </a:cubicBezTo>
                  <a:cubicBezTo>
                    <a:pt x="242" y="1575"/>
                    <a:pt x="278" y="1626"/>
                    <a:pt x="317" y="1670"/>
                  </a:cubicBezTo>
                  <a:cubicBezTo>
                    <a:pt x="359" y="1717"/>
                    <a:pt x="406" y="1757"/>
                    <a:pt x="455" y="1793"/>
                  </a:cubicBezTo>
                  <a:cubicBezTo>
                    <a:pt x="356" y="1790"/>
                    <a:pt x="262" y="1780"/>
                    <a:pt x="166" y="1750"/>
                  </a:cubicBezTo>
                  <a:cubicBezTo>
                    <a:pt x="170" y="1702"/>
                    <a:pt x="143" y="1650"/>
                    <a:pt x="107" y="1621"/>
                  </a:cubicBezTo>
                  <a:cubicBezTo>
                    <a:pt x="97" y="1613"/>
                    <a:pt x="83" y="1609"/>
                    <a:pt x="70" y="1609"/>
                  </a:cubicBezTo>
                  <a:cubicBezTo>
                    <a:pt x="42" y="1609"/>
                    <a:pt x="14" y="1626"/>
                    <a:pt x="9" y="1656"/>
                  </a:cubicBezTo>
                  <a:cubicBezTo>
                    <a:pt x="1" y="1710"/>
                    <a:pt x="45" y="1764"/>
                    <a:pt x="97" y="1764"/>
                  </a:cubicBezTo>
                  <a:cubicBezTo>
                    <a:pt x="106" y="1764"/>
                    <a:pt x="115" y="1762"/>
                    <a:pt x="124" y="1759"/>
                  </a:cubicBezTo>
                  <a:cubicBezTo>
                    <a:pt x="128" y="1764"/>
                    <a:pt x="134" y="1767"/>
                    <a:pt x="140" y="1769"/>
                  </a:cubicBezTo>
                  <a:cubicBezTo>
                    <a:pt x="143" y="1769"/>
                    <a:pt x="145" y="1769"/>
                    <a:pt x="148" y="1767"/>
                  </a:cubicBezTo>
                  <a:cubicBezTo>
                    <a:pt x="223" y="1793"/>
                    <a:pt x="296" y="1828"/>
                    <a:pt x="376" y="1836"/>
                  </a:cubicBezTo>
                  <a:cubicBezTo>
                    <a:pt x="385" y="1836"/>
                    <a:pt x="393" y="1837"/>
                    <a:pt x="402" y="1837"/>
                  </a:cubicBezTo>
                  <a:cubicBezTo>
                    <a:pt x="430" y="1837"/>
                    <a:pt x="458" y="1833"/>
                    <a:pt x="483" y="1821"/>
                  </a:cubicBezTo>
                  <a:cubicBezTo>
                    <a:pt x="487" y="1821"/>
                    <a:pt x="490" y="1820"/>
                    <a:pt x="492" y="1818"/>
                  </a:cubicBezTo>
                  <a:cubicBezTo>
                    <a:pt x="553" y="1860"/>
                    <a:pt x="617" y="1896"/>
                    <a:pt x="681" y="1936"/>
                  </a:cubicBezTo>
                  <a:cubicBezTo>
                    <a:pt x="651" y="1938"/>
                    <a:pt x="622" y="1940"/>
                    <a:pt x="595" y="1948"/>
                  </a:cubicBezTo>
                  <a:cubicBezTo>
                    <a:pt x="566" y="1919"/>
                    <a:pt x="524" y="1884"/>
                    <a:pt x="481" y="1884"/>
                  </a:cubicBezTo>
                  <a:cubicBezTo>
                    <a:pt x="470" y="1884"/>
                    <a:pt x="459" y="1886"/>
                    <a:pt x="449" y="1890"/>
                  </a:cubicBezTo>
                  <a:cubicBezTo>
                    <a:pt x="399" y="1912"/>
                    <a:pt x="404" y="1971"/>
                    <a:pt x="448" y="1996"/>
                  </a:cubicBezTo>
                  <a:cubicBezTo>
                    <a:pt x="467" y="2008"/>
                    <a:pt x="488" y="2012"/>
                    <a:pt x="510" y="2012"/>
                  </a:cubicBezTo>
                  <a:cubicBezTo>
                    <a:pt x="538" y="2012"/>
                    <a:pt x="566" y="2006"/>
                    <a:pt x="593" y="2004"/>
                  </a:cubicBezTo>
                  <a:cubicBezTo>
                    <a:pt x="643" y="2004"/>
                    <a:pt x="691" y="1987"/>
                    <a:pt x="739" y="1972"/>
                  </a:cubicBezTo>
                  <a:cubicBezTo>
                    <a:pt x="742" y="1974"/>
                    <a:pt x="744" y="1975"/>
                    <a:pt x="747" y="1978"/>
                  </a:cubicBezTo>
                  <a:cubicBezTo>
                    <a:pt x="888" y="2074"/>
                    <a:pt x="1015" y="2192"/>
                    <a:pt x="1138" y="2312"/>
                  </a:cubicBezTo>
                  <a:cubicBezTo>
                    <a:pt x="996" y="2220"/>
                    <a:pt x="834" y="2152"/>
                    <a:pt x="658" y="2103"/>
                  </a:cubicBezTo>
                  <a:cubicBezTo>
                    <a:pt x="604" y="2087"/>
                    <a:pt x="551" y="2070"/>
                    <a:pt x="497" y="2054"/>
                  </a:cubicBezTo>
                  <a:cubicBezTo>
                    <a:pt x="484" y="2050"/>
                    <a:pt x="469" y="2044"/>
                    <a:pt x="454" y="2044"/>
                  </a:cubicBezTo>
                  <a:cubicBezTo>
                    <a:pt x="447" y="2044"/>
                    <a:pt x="439" y="2046"/>
                    <a:pt x="433" y="2050"/>
                  </a:cubicBezTo>
                  <a:cubicBezTo>
                    <a:pt x="377" y="2092"/>
                    <a:pt x="470" y="2148"/>
                    <a:pt x="492" y="2186"/>
                  </a:cubicBezTo>
                  <a:cubicBezTo>
                    <a:pt x="583" y="2309"/>
                    <a:pt x="704" y="2409"/>
                    <a:pt x="774" y="2548"/>
                  </a:cubicBezTo>
                  <a:cubicBezTo>
                    <a:pt x="966" y="2883"/>
                    <a:pt x="1291" y="2969"/>
                    <a:pt x="1643" y="3046"/>
                  </a:cubicBezTo>
                  <a:cubicBezTo>
                    <a:pt x="1645" y="3046"/>
                    <a:pt x="1648" y="3046"/>
                    <a:pt x="1650" y="3046"/>
                  </a:cubicBezTo>
                  <a:cubicBezTo>
                    <a:pt x="1667" y="3046"/>
                    <a:pt x="1684" y="3039"/>
                    <a:pt x="1692" y="3024"/>
                  </a:cubicBezTo>
                  <a:cubicBezTo>
                    <a:pt x="1694" y="3016"/>
                    <a:pt x="1697" y="3010"/>
                    <a:pt x="1697" y="3004"/>
                  </a:cubicBezTo>
                  <a:cubicBezTo>
                    <a:pt x="1713" y="3013"/>
                    <a:pt x="1730" y="3021"/>
                    <a:pt x="1749" y="3026"/>
                  </a:cubicBezTo>
                  <a:cubicBezTo>
                    <a:pt x="1762" y="3029"/>
                    <a:pt x="1775" y="3030"/>
                    <a:pt x="1788" y="3030"/>
                  </a:cubicBezTo>
                  <a:cubicBezTo>
                    <a:pt x="1800" y="3030"/>
                    <a:pt x="1811" y="3029"/>
                    <a:pt x="1823" y="3027"/>
                  </a:cubicBezTo>
                  <a:cubicBezTo>
                    <a:pt x="1832" y="3027"/>
                    <a:pt x="1841" y="3025"/>
                    <a:pt x="1849" y="3019"/>
                  </a:cubicBezTo>
                  <a:cubicBezTo>
                    <a:pt x="1895" y="3004"/>
                    <a:pt x="1936" y="2971"/>
                    <a:pt x="1961" y="2930"/>
                  </a:cubicBezTo>
                  <a:cubicBezTo>
                    <a:pt x="1994" y="2880"/>
                    <a:pt x="2005" y="2816"/>
                    <a:pt x="2001" y="2745"/>
                  </a:cubicBezTo>
                  <a:cubicBezTo>
                    <a:pt x="2040" y="2607"/>
                    <a:pt x="2052" y="2462"/>
                    <a:pt x="2053" y="2319"/>
                  </a:cubicBezTo>
                  <a:cubicBezTo>
                    <a:pt x="2054" y="2209"/>
                    <a:pt x="2028" y="2103"/>
                    <a:pt x="1986" y="2003"/>
                  </a:cubicBezTo>
                  <a:cubicBezTo>
                    <a:pt x="1989" y="1943"/>
                    <a:pt x="1984" y="1884"/>
                    <a:pt x="1974" y="1825"/>
                  </a:cubicBezTo>
                  <a:cubicBezTo>
                    <a:pt x="1978" y="1817"/>
                    <a:pt x="1980" y="1810"/>
                    <a:pt x="1982" y="1805"/>
                  </a:cubicBezTo>
                  <a:cubicBezTo>
                    <a:pt x="2025" y="1693"/>
                    <a:pt x="2045" y="1576"/>
                    <a:pt x="2051" y="1458"/>
                  </a:cubicBezTo>
                  <a:cubicBezTo>
                    <a:pt x="2068" y="1448"/>
                    <a:pt x="2073" y="1417"/>
                    <a:pt x="2081" y="1399"/>
                  </a:cubicBezTo>
                  <a:cubicBezTo>
                    <a:pt x="2096" y="1355"/>
                    <a:pt x="2111" y="1312"/>
                    <a:pt x="2128" y="1270"/>
                  </a:cubicBezTo>
                  <a:cubicBezTo>
                    <a:pt x="2132" y="1260"/>
                    <a:pt x="2137" y="1251"/>
                    <a:pt x="2141" y="1242"/>
                  </a:cubicBezTo>
                  <a:cubicBezTo>
                    <a:pt x="2189" y="1136"/>
                    <a:pt x="2242" y="1031"/>
                    <a:pt x="2258" y="916"/>
                  </a:cubicBezTo>
                  <a:cubicBezTo>
                    <a:pt x="2277" y="793"/>
                    <a:pt x="2269" y="668"/>
                    <a:pt x="2258" y="544"/>
                  </a:cubicBezTo>
                  <a:cubicBezTo>
                    <a:pt x="2251" y="498"/>
                    <a:pt x="2256" y="445"/>
                    <a:pt x="2234" y="403"/>
                  </a:cubicBezTo>
                  <a:cubicBezTo>
                    <a:pt x="2222" y="388"/>
                    <a:pt x="2210" y="382"/>
                    <a:pt x="2198" y="382"/>
                  </a:cubicBezTo>
                  <a:cubicBezTo>
                    <a:pt x="2175" y="382"/>
                    <a:pt x="2154" y="404"/>
                    <a:pt x="2141" y="428"/>
                  </a:cubicBezTo>
                  <a:cubicBezTo>
                    <a:pt x="2140" y="431"/>
                    <a:pt x="2138" y="435"/>
                    <a:pt x="2137" y="438"/>
                  </a:cubicBezTo>
                  <a:cubicBezTo>
                    <a:pt x="2094" y="520"/>
                    <a:pt x="2051" y="602"/>
                    <a:pt x="2021" y="690"/>
                  </a:cubicBezTo>
                  <a:cubicBezTo>
                    <a:pt x="2003" y="749"/>
                    <a:pt x="1990" y="811"/>
                    <a:pt x="1982" y="874"/>
                  </a:cubicBezTo>
                  <a:cubicBezTo>
                    <a:pt x="1971" y="820"/>
                    <a:pt x="1959" y="768"/>
                    <a:pt x="1947" y="716"/>
                  </a:cubicBezTo>
                  <a:cubicBezTo>
                    <a:pt x="1963" y="698"/>
                    <a:pt x="1959" y="671"/>
                    <a:pt x="1964" y="649"/>
                  </a:cubicBezTo>
                  <a:cubicBezTo>
                    <a:pt x="1977" y="581"/>
                    <a:pt x="1986" y="511"/>
                    <a:pt x="1987" y="442"/>
                  </a:cubicBezTo>
                  <a:cubicBezTo>
                    <a:pt x="1989" y="337"/>
                    <a:pt x="1959" y="208"/>
                    <a:pt x="1861" y="151"/>
                  </a:cubicBezTo>
                  <a:cubicBezTo>
                    <a:pt x="1849" y="146"/>
                    <a:pt x="1838" y="144"/>
                    <a:pt x="1828" y="144"/>
                  </a:cubicBezTo>
                  <a:cubicBezTo>
                    <a:pt x="1760" y="144"/>
                    <a:pt x="1743" y="241"/>
                    <a:pt x="1747" y="306"/>
                  </a:cubicBezTo>
                  <a:cubicBezTo>
                    <a:pt x="1726" y="220"/>
                    <a:pt x="1708" y="132"/>
                    <a:pt x="1679" y="48"/>
                  </a:cubicBezTo>
                  <a:cubicBezTo>
                    <a:pt x="1674" y="16"/>
                    <a:pt x="1651" y="0"/>
                    <a:pt x="163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3578979" y="2871014"/>
              <a:ext cx="487" cy="34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" y="3"/>
                    <a:pt x="4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3584390" y="2899873"/>
              <a:ext cx="52111" cy="39924"/>
            </a:xfrm>
            <a:custGeom>
              <a:avLst/>
              <a:gdLst/>
              <a:ahLst/>
              <a:cxnLst/>
              <a:rect l="l" t="t" r="r" b="b"/>
              <a:pathLst>
                <a:path w="1069" h="819" extrusionOk="0">
                  <a:moveTo>
                    <a:pt x="1" y="0"/>
                  </a:moveTo>
                  <a:cubicBezTo>
                    <a:pt x="88" y="116"/>
                    <a:pt x="210" y="199"/>
                    <a:pt x="285" y="321"/>
                  </a:cubicBezTo>
                  <a:cubicBezTo>
                    <a:pt x="380" y="566"/>
                    <a:pt x="514" y="698"/>
                    <a:pt x="776" y="749"/>
                  </a:cubicBezTo>
                  <a:cubicBezTo>
                    <a:pt x="875" y="771"/>
                    <a:pt x="973" y="788"/>
                    <a:pt x="1069" y="818"/>
                  </a:cubicBezTo>
                  <a:cubicBezTo>
                    <a:pt x="1043" y="784"/>
                    <a:pt x="1013" y="751"/>
                    <a:pt x="983" y="721"/>
                  </a:cubicBezTo>
                  <a:cubicBezTo>
                    <a:pt x="934" y="704"/>
                    <a:pt x="886" y="687"/>
                    <a:pt x="838" y="670"/>
                  </a:cubicBezTo>
                  <a:cubicBezTo>
                    <a:pt x="755" y="641"/>
                    <a:pt x="673" y="612"/>
                    <a:pt x="594" y="577"/>
                  </a:cubicBezTo>
                  <a:cubicBezTo>
                    <a:pt x="545" y="554"/>
                    <a:pt x="493" y="526"/>
                    <a:pt x="466" y="479"/>
                  </a:cubicBezTo>
                  <a:cubicBezTo>
                    <a:pt x="360" y="302"/>
                    <a:pt x="221" y="144"/>
                    <a:pt x="59" y="17"/>
                  </a:cubicBezTo>
                  <a:cubicBezTo>
                    <a:pt x="40" y="11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3585901" y="2861898"/>
              <a:ext cx="59082" cy="77314"/>
            </a:xfrm>
            <a:custGeom>
              <a:avLst/>
              <a:gdLst/>
              <a:ahLst/>
              <a:cxnLst/>
              <a:rect l="l" t="t" r="r" b="b"/>
              <a:pathLst>
                <a:path w="1212" h="1586" extrusionOk="0">
                  <a:moveTo>
                    <a:pt x="0" y="1"/>
                  </a:moveTo>
                  <a:cubicBezTo>
                    <a:pt x="74" y="110"/>
                    <a:pt x="156" y="212"/>
                    <a:pt x="247" y="305"/>
                  </a:cubicBezTo>
                  <a:cubicBezTo>
                    <a:pt x="341" y="402"/>
                    <a:pt x="442" y="488"/>
                    <a:pt x="514" y="602"/>
                  </a:cubicBezTo>
                  <a:cubicBezTo>
                    <a:pt x="579" y="702"/>
                    <a:pt x="605" y="823"/>
                    <a:pt x="666" y="926"/>
                  </a:cubicBezTo>
                  <a:cubicBezTo>
                    <a:pt x="715" y="1011"/>
                    <a:pt x="782" y="1084"/>
                    <a:pt x="843" y="1159"/>
                  </a:cubicBezTo>
                  <a:cubicBezTo>
                    <a:pt x="849" y="1165"/>
                    <a:pt x="851" y="1173"/>
                    <a:pt x="848" y="1180"/>
                  </a:cubicBezTo>
                  <a:cubicBezTo>
                    <a:pt x="859" y="1194"/>
                    <a:pt x="871" y="1211"/>
                    <a:pt x="885" y="1230"/>
                  </a:cubicBezTo>
                  <a:cubicBezTo>
                    <a:pt x="924" y="1280"/>
                    <a:pt x="962" y="1335"/>
                    <a:pt x="996" y="1393"/>
                  </a:cubicBezTo>
                  <a:cubicBezTo>
                    <a:pt x="1063" y="1485"/>
                    <a:pt x="1139" y="1571"/>
                    <a:pt x="1211" y="1586"/>
                  </a:cubicBezTo>
                  <a:cubicBezTo>
                    <a:pt x="1210" y="1585"/>
                    <a:pt x="1210" y="1584"/>
                    <a:pt x="1210" y="1583"/>
                  </a:cubicBezTo>
                  <a:cubicBezTo>
                    <a:pt x="1120" y="1463"/>
                    <a:pt x="1069" y="1314"/>
                    <a:pt x="990" y="1185"/>
                  </a:cubicBezTo>
                  <a:cubicBezTo>
                    <a:pt x="916" y="1067"/>
                    <a:pt x="793" y="983"/>
                    <a:pt x="750" y="852"/>
                  </a:cubicBezTo>
                  <a:cubicBezTo>
                    <a:pt x="736" y="808"/>
                    <a:pt x="711" y="769"/>
                    <a:pt x="686" y="730"/>
                  </a:cubicBezTo>
                  <a:cubicBezTo>
                    <a:pt x="634" y="649"/>
                    <a:pt x="581" y="569"/>
                    <a:pt x="516" y="499"/>
                  </a:cubicBezTo>
                  <a:cubicBezTo>
                    <a:pt x="472" y="453"/>
                    <a:pt x="421" y="412"/>
                    <a:pt x="384" y="360"/>
                  </a:cubicBezTo>
                  <a:cubicBezTo>
                    <a:pt x="351" y="316"/>
                    <a:pt x="327" y="264"/>
                    <a:pt x="294" y="220"/>
                  </a:cubicBezTo>
                  <a:cubicBezTo>
                    <a:pt x="241" y="147"/>
                    <a:pt x="166" y="94"/>
                    <a:pt x="95" y="39"/>
                  </a:cubicBezTo>
                  <a:cubicBezTo>
                    <a:pt x="64" y="24"/>
                    <a:pt x="33" y="12"/>
                    <a:pt x="0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3375751" y="2980062"/>
              <a:ext cx="19450" cy="11748"/>
            </a:xfrm>
            <a:custGeom>
              <a:avLst/>
              <a:gdLst/>
              <a:ahLst/>
              <a:cxnLst/>
              <a:rect l="l" t="t" r="r" b="b"/>
              <a:pathLst>
                <a:path w="399" h="241" extrusionOk="0">
                  <a:moveTo>
                    <a:pt x="39" y="0"/>
                  </a:moveTo>
                  <a:cubicBezTo>
                    <a:pt x="15" y="0"/>
                    <a:pt x="3" y="47"/>
                    <a:pt x="1" y="73"/>
                  </a:cubicBezTo>
                  <a:cubicBezTo>
                    <a:pt x="52" y="121"/>
                    <a:pt x="107" y="170"/>
                    <a:pt x="121" y="240"/>
                  </a:cubicBezTo>
                  <a:cubicBezTo>
                    <a:pt x="176" y="185"/>
                    <a:pt x="252" y="156"/>
                    <a:pt x="329" y="156"/>
                  </a:cubicBezTo>
                  <a:cubicBezTo>
                    <a:pt x="351" y="156"/>
                    <a:pt x="372" y="158"/>
                    <a:pt x="393" y="163"/>
                  </a:cubicBezTo>
                  <a:cubicBezTo>
                    <a:pt x="396" y="149"/>
                    <a:pt x="399" y="135"/>
                    <a:pt x="393" y="123"/>
                  </a:cubicBezTo>
                  <a:cubicBezTo>
                    <a:pt x="385" y="111"/>
                    <a:pt x="375" y="108"/>
                    <a:pt x="363" y="108"/>
                  </a:cubicBezTo>
                  <a:cubicBezTo>
                    <a:pt x="349" y="108"/>
                    <a:pt x="333" y="112"/>
                    <a:pt x="319" y="112"/>
                  </a:cubicBezTo>
                  <a:cubicBezTo>
                    <a:pt x="315" y="112"/>
                    <a:pt x="312" y="112"/>
                    <a:pt x="308" y="111"/>
                  </a:cubicBezTo>
                  <a:cubicBezTo>
                    <a:pt x="275" y="98"/>
                    <a:pt x="298" y="49"/>
                    <a:pt x="298" y="22"/>
                  </a:cubicBezTo>
                  <a:cubicBezTo>
                    <a:pt x="300" y="12"/>
                    <a:pt x="288" y="7"/>
                    <a:pt x="280" y="3"/>
                  </a:cubicBezTo>
                  <a:cubicBezTo>
                    <a:pt x="276" y="2"/>
                    <a:pt x="272" y="2"/>
                    <a:pt x="268" y="2"/>
                  </a:cubicBezTo>
                  <a:cubicBezTo>
                    <a:pt x="221" y="2"/>
                    <a:pt x="190" y="52"/>
                    <a:pt x="158" y="80"/>
                  </a:cubicBezTo>
                  <a:cubicBezTo>
                    <a:pt x="151" y="83"/>
                    <a:pt x="145" y="85"/>
                    <a:pt x="139" y="85"/>
                  </a:cubicBezTo>
                  <a:cubicBezTo>
                    <a:pt x="102" y="85"/>
                    <a:pt x="85" y="24"/>
                    <a:pt x="55" y="6"/>
                  </a:cubicBezTo>
                  <a:cubicBezTo>
                    <a:pt x="49" y="2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3370096" y="2982744"/>
              <a:ext cx="10724" cy="16087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27" y="1"/>
                  </a:moveTo>
                  <a:cubicBezTo>
                    <a:pt x="0" y="124"/>
                    <a:pt x="23" y="266"/>
                    <a:pt x="144" y="329"/>
                  </a:cubicBezTo>
                  <a:cubicBezTo>
                    <a:pt x="220" y="193"/>
                    <a:pt x="158" y="69"/>
                    <a:pt x="2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3378432" y="2991664"/>
              <a:ext cx="18670" cy="9944"/>
            </a:xfrm>
            <a:custGeom>
              <a:avLst/>
              <a:gdLst/>
              <a:ahLst/>
              <a:cxnLst/>
              <a:rect l="l" t="t" r="r" b="b"/>
              <a:pathLst>
                <a:path w="383" h="204" extrusionOk="0">
                  <a:moveTo>
                    <a:pt x="278" y="0"/>
                  </a:moveTo>
                  <a:cubicBezTo>
                    <a:pt x="204" y="0"/>
                    <a:pt x="131" y="16"/>
                    <a:pt x="72" y="61"/>
                  </a:cubicBezTo>
                  <a:cubicBezTo>
                    <a:pt x="71" y="75"/>
                    <a:pt x="69" y="89"/>
                    <a:pt x="63" y="101"/>
                  </a:cubicBezTo>
                  <a:cubicBezTo>
                    <a:pt x="52" y="140"/>
                    <a:pt x="23" y="171"/>
                    <a:pt x="0" y="203"/>
                  </a:cubicBezTo>
                  <a:cubicBezTo>
                    <a:pt x="65" y="200"/>
                    <a:pt x="134" y="186"/>
                    <a:pt x="188" y="151"/>
                  </a:cubicBezTo>
                  <a:cubicBezTo>
                    <a:pt x="250" y="100"/>
                    <a:pt x="312" y="49"/>
                    <a:pt x="383" y="10"/>
                  </a:cubicBezTo>
                  <a:cubicBezTo>
                    <a:pt x="349" y="4"/>
                    <a:pt x="314" y="0"/>
                    <a:pt x="278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3310624" y="2979234"/>
              <a:ext cx="30808" cy="75217"/>
            </a:xfrm>
            <a:custGeom>
              <a:avLst/>
              <a:gdLst/>
              <a:ahLst/>
              <a:cxnLst/>
              <a:rect l="l" t="t" r="r" b="b"/>
              <a:pathLst>
                <a:path w="632" h="1543" extrusionOk="0">
                  <a:moveTo>
                    <a:pt x="54" y="0"/>
                  </a:moveTo>
                  <a:cubicBezTo>
                    <a:pt x="53" y="5"/>
                    <a:pt x="53" y="11"/>
                    <a:pt x="53" y="16"/>
                  </a:cubicBezTo>
                  <a:cubicBezTo>
                    <a:pt x="37" y="201"/>
                    <a:pt x="1" y="386"/>
                    <a:pt x="24" y="572"/>
                  </a:cubicBezTo>
                  <a:cubicBezTo>
                    <a:pt x="63" y="839"/>
                    <a:pt x="203" y="1083"/>
                    <a:pt x="401" y="1265"/>
                  </a:cubicBezTo>
                  <a:cubicBezTo>
                    <a:pt x="483" y="1349"/>
                    <a:pt x="569" y="1431"/>
                    <a:pt x="627" y="1533"/>
                  </a:cubicBezTo>
                  <a:cubicBezTo>
                    <a:pt x="629" y="1536"/>
                    <a:pt x="631" y="1539"/>
                    <a:pt x="632" y="1542"/>
                  </a:cubicBezTo>
                  <a:cubicBezTo>
                    <a:pt x="632" y="1539"/>
                    <a:pt x="631" y="1536"/>
                    <a:pt x="631" y="1533"/>
                  </a:cubicBezTo>
                  <a:cubicBezTo>
                    <a:pt x="625" y="1491"/>
                    <a:pt x="616" y="1449"/>
                    <a:pt x="607" y="1407"/>
                  </a:cubicBezTo>
                  <a:cubicBezTo>
                    <a:pt x="578" y="1279"/>
                    <a:pt x="537" y="1157"/>
                    <a:pt x="480" y="1040"/>
                  </a:cubicBezTo>
                  <a:cubicBezTo>
                    <a:pt x="365" y="806"/>
                    <a:pt x="241" y="569"/>
                    <a:pt x="200" y="309"/>
                  </a:cubicBezTo>
                  <a:cubicBezTo>
                    <a:pt x="199" y="301"/>
                    <a:pt x="206" y="296"/>
                    <a:pt x="212" y="296"/>
                  </a:cubicBezTo>
                  <a:cubicBezTo>
                    <a:pt x="217" y="296"/>
                    <a:pt x="222" y="299"/>
                    <a:pt x="223" y="306"/>
                  </a:cubicBezTo>
                  <a:cubicBezTo>
                    <a:pt x="252" y="448"/>
                    <a:pt x="300" y="581"/>
                    <a:pt x="361" y="709"/>
                  </a:cubicBezTo>
                  <a:cubicBezTo>
                    <a:pt x="440" y="871"/>
                    <a:pt x="551" y="1014"/>
                    <a:pt x="620" y="1180"/>
                  </a:cubicBezTo>
                  <a:cubicBezTo>
                    <a:pt x="572" y="697"/>
                    <a:pt x="479" y="289"/>
                    <a:pt x="54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3344357" y="2995077"/>
              <a:ext cx="79897" cy="64395"/>
            </a:xfrm>
            <a:custGeom>
              <a:avLst/>
              <a:gdLst/>
              <a:ahLst/>
              <a:cxnLst/>
              <a:rect l="l" t="t" r="r" b="b"/>
              <a:pathLst>
                <a:path w="1639" h="1321" extrusionOk="0">
                  <a:moveTo>
                    <a:pt x="1638" y="1"/>
                  </a:moveTo>
                  <a:lnTo>
                    <a:pt x="1638" y="1"/>
                  </a:lnTo>
                  <a:cubicBezTo>
                    <a:pt x="1626" y="6"/>
                    <a:pt x="1612" y="11"/>
                    <a:pt x="1600" y="17"/>
                  </a:cubicBezTo>
                  <a:cubicBezTo>
                    <a:pt x="1508" y="53"/>
                    <a:pt x="1417" y="92"/>
                    <a:pt x="1334" y="149"/>
                  </a:cubicBezTo>
                  <a:cubicBezTo>
                    <a:pt x="1242" y="209"/>
                    <a:pt x="1169" y="290"/>
                    <a:pt x="1081" y="353"/>
                  </a:cubicBezTo>
                  <a:cubicBezTo>
                    <a:pt x="1069" y="361"/>
                    <a:pt x="1056" y="364"/>
                    <a:pt x="1043" y="364"/>
                  </a:cubicBezTo>
                  <a:cubicBezTo>
                    <a:pt x="1025" y="364"/>
                    <a:pt x="1007" y="359"/>
                    <a:pt x="989" y="354"/>
                  </a:cubicBezTo>
                  <a:cubicBezTo>
                    <a:pt x="976" y="351"/>
                    <a:pt x="964" y="350"/>
                    <a:pt x="951" y="350"/>
                  </a:cubicBezTo>
                  <a:cubicBezTo>
                    <a:pt x="898" y="350"/>
                    <a:pt x="846" y="370"/>
                    <a:pt x="798" y="394"/>
                  </a:cubicBezTo>
                  <a:cubicBezTo>
                    <a:pt x="547" y="530"/>
                    <a:pt x="314" y="711"/>
                    <a:pt x="152" y="948"/>
                  </a:cubicBezTo>
                  <a:cubicBezTo>
                    <a:pt x="143" y="962"/>
                    <a:pt x="133" y="977"/>
                    <a:pt x="126" y="990"/>
                  </a:cubicBezTo>
                  <a:cubicBezTo>
                    <a:pt x="121" y="1001"/>
                    <a:pt x="115" y="1011"/>
                    <a:pt x="111" y="1023"/>
                  </a:cubicBezTo>
                  <a:cubicBezTo>
                    <a:pt x="109" y="1032"/>
                    <a:pt x="111" y="1039"/>
                    <a:pt x="121" y="1039"/>
                  </a:cubicBezTo>
                  <a:cubicBezTo>
                    <a:pt x="128" y="1039"/>
                    <a:pt x="139" y="1035"/>
                    <a:pt x="155" y="1028"/>
                  </a:cubicBezTo>
                  <a:cubicBezTo>
                    <a:pt x="366" y="847"/>
                    <a:pt x="642" y="782"/>
                    <a:pt x="884" y="659"/>
                  </a:cubicBezTo>
                  <a:cubicBezTo>
                    <a:pt x="1058" y="566"/>
                    <a:pt x="1209" y="435"/>
                    <a:pt x="1353" y="300"/>
                  </a:cubicBezTo>
                  <a:cubicBezTo>
                    <a:pt x="1385" y="270"/>
                    <a:pt x="1417" y="236"/>
                    <a:pt x="1449" y="205"/>
                  </a:cubicBezTo>
                  <a:cubicBezTo>
                    <a:pt x="1452" y="202"/>
                    <a:pt x="1455" y="201"/>
                    <a:pt x="1458" y="201"/>
                  </a:cubicBezTo>
                  <a:cubicBezTo>
                    <a:pt x="1468" y="201"/>
                    <a:pt x="1477" y="214"/>
                    <a:pt x="1467" y="223"/>
                  </a:cubicBezTo>
                  <a:cubicBezTo>
                    <a:pt x="1269" y="409"/>
                    <a:pt x="1062" y="593"/>
                    <a:pt x="826" y="734"/>
                  </a:cubicBezTo>
                  <a:cubicBezTo>
                    <a:pt x="598" y="871"/>
                    <a:pt x="339" y="956"/>
                    <a:pt x="125" y="1117"/>
                  </a:cubicBezTo>
                  <a:cubicBezTo>
                    <a:pt x="101" y="1135"/>
                    <a:pt x="77" y="1153"/>
                    <a:pt x="52" y="1168"/>
                  </a:cubicBezTo>
                  <a:cubicBezTo>
                    <a:pt x="51" y="1171"/>
                    <a:pt x="50" y="1173"/>
                    <a:pt x="49" y="1176"/>
                  </a:cubicBezTo>
                  <a:cubicBezTo>
                    <a:pt x="45" y="1187"/>
                    <a:pt x="41" y="1197"/>
                    <a:pt x="38" y="1208"/>
                  </a:cubicBezTo>
                  <a:cubicBezTo>
                    <a:pt x="30" y="1230"/>
                    <a:pt x="24" y="1251"/>
                    <a:pt x="18" y="1273"/>
                  </a:cubicBezTo>
                  <a:cubicBezTo>
                    <a:pt x="16" y="1279"/>
                    <a:pt x="11" y="1284"/>
                    <a:pt x="5" y="1286"/>
                  </a:cubicBezTo>
                  <a:cubicBezTo>
                    <a:pt x="4" y="1294"/>
                    <a:pt x="2" y="1300"/>
                    <a:pt x="1" y="1307"/>
                  </a:cubicBezTo>
                  <a:cubicBezTo>
                    <a:pt x="42" y="1316"/>
                    <a:pt x="84" y="1321"/>
                    <a:pt x="126" y="1321"/>
                  </a:cubicBezTo>
                  <a:cubicBezTo>
                    <a:pt x="259" y="1321"/>
                    <a:pt x="392" y="1278"/>
                    <a:pt x="505" y="1208"/>
                  </a:cubicBezTo>
                  <a:cubicBezTo>
                    <a:pt x="522" y="1197"/>
                    <a:pt x="538" y="1187"/>
                    <a:pt x="553" y="1175"/>
                  </a:cubicBezTo>
                  <a:cubicBezTo>
                    <a:pt x="616" y="1135"/>
                    <a:pt x="669" y="1098"/>
                    <a:pt x="729" y="1058"/>
                  </a:cubicBezTo>
                  <a:cubicBezTo>
                    <a:pt x="737" y="1054"/>
                    <a:pt x="746" y="1053"/>
                    <a:pt x="754" y="1053"/>
                  </a:cubicBezTo>
                  <a:cubicBezTo>
                    <a:pt x="771" y="1053"/>
                    <a:pt x="788" y="1058"/>
                    <a:pt x="805" y="1058"/>
                  </a:cubicBezTo>
                  <a:cubicBezTo>
                    <a:pt x="812" y="1058"/>
                    <a:pt x="819" y="1057"/>
                    <a:pt x="826" y="1054"/>
                  </a:cubicBezTo>
                  <a:cubicBezTo>
                    <a:pt x="1009" y="1009"/>
                    <a:pt x="1073" y="815"/>
                    <a:pt x="1148" y="665"/>
                  </a:cubicBezTo>
                  <a:cubicBezTo>
                    <a:pt x="1179" y="618"/>
                    <a:pt x="1235" y="597"/>
                    <a:pt x="1276" y="562"/>
                  </a:cubicBezTo>
                  <a:cubicBezTo>
                    <a:pt x="1463" y="425"/>
                    <a:pt x="1554" y="209"/>
                    <a:pt x="163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3344065" y="2976845"/>
              <a:ext cx="11846" cy="51867"/>
            </a:xfrm>
            <a:custGeom>
              <a:avLst/>
              <a:gdLst/>
              <a:ahLst/>
              <a:cxnLst/>
              <a:rect l="l" t="t" r="r" b="b"/>
              <a:pathLst>
                <a:path w="243" h="1064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6"/>
                    <a:pt x="4" y="410"/>
                    <a:pt x="73" y="597"/>
                  </a:cubicBezTo>
                  <a:cubicBezTo>
                    <a:pt x="125" y="750"/>
                    <a:pt x="205" y="901"/>
                    <a:pt x="210" y="1064"/>
                  </a:cubicBezTo>
                  <a:cubicBezTo>
                    <a:pt x="211" y="1062"/>
                    <a:pt x="211" y="1061"/>
                    <a:pt x="212" y="1060"/>
                  </a:cubicBezTo>
                  <a:cubicBezTo>
                    <a:pt x="242" y="956"/>
                    <a:pt x="237" y="845"/>
                    <a:pt x="239" y="737"/>
                  </a:cubicBezTo>
                  <a:cubicBezTo>
                    <a:pt x="238" y="628"/>
                    <a:pt x="237" y="518"/>
                    <a:pt x="215" y="410"/>
                  </a:cubicBezTo>
                  <a:cubicBezTo>
                    <a:pt x="185" y="263"/>
                    <a:pt x="112" y="134"/>
                    <a:pt x="4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3305506" y="2970654"/>
              <a:ext cx="124257" cy="91792"/>
            </a:xfrm>
            <a:custGeom>
              <a:avLst/>
              <a:gdLst/>
              <a:ahLst/>
              <a:cxnLst/>
              <a:rect l="l" t="t" r="r" b="b"/>
              <a:pathLst>
                <a:path w="2549" h="1883" extrusionOk="0">
                  <a:moveTo>
                    <a:pt x="1480" y="193"/>
                  </a:moveTo>
                  <a:cubicBezTo>
                    <a:pt x="1485" y="193"/>
                    <a:pt x="1490" y="195"/>
                    <a:pt x="1496" y="199"/>
                  </a:cubicBezTo>
                  <a:cubicBezTo>
                    <a:pt x="1526" y="217"/>
                    <a:pt x="1543" y="278"/>
                    <a:pt x="1580" y="278"/>
                  </a:cubicBezTo>
                  <a:cubicBezTo>
                    <a:pt x="1586" y="278"/>
                    <a:pt x="1592" y="276"/>
                    <a:pt x="1599" y="273"/>
                  </a:cubicBezTo>
                  <a:cubicBezTo>
                    <a:pt x="1631" y="245"/>
                    <a:pt x="1662" y="196"/>
                    <a:pt x="1708" y="196"/>
                  </a:cubicBezTo>
                  <a:cubicBezTo>
                    <a:pt x="1712" y="196"/>
                    <a:pt x="1717" y="196"/>
                    <a:pt x="1721" y="197"/>
                  </a:cubicBezTo>
                  <a:cubicBezTo>
                    <a:pt x="1729" y="200"/>
                    <a:pt x="1741" y="205"/>
                    <a:pt x="1739" y="215"/>
                  </a:cubicBezTo>
                  <a:cubicBezTo>
                    <a:pt x="1739" y="242"/>
                    <a:pt x="1716" y="291"/>
                    <a:pt x="1749" y="304"/>
                  </a:cubicBezTo>
                  <a:cubicBezTo>
                    <a:pt x="1753" y="305"/>
                    <a:pt x="1756" y="305"/>
                    <a:pt x="1760" y="305"/>
                  </a:cubicBezTo>
                  <a:cubicBezTo>
                    <a:pt x="1774" y="305"/>
                    <a:pt x="1789" y="301"/>
                    <a:pt x="1803" y="301"/>
                  </a:cubicBezTo>
                  <a:cubicBezTo>
                    <a:pt x="1815" y="301"/>
                    <a:pt x="1826" y="304"/>
                    <a:pt x="1834" y="317"/>
                  </a:cubicBezTo>
                  <a:cubicBezTo>
                    <a:pt x="1840" y="328"/>
                    <a:pt x="1837" y="342"/>
                    <a:pt x="1834" y="356"/>
                  </a:cubicBezTo>
                  <a:cubicBezTo>
                    <a:pt x="1813" y="351"/>
                    <a:pt x="1792" y="349"/>
                    <a:pt x="1770" y="349"/>
                  </a:cubicBezTo>
                  <a:cubicBezTo>
                    <a:pt x="1693" y="349"/>
                    <a:pt x="1617" y="378"/>
                    <a:pt x="1562" y="433"/>
                  </a:cubicBezTo>
                  <a:cubicBezTo>
                    <a:pt x="1548" y="363"/>
                    <a:pt x="1493" y="315"/>
                    <a:pt x="1442" y="266"/>
                  </a:cubicBezTo>
                  <a:cubicBezTo>
                    <a:pt x="1444" y="240"/>
                    <a:pt x="1456" y="193"/>
                    <a:pt x="1480" y="193"/>
                  </a:cubicBezTo>
                  <a:close/>
                  <a:moveTo>
                    <a:pt x="1352" y="249"/>
                  </a:moveTo>
                  <a:lnTo>
                    <a:pt x="1352" y="249"/>
                  </a:lnTo>
                  <a:cubicBezTo>
                    <a:pt x="1483" y="317"/>
                    <a:pt x="1545" y="441"/>
                    <a:pt x="1469" y="577"/>
                  </a:cubicBezTo>
                  <a:cubicBezTo>
                    <a:pt x="1348" y="514"/>
                    <a:pt x="1325" y="372"/>
                    <a:pt x="1352" y="249"/>
                  </a:cubicBezTo>
                  <a:close/>
                  <a:moveTo>
                    <a:pt x="1774" y="431"/>
                  </a:moveTo>
                  <a:cubicBezTo>
                    <a:pt x="1810" y="431"/>
                    <a:pt x="1845" y="435"/>
                    <a:pt x="1879" y="441"/>
                  </a:cubicBezTo>
                  <a:cubicBezTo>
                    <a:pt x="1808" y="480"/>
                    <a:pt x="1746" y="531"/>
                    <a:pt x="1684" y="582"/>
                  </a:cubicBezTo>
                  <a:cubicBezTo>
                    <a:pt x="1630" y="617"/>
                    <a:pt x="1561" y="631"/>
                    <a:pt x="1496" y="634"/>
                  </a:cubicBezTo>
                  <a:cubicBezTo>
                    <a:pt x="1519" y="602"/>
                    <a:pt x="1548" y="571"/>
                    <a:pt x="1559" y="532"/>
                  </a:cubicBezTo>
                  <a:cubicBezTo>
                    <a:pt x="1565" y="520"/>
                    <a:pt x="1567" y="506"/>
                    <a:pt x="1568" y="492"/>
                  </a:cubicBezTo>
                  <a:cubicBezTo>
                    <a:pt x="1627" y="447"/>
                    <a:pt x="1700" y="431"/>
                    <a:pt x="1774" y="431"/>
                  </a:cubicBezTo>
                  <a:close/>
                  <a:moveTo>
                    <a:pt x="839" y="128"/>
                  </a:moveTo>
                  <a:lnTo>
                    <a:pt x="839" y="128"/>
                  </a:lnTo>
                  <a:cubicBezTo>
                    <a:pt x="903" y="261"/>
                    <a:pt x="976" y="390"/>
                    <a:pt x="1006" y="537"/>
                  </a:cubicBezTo>
                  <a:cubicBezTo>
                    <a:pt x="1028" y="645"/>
                    <a:pt x="1029" y="755"/>
                    <a:pt x="1030" y="864"/>
                  </a:cubicBezTo>
                  <a:cubicBezTo>
                    <a:pt x="1028" y="972"/>
                    <a:pt x="1033" y="1083"/>
                    <a:pt x="1003" y="1187"/>
                  </a:cubicBezTo>
                  <a:cubicBezTo>
                    <a:pt x="1002" y="1188"/>
                    <a:pt x="1002" y="1189"/>
                    <a:pt x="1001" y="1190"/>
                  </a:cubicBezTo>
                  <a:cubicBezTo>
                    <a:pt x="996" y="1028"/>
                    <a:pt x="916" y="877"/>
                    <a:pt x="864" y="724"/>
                  </a:cubicBezTo>
                  <a:cubicBezTo>
                    <a:pt x="795" y="536"/>
                    <a:pt x="791" y="323"/>
                    <a:pt x="839" y="128"/>
                  </a:cubicBezTo>
                  <a:close/>
                  <a:moveTo>
                    <a:pt x="159" y="176"/>
                  </a:moveTo>
                  <a:cubicBezTo>
                    <a:pt x="584" y="464"/>
                    <a:pt x="677" y="873"/>
                    <a:pt x="725" y="1356"/>
                  </a:cubicBezTo>
                  <a:cubicBezTo>
                    <a:pt x="656" y="1190"/>
                    <a:pt x="545" y="1047"/>
                    <a:pt x="466" y="885"/>
                  </a:cubicBezTo>
                  <a:cubicBezTo>
                    <a:pt x="405" y="756"/>
                    <a:pt x="357" y="623"/>
                    <a:pt x="328" y="482"/>
                  </a:cubicBezTo>
                  <a:cubicBezTo>
                    <a:pt x="327" y="475"/>
                    <a:pt x="322" y="472"/>
                    <a:pt x="317" y="472"/>
                  </a:cubicBezTo>
                  <a:cubicBezTo>
                    <a:pt x="311" y="472"/>
                    <a:pt x="304" y="477"/>
                    <a:pt x="305" y="485"/>
                  </a:cubicBezTo>
                  <a:cubicBezTo>
                    <a:pt x="346" y="745"/>
                    <a:pt x="470" y="981"/>
                    <a:pt x="585" y="1216"/>
                  </a:cubicBezTo>
                  <a:cubicBezTo>
                    <a:pt x="660" y="1370"/>
                    <a:pt x="710" y="1537"/>
                    <a:pt x="736" y="1709"/>
                  </a:cubicBezTo>
                  <a:cubicBezTo>
                    <a:pt x="736" y="1712"/>
                    <a:pt x="737" y="1715"/>
                    <a:pt x="737" y="1718"/>
                  </a:cubicBezTo>
                  <a:cubicBezTo>
                    <a:pt x="736" y="1715"/>
                    <a:pt x="734" y="1712"/>
                    <a:pt x="732" y="1709"/>
                  </a:cubicBezTo>
                  <a:cubicBezTo>
                    <a:pt x="674" y="1607"/>
                    <a:pt x="588" y="1525"/>
                    <a:pt x="506" y="1441"/>
                  </a:cubicBezTo>
                  <a:cubicBezTo>
                    <a:pt x="308" y="1259"/>
                    <a:pt x="168" y="1015"/>
                    <a:pt x="129" y="748"/>
                  </a:cubicBezTo>
                  <a:cubicBezTo>
                    <a:pt x="105" y="556"/>
                    <a:pt x="144" y="366"/>
                    <a:pt x="159" y="176"/>
                  </a:cubicBezTo>
                  <a:close/>
                  <a:moveTo>
                    <a:pt x="2434" y="502"/>
                  </a:moveTo>
                  <a:lnTo>
                    <a:pt x="2434" y="502"/>
                  </a:lnTo>
                  <a:cubicBezTo>
                    <a:pt x="2351" y="710"/>
                    <a:pt x="2260" y="926"/>
                    <a:pt x="2073" y="1063"/>
                  </a:cubicBezTo>
                  <a:cubicBezTo>
                    <a:pt x="2032" y="1098"/>
                    <a:pt x="1976" y="1119"/>
                    <a:pt x="1945" y="1166"/>
                  </a:cubicBezTo>
                  <a:cubicBezTo>
                    <a:pt x="1870" y="1316"/>
                    <a:pt x="1806" y="1510"/>
                    <a:pt x="1623" y="1555"/>
                  </a:cubicBezTo>
                  <a:cubicBezTo>
                    <a:pt x="1616" y="1558"/>
                    <a:pt x="1609" y="1559"/>
                    <a:pt x="1602" y="1559"/>
                  </a:cubicBezTo>
                  <a:cubicBezTo>
                    <a:pt x="1585" y="1559"/>
                    <a:pt x="1568" y="1554"/>
                    <a:pt x="1551" y="1554"/>
                  </a:cubicBezTo>
                  <a:cubicBezTo>
                    <a:pt x="1542" y="1554"/>
                    <a:pt x="1533" y="1555"/>
                    <a:pt x="1525" y="1559"/>
                  </a:cubicBezTo>
                  <a:cubicBezTo>
                    <a:pt x="1466" y="1598"/>
                    <a:pt x="1413" y="1635"/>
                    <a:pt x="1350" y="1676"/>
                  </a:cubicBezTo>
                  <a:cubicBezTo>
                    <a:pt x="1335" y="1688"/>
                    <a:pt x="1319" y="1698"/>
                    <a:pt x="1302" y="1709"/>
                  </a:cubicBezTo>
                  <a:cubicBezTo>
                    <a:pt x="1188" y="1779"/>
                    <a:pt x="1055" y="1821"/>
                    <a:pt x="922" y="1821"/>
                  </a:cubicBezTo>
                  <a:cubicBezTo>
                    <a:pt x="880" y="1821"/>
                    <a:pt x="838" y="1817"/>
                    <a:pt x="797" y="1808"/>
                  </a:cubicBezTo>
                  <a:cubicBezTo>
                    <a:pt x="799" y="1801"/>
                    <a:pt x="801" y="1795"/>
                    <a:pt x="802" y="1787"/>
                  </a:cubicBezTo>
                  <a:cubicBezTo>
                    <a:pt x="807" y="1785"/>
                    <a:pt x="813" y="1780"/>
                    <a:pt x="814" y="1774"/>
                  </a:cubicBezTo>
                  <a:cubicBezTo>
                    <a:pt x="820" y="1752"/>
                    <a:pt x="827" y="1731"/>
                    <a:pt x="835" y="1709"/>
                  </a:cubicBezTo>
                  <a:cubicBezTo>
                    <a:pt x="839" y="1695"/>
                    <a:pt x="843" y="1682"/>
                    <a:pt x="848" y="1669"/>
                  </a:cubicBezTo>
                  <a:cubicBezTo>
                    <a:pt x="873" y="1654"/>
                    <a:pt x="898" y="1636"/>
                    <a:pt x="922" y="1618"/>
                  </a:cubicBezTo>
                  <a:cubicBezTo>
                    <a:pt x="1136" y="1457"/>
                    <a:pt x="1395" y="1374"/>
                    <a:pt x="1623" y="1235"/>
                  </a:cubicBezTo>
                  <a:cubicBezTo>
                    <a:pt x="1859" y="1094"/>
                    <a:pt x="2064" y="910"/>
                    <a:pt x="2264" y="724"/>
                  </a:cubicBezTo>
                  <a:cubicBezTo>
                    <a:pt x="2273" y="715"/>
                    <a:pt x="2264" y="702"/>
                    <a:pt x="2254" y="702"/>
                  </a:cubicBezTo>
                  <a:cubicBezTo>
                    <a:pt x="2251" y="702"/>
                    <a:pt x="2248" y="703"/>
                    <a:pt x="2245" y="706"/>
                  </a:cubicBezTo>
                  <a:cubicBezTo>
                    <a:pt x="2214" y="737"/>
                    <a:pt x="2182" y="771"/>
                    <a:pt x="2149" y="801"/>
                  </a:cubicBezTo>
                  <a:cubicBezTo>
                    <a:pt x="2005" y="936"/>
                    <a:pt x="1855" y="1067"/>
                    <a:pt x="1681" y="1160"/>
                  </a:cubicBezTo>
                  <a:cubicBezTo>
                    <a:pt x="1437" y="1283"/>
                    <a:pt x="1162" y="1348"/>
                    <a:pt x="952" y="1529"/>
                  </a:cubicBezTo>
                  <a:cubicBezTo>
                    <a:pt x="936" y="1537"/>
                    <a:pt x="924" y="1540"/>
                    <a:pt x="917" y="1540"/>
                  </a:cubicBezTo>
                  <a:cubicBezTo>
                    <a:pt x="907" y="1540"/>
                    <a:pt x="905" y="1534"/>
                    <a:pt x="907" y="1524"/>
                  </a:cubicBezTo>
                  <a:cubicBezTo>
                    <a:pt x="912" y="1513"/>
                    <a:pt x="916" y="1502"/>
                    <a:pt x="922" y="1491"/>
                  </a:cubicBezTo>
                  <a:cubicBezTo>
                    <a:pt x="929" y="1478"/>
                    <a:pt x="940" y="1463"/>
                    <a:pt x="949" y="1449"/>
                  </a:cubicBezTo>
                  <a:cubicBezTo>
                    <a:pt x="1110" y="1212"/>
                    <a:pt x="1344" y="1031"/>
                    <a:pt x="1594" y="895"/>
                  </a:cubicBezTo>
                  <a:cubicBezTo>
                    <a:pt x="1641" y="871"/>
                    <a:pt x="1694" y="851"/>
                    <a:pt x="1748" y="851"/>
                  </a:cubicBezTo>
                  <a:cubicBezTo>
                    <a:pt x="1760" y="851"/>
                    <a:pt x="1773" y="852"/>
                    <a:pt x="1786" y="855"/>
                  </a:cubicBezTo>
                  <a:cubicBezTo>
                    <a:pt x="1803" y="860"/>
                    <a:pt x="1822" y="865"/>
                    <a:pt x="1840" y="865"/>
                  </a:cubicBezTo>
                  <a:cubicBezTo>
                    <a:pt x="1853" y="865"/>
                    <a:pt x="1866" y="862"/>
                    <a:pt x="1878" y="855"/>
                  </a:cubicBezTo>
                  <a:cubicBezTo>
                    <a:pt x="1965" y="791"/>
                    <a:pt x="2039" y="709"/>
                    <a:pt x="2130" y="650"/>
                  </a:cubicBezTo>
                  <a:cubicBezTo>
                    <a:pt x="2224" y="586"/>
                    <a:pt x="2330" y="544"/>
                    <a:pt x="2434" y="502"/>
                  </a:cubicBezTo>
                  <a:close/>
                  <a:moveTo>
                    <a:pt x="837" y="1"/>
                  </a:moveTo>
                  <a:cubicBezTo>
                    <a:pt x="818" y="1"/>
                    <a:pt x="800" y="15"/>
                    <a:pt x="793" y="33"/>
                  </a:cubicBezTo>
                  <a:cubicBezTo>
                    <a:pt x="780" y="65"/>
                    <a:pt x="774" y="98"/>
                    <a:pt x="766" y="132"/>
                  </a:cubicBezTo>
                  <a:cubicBezTo>
                    <a:pt x="705" y="438"/>
                    <a:pt x="761" y="722"/>
                    <a:pt x="891" y="1003"/>
                  </a:cubicBezTo>
                  <a:cubicBezTo>
                    <a:pt x="928" y="1093"/>
                    <a:pt x="962" y="1191"/>
                    <a:pt x="951" y="1291"/>
                  </a:cubicBezTo>
                  <a:cubicBezTo>
                    <a:pt x="905" y="1387"/>
                    <a:pt x="865" y="1485"/>
                    <a:pt x="828" y="1584"/>
                  </a:cubicBezTo>
                  <a:cubicBezTo>
                    <a:pt x="828" y="1586"/>
                    <a:pt x="827" y="1587"/>
                    <a:pt x="827" y="1588"/>
                  </a:cubicBezTo>
                  <a:cubicBezTo>
                    <a:pt x="822" y="1599"/>
                    <a:pt x="817" y="1611"/>
                    <a:pt x="811" y="1622"/>
                  </a:cubicBezTo>
                  <a:cubicBezTo>
                    <a:pt x="817" y="1421"/>
                    <a:pt x="794" y="1218"/>
                    <a:pt x="764" y="1020"/>
                  </a:cubicBezTo>
                  <a:cubicBezTo>
                    <a:pt x="723" y="783"/>
                    <a:pt x="636" y="551"/>
                    <a:pt x="490" y="359"/>
                  </a:cubicBezTo>
                  <a:cubicBezTo>
                    <a:pt x="417" y="265"/>
                    <a:pt x="317" y="197"/>
                    <a:pt x="224" y="125"/>
                  </a:cubicBezTo>
                  <a:cubicBezTo>
                    <a:pt x="200" y="107"/>
                    <a:pt x="170" y="81"/>
                    <a:pt x="140" y="81"/>
                  </a:cubicBezTo>
                  <a:cubicBezTo>
                    <a:pt x="130" y="81"/>
                    <a:pt x="119" y="84"/>
                    <a:pt x="109" y="92"/>
                  </a:cubicBezTo>
                  <a:cubicBezTo>
                    <a:pt x="83" y="114"/>
                    <a:pt x="85" y="152"/>
                    <a:pt x="81" y="184"/>
                  </a:cubicBezTo>
                  <a:cubicBezTo>
                    <a:pt x="76" y="256"/>
                    <a:pt x="67" y="328"/>
                    <a:pt x="58" y="401"/>
                  </a:cubicBezTo>
                  <a:cubicBezTo>
                    <a:pt x="1" y="732"/>
                    <a:pt x="88" y="1080"/>
                    <a:pt x="299" y="1342"/>
                  </a:cubicBezTo>
                  <a:cubicBezTo>
                    <a:pt x="406" y="1473"/>
                    <a:pt x="543" y="1575"/>
                    <a:pt x="646" y="1709"/>
                  </a:cubicBezTo>
                  <a:cubicBezTo>
                    <a:pt x="647" y="1711"/>
                    <a:pt x="649" y="1713"/>
                    <a:pt x="650" y="1715"/>
                  </a:cubicBezTo>
                  <a:cubicBezTo>
                    <a:pt x="673" y="1745"/>
                    <a:pt x="695" y="1778"/>
                    <a:pt x="717" y="1809"/>
                  </a:cubicBezTo>
                  <a:cubicBezTo>
                    <a:pt x="726" y="1823"/>
                    <a:pt x="740" y="1836"/>
                    <a:pt x="757" y="1836"/>
                  </a:cubicBezTo>
                  <a:cubicBezTo>
                    <a:pt x="758" y="1836"/>
                    <a:pt x="760" y="1836"/>
                    <a:pt x="761" y="1836"/>
                  </a:cubicBezTo>
                  <a:lnTo>
                    <a:pt x="762" y="1837"/>
                  </a:lnTo>
                  <a:lnTo>
                    <a:pt x="762" y="1839"/>
                  </a:lnTo>
                  <a:cubicBezTo>
                    <a:pt x="761" y="1844"/>
                    <a:pt x="763" y="1851"/>
                    <a:pt x="769" y="1854"/>
                  </a:cubicBezTo>
                  <a:cubicBezTo>
                    <a:pt x="772" y="1854"/>
                    <a:pt x="773" y="1855"/>
                    <a:pt x="775" y="1855"/>
                  </a:cubicBezTo>
                  <a:cubicBezTo>
                    <a:pt x="780" y="1855"/>
                    <a:pt x="783" y="1852"/>
                    <a:pt x="785" y="1849"/>
                  </a:cubicBezTo>
                  <a:cubicBezTo>
                    <a:pt x="838" y="1876"/>
                    <a:pt x="900" y="1880"/>
                    <a:pt x="957" y="1882"/>
                  </a:cubicBezTo>
                  <a:cubicBezTo>
                    <a:pt x="962" y="1882"/>
                    <a:pt x="967" y="1882"/>
                    <a:pt x="972" y="1882"/>
                  </a:cubicBezTo>
                  <a:cubicBezTo>
                    <a:pt x="1148" y="1882"/>
                    <a:pt x="1309" y="1806"/>
                    <a:pt x="1454" y="1709"/>
                  </a:cubicBezTo>
                  <a:cubicBezTo>
                    <a:pt x="1495" y="1681"/>
                    <a:pt x="1535" y="1653"/>
                    <a:pt x="1574" y="1624"/>
                  </a:cubicBezTo>
                  <a:cubicBezTo>
                    <a:pt x="1736" y="1595"/>
                    <a:pt x="1861" y="1474"/>
                    <a:pt x="1940" y="1336"/>
                  </a:cubicBezTo>
                  <a:cubicBezTo>
                    <a:pt x="1985" y="1269"/>
                    <a:pt x="2006" y="1186"/>
                    <a:pt x="2075" y="1138"/>
                  </a:cubicBezTo>
                  <a:cubicBezTo>
                    <a:pt x="2221" y="1014"/>
                    <a:pt x="2358" y="868"/>
                    <a:pt x="2437" y="692"/>
                  </a:cubicBezTo>
                  <a:cubicBezTo>
                    <a:pt x="2468" y="632"/>
                    <a:pt x="2495" y="571"/>
                    <a:pt x="2519" y="509"/>
                  </a:cubicBezTo>
                  <a:cubicBezTo>
                    <a:pt x="2531" y="481"/>
                    <a:pt x="2549" y="437"/>
                    <a:pt x="2511" y="420"/>
                  </a:cubicBezTo>
                  <a:cubicBezTo>
                    <a:pt x="2506" y="417"/>
                    <a:pt x="2501" y="416"/>
                    <a:pt x="2496" y="416"/>
                  </a:cubicBezTo>
                  <a:cubicBezTo>
                    <a:pt x="2486" y="416"/>
                    <a:pt x="2476" y="421"/>
                    <a:pt x="2468" y="426"/>
                  </a:cubicBezTo>
                  <a:cubicBezTo>
                    <a:pt x="2437" y="446"/>
                    <a:pt x="2404" y="459"/>
                    <a:pt x="2369" y="470"/>
                  </a:cubicBezTo>
                  <a:cubicBezTo>
                    <a:pt x="2155" y="525"/>
                    <a:pt x="1969" y="648"/>
                    <a:pt x="1817" y="806"/>
                  </a:cubicBezTo>
                  <a:cubicBezTo>
                    <a:pt x="1607" y="835"/>
                    <a:pt x="1400" y="907"/>
                    <a:pt x="1231" y="1036"/>
                  </a:cubicBezTo>
                  <a:cubicBezTo>
                    <a:pt x="1187" y="1069"/>
                    <a:pt x="1145" y="1104"/>
                    <a:pt x="1107" y="1141"/>
                  </a:cubicBezTo>
                  <a:cubicBezTo>
                    <a:pt x="1206" y="980"/>
                    <a:pt x="1323" y="826"/>
                    <a:pt x="1445" y="682"/>
                  </a:cubicBezTo>
                  <a:cubicBezTo>
                    <a:pt x="1456" y="691"/>
                    <a:pt x="1472" y="695"/>
                    <a:pt x="1489" y="696"/>
                  </a:cubicBezTo>
                  <a:cubicBezTo>
                    <a:pt x="1502" y="698"/>
                    <a:pt x="1515" y="698"/>
                    <a:pt x="1527" y="698"/>
                  </a:cubicBezTo>
                  <a:cubicBezTo>
                    <a:pt x="1669" y="698"/>
                    <a:pt x="1762" y="598"/>
                    <a:pt x="1858" y="501"/>
                  </a:cubicBezTo>
                  <a:cubicBezTo>
                    <a:pt x="1874" y="487"/>
                    <a:pt x="1896" y="467"/>
                    <a:pt x="1919" y="458"/>
                  </a:cubicBezTo>
                  <a:cubicBezTo>
                    <a:pt x="1929" y="457"/>
                    <a:pt x="1938" y="452"/>
                    <a:pt x="1943" y="443"/>
                  </a:cubicBezTo>
                  <a:cubicBezTo>
                    <a:pt x="1951" y="410"/>
                    <a:pt x="1925" y="389"/>
                    <a:pt x="1895" y="376"/>
                  </a:cubicBezTo>
                  <a:cubicBezTo>
                    <a:pt x="1906" y="343"/>
                    <a:pt x="1889" y="291"/>
                    <a:pt x="1857" y="281"/>
                  </a:cubicBezTo>
                  <a:cubicBezTo>
                    <a:pt x="1833" y="273"/>
                    <a:pt x="1809" y="272"/>
                    <a:pt x="1785" y="271"/>
                  </a:cubicBezTo>
                  <a:cubicBezTo>
                    <a:pt x="1820" y="191"/>
                    <a:pt x="1784" y="162"/>
                    <a:pt x="1732" y="162"/>
                  </a:cubicBezTo>
                  <a:cubicBezTo>
                    <a:pt x="1686" y="162"/>
                    <a:pt x="1627" y="184"/>
                    <a:pt x="1594" y="215"/>
                  </a:cubicBezTo>
                  <a:cubicBezTo>
                    <a:pt x="1582" y="168"/>
                    <a:pt x="1534" y="122"/>
                    <a:pt x="1485" y="122"/>
                  </a:cubicBezTo>
                  <a:cubicBezTo>
                    <a:pt x="1467" y="122"/>
                    <a:pt x="1449" y="128"/>
                    <a:pt x="1433" y="144"/>
                  </a:cubicBezTo>
                  <a:cubicBezTo>
                    <a:pt x="1414" y="165"/>
                    <a:pt x="1404" y="194"/>
                    <a:pt x="1403" y="223"/>
                  </a:cubicBezTo>
                  <a:cubicBezTo>
                    <a:pt x="1385" y="193"/>
                    <a:pt x="1371" y="153"/>
                    <a:pt x="1335" y="153"/>
                  </a:cubicBezTo>
                  <a:cubicBezTo>
                    <a:pt x="1331" y="153"/>
                    <a:pt x="1328" y="153"/>
                    <a:pt x="1324" y="154"/>
                  </a:cubicBezTo>
                  <a:cubicBezTo>
                    <a:pt x="1269" y="173"/>
                    <a:pt x="1279" y="248"/>
                    <a:pt x="1266" y="294"/>
                  </a:cubicBezTo>
                  <a:cubicBezTo>
                    <a:pt x="1244" y="419"/>
                    <a:pt x="1299" y="571"/>
                    <a:pt x="1426" y="612"/>
                  </a:cubicBezTo>
                  <a:cubicBezTo>
                    <a:pt x="1280" y="750"/>
                    <a:pt x="1158" y="911"/>
                    <a:pt x="1057" y="1087"/>
                  </a:cubicBezTo>
                  <a:cubicBezTo>
                    <a:pt x="1093" y="908"/>
                    <a:pt x="1101" y="723"/>
                    <a:pt x="1081" y="543"/>
                  </a:cubicBezTo>
                  <a:cubicBezTo>
                    <a:pt x="1058" y="373"/>
                    <a:pt x="971" y="221"/>
                    <a:pt x="898" y="68"/>
                  </a:cubicBezTo>
                  <a:cubicBezTo>
                    <a:pt x="885" y="47"/>
                    <a:pt x="880" y="20"/>
                    <a:pt x="857" y="6"/>
                  </a:cubicBezTo>
                  <a:cubicBezTo>
                    <a:pt x="850" y="2"/>
                    <a:pt x="844" y="1"/>
                    <a:pt x="83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3310624" y="2979965"/>
              <a:ext cx="30808" cy="74486"/>
            </a:xfrm>
            <a:custGeom>
              <a:avLst/>
              <a:gdLst/>
              <a:ahLst/>
              <a:cxnLst/>
              <a:rect l="l" t="t" r="r" b="b"/>
              <a:pathLst>
                <a:path w="632" h="1528" extrusionOk="0">
                  <a:moveTo>
                    <a:pt x="53" y="1"/>
                  </a:moveTo>
                  <a:cubicBezTo>
                    <a:pt x="37" y="186"/>
                    <a:pt x="1" y="371"/>
                    <a:pt x="24" y="557"/>
                  </a:cubicBezTo>
                  <a:cubicBezTo>
                    <a:pt x="63" y="824"/>
                    <a:pt x="203" y="1068"/>
                    <a:pt x="401" y="1250"/>
                  </a:cubicBezTo>
                  <a:cubicBezTo>
                    <a:pt x="483" y="1334"/>
                    <a:pt x="569" y="1416"/>
                    <a:pt x="627" y="1518"/>
                  </a:cubicBezTo>
                  <a:cubicBezTo>
                    <a:pt x="629" y="1521"/>
                    <a:pt x="631" y="1524"/>
                    <a:pt x="632" y="1527"/>
                  </a:cubicBezTo>
                  <a:cubicBezTo>
                    <a:pt x="632" y="1524"/>
                    <a:pt x="631" y="1521"/>
                    <a:pt x="631" y="1518"/>
                  </a:cubicBezTo>
                  <a:cubicBezTo>
                    <a:pt x="625" y="1476"/>
                    <a:pt x="616" y="1434"/>
                    <a:pt x="607" y="1392"/>
                  </a:cubicBezTo>
                  <a:cubicBezTo>
                    <a:pt x="458" y="1154"/>
                    <a:pt x="212" y="969"/>
                    <a:pt x="138" y="698"/>
                  </a:cubicBezTo>
                  <a:cubicBezTo>
                    <a:pt x="77" y="471"/>
                    <a:pt x="145" y="210"/>
                    <a:pt x="53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3344357" y="2995077"/>
              <a:ext cx="79897" cy="64395"/>
            </a:xfrm>
            <a:custGeom>
              <a:avLst/>
              <a:gdLst/>
              <a:ahLst/>
              <a:cxnLst/>
              <a:rect l="l" t="t" r="r" b="b"/>
              <a:pathLst>
                <a:path w="1639" h="1321" extrusionOk="0">
                  <a:moveTo>
                    <a:pt x="1638" y="1"/>
                  </a:moveTo>
                  <a:lnTo>
                    <a:pt x="1638" y="1"/>
                  </a:lnTo>
                  <a:cubicBezTo>
                    <a:pt x="1626" y="6"/>
                    <a:pt x="1612" y="11"/>
                    <a:pt x="1600" y="17"/>
                  </a:cubicBezTo>
                  <a:cubicBezTo>
                    <a:pt x="1576" y="80"/>
                    <a:pt x="1549" y="143"/>
                    <a:pt x="1516" y="202"/>
                  </a:cubicBezTo>
                  <a:cubicBezTo>
                    <a:pt x="1447" y="331"/>
                    <a:pt x="1350" y="448"/>
                    <a:pt x="1222" y="519"/>
                  </a:cubicBezTo>
                  <a:cubicBezTo>
                    <a:pt x="1186" y="540"/>
                    <a:pt x="1146" y="556"/>
                    <a:pt x="1114" y="583"/>
                  </a:cubicBezTo>
                  <a:cubicBezTo>
                    <a:pt x="1087" y="606"/>
                    <a:pt x="1066" y="635"/>
                    <a:pt x="1046" y="665"/>
                  </a:cubicBezTo>
                  <a:cubicBezTo>
                    <a:pt x="1010" y="715"/>
                    <a:pt x="974" y="766"/>
                    <a:pt x="939" y="817"/>
                  </a:cubicBezTo>
                  <a:cubicBezTo>
                    <a:pt x="902" y="870"/>
                    <a:pt x="859" y="927"/>
                    <a:pt x="795" y="940"/>
                  </a:cubicBezTo>
                  <a:cubicBezTo>
                    <a:pt x="784" y="942"/>
                    <a:pt x="773" y="943"/>
                    <a:pt x="762" y="943"/>
                  </a:cubicBezTo>
                  <a:cubicBezTo>
                    <a:pt x="734" y="943"/>
                    <a:pt x="705" y="938"/>
                    <a:pt x="676" y="938"/>
                  </a:cubicBezTo>
                  <a:cubicBezTo>
                    <a:pt x="667" y="938"/>
                    <a:pt x="657" y="938"/>
                    <a:pt x="648" y="940"/>
                  </a:cubicBezTo>
                  <a:cubicBezTo>
                    <a:pt x="589" y="950"/>
                    <a:pt x="545" y="998"/>
                    <a:pt x="499" y="1036"/>
                  </a:cubicBezTo>
                  <a:cubicBezTo>
                    <a:pt x="390" y="1129"/>
                    <a:pt x="247" y="1179"/>
                    <a:pt x="104" y="1179"/>
                  </a:cubicBezTo>
                  <a:cubicBezTo>
                    <a:pt x="86" y="1179"/>
                    <a:pt x="67" y="1178"/>
                    <a:pt x="49" y="1176"/>
                  </a:cubicBezTo>
                  <a:cubicBezTo>
                    <a:pt x="45" y="1187"/>
                    <a:pt x="41" y="1197"/>
                    <a:pt x="38" y="1208"/>
                  </a:cubicBezTo>
                  <a:cubicBezTo>
                    <a:pt x="30" y="1230"/>
                    <a:pt x="24" y="1251"/>
                    <a:pt x="18" y="1273"/>
                  </a:cubicBezTo>
                  <a:cubicBezTo>
                    <a:pt x="16" y="1279"/>
                    <a:pt x="11" y="1284"/>
                    <a:pt x="5" y="1286"/>
                  </a:cubicBezTo>
                  <a:cubicBezTo>
                    <a:pt x="4" y="1294"/>
                    <a:pt x="2" y="1300"/>
                    <a:pt x="1" y="1307"/>
                  </a:cubicBezTo>
                  <a:cubicBezTo>
                    <a:pt x="42" y="1316"/>
                    <a:pt x="84" y="1321"/>
                    <a:pt x="126" y="1321"/>
                  </a:cubicBezTo>
                  <a:cubicBezTo>
                    <a:pt x="259" y="1321"/>
                    <a:pt x="392" y="1278"/>
                    <a:pt x="505" y="1208"/>
                  </a:cubicBezTo>
                  <a:cubicBezTo>
                    <a:pt x="522" y="1197"/>
                    <a:pt x="538" y="1187"/>
                    <a:pt x="553" y="1175"/>
                  </a:cubicBezTo>
                  <a:cubicBezTo>
                    <a:pt x="616" y="1135"/>
                    <a:pt x="669" y="1098"/>
                    <a:pt x="729" y="1058"/>
                  </a:cubicBezTo>
                  <a:cubicBezTo>
                    <a:pt x="737" y="1054"/>
                    <a:pt x="746" y="1053"/>
                    <a:pt x="754" y="1053"/>
                  </a:cubicBezTo>
                  <a:cubicBezTo>
                    <a:pt x="771" y="1053"/>
                    <a:pt x="788" y="1058"/>
                    <a:pt x="805" y="1058"/>
                  </a:cubicBezTo>
                  <a:cubicBezTo>
                    <a:pt x="812" y="1058"/>
                    <a:pt x="819" y="1057"/>
                    <a:pt x="826" y="1054"/>
                  </a:cubicBezTo>
                  <a:cubicBezTo>
                    <a:pt x="1009" y="1009"/>
                    <a:pt x="1073" y="815"/>
                    <a:pt x="1148" y="665"/>
                  </a:cubicBezTo>
                  <a:cubicBezTo>
                    <a:pt x="1179" y="618"/>
                    <a:pt x="1235" y="597"/>
                    <a:pt x="1276" y="562"/>
                  </a:cubicBezTo>
                  <a:cubicBezTo>
                    <a:pt x="1463" y="425"/>
                    <a:pt x="1554" y="209"/>
                    <a:pt x="1638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3356837" y="2921029"/>
              <a:ext cx="311594" cy="137078"/>
            </a:xfrm>
            <a:custGeom>
              <a:avLst/>
              <a:gdLst/>
              <a:ahLst/>
              <a:cxnLst/>
              <a:rect l="l" t="t" r="r" b="b"/>
              <a:pathLst>
                <a:path w="6392" h="2812" extrusionOk="0">
                  <a:moveTo>
                    <a:pt x="5991" y="0"/>
                  </a:moveTo>
                  <a:cubicBezTo>
                    <a:pt x="5988" y="0"/>
                    <a:pt x="5984" y="1"/>
                    <a:pt x="5981" y="3"/>
                  </a:cubicBezTo>
                  <a:cubicBezTo>
                    <a:pt x="5959" y="18"/>
                    <a:pt x="5950" y="46"/>
                    <a:pt x="5944" y="70"/>
                  </a:cubicBezTo>
                  <a:cubicBezTo>
                    <a:pt x="5934" y="112"/>
                    <a:pt x="5932" y="154"/>
                    <a:pt x="5930" y="197"/>
                  </a:cubicBezTo>
                  <a:cubicBezTo>
                    <a:pt x="5932" y="227"/>
                    <a:pt x="5914" y="260"/>
                    <a:pt x="5887" y="260"/>
                  </a:cubicBezTo>
                  <a:cubicBezTo>
                    <a:pt x="5880" y="260"/>
                    <a:pt x="5872" y="258"/>
                    <a:pt x="5863" y="252"/>
                  </a:cubicBezTo>
                  <a:cubicBezTo>
                    <a:pt x="5828" y="207"/>
                    <a:pt x="5797" y="159"/>
                    <a:pt x="5747" y="126"/>
                  </a:cubicBezTo>
                  <a:cubicBezTo>
                    <a:pt x="5725" y="113"/>
                    <a:pt x="5699" y="95"/>
                    <a:pt x="5673" y="95"/>
                  </a:cubicBezTo>
                  <a:cubicBezTo>
                    <a:pt x="5667" y="95"/>
                    <a:pt x="5661" y="96"/>
                    <a:pt x="5655" y="98"/>
                  </a:cubicBezTo>
                  <a:cubicBezTo>
                    <a:pt x="5614" y="145"/>
                    <a:pt x="5730" y="239"/>
                    <a:pt x="5764" y="275"/>
                  </a:cubicBezTo>
                  <a:cubicBezTo>
                    <a:pt x="5788" y="295"/>
                    <a:pt x="5813" y="316"/>
                    <a:pt x="5837" y="337"/>
                  </a:cubicBezTo>
                  <a:cubicBezTo>
                    <a:pt x="5845" y="344"/>
                    <a:pt x="5858" y="355"/>
                    <a:pt x="5860" y="373"/>
                  </a:cubicBezTo>
                  <a:cubicBezTo>
                    <a:pt x="5862" y="405"/>
                    <a:pt x="5842" y="419"/>
                    <a:pt x="5818" y="419"/>
                  </a:cubicBezTo>
                  <a:cubicBezTo>
                    <a:pt x="5801" y="419"/>
                    <a:pt x="5782" y="411"/>
                    <a:pt x="5769" y="398"/>
                  </a:cubicBezTo>
                  <a:cubicBezTo>
                    <a:pt x="5755" y="394"/>
                    <a:pt x="5742" y="393"/>
                    <a:pt x="5731" y="393"/>
                  </a:cubicBezTo>
                  <a:cubicBezTo>
                    <a:pt x="5677" y="393"/>
                    <a:pt x="5646" y="428"/>
                    <a:pt x="5632" y="489"/>
                  </a:cubicBezTo>
                  <a:cubicBezTo>
                    <a:pt x="5627" y="504"/>
                    <a:pt x="5623" y="519"/>
                    <a:pt x="5615" y="531"/>
                  </a:cubicBezTo>
                  <a:cubicBezTo>
                    <a:pt x="5607" y="542"/>
                    <a:pt x="5595" y="547"/>
                    <a:pt x="5583" y="547"/>
                  </a:cubicBezTo>
                  <a:cubicBezTo>
                    <a:pt x="5565" y="547"/>
                    <a:pt x="5546" y="537"/>
                    <a:pt x="5543" y="518"/>
                  </a:cubicBezTo>
                  <a:cubicBezTo>
                    <a:pt x="5530" y="449"/>
                    <a:pt x="5470" y="403"/>
                    <a:pt x="5414" y="365"/>
                  </a:cubicBezTo>
                  <a:lnTo>
                    <a:pt x="5414" y="365"/>
                  </a:lnTo>
                  <a:cubicBezTo>
                    <a:pt x="5416" y="425"/>
                    <a:pt x="5440" y="481"/>
                    <a:pt x="5465" y="535"/>
                  </a:cubicBezTo>
                  <a:cubicBezTo>
                    <a:pt x="5487" y="569"/>
                    <a:pt x="5502" y="627"/>
                    <a:pt x="5444" y="633"/>
                  </a:cubicBezTo>
                  <a:cubicBezTo>
                    <a:pt x="5434" y="630"/>
                    <a:pt x="5425" y="629"/>
                    <a:pt x="5415" y="629"/>
                  </a:cubicBezTo>
                  <a:cubicBezTo>
                    <a:pt x="5395" y="629"/>
                    <a:pt x="5377" y="636"/>
                    <a:pt x="5362" y="653"/>
                  </a:cubicBezTo>
                  <a:cubicBezTo>
                    <a:pt x="5338" y="685"/>
                    <a:pt x="5337" y="728"/>
                    <a:pt x="5327" y="765"/>
                  </a:cubicBezTo>
                  <a:cubicBezTo>
                    <a:pt x="5342" y="772"/>
                    <a:pt x="5356" y="781"/>
                    <a:pt x="5368" y="793"/>
                  </a:cubicBezTo>
                  <a:cubicBezTo>
                    <a:pt x="5375" y="800"/>
                    <a:pt x="5389" y="818"/>
                    <a:pt x="5375" y="825"/>
                  </a:cubicBezTo>
                  <a:cubicBezTo>
                    <a:pt x="5373" y="826"/>
                    <a:pt x="5372" y="826"/>
                    <a:pt x="5371" y="826"/>
                  </a:cubicBezTo>
                  <a:cubicBezTo>
                    <a:pt x="5368" y="826"/>
                    <a:pt x="5365" y="825"/>
                    <a:pt x="5363" y="822"/>
                  </a:cubicBezTo>
                  <a:cubicBezTo>
                    <a:pt x="5344" y="810"/>
                    <a:pt x="5322" y="806"/>
                    <a:pt x="5301" y="804"/>
                  </a:cubicBezTo>
                  <a:cubicBezTo>
                    <a:pt x="5297" y="805"/>
                    <a:pt x="5294" y="806"/>
                    <a:pt x="5290" y="806"/>
                  </a:cubicBezTo>
                  <a:cubicBezTo>
                    <a:pt x="5288" y="806"/>
                    <a:pt x="5287" y="806"/>
                    <a:pt x="5285" y="806"/>
                  </a:cubicBezTo>
                  <a:cubicBezTo>
                    <a:pt x="5284" y="806"/>
                    <a:pt x="5282" y="806"/>
                    <a:pt x="5281" y="804"/>
                  </a:cubicBezTo>
                  <a:cubicBezTo>
                    <a:pt x="5271" y="806"/>
                    <a:pt x="5261" y="807"/>
                    <a:pt x="5252" y="809"/>
                  </a:cubicBezTo>
                  <a:cubicBezTo>
                    <a:pt x="5203" y="818"/>
                    <a:pt x="5163" y="849"/>
                    <a:pt x="5124" y="877"/>
                  </a:cubicBezTo>
                  <a:cubicBezTo>
                    <a:pt x="5103" y="892"/>
                    <a:pt x="5070" y="915"/>
                    <a:pt x="5044" y="915"/>
                  </a:cubicBezTo>
                  <a:cubicBezTo>
                    <a:pt x="5027" y="915"/>
                    <a:pt x="5014" y="906"/>
                    <a:pt x="5007" y="881"/>
                  </a:cubicBezTo>
                  <a:cubicBezTo>
                    <a:pt x="5005" y="868"/>
                    <a:pt x="5011" y="855"/>
                    <a:pt x="5017" y="843"/>
                  </a:cubicBezTo>
                  <a:cubicBezTo>
                    <a:pt x="5042" y="797"/>
                    <a:pt x="5042" y="743"/>
                    <a:pt x="5042" y="692"/>
                  </a:cubicBezTo>
                  <a:lnTo>
                    <a:pt x="5042" y="692"/>
                  </a:lnTo>
                  <a:cubicBezTo>
                    <a:pt x="5017" y="708"/>
                    <a:pt x="4996" y="733"/>
                    <a:pt x="4983" y="760"/>
                  </a:cubicBezTo>
                  <a:cubicBezTo>
                    <a:pt x="4959" y="796"/>
                    <a:pt x="4950" y="894"/>
                    <a:pt x="4899" y="894"/>
                  </a:cubicBezTo>
                  <a:cubicBezTo>
                    <a:pt x="4892" y="894"/>
                    <a:pt x="4884" y="893"/>
                    <a:pt x="4876" y="889"/>
                  </a:cubicBezTo>
                  <a:cubicBezTo>
                    <a:pt x="4839" y="855"/>
                    <a:pt x="4801" y="809"/>
                    <a:pt x="4746" y="809"/>
                  </a:cubicBezTo>
                  <a:lnTo>
                    <a:pt x="4743" y="809"/>
                  </a:lnTo>
                  <a:cubicBezTo>
                    <a:pt x="4740" y="868"/>
                    <a:pt x="4786" y="916"/>
                    <a:pt x="4791" y="971"/>
                  </a:cubicBezTo>
                  <a:cubicBezTo>
                    <a:pt x="4785" y="1002"/>
                    <a:pt x="4767" y="1010"/>
                    <a:pt x="4746" y="1010"/>
                  </a:cubicBezTo>
                  <a:cubicBezTo>
                    <a:pt x="4726" y="1010"/>
                    <a:pt x="4703" y="1003"/>
                    <a:pt x="4684" y="1000"/>
                  </a:cubicBezTo>
                  <a:cubicBezTo>
                    <a:pt x="4679" y="999"/>
                    <a:pt x="4673" y="998"/>
                    <a:pt x="4667" y="998"/>
                  </a:cubicBezTo>
                  <a:cubicBezTo>
                    <a:pt x="4623" y="998"/>
                    <a:pt x="4580" y="1027"/>
                    <a:pt x="4581" y="1075"/>
                  </a:cubicBezTo>
                  <a:cubicBezTo>
                    <a:pt x="4571" y="1124"/>
                    <a:pt x="4629" y="1214"/>
                    <a:pt x="4568" y="1237"/>
                  </a:cubicBezTo>
                  <a:cubicBezTo>
                    <a:pt x="4565" y="1238"/>
                    <a:pt x="4562" y="1238"/>
                    <a:pt x="4559" y="1238"/>
                  </a:cubicBezTo>
                  <a:cubicBezTo>
                    <a:pt x="4500" y="1238"/>
                    <a:pt x="4505" y="1143"/>
                    <a:pt x="4502" y="1100"/>
                  </a:cubicBezTo>
                  <a:cubicBezTo>
                    <a:pt x="4497" y="1000"/>
                    <a:pt x="4584" y="930"/>
                    <a:pt x="4679" y="930"/>
                  </a:cubicBezTo>
                  <a:cubicBezTo>
                    <a:pt x="4684" y="930"/>
                    <a:pt x="4690" y="930"/>
                    <a:pt x="4695" y="931"/>
                  </a:cubicBezTo>
                  <a:cubicBezTo>
                    <a:pt x="4680" y="880"/>
                    <a:pt x="4650" y="780"/>
                    <a:pt x="4723" y="766"/>
                  </a:cubicBezTo>
                  <a:cubicBezTo>
                    <a:pt x="4736" y="766"/>
                    <a:pt x="4746" y="771"/>
                    <a:pt x="4757" y="776"/>
                  </a:cubicBezTo>
                  <a:cubicBezTo>
                    <a:pt x="4798" y="794"/>
                    <a:pt x="4844" y="798"/>
                    <a:pt x="4883" y="823"/>
                  </a:cubicBezTo>
                  <a:cubicBezTo>
                    <a:pt x="4910" y="756"/>
                    <a:pt x="4947" y="688"/>
                    <a:pt x="5011" y="648"/>
                  </a:cubicBezTo>
                  <a:cubicBezTo>
                    <a:pt x="5022" y="640"/>
                    <a:pt x="5038" y="634"/>
                    <a:pt x="5053" y="634"/>
                  </a:cubicBezTo>
                  <a:cubicBezTo>
                    <a:pt x="5065" y="634"/>
                    <a:pt x="5077" y="639"/>
                    <a:pt x="5084" y="652"/>
                  </a:cubicBezTo>
                  <a:cubicBezTo>
                    <a:pt x="5093" y="701"/>
                    <a:pt x="5088" y="752"/>
                    <a:pt x="5091" y="801"/>
                  </a:cubicBezTo>
                  <a:cubicBezTo>
                    <a:pt x="5135" y="770"/>
                    <a:pt x="5193" y="749"/>
                    <a:pt x="5249" y="749"/>
                  </a:cubicBezTo>
                  <a:cubicBezTo>
                    <a:pt x="5252" y="749"/>
                    <a:pt x="5254" y="749"/>
                    <a:pt x="5257" y="749"/>
                  </a:cubicBezTo>
                  <a:cubicBezTo>
                    <a:pt x="5258" y="735"/>
                    <a:pt x="5261" y="722"/>
                    <a:pt x="5263" y="711"/>
                  </a:cubicBezTo>
                  <a:cubicBezTo>
                    <a:pt x="5270" y="687"/>
                    <a:pt x="5280" y="664"/>
                    <a:pt x="5293" y="644"/>
                  </a:cubicBezTo>
                  <a:cubicBezTo>
                    <a:pt x="5282" y="633"/>
                    <a:pt x="5270" y="625"/>
                    <a:pt x="5260" y="616"/>
                  </a:cubicBezTo>
                  <a:cubicBezTo>
                    <a:pt x="5225" y="592"/>
                    <a:pt x="5187" y="585"/>
                    <a:pt x="5147" y="585"/>
                  </a:cubicBezTo>
                  <a:cubicBezTo>
                    <a:pt x="5119" y="585"/>
                    <a:pt x="5091" y="588"/>
                    <a:pt x="5064" y="591"/>
                  </a:cubicBezTo>
                  <a:cubicBezTo>
                    <a:pt x="5052" y="592"/>
                    <a:pt x="5039" y="595"/>
                    <a:pt x="5027" y="595"/>
                  </a:cubicBezTo>
                  <a:cubicBezTo>
                    <a:pt x="5024" y="595"/>
                    <a:pt x="5021" y="595"/>
                    <a:pt x="5018" y="594"/>
                  </a:cubicBezTo>
                  <a:cubicBezTo>
                    <a:pt x="4985" y="590"/>
                    <a:pt x="4970" y="548"/>
                    <a:pt x="4991" y="523"/>
                  </a:cubicBezTo>
                  <a:cubicBezTo>
                    <a:pt x="5021" y="481"/>
                    <a:pt x="5038" y="434"/>
                    <a:pt x="5048" y="382"/>
                  </a:cubicBezTo>
                  <a:lnTo>
                    <a:pt x="5048" y="382"/>
                  </a:lnTo>
                  <a:cubicBezTo>
                    <a:pt x="5002" y="389"/>
                    <a:pt x="4960" y="417"/>
                    <a:pt x="4930" y="452"/>
                  </a:cubicBezTo>
                  <a:cubicBezTo>
                    <a:pt x="4901" y="479"/>
                    <a:pt x="4873" y="559"/>
                    <a:pt x="4829" y="559"/>
                  </a:cubicBezTo>
                  <a:cubicBezTo>
                    <a:pt x="4820" y="559"/>
                    <a:pt x="4811" y="555"/>
                    <a:pt x="4800" y="547"/>
                  </a:cubicBezTo>
                  <a:cubicBezTo>
                    <a:pt x="4769" y="486"/>
                    <a:pt x="4735" y="425"/>
                    <a:pt x="4667" y="398"/>
                  </a:cubicBezTo>
                  <a:lnTo>
                    <a:pt x="4667" y="398"/>
                  </a:lnTo>
                  <a:cubicBezTo>
                    <a:pt x="4641" y="462"/>
                    <a:pt x="4666" y="534"/>
                    <a:pt x="4677" y="598"/>
                  </a:cubicBezTo>
                  <a:cubicBezTo>
                    <a:pt x="4681" y="618"/>
                    <a:pt x="4686" y="639"/>
                    <a:pt x="4673" y="656"/>
                  </a:cubicBezTo>
                  <a:cubicBezTo>
                    <a:pt x="4663" y="670"/>
                    <a:pt x="4650" y="674"/>
                    <a:pt x="4635" y="674"/>
                  </a:cubicBezTo>
                  <a:cubicBezTo>
                    <a:pt x="4621" y="674"/>
                    <a:pt x="4607" y="670"/>
                    <a:pt x="4592" y="670"/>
                  </a:cubicBezTo>
                  <a:cubicBezTo>
                    <a:pt x="4585" y="670"/>
                    <a:pt x="4579" y="671"/>
                    <a:pt x="4572" y="673"/>
                  </a:cubicBezTo>
                  <a:cubicBezTo>
                    <a:pt x="4505" y="699"/>
                    <a:pt x="4562" y="794"/>
                    <a:pt x="4522" y="839"/>
                  </a:cubicBezTo>
                  <a:cubicBezTo>
                    <a:pt x="4514" y="848"/>
                    <a:pt x="4504" y="851"/>
                    <a:pt x="4493" y="851"/>
                  </a:cubicBezTo>
                  <a:cubicBezTo>
                    <a:pt x="4479" y="851"/>
                    <a:pt x="4464" y="846"/>
                    <a:pt x="4451" y="844"/>
                  </a:cubicBezTo>
                  <a:cubicBezTo>
                    <a:pt x="4391" y="847"/>
                    <a:pt x="4322" y="862"/>
                    <a:pt x="4275" y="902"/>
                  </a:cubicBezTo>
                  <a:cubicBezTo>
                    <a:pt x="4242" y="932"/>
                    <a:pt x="4229" y="975"/>
                    <a:pt x="4201" y="1008"/>
                  </a:cubicBezTo>
                  <a:cubicBezTo>
                    <a:pt x="4195" y="1018"/>
                    <a:pt x="4183" y="1023"/>
                    <a:pt x="4171" y="1023"/>
                  </a:cubicBezTo>
                  <a:cubicBezTo>
                    <a:pt x="4163" y="1023"/>
                    <a:pt x="4154" y="1021"/>
                    <a:pt x="4148" y="1016"/>
                  </a:cubicBezTo>
                  <a:cubicBezTo>
                    <a:pt x="4115" y="988"/>
                    <a:pt x="4146" y="949"/>
                    <a:pt x="4165" y="923"/>
                  </a:cubicBezTo>
                  <a:cubicBezTo>
                    <a:pt x="4158" y="863"/>
                    <a:pt x="4143" y="806"/>
                    <a:pt x="4118" y="748"/>
                  </a:cubicBezTo>
                  <a:cubicBezTo>
                    <a:pt x="4075" y="798"/>
                    <a:pt x="4058" y="862"/>
                    <a:pt x="4032" y="922"/>
                  </a:cubicBezTo>
                  <a:cubicBezTo>
                    <a:pt x="4023" y="932"/>
                    <a:pt x="4014" y="936"/>
                    <a:pt x="4005" y="936"/>
                  </a:cubicBezTo>
                  <a:cubicBezTo>
                    <a:pt x="3980" y="936"/>
                    <a:pt x="3955" y="908"/>
                    <a:pt x="3939" y="890"/>
                  </a:cubicBezTo>
                  <a:cubicBezTo>
                    <a:pt x="3907" y="856"/>
                    <a:pt x="3868" y="828"/>
                    <a:pt x="3825" y="812"/>
                  </a:cubicBezTo>
                  <a:lnTo>
                    <a:pt x="3825" y="812"/>
                  </a:lnTo>
                  <a:cubicBezTo>
                    <a:pt x="3817" y="870"/>
                    <a:pt x="3856" y="918"/>
                    <a:pt x="3866" y="970"/>
                  </a:cubicBezTo>
                  <a:cubicBezTo>
                    <a:pt x="3866" y="995"/>
                    <a:pt x="3845" y="1014"/>
                    <a:pt x="3822" y="1014"/>
                  </a:cubicBezTo>
                  <a:cubicBezTo>
                    <a:pt x="3820" y="1014"/>
                    <a:pt x="3819" y="1014"/>
                    <a:pt x="3817" y="1014"/>
                  </a:cubicBezTo>
                  <a:cubicBezTo>
                    <a:pt x="3781" y="1004"/>
                    <a:pt x="3744" y="990"/>
                    <a:pt x="3708" y="990"/>
                  </a:cubicBezTo>
                  <a:cubicBezTo>
                    <a:pt x="3694" y="990"/>
                    <a:pt x="3680" y="992"/>
                    <a:pt x="3667" y="997"/>
                  </a:cubicBezTo>
                  <a:cubicBezTo>
                    <a:pt x="3658" y="1000"/>
                    <a:pt x="3639" y="1006"/>
                    <a:pt x="3647" y="1018"/>
                  </a:cubicBezTo>
                  <a:cubicBezTo>
                    <a:pt x="3671" y="1073"/>
                    <a:pt x="3763" y="1106"/>
                    <a:pt x="3753" y="1172"/>
                  </a:cubicBezTo>
                  <a:cubicBezTo>
                    <a:pt x="3743" y="1199"/>
                    <a:pt x="3724" y="1206"/>
                    <a:pt x="3701" y="1206"/>
                  </a:cubicBezTo>
                  <a:cubicBezTo>
                    <a:pt x="3677" y="1206"/>
                    <a:pt x="3651" y="1199"/>
                    <a:pt x="3628" y="1199"/>
                  </a:cubicBezTo>
                  <a:cubicBezTo>
                    <a:pt x="3623" y="1199"/>
                    <a:pt x="3618" y="1200"/>
                    <a:pt x="3613" y="1200"/>
                  </a:cubicBezTo>
                  <a:cubicBezTo>
                    <a:pt x="3526" y="1202"/>
                    <a:pt x="3476" y="1278"/>
                    <a:pt x="3486" y="1361"/>
                  </a:cubicBezTo>
                  <a:cubicBezTo>
                    <a:pt x="3487" y="1404"/>
                    <a:pt x="3517" y="1467"/>
                    <a:pt x="3463" y="1490"/>
                  </a:cubicBezTo>
                  <a:cubicBezTo>
                    <a:pt x="3452" y="1495"/>
                    <a:pt x="3441" y="1496"/>
                    <a:pt x="3430" y="1496"/>
                  </a:cubicBezTo>
                  <a:cubicBezTo>
                    <a:pt x="3421" y="1496"/>
                    <a:pt x="3412" y="1495"/>
                    <a:pt x="3403" y="1495"/>
                  </a:cubicBezTo>
                  <a:cubicBezTo>
                    <a:pt x="3399" y="1495"/>
                    <a:pt x="3395" y="1495"/>
                    <a:pt x="3392" y="1496"/>
                  </a:cubicBezTo>
                  <a:cubicBezTo>
                    <a:pt x="3337" y="1499"/>
                    <a:pt x="3289" y="1522"/>
                    <a:pt x="3238" y="1541"/>
                  </a:cubicBezTo>
                  <a:cubicBezTo>
                    <a:pt x="3234" y="1542"/>
                    <a:pt x="3230" y="1543"/>
                    <a:pt x="3226" y="1543"/>
                  </a:cubicBezTo>
                  <a:cubicBezTo>
                    <a:pt x="3221" y="1543"/>
                    <a:pt x="3216" y="1542"/>
                    <a:pt x="3212" y="1540"/>
                  </a:cubicBezTo>
                  <a:cubicBezTo>
                    <a:pt x="3210" y="1541"/>
                    <a:pt x="3207" y="1541"/>
                    <a:pt x="3205" y="1541"/>
                  </a:cubicBezTo>
                  <a:cubicBezTo>
                    <a:pt x="3197" y="1541"/>
                    <a:pt x="3190" y="1535"/>
                    <a:pt x="3196" y="1521"/>
                  </a:cubicBezTo>
                  <a:cubicBezTo>
                    <a:pt x="3193" y="1510"/>
                    <a:pt x="3196" y="1498"/>
                    <a:pt x="3204" y="1490"/>
                  </a:cubicBezTo>
                  <a:cubicBezTo>
                    <a:pt x="3213" y="1437"/>
                    <a:pt x="3206" y="1381"/>
                    <a:pt x="3205" y="1328"/>
                  </a:cubicBezTo>
                  <a:lnTo>
                    <a:pt x="3205" y="1328"/>
                  </a:lnTo>
                  <a:cubicBezTo>
                    <a:pt x="3148" y="1367"/>
                    <a:pt x="3114" y="1430"/>
                    <a:pt x="3086" y="1494"/>
                  </a:cubicBezTo>
                  <a:cubicBezTo>
                    <a:pt x="3082" y="1519"/>
                    <a:pt x="3063" y="1536"/>
                    <a:pt x="3041" y="1536"/>
                  </a:cubicBezTo>
                  <a:cubicBezTo>
                    <a:pt x="3033" y="1536"/>
                    <a:pt x="3025" y="1534"/>
                    <a:pt x="3017" y="1529"/>
                  </a:cubicBezTo>
                  <a:cubicBezTo>
                    <a:pt x="2974" y="1501"/>
                    <a:pt x="2929" y="1471"/>
                    <a:pt x="2879" y="1455"/>
                  </a:cubicBezTo>
                  <a:lnTo>
                    <a:pt x="2879" y="1455"/>
                  </a:lnTo>
                  <a:cubicBezTo>
                    <a:pt x="2892" y="1499"/>
                    <a:pt x="2920" y="1531"/>
                    <a:pt x="2951" y="1565"/>
                  </a:cubicBezTo>
                  <a:cubicBezTo>
                    <a:pt x="2967" y="1580"/>
                    <a:pt x="2983" y="1600"/>
                    <a:pt x="2976" y="1623"/>
                  </a:cubicBezTo>
                  <a:cubicBezTo>
                    <a:pt x="2968" y="1650"/>
                    <a:pt x="2938" y="1655"/>
                    <a:pt x="2914" y="1658"/>
                  </a:cubicBezTo>
                  <a:cubicBezTo>
                    <a:pt x="2889" y="1663"/>
                    <a:pt x="2870" y="1675"/>
                    <a:pt x="2851" y="1689"/>
                  </a:cubicBezTo>
                  <a:cubicBezTo>
                    <a:pt x="2891" y="1721"/>
                    <a:pt x="2923" y="1768"/>
                    <a:pt x="2940" y="1815"/>
                  </a:cubicBezTo>
                  <a:cubicBezTo>
                    <a:pt x="2990" y="1776"/>
                    <a:pt x="3052" y="1748"/>
                    <a:pt x="3114" y="1748"/>
                  </a:cubicBezTo>
                  <a:cubicBezTo>
                    <a:pt x="3141" y="1748"/>
                    <a:pt x="3169" y="1753"/>
                    <a:pt x="3195" y="1766"/>
                  </a:cubicBezTo>
                  <a:cubicBezTo>
                    <a:pt x="3210" y="1741"/>
                    <a:pt x="3237" y="1717"/>
                    <a:pt x="3250" y="1698"/>
                  </a:cubicBezTo>
                  <a:cubicBezTo>
                    <a:pt x="3293" y="1636"/>
                    <a:pt x="3366" y="1599"/>
                    <a:pt x="3439" y="1599"/>
                  </a:cubicBezTo>
                  <a:cubicBezTo>
                    <a:pt x="3491" y="1599"/>
                    <a:pt x="3543" y="1619"/>
                    <a:pt x="3583" y="1661"/>
                  </a:cubicBezTo>
                  <a:cubicBezTo>
                    <a:pt x="3618" y="1618"/>
                    <a:pt x="3657" y="1567"/>
                    <a:pt x="3715" y="1567"/>
                  </a:cubicBezTo>
                  <a:cubicBezTo>
                    <a:pt x="3720" y="1567"/>
                    <a:pt x="3725" y="1567"/>
                    <a:pt x="3730" y="1568"/>
                  </a:cubicBezTo>
                  <a:cubicBezTo>
                    <a:pt x="3765" y="1414"/>
                    <a:pt x="3814" y="1332"/>
                    <a:pt x="3867" y="1332"/>
                  </a:cubicBezTo>
                  <a:cubicBezTo>
                    <a:pt x="3916" y="1332"/>
                    <a:pt x="3968" y="1402"/>
                    <a:pt x="4014" y="1548"/>
                  </a:cubicBezTo>
                  <a:cubicBezTo>
                    <a:pt x="4058" y="1502"/>
                    <a:pt x="4128" y="1442"/>
                    <a:pt x="4195" y="1442"/>
                  </a:cubicBezTo>
                  <a:cubicBezTo>
                    <a:pt x="4219" y="1442"/>
                    <a:pt x="4243" y="1449"/>
                    <a:pt x="4265" y="1468"/>
                  </a:cubicBezTo>
                  <a:cubicBezTo>
                    <a:pt x="4313" y="1529"/>
                    <a:pt x="4233" y="1586"/>
                    <a:pt x="4208" y="1641"/>
                  </a:cubicBezTo>
                  <a:cubicBezTo>
                    <a:pt x="4283" y="1646"/>
                    <a:pt x="4352" y="1697"/>
                    <a:pt x="4369" y="1772"/>
                  </a:cubicBezTo>
                  <a:cubicBezTo>
                    <a:pt x="4450" y="1773"/>
                    <a:pt x="4529" y="1819"/>
                    <a:pt x="4561" y="1893"/>
                  </a:cubicBezTo>
                  <a:cubicBezTo>
                    <a:pt x="4574" y="1889"/>
                    <a:pt x="4589" y="1886"/>
                    <a:pt x="4603" y="1885"/>
                  </a:cubicBezTo>
                  <a:cubicBezTo>
                    <a:pt x="4631" y="1820"/>
                    <a:pt x="4680" y="1754"/>
                    <a:pt x="4757" y="1750"/>
                  </a:cubicBezTo>
                  <a:cubicBezTo>
                    <a:pt x="4740" y="1693"/>
                    <a:pt x="4666" y="1574"/>
                    <a:pt x="4736" y="1534"/>
                  </a:cubicBezTo>
                  <a:cubicBezTo>
                    <a:pt x="4742" y="1532"/>
                    <a:pt x="4747" y="1531"/>
                    <a:pt x="4753" y="1531"/>
                  </a:cubicBezTo>
                  <a:cubicBezTo>
                    <a:pt x="4772" y="1531"/>
                    <a:pt x="4789" y="1542"/>
                    <a:pt x="4804" y="1551"/>
                  </a:cubicBezTo>
                  <a:cubicBezTo>
                    <a:pt x="4843" y="1573"/>
                    <a:pt x="4883" y="1596"/>
                    <a:pt x="4915" y="1629"/>
                  </a:cubicBezTo>
                  <a:cubicBezTo>
                    <a:pt x="4942" y="1580"/>
                    <a:pt x="4972" y="1467"/>
                    <a:pt x="5037" y="1467"/>
                  </a:cubicBezTo>
                  <a:cubicBezTo>
                    <a:pt x="5045" y="1467"/>
                    <a:pt x="5053" y="1469"/>
                    <a:pt x="5062" y="1473"/>
                  </a:cubicBezTo>
                  <a:cubicBezTo>
                    <a:pt x="5088" y="1487"/>
                    <a:pt x="5091" y="1520"/>
                    <a:pt x="5091" y="1546"/>
                  </a:cubicBezTo>
                  <a:cubicBezTo>
                    <a:pt x="5090" y="1593"/>
                    <a:pt x="5095" y="1643"/>
                    <a:pt x="5080" y="1688"/>
                  </a:cubicBezTo>
                  <a:cubicBezTo>
                    <a:pt x="5077" y="1696"/>
                    <a:pt x="5071" y="1699"/>
                    <a:pt x="5064" y="1699"/>
                  </a:cubicBezTo>
                  <a:cubicBezTo>
                    <a:pt x="5052" y="1699"/>
                    <a:pt x="5039" y="1686"/>
                    <a:pt x="5048" y="1671"/>
                  </a:cubicBezTo>
                  <a:cubicBezTo>
                    <a:pt x="5052" y="1634"/>
                    <a:pt x="5040" y="1595"/>
                    <a:pt x="5029" y="1561"/>
                  </a:cubicBezTo>
                  <a:cubicBezTo>
                    <a:pt x="5006" y="1585"/>
                    <a:pt x="4989" y="1612"/>
                    <a:pt x="4974" y="1642"/>
                  </a:cubicBezTo>
                  <a:cubicBezTo>
                    <a:pt x="4965" y="1671"/>
                    <a:pt x="4943" y="1702"/>
                    <a:pt x="4914" y="1702"/>
                  </a:cubicBezTo>
                  <a:cubicBezTo>
                    <a:pt x="4905" y="1702"/>
                    <a:pt x="4896" y="1699"/>
                    <a:pt x="4886" y="1692"/>
                  </a:cubicBezTo>
                  <a:cubicBezTo>
                    <a:pt x="4853" y="1666"/>
                    <a:pt x="4823" y="1638"/>
                    <a:pt x="4782" y="1622"/>
                  </a:cubicBezTo>
                  <a:lnTo>
                    <a:pt x="4782" y="1622"/>
                  </a:lnTo>
                  <a:cubicBezTo>
                    <a:pt x="4788" y="1671"/>
                    <a:pt x="4809" y="1717"/>
                    <a:pt x="4833" y="1760"/>
                  </a:cubicBezTo>
                  <a:cubicBezTo>
                    <a:pt x="4851" y="1780"/>
                    <a:pt x="4850" y="1814"/>
                    <a:pt x="4824" y="1825"/>
                  </a:cubicBezTo>
                  <a:cubicBezTo>
                    <a:pt x="4818" y="1828"/>
                    <a:pt x="4811" y="1828"/>
                    <a:pt x="4805" y="1828"/>
                  </a:cubicBezTo>
                  <a:cubicBezTo>
                    <a:pt x="4791" y="1828"/>
                    <a:pt x="4777" y="1825"/>
                    <a:pt x="4764" y="1825"/>
                  </a:cubicBezTo>
                  <a:cubicBezTo>
                    <a:pt x="4753" y="1825"/>
                    <a:pt x="4742" y="1827"/>
                    <a:pt x="4732" y="1836"/>
                  </a:cubicBezTo>
                  <a:cubicBezTo>
                    <a:pt x="4698" y="1861"/>
                    <a:pt x="4692" y="1905"/>
                    <a:pt x="4673" y="1940"/>
                  </a:cubicBezTo>
                  <a:cubicBezTo>
                    <a:pt x="4661" y="1959"/>
                    <a:pt x="4642" y="1965"/>
                    <a:pt x="4621" y="1965"/>
                  </a:cubicBezTo>
                  <a:cubicBezTo>
                    <a:pt x="4614" y="1965"/>
                    <a:pt x="4606" y="1964"/>
                    <a:pt x="4598" y="1963"/>
                  </a:cubicBezTo>
                  <a:cubicBezTo>
                    <a:pt x="4594" y="1963"/>
                    <a:pt x="4589" y="1962"/>
                    <a:pt x="4585" y="1962"/>
                  </a:cubicBezTo>
                  <a:cubicBezTo>
                    <a:pt x="4496" y="1962"/>
                    <a:pt x="4430" y="2030"/>
                    <a:pt x="4365" y="2082"/>
                  </a:cubicBezTo>
                  <a:cubicBezTo>
                    <a:pt x="4360" y="2086"/>
                    <a:pt x="4354" y="2088"/>
                    <a:pt x="4348" y="2088"/>
                  </a:cubicBezTo>
                  <a:cubicBezTo>
                    <a:pt x="4343" y="2088"/>
                    <a:pt x="4337" y="2086"/>
                    <a:pt x="4333" y="2082"/>
                  </a:cubicBezTo>
                  <a:cubicBezTo>
                    <a:pt x="4323" y="2073"/>
                    <a:pt x="4323" y="2059"/>
                    <a:pt x="4333" y="2049"/>
                  </a:cubicBezTo>
                  <a:cubicBezTo>
                    <a:pt x="4352" y="2029"/>
                    <a:pt x="4369" y="2008"/>
                    <a:pt x="4390" y="1990"/>
                  </a:cubicBezTo>
                  <a:cubicBezTo>
                    <a:pt x="4426" y="1956"/>
                    <a:pt x="4468" y="1927"/>
                    <a:pt x="4513" y="1908"/>
                  </a:cubicBezTo>
                  <a:cubicBezTo>
                    <a:pt x="4504" y="1897"/>
                    <a:pt x="4492" y="1887"/>
                    <a:pt x="4480" y="1878"/>
                  </a:cubicBezTo>
                  <a:cubicBezTo>
                    <a:pt x="4430" y="1830"/>
                    <a:pt x="4281" y="1896"/>
                    <a:pt x="4312" y="1787"/>
                  </a:cubicBezTo>
                  <a:cubicBezTo>
                    <a:pt x="4317" y="1747"/>
                    <a:pt x="4289" y="1708"/>
                    <a:pt x="4249" y="1700"/>
                  </a:cubicBezTo>
                  <a:cubicBezTo>
                    <a:pt x="4243" y="1699"/>
                    <a:pt x="4238" y="1699"/>
                    <a:pt x="4232" y="1699"/>
                  </a:cubicBezTo>
                  <a:cubicBezTo>
                    <a:pt x="4205" y="1699"/>
                    <a:pt x="4178" y="1710"/>
                    <a:pt x="4151" y="1712"/>
                  </a:cubicBezTo>
                  <a:cubicBezTo>
                    <a:pt x="4111" y="1711"/>
                    <a:pt x="4104" y="1661"/>
                    <a:pt x="4131" y="1636"/>
                  </a:cubicBezTo>
                  <a:cubicBezTo>
                    <a:pt x="4161" y="1599"/>
                    <a:pt x="4192" y="1563"/>
                    <a:pt x="4212" y="1516"/>
                  </a:cubicBezTo>
                  <a:cubicBezTo>
                    <a:pt x="4205" y="1514"/>
                    <a:pt x="4199" y="1514"/>
                    <a:pt x="4192" y="1514"/>
                  </a:cubicBezTo>
                  <a:cubicBezTo>
                    <a:pt x="4126" y="1514"/>
                    <a:pt x="4076" y="1580"/>
                    <a:pt x="4031" y="1623"/>
                  </a:cubicBezTo>
                  <a:cubicBezTo>
                    <a:pt x="4021" y="1638"/>
                    <a:pt x="4005" y="1653"/>
                    <a:pt x="3988" y="1653"/>
                  </a:cubicBezTo>
                  <a:cubicBezTo>
                    <a:pt x="3981" y="1653"/>
                    <a:pt x="3974" y="1650"/>
                    <a:pt x="3967" y="1645"/>
                  </a:cubicBezTo>
                  <a:cubicBezTo>
                    <a:pt x="3953" y="1635"/>
                    <a:pt x="3952" y="1617"/>
                    <a:pt x="3950" y="1602"/>
                  </a:cubicBezTo>
                  <a:cubicBezTo>
                    <a:pt x="3944" y="1537"/>
                    <a:pt x="3910" y="1475"/>
                    <a:pt x="3869" y="1423"/>
                  </a:cubicBezTo>
                  <a:cubicBezTo>
                    <a:pt x="3834" y="1464"/>
                    <a:pt x="3823" y="1519"/>
                    <a:pt x="3812" y="1570"/>
                  </a:cubicBezTo>
                  <a:cubicBezTo>
                    <a:pt x="3807" y="1590"/>
                    <a:pt x="3806" y="1620"/>
                    <a:pt x="3785" y="1635"/>
                  </a:cubicBezTo>
                  <a:cubicBezTo>
                    <a:pt x="3775" y="1643"/>
                    <a:pt x="3763" y="1648"/>
                    <a:pt x="3750" y="1648"/>
                  </a:cubicBezTo>
                  <a:cubicBezTo>
                    <a:pt x="3743" y="1648"/>
                    <a:pt x="3736" y="1646"/>
                    <a:pt x="3730" y="1644"/>
                  </a:cubicBezTo>
                  <a:cubicBezTo>
                    <a:pt x="3719" y="1638"/>
                    <a:pt x="3710" y="1635"/>
                    <a:pt x="3701" y="1635"/>
                  </a:cubicBezTo>
                  <a:cubicBezTo>
                    <a:pt x="3657" y="1635"/>
                    <a:pt x="3638" y="1705"/>
                    <a:pt x="3612" y="1738"/>
                  </a:cubicBezTo>
                  <a:cubicBezTo>
                    <a:pt x="3602" y="1745"/>
                    <a:pt x="3592" y="1748"/>
                    <a:pt x="3584" y="1748"/>
                  </a:cubicBezTo>
                  <a:cubicBezTo>
                    <a:pt x="3540" y="1748"/>
                    <a:pt x="3511" y="1672"/>
                    <a:pt x="3444" y="1672"/>
                  </a:cubicBezTo>
                  <a:cubicBezTo>
                    <a:pt x="3403" y="1672"/>
                    <a:pt x="3348" y="1701"/>
                    <a:pt x="3265" y="1792"/>
                  </a:cubicBezTo>
                  <a:cubicBezTo>
                    <a:pt x="3254" y="1810"/>
                    <a:pt x="3242" y="1830"/>
                    <a:pt x="3222" y="1830"/>
                  </a:cubicBezTo>
                  <a:cubicBezTo>
                    <a:pt x="3216" y="1830"/>
                    <a:pt x="3210" y="1828"/>
                    <a:pt x="3202" y="1824"/>
                  </a:cubicBezTo>
                  <a:cubicBezTo>
                    <a:pt x="3201" y="1823"/>
                    <a:pt x="3199" y="1821"/>
                    <a:pt x="3197" y="1820"/>
                  </a:cubicBezTo>
                  <a:cubicBezTo>
                    <a:pt x="3183" y="1817"/>
                    <a:pt x="3169" y="1815"/>
                    <a:pt x="3155" y="1815"/>
                  </a:cubicBezTo>
                  <a:cubicBezTo>
                    <a:pt x="3117" y="1815"/>
                    <a:pt x="3080" y="1826"/>
                    <a:pt x="3048" y="1849"/>
                  </a:cubicBezTo>
                  <a:cubicBezTo>
                    <a:pt x="3010" y="1870"/>
                    <a:pt x="2978" y="1903"/>
                    <a:pt x="2937" y="1916"/>
                  </a:cubicBezTo>
                  <a:cubicBezTo>
                    <a:pt x="2933" y="1916"/>
                    <a:pt x="2930" y="1917"/>
                    <a:pt x="2926" y="1917"/>
                  </a:cubicBezTo>
                  <a:cubicBezTo>
                    <a:pt x="2887" y="1917"/>
                    <a:pt x="2875" y="1872"/>
                    <a:pt x="2863" y="1841"/>
                  </a:cubicBezTo>
                  <a:cubicBezTo>
                    <a:pt x="2839" y="1785"/>
                    <a:pt x="2791" y="1731"/>
                    <a:pt x="2727" y="1727"/>
                  </a:cubicBezTo>
                  <a:cubicBezTo>
                    <a:pt x="2676" y="1728"/>
                    <a:pt x="2637" y="1763"/>
                    <a:pt x="2599" y="1790"/>
                  </a:cubicBezTo>
                  <a:cubicBezTo>
                    <a:pt x="2593" y="1793"/>
                    <a:pt x="2587" y="1794"/>
                    <a:pt x="2582" y="1794"/>
                  </a:cubicBezTo>
                  <a:cubicBezTo>
                    <a:pt x="2560" y="1794"/>
                    <a:pt x="2539" y="1773"/>
                    <a:pt x="2544" y="1749"/>
                  </a:cubicBezTo>
                  <a:cubicBezTo>
                    <a:pt x="2548" y="1730"/>
                    <a:pt x="2563" y="1716"/>
                    <a:pt x="2568" y="1697"/>
                  </a:cubicBezTo>
                  <a:cubicBezTo>
                    <a:pt x="2587" y="1646"/>
                    <a:pt x="2591" y="1591"/>
                    <a:pt x="2595" y="1537"/>
                  </a:cubicBezTo>
                  <a:lnTo>
                    <a:pt x="2595" y="1537"/>
                  </a:lnTo>
                  <a:cubicBezTo>
                    <a:pt x="2512" y="1570"/>
                    <a:pt x="2465" y="1652"/>
                    <a:pt x="2439" y="1734"/>
                  </a:cubicBezTo>
                  <a:cubicBezTo>
                    <a:pt x="2436" y="1756"/>
                    <a:pt x="2429" y="1781"/>
                    <a:pt x="2405" y="1781"/>
                  </a:cubicBezTo>
                  <a:cubicBezTo>
                    <a:pt x="2403" y="1781"/>
                    <a:pt x="2400" y="1781"/>
                    <a:pt x="2398" y="1780"/>
                  </a:cubicBezTo>
                  <a:cubicBezTo>
                    <a:pt x="2360" y="1770"/>
                    <a:pt x="2334" y="1737"/>
                    <a:pt x="2299" y="1720"/>
                  </a:cubicBezTo>
                  <a:cubicBezTo>
                    <a:pt x="2268" y="1704"/>
                    <a:pt x="2235" y="1688"/>
                    <a:pt x="2200" y="1677"/>
                  </a:cubicBezTo>
                  <a:lnTo>
                    <a:pt x="2200" y="1677"/>
                  </a:lnTo>
                  <a:cubicBezTo>
                    <a:pt x="2194" y="1722"/>
                    <a:pt x="2220" y="1764"/>
                    <a:pt x="2241" y="1802"/>
                  </a:cubicBezTo>
                  <a:cubicBezTo>
                    <a:pt x="2258" y="1828"/>
                    <a:pt x="2293" y="1860"/>
                    <a:pt x="2258" y="1886"/>
                  </a:cubicBezTo>
                  <a:cubicBezTo>
                    <a:pt x="2250" y="1893"/>
                    <a:pt x="2239" y="1895"/>
                    <a:pt x="2228" y="1895"/>
                  </a:cubicBezTo>
                  <a:cubicBezTo>
                    <a:pt x="2219" y="1895"/>
                    <a:pt x="2209" y="1894"/>
                    <a:pt x="2200" y="1894"/>
                  </a:cubicBezTo>
                  <a:cubicBezTo>
                    <a:pt x="2200" y="1894"/>
                    <a:pt x="2199" y="1894"/>
                    <a:pt x="2198" y="1894"/>
                  </a:cubicBezTo>
                  <a:cubicBezTo>
                    <a:pt x="2173" y="1894"/>
                    <a:pt x="2150" y="1907"/>
                    <a:pt x="2133" y="1925"/>
                  </a:cubicBezTo>
                  <a:cubicBezTo>
                    <a:pt x="2110" y="1947"/>
                    <a:pt x="2114" y="1986"/>
                    <a:pt x="2115" y="2023"/>
                  </a:cubicBezTo>
                  <a:cubicBezTo>
                    <a:pt x="2121" y="2022"/>
                    <a:pt x="2127" y="2022"/>
                    <a:pt x="2133" y="2022"/>
                  </a:cubicBezTo>
                  <a:cubicBezTo>
                    <a:pt x="2201" y="2022"/>
                    <a:pt x="2264" y="2063"/>
                    <a:pt x="2304" y="2167"/>
                  </a:cubicBezTo>
                  <a:cubicBezTo>
                    <a:pt x="2333" y="2098"/>
                    <a:pt x="2405" y="1982"/>
                    <a:pt x="2487" y="1982"/>
                  </a:cubicBezTo>
                  <a:cubicBezTo>
                    <a:pt x="2506" y="1982"/>
                    <a:pt x="2526" y="1988"/>
                    <a:pt x="2546" y="2003"/>
                  </a:cubicBezTo>
                  <a:cubicBezTo>
                    <a:pt x="2578" y="2044"/>
                    <a:pt x="2566" y="2102"/>
                    <a:pt x="2576" y="2151"/>
                  </a:cubicBezTo>
                  <a:cubicBezTo>
                    <a:pt x="2631" y="2095"/>
                    <a:pt x="2681" y="2071"/>
                    <a:pt x="2719" y="2071"/>
                  </a:cubicBezTo>
                  <a:cubicBezTo>
                    <a:pt x="2799" y="2071"/>
                    <a:pt x="2834" y="2173"/>
                    <a:pt x="2780" y="2310"/>
                  </a:cubicBezTo>
                  <a:cubicBezTo>
                    <a:pt x="2788" y="2309"/>
                    <a:pt x="2796" y="2309"/>
                    <a:pt x="2804" y="2309"/>
                  </a:cubicBezTo>
                  <a:cubicBezTo>
                    <a:pt x="2862" y="2309"/>
                    <a:pt x="2921" y="2317"/>
                    <a:pt x="2971" y="2351"/>
                  </a:cubicBezTo>
                  <a:cubicBezTo>
                    <a:pt x="2987" y="2358"/>
                    <a:pt x="2978" y="2379"/>
                    <a:pt x="2965" y="2379"/>
                  </a:cubicBezTo>
                  <a:cubicBezTo>
                    <a:pt x="2962" y="2379"/>
                    <a:pt x="2958" y="2378"/>
                    <a:pt x="2955" y="2375"/>
                  </a:cubicBezTo>
                  <a:cubicBezTo>
                    <a:pt x="2935" y="2365"/>
                    <a:pt x="2914" y="2361"/>
                    <a:pt x="2892" y="2361"/>
                  </a:cubicBezTo>
                  <a:cubicBezTo>
                    <a:pt x="2883" y="2361"/>
                    <a:pt x="2873" y="2362"/>
                    <a:pt x="2864" y="2363"/>
                  </a:cubicBezTo>
                  <a:cubicBezTo>
                    <a:pt x="2830" y="2371"/>
                    <a:pt x="2795" y="2378"/>
                    <a:pt x="2759" y="2383"/>
                  </a:cubicBezTo>
                  <a:cubicBezTo>
                    <a:pt x="2752" y="2386"/>
                    <a:pt x="2744" y="2387"/>
                    <a:pt x="2737" y="2387"/>
                  </a:cubicBezTo>
                  <a:cubicBezTo>
                    <a:pt x="2714" y="2387"/>
                    <a:pt x="2692" y="2374"/>
                    <a:pt x="2691" y="2348"/>
                  </a:cubicBezTo>
                  <a:cubicBezTo>
                    <a:pt x="2699" y="2292"/>
                    <a:pt x="2743" y="2242"/>
                    <a:pt x="2741" y="2181"/>
                  </a:cubicBezTo>
                  <a:cubicBezTo>
                    <a:pt x="2742" y="2156"/>
                    <a:pt x="2733" y="2147"/>
                    <a:pt x="2721" y="2147"/>
                  </a:cubicBezTo>
                  <a:cubicBezTo>
                    <a:pt x="2700" y="2147"/>
                    <a:pt x="2670" y="2170"/>
                    <a:pt x="2655" y="2186"/>
                  </a:cubicBezTo>
                  <a:cubicBezTo>
                    <a:pt x="2621" y="2220"/>
                    <a:pt x="2596" y="2266"/>
                    <a:pt x="2562" y="2300"/>
                  </a:cubicBezTo>
                  <a:cubicBezTo>
                    <a:pt x="2555" y="2306"/>
                    <a:pt x="2547" y="2308"/>
                    <a:pt x="2538" y="2308"/>
                  </a:cubicBezTo>
                  <a:cubicBezTo>
                    <a:pt x="2514" y="2308"/>
                    <a:pt x="2489" y="2286"/>
                    <a:pt x="2496" y="2258"/>
                  </a:cubicBezTo>
                  <a:cubicBezTo>
                    <a:pt x="2516" y="2194"/>
                    <a:pt x="2519" y="2123"/>
                    <a:pt x="2501" y="2058"/>
                  </a:cubicBezTo>
                  <a:lnTo>
                    <a:pt x="2501" y="2058"/>
                  </a:lnTo>
                  <a:cubicBezTo>
                    <a:pt x="2450" y="2068"/>
                    <a:pt x="2420" y="2118"/>
                    <a:pt x="2395" y="2159"/>
                  </a:cubicBezTo>
                  <a:cubicBezTo>
                    <a:pt x="2374" y="2198"/>
                    <a:pt x="2350" y="2238"/>
                    <a:pt x="2331" y="2280"/>
                  </a:cubicBezTo>
                  <a:cubicBezTo>
                    <a:pt x="2327" y="2296"/>
                    <a:pt x="2314" y="2311"/>
                    <a:pt x="2296" y="2311"/>
                  </a:cubicBezTo>
                  <a:cubicBezTo>
                    <a:pt x="2295" y="2311"/>
                    <a:pt x="2294" y="2311"/>
                    <a:pt x="2293" y="2311"/>
                  </a:cubicBezTo>
                  <a:cubicBezTo>
                    <a:pt x="2252" y="2308"/>
                    <a:pt x="2262" y="2259"/>
                    <a:pt x="2253" y="2231"/>
                  </a:cubicBezTo>
                  <a:cubicBezTo>
                    <a:pt x="2235" y="2169"/>
                    <a:pt x="2199" y="2105"/>
                    <a:pt x="2133" y="2105"/>
                  </a:cubicBezTo>
                  <a:cubicBezTo>
                    <a:pt x="2123" y="2105"/>
                    <a:pt x="2111" y="2107"/>
                    <a:pt x="2100" y="2110"/>
                  </a:cubicBezTo>
                  <a:cubicBezTo>
                    <a:pt x="2039" y="2135"/>
                    <a:pt x="1995" y="2187"/>
                    <a:pt x="1944" y="2228"/>
                  </a:cubicBezTo>
                  <a:cubicBezTo>
                    <a:pt x="1925" y="2245"/>
                    <a:pt x="1901" y="2273"/>
                    <a:pt x="1874" y="2273"/>
                  </a:cubicBezTo>
                  <a:cubicBezTo>
                    <a:pt x="1866" y="2273"/>
                    <a:pt x="1858" y="2270"/>
                    <a:pt x="1850" y="2264"/>
                  </a:cubicBezTo>
                  <a:cubicBezTo>
                    <a:pt x="1825" y="2247"/>
                    <a:pt x="1829" y="2213"/>
                    <a:pt x="1815" y="2188"/>
                  </a:cubicBezTo>
                  <a:cubicBezTo>
                    <a:pt x="1791" y="2131"/>
                    <a:pt x="1747" y="2088"/>
                    <a:pt x="1695" y="2055"/>
                  </a:cubicBezTo>
                  <a:cubicBezTo>
                    <a:pt x="1671" y="2088"/>
                    <a:pt x="1663" y="2130"/>
                    <a:pt x="1651" y="2170"/>
                  </a:cubicBezTo>
                  <a:cubicBezTo>
                    <a:pt x="1646" y="2189"/>
                    <a:pt x="1642" y="2212"/>
                    <a:pt x="1622" y="2222"/>
                  </a:cubicBezTo>
                  <a:cubicBezTo>
                    <a:pt x="1615" y="2226"/>
                    <a:pt x="1609" y="2228"/>
                    <a:pt x="1602" y="2228"/>
                  </a:cubicBezTo>
                  <a:cubicBezTo>
                    <a:pt x="1579" y="2228"/>
                    <a:pt x="1561" y="2204"/>
                    <a:pt x="1558" y="2180"/>
                  </a:cubicBezTo>
                  <a:cubicBezTo>
                    <a:pt x="1539" y="2122"/>
                    <a:pt x="1504" y="2062"/>
                    <a:pt x="1473" y="2008"/>
                  </a:cubicBezTo>
                  <a:lnTo>
                    <a:pt x="1473" y="2008"/>
                  </a:lnTo>
                  <a:cubicBezTo>
                    <a:pt x="1467" y="2067"/>
                    <a:pt x="1478" y="2125"/>
                    <a:pt x="1484" y="2183"/>
                  </a:cubicBezTo>
                  <a:cubicBezTo>
                    <a:pt x="1492" y="2214"/>
                    <a:pt x="1479" y="2255"/>
                    <a:pt x="1444" y="2255"/>
                  </a:cubicBezTo>
                  <a:cubicBezTo>
                    <a:pt x="1441" y="2255"/>
                    <a:pt x="1437" y="2255"/>
                    <a:pt x="1434" y="2254"/>
                  </a:cubicBezTo>
                  <a:cubicBezTo>
                    <a:pt x="1410" y="2247"/>
                    <a:pt x="1390" y="2228"/>
                    <a:pt x="1367" y="2219"/>
                  </a:cubicBezTo>
                  <a:cubicBezTo>
                    <a:pt x="1330" y="2205"/>
                    <a:pt x="1291" y="2201"/>
                    <a:pt x="1252" y="2198"/>
                  </a:cubicBezTo>
                  <a:lnTo>
                    <a:pt x="1252" y="2198"/>
                  </a:lnTo>
                  <a:cubicBezTo>
                    <a:pt x="1301" y="2250"/>
                    <a:pt x="1350" y="2303"/>
                    <a:pt x="1398" y="2356"/>
                  </a:cubicBezTo>
                  <a:cubicBezTo>
                    <a:pt x="1414" y="2372"/>
                    <a:pt x="1412" y="2399"/>
                    <a:pt x="1395" y="2414"/>
                  </a:cubicBezTo>
                  <a:cubicBezTo>
                    <a:pt x="1386" y="2421"/>
                    <a:pt x="1378" y="2424"/>
                    <a:pt x="1369" y="2424"/>
                  </a:cubicBezTo>
                  <a:cubicBezTo>
                    <a:pt x="1352" y="2424"/>
                    <a:pt x="1337" y="2411"/>
                    <a:pt x="1322" y="2396"/>
                  </a:cubicBezTo>
                  <a:cubicBezTo>
                    <a:pt x="1278" y="2406"/>
                    <a:pt x="1235" y="2433"/>
                    <a:pt x="1216" y="2475"/>
                  </a:cubicBezTo>
                  <a:cubicBezTo>
                    <a:pt x="1208" y="2502"/>
                    <a:pt x="1206" y="2530"/>
                    <a:pt x="1200" y="2559"/>
                  </a:cubicBezTo>
                  <a:cubicBezTo>
                    <a:pt x="1201" y="2586"/>
                    <a:pt x="1189" y="2620"/>
                    <a:pt x="1157" y="2620"/>
                  </a:cubicBezTo>
                  <a:cubicBezTo>
                    <a:pt x="1156" y="2620"/>
                    <a:pt x="1155" y="2620"/>
                    <a:pt x="1154" y="2619"/>
                  </a:cubicBezTo>
                  <a:cubicBezTo>
                    <a:pt x="1141" y="2619"/>
                    <a:pt x="1128" y="2612"/>
                    <a:pt x="1121" y="2602"/>
                  </a:cubicBezTo>
                  <a:cubicBezTo>
                    <a:pt x="1103" y="2578"/>
                    <a:pt x="1076" y="2568"/>
                    <a:pt x="1048" y="2568"/>
                  </a:cubicBezTo>
                  <a:cubicBezTo>
                    <a:pt x="1024" y="2568"/>
                    <a:pt x="999" y="2576"/>
                    <a:pt x="980" y="2589"/>
                  </a:cubicBezTo>
                  <a:cubicBezTo>
                    <a:pt x="944" y="2611"/>
                    <a:pt x="921" y="2649"/>
                    <a:pt x="897" y="2681"/>
                  </a:cubicBezTo>
                  <a:cubicBezTo>
                    <a:pt x="889" y="2695"/>
                    <a:pt x="876" y="2707"/>
                    <a:pt x="860" y="2709"/>
                  </a:cubicBezTo>
                  <a:cubicBezTo>
                    <a:pt x="857" y="2710"/>
                    <a:pt x="853" y="2710"/>
                    <a:pt x="850" y="2710"/>
                  </a:cubicBezTo>
                  <a:cubicBezTo>
                    <a:pt x="835" y="2710"/>
                    <a:pt x="820" y="2702"/>
                    <a:pt x="807" y="2696"/>
                  </a:cubicBezTo>
                  <a:cubicBezTo>
                    <a:pt x="784" y="2686"/>
                    <a:pt x="759" y="2682"/>
                    <a:pt x="735" y="2682"/>
                  </a:cubicBezTo>
                  <a:cubicBezTo>
                    <a:pt x="698" y="2682"/>
                    <a:pt x="662" y="2692"/>
                    <a:pt x="631" y="2713"/>
                  </a:cubicBezTo>
                  <a:cubicBezTo>
                    <a:pt x="611" y="2721"/>
                    <a:pt x="589" y="2741"/>
                    <a:pt x="565" y="2753"/>
                  </a:cubicBezTo>
                  <a:cubicBezTo>
                    <a:pt x="554" y="2758"/>
                    <a:pt x="543" y="2762"/>
                    <a:pt x="532" y="2762"/>
                  </a:cubicBezTo>
                  <a:cubicBezTo>
                    <a:pt x="526" y="2762"/>
                    <a:pt x="520" y="2761"/>
                    <a:pt x="514" y="2758"/>
                  </a:cubicBezTo>
                  <a:cubicBezTo>
                    <a:pt x="512" y="2757"/>
                    <a:pt x="509" y="2755"/>
                    <a:pt x="507" y="2753"/>
                  </a:cubicBezTo>
                  <a:cubicBezTo>
                    <a:pt x="455" y="2710"/>
                    <a:pt x="388" y="2694"/>
                    <a:pt x="319" y="2694"/>
                  </a:cubicBezTo>
                  <a:cubicBezTo>
                    <a:pt x="254" y="2694"/>
                    <a:pt x="186" y="2709"/>
                    <a:pt x="128" y="2730"/>
                  </a:cubicBezTo>
                  <a:cubicBezTo>
                    <a:pt x="112" y="2736"/>
                    <a:pt x="97" y="2744"/>
                    <a:pt x="82" y="2753"/>
                  </a:cubicBezTo>
                  <a:cubicBezTo>
                    <a:pt x="54" y="2770"/>
                    <a:pt x="27" y="2790"/>
                    <a:pt x="0" y="2809"/>
                  </a:cubicBezTo>
                  <a:lnTo>
                    <a:pt x="1284" y="2809"/>
                  </a:lnTo>
                  <a:cubicBezTo>
                    <a:pt x="2976" y="2810"/>
                    <a:pt x="4668" y="2809"/>
                    <a:pt x="6359" y="2812"/>
                  </a:cubicBezTo>
                  <a:cubicBezTo>
                    <a:pt x="6361" y="2342"/>
                    <a:pt x="6362" y="1873"/>
                    <a:pt x="6366" y="1402"/>
                  </a:cubicBezTo>
                  <a:cubicBezTo>
                    <a:pt x="6367" y="1202"/>
                    <a:pt x="6369" y="1001"/>
                    <a:pt x="6372" y="800"/>
                  </a:cubicBezTo>
                  <a:cubicBezTo>
                    <a:pt x="6378" y="586"/>
                    <a:pt x="6377" y="372"/>
                    <a:pt x="6391" y="157"/>
                  </a:cubicBezTo>
                  <a:cubicBezTo>
                    <a:pt x="6369" y="151"/>
                    <a:pt x="6346" y="147"/>
                    <a:pt x="6323" y="147"/>
                  </a:cubicBezTo>
                  <a:cubicBezTo>
                    <a:pt x="6308" y="147"/>
                    <a:pt x="6293" y="149"/>
                    <a:pt x="6278" y="151"/>
                  </a:cubicBezTo>
                  <a:cubicBezTo>
                    <a:pt x="6222" y="163"/>
                    <a:pt x="6169" y="192"/>
                    <a:pt x="6126" y="229"/>
                  </a:cubicBezTo>
                  <a:cubicBezTo>
                    <a:pt x="6107" y="241"/>
                    <a:pt x="6090" y="261"/>
                    <a:pt x="6067" y="261"/>
                  </a:cubicBezTo>
                  <a:cubicBezTo>
                    <a:pt x="6065" y="261"/>
                    <a:pt x="6063" y="261"/>
                    <a:pt x="6061" y="260"/>
                  </a:cubicBezTo>
                  <a:cubicBezTo>
                    <a:pt x="6040" y="257"/>
                    <a:pt x="6026" y="235"/>
                    <a:pt x="6031" y="214"/>
                  </a:cubicBezTo>
                  <a:cubicBezTo>
                    <a:pt x="6043" y="190"/>
                    <a:pt x="6048" y="164"/>
                    <a:pt x="6046" y="136"/>
                  </a:cubicBezTo>
                  <a:cubicBezTo>
                    <a:pt x="6044" y="110"/>
                    <a:pt x="6028" y="0"/>
                    <a:pt x="599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3346697" y="2918494"/>
              <a:ext cx="325487" cy="144341"/>
            </a:xfrm>
            <a:custGeom>
              <a:avLst/>
              <a:gdLst/>
              <a:ahLst/>
              <a:cxnLst/>
              <a:rect l="l" t="t" r="r" b="b"/>
              <a:pathLst>
                <a:path w="6677" h="2961" extrusionOk="0">
                  <a:moveTo>
                    <a:pt x="6200" y="52"/>
                  </a:moveTo>
                  <a:cubicBezTo>
                    <a:pt x="6237" y="52"/>
                    <a:pt x="6253" y="161"/>
                    <a:pt x="6255" y="187"/>
                  </a:cubicBezTo>
                  <a:cubicBezTo>
                    <a:pt x="6257" y="216"/>
                    <a:pt x="6253" y="241"/>
                    <a:pt x="6240" y="266"/>
                  </a:cubicBezTo>
                  <a:cubicBezTo>
                    <a:pt x="6235" y="287"/>
                    <a:pt x="6250" y="309"/>
                    <a:pt x="6272" y="312"/>
                  </a:cubicBezTo>
                  <a:cubicBezTo>
                    <a:pt x="6273" y="313"/>
                    <a:pt x="6275" y="313"/>
                    <a:pt x="6276" y="313"/>
                  </a:cubicBezTo>
                  <a:cubicBezTo>
                    <a:pt x="6299" y="313"/>
                    <a:pt x="6317" y="293"/>
                    <a:pt x="6335" y="281"/>
                  </a:cubicBezTo>
                  <a:cubicBezTo>
                    <a:pt x="6378" y="244"/>
                    <a:pt x="6431" y="214"/>
                    <a:pt x="6487" y="203"/>
                  </a:cubicBezTo>
                  <a:cubicBezTo>
                    <a:pt x="6503" y="200"/>
                    <a:pt x="6518" y="199"/>
                    <a:pt x="6534" y="199"/>
                  </a:cubicBezTo>
                  <a:cubicBezTo>
                    <a:pt x="6556" y="199"/>
                    <a:pt x="6578" y="202"/>
                    <a:pt x="6599" y="208"/>
                  </a:cubicBezTo>
                  <a:cubicBezTo>
                    <a:pt x="6585" y="424"/>
                    <a:pt x="6586" y="638"/>
                    <a:pt x="6580" y="852"/>
                  </a:cubicBezTo>
                  <a:cubicBezTo>
                    <a:pt x="6571" y="1522"/>
                    <a:pt x="6570" y="2194"/>
                    <a:pt x="6567" y="2864"/>
                  </a:cubicBezTo>
                  <a:cubicBezTo>
                    <a:pt x="4448" y="2859"/>
                    <a:pt x="2328" y="2862"/>
                    <a:pt x="208" y="2861"/>
                  </a:cubicBezTo>
                  <a:cubicBezTo>
                    <a:pt x="235" y="2842"/>
                    <a:pt x="262" y="2822"/>
                    <a:pt x="290" y="2805"/>
                  </a:cubicBezTo>
                  <a:cubicBezTo>
                    <a:pt x="305" y="2796"/>
                    <a:pt x="320" y="2788"/>
                    <a:pt x="336" y="2782"/>
                  </a:cubicBezTo>
                  <a:cubicBezTo>
                    <a:pt x="394" y="2761"/>
                    <a:pt x="461" y="2746"/>
                    <a:pt x="527" y="2746"/>
                  </a:cubicBezTo>
                  <a:cubicBezTo>
                    <a:pt x="595" y="2746"/>
                    <a:pt x="662" y="2762"/>
                    <a:pt x="715" y="2805"/>
                  </a:cubicBezTo>
                  <a:cubicBezTo>
                    <a:pt x="717" y="2807"/>
                    <a:pt x="720" y="2809"/>
                    <a:pt x="722" y="2810"/>
                  </a:cubicBezTo>
                  <a:cubicBezTo>
                    <a:pt x="728" y="2813"/>
                    <a:pt x="734" y="2814"/>
                    <a:pt x="741" y="2814"/>
                  </a:cubicBezTo>
                  <a:cubicBezTo>
                    <a:pt x="752" y="2814"/>
                    <a:pt x="762" y="2810"/>
                    <a:pt x="773" y="2805"/>
                  </a:cubicBezTo>
                  <a:cubicBezTo>
                    <a:pt x="797" y="2793"/>
                    <a:pt x="819" y="2773"/>
                    <a:pt x="839" y="2765"/>
                  </a:cubicBezTo>
                  <a:cubicBezTo>
                    <a:pt x="870" y="2744"/>
                    <a:pt x="906" y="2734"/>
                    <a:pt x="943" y="2734"/>
                  </a:cubicBezTo>
                  <a:cubicBezTo>
                    <a:pt x="967" y="2734"/>
                    <a:pt x="992" y="2738"/>
                    <a:pt x="1015" y="2748"/>
                  </a:cubicBezTo>
                  <a:cubicBezTo>
                    <a:pt x="1029" y="2754"/>
                    <a:pt x="1044" y="2763"/>
                    <a:pt x="1059" y="2763"/>
                  </a:cubicBezTo>
                  <a:cubicBezTo>
                    <a:pt x="1062" y="2763"/>
                    <a:pt x="1065" y="2762"/>
                    <a:pt x="1068" y="2762"/>
                  </a:cubicBezTo>
                  <a:cubicBezTo>
                    <a:pt x="1084" y="2759"/>
                    <a:pt x="1097" y="2747"/>
                    <a:pt x="1105" y="2734"/>
                  </a:cubicBezTo>
                  <a:cubicBezTo>
                    <a:pt x="1129" y="2701"/>
                    <a:pt x="1152" y="2663"/>
                    <a:pt x="1188" y="2641"/>
                  </a:cubicBezTo>
                  <a:cubicBezTo>
                    <a:pt x="1207" y="2628"/>
                    <a:pt x="1232" y="2621"/>
                    <a:pt x="1256" y="2621"/>
                  </a:cubicBezTo>
                  <a:cubicBezTo>
                    <a:pt x="1284" y="2621"/>
                    <a:pt x="1312" y="2631"/>
                    <a:pt x="1330" y="2654"/>
                  </a:cubicBezTo>
                  <a:cubicBezTo>
                    <a:pt x="1336" y="2664"/>
                    <a:pt x="1350" y="2673"/>
                    <a:pt x="1362" y="2673"/>
                  </a:cubicBezTo>
                  <a:cubicBezTo>
                    <a:pt x="1363" y="2673"/>
                    <a:pt x="1364" y="2673"/>
                    <a:pt x="1365" y="2673"/>
                  </a:cubicBezTo>
                  <a:cubicBezTo>
                    <a:pt x="1397" y="2673"/>
                    <a:pt x="1409" y="2638"/>
                    <a:pt x="1409" y="2611"/>
                  </a:cubicBezTo>
                  <a:cubicBezTo>
                    <a:pt x="1414" y="2582"/>
                    <a:pt x="1416" y="2554"/>
                    <a:pt x="1425" y="2528"/>
                  </a:cubicBezTo>
                  <a:cubicBezTo>
                    <a:pt x="1443" y="2486"/>
                    <a:pt x="1486" y="2458"/>
                    <a:pt x="1530" y="2449"/>
                  </a:cubicBezTo>
                  <a:cubicBezTo>
                    <a:pt x="1545" y="2463"/>
                    <a:pt x="1561" y="2477"/>
                    <a:pt x="1578" y="2477"/>
                  </a:cubicBezTo>
                  <a:cubicBezTo>
                    <a:pt x="1586" y="2477"/>
                    <a:pt x="1595" y="2473"/>
                    <a:pt x="1604" y="2466"/>
                  </a:cubicBezTo>
                  <a:cubicBezTo>
                    <a:pt x="1620" y="2451"/>
                    <a:pt x="1622" y="2424"/>
                    <a:pt x="1607" y="2408"/>
                  </a:cubicBezTo>
                  <a:cubicBezTo>
                    <a:pt x="1558" y="2355"/>
                    <a:pt x="1509" y="2303"/>
                    <a:pt x="1460" y="2250"/>
                  </a:cubicBezTo>
                  <a:lnTo>
                    <a:pt x="1460" y="2250"/>
                  </a:lnTo>
                  <a:cubicBezTo>
                    <a:pt x="1499" y="2253"/>
                    <a:pt x="1539" y="2257"/>
                    <a:pt x="1575" y="2271"/>
                  </a:cubicBezTo>
                  <a:cubicBezTo>
                    <a:pt x="1599" y="2281"/>
                    <a:pt x="1618" y="2299"/>
                    <a:pt x="1642" y="2306"/>
                  </a:cubicBezTo>
                  <a:cubicBezTo>
                    <a:pt x="1645" y="2307"/>
                    <a:pt x="1649" y="2307"/>
                    <a:pt x="1652" y="2307"/>
                  </a:cubicBezTo>
                  <a:cubicBezTo>
                    <a:pt x="1688" y="2307"/>
                    <a:pt x="1701" y="2266"/>
                    <a:pt x="1692" y="2235"/>
                  </a:cubicBezTo>
                  <a:cubicBezTo>
                    <a:pt x="1686" y="2177"/>
                    <a:pt x="1676" y="2119"/>
                    <a:pt x="1682" y="2060"/>
                  </a:cubicBezTo>
                  <a:lnTo>
                    <a:pt x="1682" y="2060"/>
                  </a:lnTo>
                  <a:cubicBezTo>
                    <a:pt x="1712" y="2115"/>
                    <a:pt x="1747" y="2174"/>
                    <a:pt x="1766" y="2232"/>
                  </a:cubicBezTo>
                  <a:cubicBezTo>
                    <a:pt x="1769" y="2257"/>
                    <a:pt x="1788" y="2280"/>
                    <a:pt x="1811" y="2280"/>
                  </a:cubicBezTo>
                  <a:cubicBezTo>
                    <a:pt x="1817" y="2280"/>
                    <a:pt x="1823" y="2279"/>
                    <a:pt x="1830" y="2275"/>
                  </a:cubicBezTo>
                  <a:cubicBezTo>
                    <a:pt x="1850" y="2265"/>
                    <a:pt x="1854" y="2242"/>
                    <a:pt x="1859" y="2222"/>
                  </a:cubicBezTo>
                  <a:cubicBezTo>
                    <a:pt x="1871" y="2182"/>
                    <a:pt x="1879" y="2141"/>
                    <a:pt x="1903" y="2107"/>
                  </a:cubicBezTo>
                  <a:cubicBezTo>
                    <a:pt x="1955" y="2140"/>
                    <a:pt x="1999" y="2184"/>
                    <a:pt x="2023" y="2240"/>
                  </a:cubicBezTo>
                  <a:cubicBezTo>
                    <a:pt x="2037" y="2265"/>
                    <a:pt x="2033" y="2299"/>
                    <a:pt x="2059" y="2316"/>
                  </a:cubicBezTo>
                  <a:cubicBezTo>
                    <a:pt x="2067" y="2322"/>
                    <a:pt x="2075" y="2325"/>
                    <a:pt x="2082" y="2325"/>
                  </a:cubicBezTo>
                  <a:cubicBezTo>
                    <a:pt x="2109" y="2325"/>
                    <a:pt x="2133" y="2297"/>
                    <a:pt x="2152" y="2280"/>
                  </a:cubicBezTo>
                  <a:cubicBezTo>
                    <a:pt x="2203" y="2239"/>
                    <a:pt x="2248" y="2187"/>
                    <a:pt x="2309" y="2162"/>
                  </a:cubicBezTo>
                  <a:cubicBezTo>
                    <a:pt x="2320" y="2159"/>
                    <a:pt x="2331" y="2157"/>
                    <a:pt x="2342" y="2157"/>
                  </a:cubicBezTo>
                  <a:cubicBezTo>
                    <a:pt x="2407" y="2157"/>
                    <a:pt x="2443" y="2221"/>
                    <a:pt x="2461" y="2283"/>
                  </a:cubicBezTo>
                  <a:cubicBezTo>
                    <a:pt x="2471" y="2311"/>
                    <a:pt x="2460" y="2360"/>
                    <a:pt x="2501" y="2363"/>
                  </a:cubicBezTo>
                  <a:cubicBezTo>
                    <a:pt x="2502" y="2363"/>
                    <a:pt x="2503" y="2363"/>
                    <a:pt x="2504" y="2363"/>
                  </a:cubicBezTo>
                  <a:cubicBezTo>
                    <a:pt x="2522" y="2363"/>
                    <a:pt x="2535" y="2348"/>
                    <a:pt x="2539" y="2332"/>
                  </a:cubicBezTo>
                  <a:cubicBezTo>
                    <a:pt x="2558" y="2290"/>
                    <a:pt x="2582" y="2250"/>
                    <a:pt x="2603" y="2211"/>
                  </a:cubicBezTo>
                  <a:cubicBezTo>
                    <a:pt x="2628" y="2170"/>
                    <a:pt x="2658" y="2119"/>
                    <a:pt x="2709" y="2110"/>
                  </a:cubicBezTo>
                  <a:lnTo>
                    <a:pt x="2709" y="2110"/>
                  </a:lnTo>
                  <a:cubicBezTo>
                    <a:pt x="2728" y="2175"/>
                    <a:pt x="2724" y="2246"/>
                    <a:pt x="2705" y="2310"/>
                  </a:cubicBezTo>
                  <a:cubicBezTo>
                    <a:pt x="2697" y="2337"/>
                    <a:pt x="2723" y="2359"/>
                    <a:pt x="2748" y="2359"/>
                  </a:cubicBezTo>
                  <a:cubicBezTo>
                    <a:pt x="2756" y="2359"/>
                    <a:pt x="2764" y="2357"/>
                    <a:pt x="2771" y="2352"/>
                  </a:cubicBezTo>
                  <a:cubicBezTo>
                    <a:pt x="2805" y="2318"/>
                    <a:pt x="2829" y="2272"/>
                    <a:pt x="2864" y="2238"/>
                  </a:cubicBezTo>
                  <a:cubicBezTo>
                    <a:pt x="2879" y="2222"/>
                    <a:pt x="2909" y="2199"/>
                    <a:pt x="2929" y="2199"/>
                  </a:cubicBezTo>
                  <a:cubicBezTo>
                    <a:pt x="2942" y="2199"/>
                    <a:pt x="2951" y="2208"/>
                    <a:pt x="2949" y="2233"/>
                  </a:cubicBezTo>
                  <a:cubicBezTo>
                    <a:pt x="2953" y="2294"/>
                    <a:pt x="2908" y="2344"/>
                    <a:pt x="2899" y="2400"/>
                  </a:cubicBezTo>
                  <a:cubicBezTo>
                    <a:pt x="2900" y="2426"/>
                    <a:pt x="2922" y="2439"/>
                    <a:pt x="2945" y="2439"/>
                  </a:cubicBezTo>
                  <a:cubicBezTo>
                    <a:pt x="2953" y="2439"/>
                    <a:pt x="2961" y="2438"/>
                    <a:pt x="2968" y="2435"/>
                  </a:cubicBezTo>
                  <a:cubicBezTo>
                    <a:pt x="3003" y="2430"/>
                    <a:pt x="3039" y="2423"/>
                    <a:pt x="3073" y="2415"/>
                  </a:cubicBezTo>
                  <a:cubicBezTo>
                    <a:pt x="3082" y="2414"/>
                    <a:pt x="3090" y="2413"/>
                    <a:pt x="3098" y="2413"/>
                  </a:cubicBezTo>
                  <a:cubicBezTo>
                    <a:pt x="3120" y="2413"/>
                    <a:pt x="3143" y="2418"/>
                    <a:pt x="3163" y="2428"/>
                  </a:cubicBezTo>
                  <a:cubicBezTo>
                    <a:pt x="3166" y="2430"/>
                    <a:pt x="3169" y="2431"/>
                    <a:pt x="3172" y="2431"/>
                  </a:cubicBezTo>
                  <a:cubicBezTo>
                    <a:pt x="3186" y="2431"/>
                    <a:pt x="3196" y="2410"/>
                    <a:pt x="3179" y="2403"/>
                  </a:cubicBezTo>
                  <a:cubicBezTo>
                    <a:pt x="3129" y="2369"/>
                    <a:pt x="3070" y="2361"/>
                    <a:pt x="3012" y="2361"/>
                  </a:cubicBezTo>
                  <a:cubicBezTo>
                    <a:pt x="3004" y="2361"/>
                    <a:pt x="2996" y="2361"/>
                    <a:pt x="2988" y="2362"/>
                  </a:cubicBezTo>
                  <a:cubicBezTo>
                    <a:pt x="3043" y="2225"/>
                    <a:pt x="3008" y="2123"/>
                    <a:pt x="2928" y="2123"/>
                  </a:cubicBezTo>
                  <a:cubicBezTo>
                    <a:pt x="2889" y="2123"/>
                    <a:pt x="2839" y="2147"/>
                    <a:pt x="2784" y="2203"/>
                  </a:cubicBezTo>
                  <a:cubicBezTo>
                    <a:pt x="2775" y="2154"/>
                    <a:pt x="2786" y="2097"/>
                    <a:pt x="2755" y="2055"/>
                  </a:cubicBezTo>
                  <a:cubicBezTo>
                    <a:pt x="2735" y="2040"/>
                    <a:pt x="2715" y="2034"/>
                    <a:pt x="2696" y="2034"/>
                  </a:cubicBezTo>
                  <a:cubicBezTo>
                    <a:pt x="2614" y="2034"/>
                    <a:pt x="2541" y="2150"/>
                    <a:pt x="2512" y="2219"/>
                  </a:cubicBezTo>
                  <a:cubicBezTo>
                    <a:pt x="2472" y="2115"/>
                    <a:pt x="2410" y="2074"/>
                    <a:pt x="2341" y="2074"/>
                  </a:cubicBezTo>
                  <a:cubicBezTo>
                    <a:pt x="2335" y="2074"/>
                    <a:pt x="2329" y="2074"/>
                    <a:pt x="2323" y="2075"/>
                  </a:cubicBezTo>
                  <a:cubicBezTo>
                    <a:pt x="2322" y="2038"/>
                    <a:pt x="2319" y="1999"/>
                    <a:pt x="2341" y="1977"/>
                  </a:cubicBezTo>
                  <a:cubicBezTo>
                    <a:pt x="2358" y="1959"/>
                    <a:pt x="2382" y="1946"/>
                    <a:pt x="2406" y="1946"/>
                  </a:cubicBezTo>
                  <a:cubicBezTo>
                    <a:pt x="2407" y="1946"/>
                    <a:pt x="2408" y="1946"/>
                    <a:pt x="2408" y="1946"/>
                  </a:cubicBezTo>
                  <a:cubicBezTo>
                    <a:pt x="2418" y="1946"/>
                    <a:pt x="2427" y="1947"/>
                    <a:pt x="2436" y="1947"/>
                  </a:cubicBezTo>
                  <a:cubicBezTo>
                    <a:pt x="2447" y="1947"/>
                    <a:pt x="2458" y="1945"/>
                    <a:pt x="2467" y="1938"/>
                  </a:cubicBezTo>
                  <a:cubicBezTo>
                    <a:pt x="2501" y="1912"/>
                    <a:pt x="2466" y="1880"/>
                    <a:pt x="2449" y="1854"/>
                  </a:cubicBezTo>
                  <a:cubicBezTo>
                    <a:pt x="2428" y="1816"/>
                    <a:pt x="2402" y="1774"/>
                    <a:pt x="2410" y="1729"/>
                  </a:cubicBezTo>
                  <a:lnTo>
                    <a:pt x="2410" y="1729"/>
                  </a:lnTo>
                  <a:cubicBezTo>
                    <a:pt x="2443" y="1740"/>
                    <a:pt x="2476" y="1756"/>
                    <a:pt x="2507" y="1772"/>
                  </a:cubicBezTo>
                  <a:cubicBezTo>
                    <a:pt x="2542" y="1789"/>
                    <a:pt x="2569" y="1822"/>
                    <a:pt x="2606" y="1832"/>
                  </a:cubicBezTo>
                  <a:cubicBezTo>
                    <a:pt x="2608" y="1833"/>
                    <a:pt x="2610" y="1833"/>
                    <a:pt x="2612" y="1833"/>
                  </a:cubicBezTo>
                  <a:cubicBezTo>
                    <a:pt x="2638" y="1833"/>
                    <a:pt x="2645" y="1808"/>
                    <a:pt x="2647" y="1786"/>
                  </a:cubicBezTo>
                  <a:cubicBezTo>
                    <a:pt x="2673" y="1704"/>
                    <a:pt x="2721" y="1622"/>
                    <a:pt x="2804" y="1589"/>
                  </a:cubicBezTo>
                  <a:lnTo>
                    <a:pt x="2804" y="1589"/>
                  </a:lnTo>
                  <a:cubicBezTo>
                    <a:pt x="2800" y="1643"/>
                    <a:pt x="2795" y="1698"/>
                    <a:pt x="2777" y="1749"/>
                  </a:cubicBezTo>
                  <a:cubicBezTo>
                    <a:pt x="2772" y="1768"/>
                    <a:pt x="2757" y="1782"/>
                    <a:pt x="2753" y="1801"/>
                  </a:cubicBezTo>
                  <a:cubicBezTo>
                    <a:pt x="2747" y="1825"/>
                    <a:pt x="2768" y="1846"/>
                    <a:pt x="2791" y="1846"/>
                  </a:cubicBezTo>
                  <a:cubicBezTo>
                    <a:pt x="2796" y="1846"/>
                    <a:pt x="2802" y="1845"/>
                    <a:pt x="2808" y="1842"/>
                  </a:cubicBezTo>
                  <a:cubicBezTo>
                    <a:pt x="2846" y="1814"/>
                    <a:pt x="2885" y="1780"/>
                    <a:pt x="2936" y="1779"/>
                  </a:cubicBezTo>
                  <a:cubicBezTo>
                    <a:pt x="2999" y="1783"/>
                    <a:pt x="3047" y="1837"/>
                    <a:pt x="3071" y="1893"/>
                  </a:cubicBezTo>
                  <a:cubicBezTo>
                    <a:pt x="3084" y="1924"/>
                    <a:pt x="3096" y="1969"/>
                    <a:pt x="3135" y="1969"/>
                  </a:cubicBezTo>
                  <a:cubicBezTo>
                    <a:pt x="3138" y="1969"/>
                    <a:pt x="3141" y="1968"/>
                    <a:pt x="3145" y="1968"/>
                  </a:cubicBezTo>
                  <a:cubicBezTo>
                    <a:pt x="3187" y="1955"/>
                    <a:pt x="3219" y="1922"/>
                    <a:pt x="3257" y="1899"/>
                  </a:cubicBezTo>
                  <a:cubicBezTo>
                    <a:pt x="3289" y="1878"/>
                    <a:pt x="3327" y="1867"/>
                    <a:pt x="3365" y="1867"/>
                  </a:cubicBezTo>
                  <a:cubicBezTo>
                    <a:pt x="3379" y="1867"/>
                    <a:pt x="3393" y="1868"/>
                    <a:pt x="3406" y="1871"/>
                  </a:cubicBezTo>
                  <a:cubicBezTo>
                    <a:pt x="3407" y="1873"/>
                    <a:pt x="3409" y="1875"/>
                    <a:pt x="3412" y="1876"/>
                  </a:cubicBezTo>
                  <a:cubicBezTo>
                    <a:pt x="3419" y="1880"/>
                    <a:pt x="3425" y="1882"/>
                    <a:pt x="3431" y="1882"/>
                  </a:cubicBezTo>
                  <a:cubicBezTo>
                    <a:pt x="3451" y="1882"/>
                    <a:pt x="3463" y="1862"/>
                    <a:pt x="3475" y="1844"/>
                  </a:cubicBezTo>
                  <a:cubicBezTo>
                    <a:pt x="3557" y="1752"/>
                    <a:pt x="3612" y="1724"/>
                    <a:pt x="3653" y="1724"/>
                  </a:cubicBezTo>
                  <a:cubicBezTo>
                    <a:pt x="3721" y="1724"/>
                    <a:pt x="3749" y="1800"/>
                    <a:pt x="3793" y="1800"/>
                  </a:cubicBezTo>
                  <a:cubicBezTo>
                    <a:pt x="3802" y="1800"/>
                    <a:pt x="3811" y="1797"/>
                    <a:pt x="3821" y="1790"/>
                  </a:cubicBezTo>
                  <a:cubicBezTo>
                    <a:pt x="3847" y="1757"/>
                    <a:pt x="3865" y="1687"/>
                    <a:pt x="3909" y="1687"/>
                  </a:cubicBezTo>
                  <a:cubicBezTo>
                    <a:pt x="3918" y="1687"/>
                    <a:pt x="3927" y="1690"/>
                    <a:pt x="3938" y="1696"/>
                  </a:cubicBezTo>
                  <a:cubicBezTo>
                    <a:pt x="3944" y="1698"/>
                    <a:pt x="3952" y="1700"/>
                    <a:pt x="3959" y="1700"/>
                  </a:cubicBezTo>
                  <a:cubicBezTo>
                    <a:pt x="3971" y="1700"/>
                    <a:pt x="3984" y="1695"/>
                    <a:pt x="3993" y="1687"/>
                  </a:cubicBezTo>
                  <a:cubicBezTo>
                    <a:pt x="4014" y="1672"/>
                    <a:pt x="4017" y="1642"/>
                    <a:pt x="4020" y="1622"/>
                  </a:cubicBezTo>
                  <a:cubicBezTo>
                    <a:pt x="4031" y="1571"/>
                    <a:pt x="4043" y="1516"/>
                    <a:pt x="4077" y="1475"/>
                  </a:cubicBezTo>
                  <a:cubicBezTo>
                    <a:pt x="4118" y="1527"/>
                    <a:pt x="4152" y="1589"/>
                    <a:pt x="4159" y="1655"/>
                  </a:cubicBezTo>
                  <a:cubicBezTo>
                    <a:pt x="4160" y="1669"/>
                    <a:pt x="4161" y="1687"/>
                    <a:pt x="4175" y="1697"/>
                  </a:cubicBezTo>
                  <a:cubicBezTo>
                    <a:pt x="4182" y="1702"/>
                    <a:pt x="4189" y="1705"/>
                    <a:pt x="4196" y="1705"/>
                  </a:cubicBezTo>
                  <a:cubicBezTo>
                    <a:pt x="4213" y="1705"/>
                    <a:pt x="4229" y="1690"/>
                    <a:pt x="4239" y="1675"/>
                  </a:cubicBezTo>
                  <a:cubicBezTo>
                    <a:pt x="4284" y="1632"/>
                    <a:pt x="4335" y="1566"/>
                    <a:pt x="4401" y="1566"/>
                  </a:cubicBezTo>
                  <a:cubicBezTo>
                    <a:pt x="4407" y="1566"/>
                    <a:pt x="4413" y="1566"/>
                    <a:pt x="4420" y="1568"/>
                  </a:cubicBezTo>
                  <a:cubicBezTo>
                    <a:pt x="4400" y="1614"/>
                    <a:pt x="4369" y="1651"/>
                    <a:pt x="4339" y="1688"/>
                  </a:cubicBezTo>
                  <a:cubicBezTo>
                    <a:pt x="4312" y="1713"/>
                    <a:pt x="4319" y="1763"/>
                    <a:pt x="4360" y="1764"/>
                  </a:cubicBezTo>
                  <a:cubicBezTo>
                    <a:pt x="4386" y="1762"/>
                    <a:pt x="4413" y="1751"/>
                    <a:pt x="4440" y="1751"/>
                  </a:cubicBezTo>
                  <a:cubicBezTo>
                    <a:pt x="4446" y="1751"/>
                    <a:pt x="4451" y="1751"/>
                    <a:pt x="4457" y="1752"/>
                  </a:cubicBezTo>
                  <a:cubicBezTo>
                    <a:pt x="4497" y="1760"/>
                    <a:pt x="4525" y="1799"/>
                    <a:pt x="4520" y="1839"/>
                  </a:cubicBezTo>
                  <a:cubicBezTo>
                    <a:pt x="4489" y="1948"/>
                    <a:pt x="4638" y="1882"/>
                    <a:pt x="4689" y="1930"/>
                  </a:cubicBezTo>
                  <a:cubicBezTo>
                    <a:pt x="4700" y="1938"/>
                    <a:pt x="4712" y="1949"/>
                    <a:pt x="4722" y="1960"/>
                  </a:cubicBezTo>
                  <a:cubicBezTo>
                    <a:pt x="4676" y="1979"/>
                    <a:pt x="4635" y="2008"/>
                    <a:pt x="4598" y="2041"/>
                  </a:cubicBezTo>
                  <a:cubicBezTo>
                    <a:pt x="4578" y="2060"/>
                    <a:pt x="4561" y="2081"/>
                    <a:pt x="4541" y="2101"/>
                  </a:cubicBezTo>
                  <a:cubicBezTo>
                    <a:pt x="4532" y="2110"/>
                    <a:pt x="4532" y="2125"/>
                    <a:pt x="4541" y="2134"/>
                  </a:cubicBezTo>
                  <a:cubicBezTo>
                    <a:pt x="4545" y="2138"/>
                    <a:pt x="4551" y="2140"/>
                    <a:pt x="4557" y="2140"/>
                  </a:cubicBezTo>
                  <a:cubicBezTo>
                    <a:pt x="4563" y="2140"/>
                    <a:pt x="4569" y="2138"/>
                    <a:pt x="4574" y="2134"/>
                  </a:cubicBezTo>
                  <a:cubicBezTo>
                    <a:pt x="4638" y="2082"/>
                    <a:pt x="4704" y="2014"/>
                    <a:pt x="4791" y="2014"/>
                  </a:cubicBezTo>
                  <a:cubicBezTo>
                    <a:pt x="4796" y="2014"/>
                    <a:pt x="4801" y="2015"/>
                    <a:pt x="4806" y="2015"/>
                  </a:cubicBezTo>
                  <a:cubicBezTo>
                    <a:pt x="4814" y="2016"/>
                    <a:pt x="4822" y="2017"/>
                    <a:pt x="4829" y="2017"/>
                  </a:cubicBezTo>
                  <a:cubicBezTo>
                    <a:pt x="4850" y="2017"/>
                    <a:pt x="4871" y="2011"/>
                    <a:pt x="4882" y="1992"/>
                  </a:cubicBezTo>
                  <a:cubicBezTo>
                    <a:pt x="4901" y="1957"/>
                    <a:pt x="4907" y="1912"/>
                    <a:pt x="4940" y="1888"/>
                  </a:cubicBezTo>
                  <a:cubicBezTo>
                    <a:pt x="4950" y="1879"/>
                    <a:pt x="4961" y="1877"/>
                    <a:pt x="4973" y="1877"/>
                  </a:cubicBezTo>
                  <a:cubicBezTo>
                    <a:pt x="4986" y="1877"/>
                    <a:pt x="5000" y="1880"/>
                    <a:pt x="5013" y="1880"/>
                  </a:cubicBezTo>
                  <a:cubicBezTo>
                    <a:pt x="5020" y="1880"/>
                    <a:pt x="5026" y="1880"/>
                    <a:pt x="5032" y="1877"/>
                  </a:cubicBezTo>
                  <a:cubicBezTo>
                    <a:pt x="5058" y="1866"/>
                    <a:pt x="5061" y="1832"/>
                    <a:pt x="5042" y="1812"/>
                  </a:cubicBezTo>
                  <a:cubicBezTo>
                    <a:pt x="5019" y="1769"/>
                    <a:pt x="4998" y="1723"/>
                    <a:pt x="4991" y="1674"/>
                  </a:cubicBezTo>
                  <a:lnTo>
                    <a:pt x="4991" y="1674"/>
                  </a:lnTo>
                  <a:cubicBezTo>
                    <a:pt x="5032" y="1690"/>
                    <a:pt x="5062" y="1718"/>
                    <a:pt x="5095" y="1744"/>
                  </a:cubicBezTo>
                  <a:cubicBezTo>
                    <a:pt x="5105" y="1751"/>
                    <a:pt x="5114" y="1754"/>
                    <a:pt x="5123" y="1754"/>
                  </a:cubicBezTo>
                  <a:cubicBezTo>
                    <a:pt x="5152" y="1754"/>
                    <a:pt x="5174" y="1723"/>
                    <a:pt x="5182" y="1694"/>
                  </a:cubicBezTo>
                  <a:cubicBezTo>
                    <a:pt x="5198" y="1664"/>
                    <a:pt x="5215" y="1636"/>
                    <a:pt x="5237" y="1613"/>
                  </a:cubicBezTo>
                  <a:cubicBezTo>
                    <a:pt x="5249" y="1647"/>
                    <a:pt x="5261" y="1686"/>
                    <a:pt x="5256" y="1723"/>
                  </a:cubicBezTo>
                  <a:cubicBezTo>
                    <a:pt x="5247" y="1738"/>
                    <a:pt x="5260" y="1751"/>
                    <a:pt x="5273" y="1751"/>
                  </a:cubicBezTo>
                  <a:cubicBezTo>
                    <a:pt x="5280" y="1751"/>
                    <a:pt x="5286" y="1747"/>
                    <a:pt x="5290" y="1740"/>
                  </a:cubicBezTo>
                  <a:cubicBezTo>
                    <a:pt x="5304" y="1695"/>
                    <a:pt x="5299" y="1645"/>
                    <a:pt x="5300" y="1598"/>
                  </a:cubicBezTo>
                  <a:cubicBezTo>
                    <a:pt x="5299" y="1571"/>
                    <a:pt x="5297" y="1539"/>
                    <a:pt x="5271" y="1525"/>
                  </a:cubicBezTo>
                  <a:cubicBezTo>
                    <a:pt x="5262" y="1521"/>
                    <a:pt x="5253" y="1519"/>
                    <a:pt x="5246" y="1519"/>
                  </a:cubicBezTo>
                  <a:cubicBezTo>
                    <a:pt x="5180" y="1519"/>
                    <a:pt x="5151" y="1632"/>
                    <a:pt x="5124" y="1680"/>
                  </a:cubicBezTo>
                  <a:cubicBezTo>
                    <a:pt x="5092" y="1647"/>
                    <a:pt x="5052" y="1625"/>
                    <a:pt x="5013" y="1603"/>
                  </a:cubicBezTo>
                  <a:cubicBezTo>
                    <a:pt x="4997" y="1594"/>
                    <a:pt x="4980" y="1582"/>
                    <a:pt x="4961" y="1582"/>
                  </a:cubicBezTo>
                  <a:cubicBezTo>
                    <a:pt x="4956" y="1582"/>
                    <a:pt x="4951" y="1583"/>
                    <a:pt x="4945" y="1585"/>
                  </a:cubicBezTo>
                  <a:cubicBezTo>
                    <a:pt x="4874" y="1626"/>
                    <a:pt x="4948" y="1745"/>
                    <a:pt x="4966" y="1802"/>
                  </a:cubicBezTo>
                  <a:cubicBezTo>
                    <a:pt x="4889" y="1805"/>
                    <a:pt x="4839" y="1871"/>
                    <a:pt x="4812" y="1936"/>
                  </a:cubicBezTo>
                  <a:cubicBezTo>
                    <a:pt x="4797" y="1938"/>
                    <a:pt x="4783" y="1940"/>
                    <a:pt x="4769" y="1945"/>
                  </a:cubicBezTo>
                  <a:cubicBezTo>
                    <a:pt x="4738" y="1871"/>
                    <a:pt x="4659" y="1824"/>
                    <a:pt x="4578" y="1824"/>
                  </a:cubicBezTo>
                  <a:cubicBezTo>
                    <a:pt x="4560" y="1749"/>
                    <a:pt x="4492" y="1697"/>
                    <a:pt x="4417" y="1693"/>
                  </a:cubicBezTo>
                  <a:cubicBezTo>
                    <a:pt x="4441" y="1638"/>
                    <a:pt x="4522" y="1581"/>
                    <a:pt x="4474" y="1520"/>
                  </a:cubicBezTo>
                  <a:cubicBezTo>
                    <a:pt x="4452" y="1501"/>
                    <a:pt x="4428" y="1494"/>
                    <a:pt x="4404" y="1494"/>
                  </a:cubicBezTo>
                  <a:cubicBezTo>
                    <a:pt x="4337" y="1494"/>
                    <a:pt x="4267" y="1553"/>
                    <a:pt x="4223" y="1599"/>
                  </a:cubicBezTo>
                  <a:cubicBezTo>
                    <a:pt x="4178" y="1453"/>
                    <a:pt x="4126" y="1383"/>
                    <a:pt x="4076" y="1383"/>
                  </a:cubicBezTo>
                  <a:cubicBezTo>
                    <a:pt x="4023" y="1383"/>
                    <a:pt x="3974" y="1465"/>
                    <a:pt x="3939" y="1619"/>
                  </a:cubicBezTo>
                  <a:cubicBezTo>
                    <a:pt x="3934" y="1618"/>
                    <a:pt x="3930" y="1618"/>
                    <a:pt x="3925" y="1618"/>
                  </a:cubicBezTo>
                  <a:cubicBezTo>
                    <a:pt x="3867" y="1618"/>
                    <a:pt x="3826" y="1668"/>
                    <a:pt x="3792" y="1711"/>
                  </a:cubicBezTo>
                  <a:cubicBezTo>
                    <a:pt x="3752" y="1670"/>
                    <a:pt x="3700" y="1651"/>
                    <a:pt x="3647" y="1651"/>
                  </a:cubicBezTo>
                  <a:cubicBezTo>
                    <a:pt x="3575" y="1651"/>
                    <a:pt x="3501" y="1687"/>
                    <a:pt x="3459" y="1750"/>
                  </a:cubicBezTo>
                  <a:cubicBezTo>
                    <a:pt x="3446" y="1769"/>
                    <a:pt x="3418" y="1793"/>
                    <a:pt x="3403" y="1818"/>
                  </a:cubicBezTo>
                  <a:cubicBezTo>
                    <a:pt x="3377" y="1805"/>
                    <a:pt x="3350" y="1799"/>
                    <a:pt x="3322" y="1799"/>
                  </a:cubicBezTo>
                  <a:cubicBezTo>
                    <a:pt x="3261" y="1799"/>
                    <a:pt x="3199" y="1828"/>
                    <a:pt x="3149" y="1866"/>
                  </a:cubicBezTo>
                  <a:cubicBezTo>
                    <a:pt x="3132" y="1819"/>
                    <a:pt x="3100" y="1773"/>
                    <a:pt x="3059" y="1741"/>
                  </a:cubicBezTo>
                  <a:cubicBezTo>
                    <a:pt x="3079" y="1727"/>
                    <a:pt x="3099" y="1715"/>
                    <a:pt x="3123" y="1710"/>
                  </a:cubicBezTo>
                  <a:cubicBezTo>
                    <a:pt x="3147" y="1707"/>
                    <a:pt x="3177" y="1701"/>
                    <a:pt x="3185" y="1674"/>
                  </a:cubicBezTo>
                  <a:cubicBezTo>
                    <a:pt x="3192" y="1651"/>
                    <a:pt x="3176" y="1631"/>
                    <a:pt x="3159" y="1616"/>
                  </a:cubicBezTo>
                  <a:cubicBezTo>
                    <a:pt x="3129" y="1583"/>
                    <a:pt x="3101" y="1551"/>
                    <a:pt x="3088" y="1507"/>
                  </a:cubicBezTo>
                  <a:lnTo>
                    <a:pt x="3088" y="1507"/>
                  </a:lnTo>
                  <a:cubicBezTo>
                    <a:pt x="3138" y="1523"/>
                    <a:pt x="3183" y="1552"/>
                    <a:pt x="3225" y="1581"/>
                  </a:cubicBezTo>
                  <a:cubicBezTo>
                    <a:pt x="3233" y="1586"/>
                    <a:pt x="3241" y="1588"/>
                    <a:pt x="3249" y="1588"/>
                  </a:cubicBezTo>
                  <a:cubicBezTo>
                    <a:pt x="3271" y="1588"/>
                    <a:pt x="3291" y="1570"/>
                    <a:pt x="3295" y="1546"/>
                  </a:cubicBezTo>
                  <a:cubicBezTo>
                    <a:pt x="3322" y="1482"/>
                    <a:pt x="3356" y="1419"/>
                    <a:pt x="3414" y="1380"/>
                  </a:cubicBezTo>
                  <a:lnTo>
                    <a:pt x="3414" y="1380"/>
                  </a:lnTo>
                  <a:cubicBezTo>
                    <a:pt x="3414" y="1433"/>
                    <a:pt x="3422" y="1489"/>
                    <a:pt x="3413" y="1541"/>
                  </a:cubicBezTo>
                  <a:cubicBezTo>
                    <a:pt x="3405" y="1550"/>
                    <a:pt x="3402" y="1561"/>
                    <a:pt x="3405" y="1572"/>
                  </a:cubicBezTo>
                  <a:lnTo>
                    <a:pt x="3404" y="1572"/>
                  </a:lnTo>
                  <a:cubicBezTo>
                    <a:pt x="3399" y="1586"/>
                    <a:pt x="3405" y="1592"/>
                    <a:pt x="3414" y="1592"/>
                  </a:cubicBezTo>
                  <a:cubicBezTo>
                    <a:pt x="3416" y="1592"/>
                    <a:pt x="3419" y="1592"/>
                    <a:pt x="3421" y="1591"/>
                  </a:cubicBezTo>
                  <a:cubicBezTo>
                    <a:pt x="3425" y="1593"/>
                    <a:pt x="3430" y="1594"/>
                    <a:pt x="3435" y="1594"/>
                  </a:cubicBezTo>
                  <a:cubicBezTo>
                    <a:pt x="3439" y="1594"/>
                    <a:pt x="3444" y="1594"/>
                    <a:pt x="3447" y="1592"/>
                  </a:cubicBezTo>
                  <a:cubicBezTo>
                    <a:pt x="3497" y="1574"/>
                    <a:pt x="3546" y="1550"/>
                    <a:pt x="3600" y="1548"/>
                  </a:cubicBezTo>
                  <a:cubicBezTo>
                    <a:pt x="3605" y="1547"/>
                    <a:pt x="3611" y="1547"/>
                    <a:pt x="3617" y="1547"/>
                  </a:cubicBezTo>
                  <a:cubicBezTo>
                    <a:pt x="3624" y="1547"/>
                    <a:pt x="3632" y="1547"/>
                    <a:pt x="3639" y="1547"/>
                  </a:cubicBezTo>
                  <a:cubicBezTo>
                    <a:pt x="3650" y="1547"/>
                    <a:pt x="3661" y="1546"/>
                    <a:pt x="3672" y="1542"/>
                  </a:cubicBezTo>
                  <a:cubicBezTo>
                    <a:pt x="3726" y="1519"/>
                    <a:pt x="3695" y="1456"/>
                    <a:pt x="3694" y="1412"/>
                  </a:cubicBezTo>
                  <a:cubicBezTo>
                    <a:pt x="3685" y="1329"/>
                    <a:pt x="3734" y="1254"/>
                    <a:pt x="3822" y="1252"/>
                  </a:cubicBezTo>
                  <a:cubicBezTo>
                    <a:pt x="3827" y="1252"/>
                    <a:pt x="3832" y="1251"/>
                    <a:pt x="3837" y="1251"/>
                  </a:cubicBezTo>
                  <a:cubicBezTo>
                    <a:pt x="3859" y="1251"/>
                    <a:pt x="3886" y="1258"/>
                    <a:pt x="3909" y="1258"/>
                  </a:cubicBezTo>
                  <a:cubicBezTo>
                    <a:pt x="3932" y="1258"/>
                    <a:pt x="3951" y="1251"/>
                    <a:pt x="3961" y="1224"/>
                  </a:cubicBezTo>
                  <a:cubicBezTo>
                    <a:pt x="3971" y="1158"/>
                    <a:pt x="3879" y="1125"/>
                    <a:pt x="3855" y="1070"/>
                  </a:cubicBezTo>
                  <a:cubicBezTo>
                    <a:pt x="3848" y="1057"/>
                    <a:pt x="3867" y="1052"/>
                    <a:pt x="3876" y="1048"/>
                  </a:cubicBezTo>
                  <a:cubicBezTo>
                    <a:pt x="3889" y="1043"/>
                    <a:pt x="3902" y="1041"/>
                    <a:pt x="3916" y="1041"/>
                  </a:cubicBezTo>
                  <a:cubicBezTo>
                    <a:pt x="3953" y="1041"/>
                    <a:pt x="3989" y="1056"/>
                    <a:pt x="4025" y="1064"/>
                  </a:cubicBezTo>
                  <a:cubicBezTo>
                    <a:pt x="4027" y="1065"/>
                    <a:pt x="4029" y="1065"/>
                    <a:pt x="4031" y="1065"/>
                  </a:cubicBezTo>
                  <a:cubicBezTo>
                    <a:pt x="4054" y="1065"/>
                    <a:pt x="4075" y="1045"/>
                    <a:pt x="4074" y="1022"/>
                  </a:cubicBezTo>
                  <a:cubicBezTo>
                    <a:pt x="4065" y="969"/>
                    <a:pt x="4025" y="921"/>
                    <a:pt x="4033" y="864"/>
                  </a:cubicBezTo>
                  <a:lnTo>
                    <a:pt x="4033" y="864"/>
                  </a:lnTo>
                  <a:cubicBezTo>
                    <a:pt x="4077" y="880"/>
                    <a:pt x="4115" y="907"/>
                    <a:pt x="4147" y="942"/>
                  </a:cubicBezTo>
                  <a:cubicBezTo>
                    <a:pt x="4163" y="960"/>
                    <a:pt x="4188" y="988"/>
                    <a:pt x="4213" y="988"/>
                  </a:cubicBezTo>
                  <a:cubicBezTo>
                    <a:pt x="4222" y="988"/>
                    <a:pt x="4231" y="984"/>
                    <a:pt x="4240" y="974"/>
                  </a:cubicBezTo>
                  <a:cubicBezTo>
                    <a:pt x="4268" y="914"/>
                    <a:pt x="4284" y="850"/>
                    <a:pt x="4326" y="800"/>
                  </a:cubicBezTo>
                  <a:cubicBezTo>
                    <a:pt x="4352" y="858"/>
                    <a:pt x="4366" y="915"/>
                    <a:pt x="4373" y="975"/>
                  </a:cubicBezTo>
                  <a:cubicBezTo>
                    <a:pt x="4354" y="1001"/>
                    <a:pt x="4323" y="1040"/>
                    <a:pt x="4356" y="1068"/>
                  </a:cubicBezTo>
                  <a:cubicBezTo>
                    <a:pt x="4363" y="1072"/>
                    <a:pt x="4371" y="1075"/>
                    <a:pt x="4380" y="1075"/>
                  </a:cubicBezTo>
                  <a:cubicBezTo>
                    <a:pt x="4391" y="1075"/>
                    <a:pt x="4403" y="1070"/>
                    <a:pt x="4410" y="1060"/>
                  </a:cubicBezTo>
                  <a:cubicBezTo>
                    <a:pt x="4438" y="1027"/>
                    <a:pt x="4451" y="984"/>
                    <a:pt x="4483" y="954"/>
                  </a:cubicBezTo>
                  <a:cubicBezTo>
                    <a:pt x="4530" y="913"/>
                    <a:pt x="4599" y="897"/>
                    <a:pt x="4659" y="896"/>
                  </a:cubicBezTo>
                  <a:cubicBezTo>
                    <a:pt x="4673" y="898"/>
                    <a:pt x="4688" y="903"/>
                    <a:pt x="4701" y="903"/>
                  </a:cubicBezTo>
                  <a:cubicBezTo>
                    <a:pt x="4712" y="903"/>
                    <a:pt x="4722" y="900"/>
                    <a:pt x="4730" y="891"/>
                  </a:cubicBezTo>
                  <a:cubicBezTo>
                    <a:pt x="4770" y="845"/>
                    <a:pt x="4713" y="751"/>
                    <a:pt x="4781" y="724"/>
                  </a:cubicBezTo>
                  <a:cubicBezTo>
                    <a:pt x="4787" y="722"/>
                    <a:pt x="4793" y="722"/>
                    <a:pt x="4799" y="722"/>
                  </a:cubicBezTo>
                  <a:cubicBezTo>
                    <a:pt x="4814" y="722"/>
                    <a:pt x="4829" y="725"/>
                    <a:pt x="4843" y="725"/>
                  </a:cubicBezTo>
                  <a:cubicBezTo>
                    <a:pt x="4858" y="725"/>
                    <a:pt x="4871" y="722"/>
                    <a:pt x="4881" y="707"/>
                  </a:cubicBezTo>
                  <a:cubicBezTo>
                    <a:pt x="4895" y="691"/>
                    <a:pt x="4890" y="668"/>
                    <a:pt x="4886" y="650"/>
                  </a:cubicBezTo>
                  <a:cubicBezTo>
                    <a:pt x="4875" y="584"/>
                    <a:pt x="4850" y="513"/>
                    <a:pt x="4876" y="449"/>
                  </a:cubicBezTo>
                  <a:lnTo>
                    <a:pt x="4876" y="449"/>
                  </a:lnTo>
                  <a:cubicBezTo>
                    <a:pt x="4943" y="476"/>
                    <a:pt x="4978" y="538"/>
                    <a:pt x="5009" y="598"/>
                  </a:cubicBezTo>
                  <a:cubicBezTo>
                    <a:pt x="5020" y="606"/>
                    <a:pt x="5029" y="610"/>
                    <a:pt x="5038" y="610"/>
                  </a:cubicBezTo>
                  <a:cubicBezTo>
                    <a:pt x="5081" y="610"/>
                    <a:pt x="5109" y="530"/>
                    <a:pt x="5138" y="503"/>
                  </a:cubicBezTo>
                  <a:cubicBezTo>
                    <a:pt x="5169" y="468"/>
                    <a:pt x="5210" y="440"/>
                    <a:pt x="5256" y="433"/>
                  </a:cubicBezTo>
                  <a:lnTo>
                    <a:pt x="5256" y="433"/>
                  </a:lnTo>
                  <a:cubicBezTo>
                    <a:pt x="5248" y="486"/>
                    <a:pt x="5230" y="532"/>
                    <a:pt x="5200" y="574"/>
                  </a:cubicBezTo>
                  <a:cubicBezTo>
                    <a:pt x="5178" y="600"/>
                    <a:pt x="5194" y="642"/>
                    <a:pt x="5228" y="645"/>
                  </a:cubicBezTo>
                  <a:cubicBezTo>
                    <a:pt x="5231" y="646"/>
                    <a:pt x="5235" y="646"/>
                    <a:pt x="5238" y="646"/>
                  </a:cubicBezTo>
                  <a:cubicBezTo>
                    <a:pt x="5250" y="646"/>
                    <a:pt x="5262" y="644"/>
                    <a:pt x="5273" y="643"/>
                  </a:cubicBezTo>
                  <a:cubicBezTo>
                    <a:pt x="5301" y="640"/>
                    <a:pt x="5329" y="636"/>
                    <a:pt x="5358" y="636"/>
                  </a:cubicBezTo>
                  <a:cubicBezTo>
                    <a:pt x="5397" y="636"/>
                    <a:pt x="5435" y="643"/>
                    <a:pt x="5468" y="667"/>
                  </a:cubicBezTo>
                  <a:cubicBezTo>
                    <a:pt x="5479" y="676"/>
                    <a:pt x="5491" y="684"/>
                    <a:pt x="5502" y="695"/>
                  </a:cubicBezTo>
                  <a:cubicBezTo>
                    <a:pt x="5488" y="716"/>
                    <a:pt x="5479" y="739"/>
                    <a:pt x="5472" y="763"/>
                  </a:cubicBezTo>
                  <a:cubicBezTo>
                    <a:pt x="5470" y="774"/>
                    <a:pt x="5467" y="787"/>
                    <a:pt x="5465" y="800"/>
                  </a:cubicBezTo>
                  <a:cubicBezTo>
                    <a:pt x="5462" y="800"/>
                    <a:pt x="5460" y="800"/>
                    <a:pt x="5458" y="800"/>
                  </a:cubicBezTo>
                  <a:cubicBezTo>
                    <a:pt x="5402" y="800"/>
                    <a:pt x="5344" y="822"/>
                    <a:pt x="5299" y="852"/>
                  </a:cubicBezTo>
                  <a:cubicBezTo>
                    <a:pt x="5297" y="803"/>
                    <a:pt x="5301" y="751"/>
                    <a:pt x="5293" y="704"/>
                  </a:cubicBezTo>
                  <a:cubicBezTo>
                    <a:pt x="5286" y="691"/>
                    <a:pt x="5275" y="685"/>
                    <a:pt x="5262" y="685"/>
                  </a:cubicBezTo>
                  <a:cubicBezTo>
                    <a:pt x="5247" y="685"/>
                    <a:pt x="5231" y="692"/>
                    <a:pt x="5220" y="700"/>
                  </a:cubicBezTo>
                  <a:cubicBezTo>
                    <a:pt x="5156" y="739"/>
                    <a:pt x="5119" y="807"/>
                    <a:pt x="5092" y="874"/>
                  </a:cubicBezTo>
                  <a:cubicBezTo>
                    <a:pt x="5053" y="850"/>
                    <a:pt x="5007" y="846"/>
                    <a:pt x="4965" y="828"/>
                  </a:cubicBezTo>
                  <a:cubicBezTo>
                    <a:pt x="4955" y="823"/>
                    <a:pt x="4946" y="818"/>
                    <a:pt x="4935" y="818"/>
                  </a:cubicBezTo>
                  <a:cubicBezTo>
                    <a:pt x="4934" y="818"/>
                    <a:pt x="4933" y="818"/>
                    <a:pt x="4932" y="818"/>
                  </a:cubicBezTo>
                  <a:cubicBezTo>
                    <a:pt x="4859" y="832"/>
                    <a:pt x="4888" y="932"/>
                    <a:pt x="4903" y="983"/>
                  </a:cubicBezTo>
                  <a:cubicBezTo>
                    <a:pt x="4898" y="982"/>
                    <a:pt x="4892" y="982"/>
                    <a:pt x="4887" y="982"/>
                  </a:cubicBezTo>
                  <a:cubicBezTo>
                    <a:pt x="4793" y="982"/>
                    <a:pt x="4706" y="1052"/>
                    <a:pt x="4710" y="1152"/>
                  </a:cubicBezTo>
                  <a:cubicBezTo>
                    <a:pt x="4714" y="1195"/>
                    <a:pt x="4709" y="1290"/>
                    <a:pt x="4767" y="1290"/>
                  </a:cubicBezTo>
                  <a:cubicBezTo>
                    <a:pt x="4770" y="1290"/>
                    <a:pt x="4773" y="1290"/>
                    <a:pt x="4776" y="1289"/>
                  </a:cubicBezTo>
                  <a:cubicBezTo>
                    <a:pt x="4837" y="1266"/>
                    <a:pt x="4780" y="1176"/>
                    <a:pt x="4790" y="1127"/>
                  </a:cubicBezTo>
                  <a:cubicBezTo>
                    <a:pt x="4788" y="1079"/>
                    <a:pt x="4832" y="1050"/>
                    <a:pt x="4875" y="1050"/>
                  </a:cubicBezTo>
                  <a:cubicBezTo>
                    <a:pt x="4881" y="1050"/>
                    <a:pt x="4887" y="1051"/>
                    <a:pt x="4892" y="1052"/>
                  </a:cubicBezTo>
                  <a:cubicBezTo>
                    <a:pt x="4912" y="1055"/>
                    <a:pt x="4935" y="1062"/>
                    <a:pt x="4955" y="1062"/>
                  </a:cubicBezTo>
                  <a:cubicBezTo>
                    <a:pt x="4976" y="1062"/>
                    <a:pt x="4993" y="1054"/>
                    <a:pt x="4999" y="1023"/>
                  </a:cubicBezTo>
                  <a:cubicBezTo>
                    <a:pt x="4994" y="968"/>
                    <a:pt x="4949" y="920"/>
                    <a:pt x="4951" y="861"/>
                  </a:cubicBezTo>
                  <a:lnTo>
                    <a:pt x="4954" y="861"/>
                  </a:lnTo>
                  <a:cubicBezTo>
                    <a:pt x="5009" y="861"/>
                    <a:pt x="5047" y="907"/>
                    <a:pt x="5085" y="939"/>
                  </a:cubicBezTo>
                  <a:cubicBezTo>
                    <a:pt x="5094" y="944"/>
                    <a:pt x="5102" y="946"/>
                    <a:pt x="5109" y="946"/>
                  </a:cubicBezTo>
                  <a:cubicBezTo>
                    <a:pt x="5159" y="946"/>
                    <a:pt x="5168" y="848"/>
                    <a:pt x="5192" y="811"/>
                  </a:cubicBezTo>
                  <a:cubicBezTo>
                    <a:pt x="5205" y="785"/>
                    <a:pt x="5225" y="760"/>
                    <a:pt x="5251" y="743"/>
                  </a:cubicBezTo>
                  <a:lnTo>
                    <a:pt x="5251" y="743"/>
                  </a:lnTo>
                  <a:cubicBezTo>
                    <a:pt x="5250" y="795"/>
                    <a:pt x="5250" y="848"/>
                    <a:pt x="5225" y="895"/>
                  </a:cubicBezTo>
                  <a:cubicBezTo>
                    <a:pt x="5219" y="907"/>
                    <a:pt x="5213" y="918"/>
                    <a:pt x="5216" y="933"/>
                  </a:cubicBezTo>
                  <a:cubicBezTo>
                    <a:pt x="5222" y="958"/>
                    <a:pt x="5236" y="966"/>
                    <a:pt x="5252" y="966"/>
                  </a:cubicBezTo>
                  <a:cubicBezTo>
                    <a:pt x="5278" y="966"/>
                    <a:pt x="5311" y="944"/>
                    <a:pt x="5332" y="928"/>
                  </a:cubicBezTo>
                  <a:cubicBezTo>
                    <a:pt x="5372" y="901"/>
                    <a:pt x="5411" y="870"/>
                    <a:pt x="5461" y="860"/>
                  </a:cubicBezTo>
                  <a:cubicBezTo>
                    <a:pt x="5470" y="859"/>
                    <a:pt x="5480" y="858"/>
                    <a:pt x="5489" y="856"/>
                  </a:cubicBezTo>
                  <a:cubicBezTo>
                    <a:pt x="5491" y="856"/>
                    <a:pt x="5492" y="858"/>
                    <a:pt x="5494" y="858"/>
                  </a:cubicBezTo>
                  <a:cubicBezTo>
                    <a:pt x="5496" y="858"/>
                    <a:pt x="5497" y="858"/>
                    <a:pt x="5499" y="858"/>
                  </a:cubicBezTo>
                  <a:cubicBezTo>
                    <a:pt x="5503" y="858"/>
                    <a:pt x="5506" y="857"/>
                    <a:pt x="5509" y="856"/>
                  </a:cubicBezTo>
                  <a:cubicBezTo>
                    <a:pt x="5531" y="856"/>
                    <a:pt x="5552" y="862"/>
                    <a:pt x="5571" y="873"/>
                  </a:cubicBezTo>
                  <a:cubicBezTo>
                    <a:pt x="5573" y="876"/>
                    <a:pt x="5577" y="878"/>
                    <a:pt x="5580" y="878"/>
                  </a:cubicBezTo>
                  <a:cubicBezTo>
                    <a:pt x="5581" y="878"/>
                    <a:pt x="5582" y="878"/>
                    <a:pt x="5584" y="877"/>
                  </a:cubicBezTo>
                  <a:cubicBezTo>
                    <a:pt x="5598" y="870"/>
                    <a:pt x="5584" y="852"/>
                    <a:pt x="5576" y="845"/>
                  </a:cubicBezTo>
                  <a:cubicBezTo>
                    <a:pt x="5564" y="832"/>
                    <a:pt x="5550" y="824"/>
                    <a:pt x="5536" y="817"/>
                  </a:cubicBezTo>
                  <a:cubicBezTo>
                    <a:pt x="5545" y="779"/>
                    <a:pt x="5546" y="736"/>
                    <a:pt x="5570" y="705"/>
                  </a:cubicBezTo>
                  <a:cubicBezTo>
                    <a:pt x="5585" y="687"/>
                    <a:pt x="5604" y="680"/>
                    <a:pt x="5624" y="680"/>
                  </a:cubicBezTo>
                  <a:cubicBezTo>
                    <a:pt x="5633" y="680"/>
                    <a:pt x="5643" y="682"/>
                    <a:pt x="5653" y="684"/>
                  </a:cubicBezTo>
                  <a:cubicBezTo>
                    <a:pt x="5711" y="678"/>
                    <a:pt x="5696" y="621"/>
                    <a:pt x="5673" y="586"/>
                  </a:cubicBezTo>
                  <a:cubicBezTo>
                    <a:pt x="5648" y="533"/>
                    <a:pt x="5624" y="477"/>
                    <a:pt x="5624" y="417"/>
                  </a:cubicBezTo>
                  <a:lnTo>
                    <a:pt x="5624" y="417"/>
                  </a:lnTo>
                  <a:cubicBezTo>
                    <a:pt x="5678" y="454"/>
                    <a:pt x="5739" y="500"/>
                    <a:pt x="5751" y="570"/>
                  </a:cubicBezTo>
                  <a:cubicBezTo>
                    <a:pt x="5755" y="588"/>
                    <a:pt x="5773" y="599"/>
                    <a:pt x="5791" y="599"/>
                  </a:cubicBezTo>
                  <a:cubicBezTo>
                    <a:pt x="5804" y="599"/>
                    <a:pt x="5816" y="594"/>
                    <a:pt x="5823" y="583"/>
                  </a:cubicBezTo>
                  <a:cubicBezTo>
                    <a:pt x="5833" y="571"/>
                    <a:pt x="5836" y="556"/>
                    <a:pt x="5841" y="541"/>
                  </a:cubicBezTo>
                  <a:cubicBezTo>
                    <a:pt x="5854" y="480"/>
                    <a:pt x="5886" y="444"/>
                    <a:pt x="5941" y="444"/>
                  </a:cubicBezTo>
                  <a:cubicBezTo>
                    <a:pt x="5952" y="444"/>
                    <a:pt x="5965" y="446"/>
                    <a:pt x="5979" y="449"/>
                  </a:cubicBezTo>
                  <a:cubicBezTo>
                    <a:pt x="5991" y="463"/>
                    <a:pt x="6010" y="470"/>
                    <a:pt x="6027" y="470"/>
                  </a:cubicBezTo>
                  <a:cubicBezTo>
                    <a:pt x="6051" y="470"/>
                    <a:pt x="6071" y="456"/>
                    <a:pt x="6069" y="424"/>
                  </a:cubicBezTo>
                  <a:cubicBezTo>
                    <a:pt x="6067" y="407"/>
                    <a:pt x="6054" y="395"/>
                    <a:pt x="6046" y="388"/>
                  </a:cubicBezTo>
                  <a:cubicBezTo>
                    <a:pt x="6022" y="367"/>
                    <a:pt x="5997" y="347"/>
                    <a:pt x="5973" y="326"/>
                  </a:cubicBezTo>
                  <a:cubicBezTo>
                    <a:pt x="5940" y="291"/>
                    <a:pt x="5823" y="197"/>
                    <a:pt x="5864" y="150"/>
                  </a:cubicBezTo>
                  <a:cubicBezTo>
                    <a:pt x="5870" y="147"/>
                    <a:pt x="5876" y="147"/>
                    <a:pt x="5882" y="147"/>
                  </a:cubicBezTo>
                  <a:cubicBezTo>
                    <a:pt x="5909" y="147"/>
                    <a:pt x="5934" y="164"/>
                    <a:pt x="5956" y="178"/>
                  </a:cubicBezTo>
                  <a:cubicBezTo>
                    <a:pt x="6006" y="211"/>
                    <a:pt x="6037" y="259"/>
                    <a:pt x="6073" y="303"/>
                  </a:cubicBezTo>
                  <a:cubicBezTo>
                    <a:pt x="6082" y="309"/>
                    <a:pt x="6089" y="311"/>
                    <a:pt x="6097" y="311"/>
                  </a:cubicBezTo>
                  <a:cubicBezTo>
                    <a:pt x="6123" y="311"/>
                    <a:pt x="6141" y="278"/>
                    <a:pt x="6139" y="249"/>
                  </a:cubicBezTo>
                  <a:cubicBezTo>
                    <a:pt x="6142" y="205"/>
                    <a:pt x="6143" y="164"/>
                    <a:pt x="6153" y="122"/>
                  </a:cubicBezTo>
                  <a:cubicBezTo>
                    <a:pt x="6159" y="98"/>
                    <a:pt x="6168" y="69"/>
                    <a:pt x="6190" y="55"/>
                  </a:cubicBezTo>
                  <a:cubicBezTo>
                    <a:pt x="6193" y="53"/>
                    <a:pt x="6197" y="52"/>
                    <a:pt x="6200" y="52"/>
                  </a:cubicBezTo>
                  <a:close/>
                  <a:moveTo>
                    <a:pt x="6192" y="0"/>
                  </a:moveTo>
                  <a:cubicBezTo>
                    <a:pt x="6137" y="0"/>
                    <a:pt x="6079" y="68"/>
                    <a:pt x="6063" y="193"/>
                  </a:cubicBezTo>
                  <a:cubicBezTo>
                    <a:pt x="5989" y="126"/>
                    <a:pt x="5927" y="98"/>
                    <a:pt x="5881" y="98"/>
                  </a:cubicBezTo>
                  <a:cubicBezTo>
                    <a:pt x="5776" y="98"/>
                    <a:pt x="5760" y="244"/>
                    <a:pt x="5908" y="388"/>
                  </a:cubicBezTo>
                  <a:cubicBezTo>
                    <a:pt x="5854" y="395"/>
                    <a:pt x="5807" y="428"/>
                    <a:pt x="5784" y="477"/>
                  </a:cubicBezTo>
                  <a:cubicBezTo>
                    <a:pt x="5750" y="442"/>
                    <a:pt x="5712" y="415"/>
                    <a:pt x="5672" y="389"/>
                  </a:cubicBezTo>
                  <a:cubicBezTo>
                    <a:pt x="5650" y="376"/>
                    <a:pt x="5629" y="353"/>
                    <a:pt x="5603" y="353"/>
                  </a:cubicBezTo>
                  <a:cubicBezTo>
                    <a:pt x="5602" y="353"/>
                    <a:pt x="5601" y="353"/>
                    <a:pt x="5599" y="353"/>
                  </a:cubicBezTo>
                  <a:cubicBezTo>
                    <a:pt x="5509" y="385"/>
                    <a:pt x="5568" y="557"/>
                    <a:pt x="5594" y="620"/>
                  </a:cubicBezTo>
                  <a:cubicBezTo>
                    <a:pt x="5566" y="630"/>
                    <a:pt x="5543" y="646"/>
                    <a:pt x="5524" y="666"/>
                  </a:cubicBezTo>
                  <a:cubicBezTo>
                    <a:pt x="5472" y="595"/>
                    <a:pt x="5382" y="562"/>
                    <a:pt x="5295" y="562"/>
                  </a:cubicBezTo>
                  <a:cubicBezTo>
                    <a:pt x="5290" y="562"/>
                    <a:pt x="5284" y="562"/>
                    <a:pt x="5279" y="562"/>
                  </a:cubicBezTo>
                  <a:cubicBezTo>
                    <a:pt x="5292" y="527"/>
                    <a:pt x="5296" y="489"/>
                    <a:pt x="5306" y="452"/>
                  </a:cubicBezTo>
                  <a:cubicBezTo>
                    <a:pt x="5315" y="429"/>
                    <a:pt x="5318" y="402"/>
                    <a:pt x="5299" y="383"/>
                  </a:cubicBezTo>
                  <a:cubicBezTo>
                    <a:pt x="5281" y="371"/>
                    <a:pt x="5262" y="366"/>
                    <a:pt x="5243" y="366"/>
                  </a:cubicBezTo>
                  <a:cubicBezTo>
                    <a:pt x="5162" y="366"/>
                    <a:pt x="5071" y="452"/>
                    <a:pt x="5034" y="512"/>
                  </a:cubicBezTo>
                  <a:cubicBezTo>
                    <a:pt x="4998" y="463"/>
                    <a:pt x="4942" y="432"/>
                    <a:pt x="4896" y="392"/>
                  </a:cubicBezTo>
                  <a:cubicBezTo>
                    <a:pt x="4886" y="386"/>
                    <a:pt x="4875" y="383"/>
                    <a:pt x="4865" y="383"/>
                  </a:cubicBezTo>
                  <a:cubicBezTo>
                    <a:pt x="4843" y="383"/>
                    <a:pt x="4822" y="395"/>
                    <a:pt x="4812" y="414"/>
                  </a:cubicBezTo>
                  <a:cubicBezTo>
                    <a:pt x="4773" y="487"/>
                    <a:pt x="4795" y="574"/>
                    <a:pt x="4804" y="652"/>
                  </a:cubicBezTo>
                  <a:cubicBezTo>
                    <a:pt x="4701" y="659"/>
                    <a:pt x="4659" y="742"/>
                    <a:pt x="4661" y="837"/>
                  </a:cubicBezTo>
                  <a:cubicBezTo>
                    <a:pt x="4577" y="862"/>
                    <a:pt x="4481" y="874"/>
                    <a:pt x="4412" y="931"/>
                  </a:cubicBezTo>
                  <a:cubicBezTo>
                    <a:pt x="4414" y="873"/>
                    <a:pt x="4405" y="816"/>
                    <a:pt x="4389" y="759"/>
                  </a:cubicBezTo>
                  <a:cubicBezTo>
                    <a:pt x="4383" y="737"/>
                    <a:pt x="4377" y="709"/>
                    <a:pt x="4354" y="699"/>
                  </a:cubicBezTo>
                  <a:cubicBezTo>
                    <a:pt x="4349" y="697"/>
                    <a:pt x="4344" y="696"/>
                    <a:pt x="4339" y="696"/>
                  </a:cubicBezTo>
                  <a:cubicBezTo>
                    <a:pt x="4276" y="696"/>
                    <a:pt x="4236" y="862"/>
                    <a:pt x="4210" y="906"/>
                  </a:cubicBezTo>
                  <a:cubicBezTo>
                    <a:pt x="4151" y="831"/>
                    <a:pt x="4075" y="784"/>
                    <a:pt x="4022" y="784"/>
                  </a:cubicBezTo>
                  <a:cubicBezTo>
                    <a:pt x="3963" y="784"/>
                    <a:pt x="3933" y="840"/>
                    <a:pt x="3982" y="976"/>
                  </a:cubicBezTo>
                  <a:cubicBezTo>
                    <a:pt x="3961" y="971"/>
                    <a:pt x="3940" y="969"/>
                    <a:pt x="3921" y="969"/>
                  </a:cubicBezTo>
                  <a:cubicBezTo>
                    <a:pt x="3798" y="969"/>
                    <a:pt x="3708" y="1057"/>
                    <a:pt x="3823" y="1178"/>
                  </a:cubicBezTo>
                  <a:cubicBezTo>
                    <a:pt x="3673" y="1194"/>
                    <a:pt x="3594" y="1324"/>
                    <a:pt x="3611" y="1467"/>
                  </a:cubicBezTo>
                  <a:cubicBezTo>
                    <a:pt x="3561" y="1473"/>
                    <a:pt x="3513" y="1490"/>
                    <a:pt x="3468" y="1512"/>
                  </a:cubicBezTo>
                  <a:cubicBezTo>
                    <a:pt x="3479" y="1478"/>
                    <a:pt x="3482" y="1443"/>
                    <a:pt x="3488" y="1409"/>
                  </a:cubicBezTo>
                  <a:cubicBezTo>
                    <a:pt x="3491" y="1381"/>
                    <a:pt x="3497" y="1351"/>
                    <a:pt x="3486" y="1325"/>
                  </a:cubicBezTo>
                  <a:cubicBezTo>
                    <a:pt x="3475" y="1301"/>
                    <a:pt x="3456" y="1291"/>
                    <a:pt x="3435" y="1291"/>
                  </a:cubicBezTo>
                  <a:cubicBezTo>
                    <a:pt x="3406" y="1291"/>
                    <a:pt x="3372" y="1311"/>
                    <a:pt x="3355" y="1335"/>
                  </a:cubicBezTo>
                  <a:cubicBezTo>
                    <a:pt x="3308" y="1385"/>
                    <a:pt x="3281" y="1448"/>
                    <a:pt x="3248" y="1507"/>
                  </a:cubicBezTo>
                  <a:cubicBezTo>
                    <a:pt x="3209" y="1471"/>
                    <a:pt x="3161" y="1449"/>
                    <a:pt x="3112" y="1429"/>
                  </a:cubicBezTo>
                  <a:cubicBezTo>
                    <a:pt x="3096" y="1422"/>
                    <a:pt x="3079" y="1416"/>
                    <a:pt x="3061" y="1416"/>
                  </a:cubicBezTo>
                  <a:cubicBezTo>
                    <a:pt x="3054" y="1416"/>
                    <a:pt x="3047" y="1417"/>
                    <a:pt x="3040" y="1419"/>
                  </a:cubicBezTo>
                  <a:cubicBezTo>
                    <a:pt x="2949" y="1470"/>
                    <a:pt x="3038" y="1583"/>
                    <a:pt x="3082" y="1637"/>
                  </a:cubicBezTo>
                  <a:cubicBezTo>
                    <a:pt x="3053" y="1645"/>
                    <a:pt x="3028" y="1661"/>
                    <a:pt x="3005" y="1679"/>
                  </a:cubicBezTo>
                  <a:cubicBezTo>
                    <a:pt x="2997" y="1685"/>
                    <a:pt x="2987" y="1692"/>
                    <a:pt x="2979" y="1698"/>
                  </a:cubicBezTo>
                  <a:cubicBezTo>
                    <a:pt x="2963" y="1693"/>
                    <a:pt x="2947" y="1691"/>
                    <a:pt x="2930" y="1691"/>
                  </a:cubicBezTo>
                  <a:cubicBezTo>
                    <a:pt x="2904" y="1691"/>
                    <a:pt x="2876" y="1697"/>
                    <a:pt x="2850" y="1711"/>
                  </a:cubicBezTo>
                  <a:cubicBezTo>
                    <a:pt x="2856" y="1672"/>
                    <a:pt x="2859" y="1633"/>
                    <a:pt x="2864" y="1594"/>
                  </a:cubicBezTo>
                  <a:cubicBezTo>
                    <a:pt x="2867" y="1575"/>
                    <a:pt x="2871" y="1552"/>
                    <a:pt x="2859" y="1535"/>
                  </a:cubicBezTo>
                  <a:cubicBezTo>
                    <a:pt x="2848" y="1519"/>
                    <a:pt x="2832" y="1513"/>
                    <a:pt x="2815" y="1513"/>
                  </a:cubicBezTo>
                  <a:cubicBezTo>
                    <a:pt x="2789" y="1513"/>
                    <a:pt x="2761" y="1526"/>
                    <a:pt x="2740" y="1540"/>
                  </a:cubicBezTo>
                  <a:cubicBezTo>
                    <a:pt x="2666" y="1586"/>
                    <a:pt x="2628" y="1669"/>
                    <a:pt x="2603" y="1750"/>
                  </a:cubicBezTo>
                  <a:cubicBezTo>
                    <a:pt x="2561" y="1709"/>
                    <a:pt x="2509" y="1679"/>
                    <a:pt x="2457" y="1654"/>
                  </a:cubicBezTo>
                  <a:cubicBezTo>
                    <a:pt x="2439" y="1645"/>
                    <a:pt x="2418" y="1637"/>
                    <a:pt x="2398" y="1637"/>
                  </a:cubicBezTo>
                  <a:cubicBezTo>
                    <a:pt x="2391" y="1637"/>
                    <a:pt x="2384" y="1638"/>
                    <a:pt x="2377" y="1640"/>
                  </a:cubicBezTo>
                  <a:cubicBezTo>
                    <a:pt x="2281" y="1683"/>
                    <a:pt x="2352" y="1805"/>
                    <a:pt x="2390" y="1868"/>
                  </a:cubicBezTo>
                  <a:cubicBezTo>
                    <a:pt x="2327" y="1871"/>
                    <a:pt x="2265" y="1912"/>
                    <a:pt x="2243" y="1971"/>
                  </a:cubicBezTo>
                  <a:cubicBezTo>
                    <a:pt x="2235" y="1999"/>
                    <a:pt x="2222" y="2060"/>
                    <a:pt x="2227" y="2105"/>
                  </a:cubicBezTo>
                  <a:cubicBezTo>
                    <a:pt x="2179" y="2129"/>
                    <a:pt x="2134" y="2166"/>
                    <a:pt x="2094" y="2209"/>
                  </a:cubicBezTo>
                  <a:cubicBezTo>
                    <a:pt x="2058" y="2140"/>
                    <a:pt x="2000" y="2084"/>
                    <a:pt x="1941" y="2034"/>
                  </a:cubicBezTo>
                  <a:cubicBezTo>
                    <a:pt x="1927" y="2022"/>
                    <a:pt x="1913" y="2017"/>
                    <a:pt x="1900" y="2017"/>
                  </a:cubicBezTo>
                  <a:cubicBezTo>
                    <a:pt x="1852" y="2017"/>
                    <a:pt x="1818" y="2092"/>
                    <a:pt x="1805" y="2137"/>
                  </a:cubicBezTo>
                  <a:cubicBezTo>
                    <a:pt x="1773" y="2080"/>
                    <a:pt x="1738" y="2023"/>
                    <a:pt x="1706" y="1968"/>
                  </a:cubicBezTo>
                  <a:cubicBezTo>
                    <a:pt x="1695" y="1952"/>
                    <a:pt x="1689" y="1934"/>
                    <a:pt x="1672" y="1926"/>
                  </a:cubicBezTo>
                  <a:cubicBezTo>
                    <a:pt x="1666" y="1923"/>
                    <a:pt x="1660" y="1921"/>
                    <a:pt x="1655" y="1921"/>
                  </a:cubicBezTo>
                  <a:cubicBezTo>
                    <a:pt x="1631" y="1921"/>
                    <a:pt x="1615" y="1946"/>
                    <a:pt x="1618" y="1972"/>
                  </a:cubicBezTo>
                  <a:cubicBezTo>
                    <a:pt x="1610" y="2050"/>
                    <a:pt x="1607" y="2128"/>
                    <a:pt x="1614" y="2207"/>
                  </a:cubicBezTo>
                  <a:cubicBezTo>
                    <a:pt x="1555" y="2182"/>
                    <a:pt x="1488" y="2182"/>
                    <a:pt x="1424" y="2176"/>
                  </a:cubicBezTo>
                  <a:cubicBezTo>
                    <a:pt x="1417" y="2174"/>
                    <a:pt x="1409" y="2173"/>
                    <a:pt x="1402" y="2173"/>
                  </a:cubicBezTo>
                  <a:cubicBezTo>
                    <a:pt x="1368" y="2173"/>
                    <a:pt x="1337" y="2189"/>
                    <a:pt x="1348" y="2231"/>
                  </a:cubicBezTo>
                  <a:cubicBezTo>
                    <a:pt x="1358" y="2260"/>
                    <a:pt x="1380" y="2282"/>
                    <a:pt x="1398" y="2305"/>
                  </a:cubicBezTo>
                  <a:cubicBezTo>
                    <a:pt x="1429" y="2344"/>
                    <a:pt x="1462" y="2379"/>
                    <a:pt x="1497" y="2413"/>
                  </a:cubicBezTo>
                  <a:cubicBezTo>
                    <a:pt x="1495" y="2413"/>
                    <a:pt x="1493" y="2414"/>
                    <a:pt x="1492" y="2414"/>
                  </a:cubicBezTo>
                  <a:cubicBezTo>
                    <a:pt x="1402" y="2419"/>
                    <a:pt x="1341" y="2490"/>
                    <a:pt x="1329" y="2575"/>
                  </a:cubicBezTo>
                  <a:cubicBezTo>
                    <a:pt x="1309" y="2569"/>
                    <a:pt x="1289" y="2567"/>
                    <a:pt x="1270" y="2567"/>
                  </a:cubicBezTo>
                  <a:cubicBezTo>
                    <a:pt x="1184" y="2567"/>
                    <a:pt x="1101" y="2616"/>
                    <a:pt x="1045" y="2681"/>
                  </a:cubicBezTo>
                  <a:cubicBezTo>
                    <a:pt x="1008" y="2668"/>
                    <a:pt x="969" y="2662"/>
                    <a:pt x="931" y="2662"/>
                  </a:cubicBezTo>
                  <a:cubicBezTo>
                    <a:pt x="856" y="2662"/>
                    <a:pt x="782" y="2687"/>
                    <a:pt x="722" y="2736"/>
                  </a:cubicBezTo>
                  <a:cubicBezTo>
                    <a:pt x="648" y="2720"/>
                    <a:pt x="571" y="2710"/>
                    <a:pt x="495" y="2710"/>
                  </a:cubicBezTo>
                  <a:cubicBezTo>
                    <a:pt x="414" y="2710"/>
                    <a:pt x="334" y="2721"/>
                    <a:pt x="258" y="2748"/>
                  </a:cubicBezTo>
                  <a:cubicBezTo>
                    <a:pt x="217" y="2763"/>
                    <a:pt x="178" y="2783"/>
                    <a:pt x="140" y="2805"/>
                  </a:cubicBezTo>
                  <a:cubicBezTo>
                    <a:pt x="118" y="2819"/>
                    <a:pt x="95" y="2833"/>
                    <a:pt x="74" y="2848"/>
                  </a:cubicBezTo>
                  <a:cubicBezTo>
                    <a:pt x="67" y="2852"/>
                    <a:pt x="60" y="2856"/>
                    <a:pt x="54" y="2862"/>
                  </a:cubicBezTo>
                  <a:lnTo>
                    <a:pt x="45" y="2862"/>
                  </a:lnTo>
                  <a:cubicBezTo>
                    <a:pt x="23" y="2864"/>
                    <a:pt x="6" y="2883"/>
                    <a:pt x="3" y="2904"/>
                  </a:cubicBezTo>
                  <a:cubicBezTo>
                    <a:pt x="0" y="2925"/>
                    <a:pt x="13" y="2947"/>
                    <a:pt x="33" y="2955"/>
                  </a:cubicBezTo>
                  <a:cubicBezTo>
                    <a:pt x="80" y="2959"/>
                    <a:pt x="128" y="2960"/>
                    <a:pt x="177" y="2960"/>
                  </a:cubicBezTo>
                  <a:cubicBezTo>
                    <a:pt x="241" y="2960"/>
                    <a:pt x="305" y="2958"/>
                    <a:pt x="369" y="2958"/>
                  </a:cubicBezTo>
                  <a:cubicBezTo>
                    <a:pt x="392" y="2958"/>
                    <a:pt x="414" y="2959"/>
                    <a:pt x="437" y="2959"/>
                  </a:cubicBezTo>
                  <a:cubicBezTo>
                    <a:pt x="2477" y="2958"/>
                    <a:pt x="4516" y="2960"/>
                    <a:pt x="6555" y="2956"/>
                  </a:cubicBezTo>
                  <a:cubicBezTo>
                    <a:pt x="6677" y="2955"/>
                    <a:pt x="6658" y="2874"/>
                    <a:pt x="6658" y="2785"/>
                  </a:cubicBezTo>
                  <a:cubicBezTo>
                    <a:pt x="6657" y="2617"/>
                    <a:pt x="6656" y="2451"/>
                    <a:pt x="6656" y="2284"/>
                  </a:cubicBezTo>
                  <a:cubicBezTo>
                    <a:pt x="6650" y="1593"/>
                    <a:pt x="6656" y="903"/>
                    <a:pt x="6627" y="213"/>
                  </a:cubicBezTo>
                  <a:cubicBezTo>
                    <a:pt x="6639" y="204"/>
                    <a:pt x="6637" y="181"/>
                    <a:pt x="6624" y="170"/>
                  </a:cubicBezTo>
                  <a:cubicBezTo>
                    <a:pt x="6589" y="137"/>
                    <a:pt x="6544" y="123"/>
                    <a:pt x="6497" y="123"/>
                  </a:cubicBezTo>
                  <a:cubicBezTo>
                    <a:pt x="6494" y="123"/>
                    <a:pt x="6490" y="123"/>
                    <a:pt x="6487" y="123"/>
                  </a:cubicBezTo>
                  <a:cubicBezTo>
                    <a:pt x="6423" y="125"/>
                    <a:pt x="6357" y="152"/>
                    <a:pt x="6309" y="186"/>
                  </a:cubicBezTo>
                  <a:cubicBezTo>
                    <a:pt x="6295" y="59"/>
                    <a:pt x="6244" y="0"/>
                    <a:pt x="619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3419380" y="2988155"/>
              <a:ext cx="247832" cy="69953"/>
            </a:xfrm>
            <a:custGeom>
              <a:avLst/>
              <a:gdLst/>
              <a:ahLst/>
              <a:cxnLst/>
              <a:rect l="l" t="t" r="r" b="b"/>
              <a:pathLst>
                <a:path w="5084" h="1435" extrusionOk="0">
                  <a:moveTo>
                    <a:pt x="4783" y="1"/>
                  </a:moveTo>
                  <a:cubicBezTo>
                    <a:pt x="4765" y="1"/>
                    <a:pt x="4749" y="6"/>
                    <a:pt x="4736" y="19"/>
                  </a:cubicBezTo>
                  <a:cubicBezTo>
                    <a:pt x="4693" y="65"/>
                    <a:pt x="4709" y="141"/>
                    <a:pt x="4740" y="195"/>
                  </a:cubicBezTo>
                  <a:cubicBezTo>
                    <a:pt x="4722" y="189"/>
                    <a:pt x="4704" y="186"/>
                    <a:pt x="4685" y="186"/>
                  </a:cubicBezTo>
                  <a:cubicBezTo>
                    <a:pt x="4611" y="186"/>
                    <a:pt x="4537" y="234"/>
                    <a:pt x="4514" y="305"/>
                  </a:cubicBezTo>
                  <a:cubicBezTo>
                    <a:pt x="4507" y="251"/>
                    <a:pt x="4451" y="217"/>
                    <a:pt x="4398" y="217"/>
                  </a:cubicBezTo>
                  <a:cubicBezTo>
                    <a:pt x="4366" y="217"/>
                    <a:pt x="4334" y="230"/>
                    <a:pt x="4316" y="257"/>
                  </a:cubicBezTo>
                  <a:lnTo>
                    <a:pt x="4316" y="257"/>
                  </a:lnTo>
                  <a:cubicBezTo>
                    <a:pt x="4349" y="207"/>
                    <a:pt x="4323" y="127"/>
                    <a:pt x="4266" y="106"/>
                  </a:cubicBezTo>
                  <a:cubicBezTo>
                    <a:pt x="4256" y="102"/>
                    <a:pt x="4246" y="101"/>
                    <a:pt x="4235" y="101"/>
                  </a:cubicBezTo>
                  <a:cubicBezTo>
                    <a:pt x="4185" y="101"/>
                    <a:pt x="4136" y="140"/>
                    <a:pt x="4130" y="190"/>
                  </a:cubicBezTo>
                  <a:cubicBezTo>
                    <a:pt x="4112" y="183"/>
                    <a:pt x="4091" y="179"/>
                    <a:pt x="4071" y="179"/>
                  </a:cubicBezTo>
                  <a:cubicBezTo>
                    <a:pt x="4050" y="179"/>
                    <a:pt x="4028" y="183"/>
                    <a:pt x="4009" y="192"/>
                  </a:cubicBezTo>
                  <a:cubicBezTo>
                    <a:pt x="4002" y="295"/>
                    <a:pt x="4045" y="400"/>
                    <a:pt x="4122" y="469"/>
                  </a:cubicBezTo>
                  <a:cubicBezTo>
                    <a:pt x="4016" y="495"/>
                    <a:pt x="3935" y="600"/>
                    <a:pt x="3937" y="709"/>
                  </a:cubicBezTo>
                  <a:cubicBezTo>
                    <a:pt x="3930" y="708"/>
                    <a:pt x="3923" y="707"/>
                    <a:pt x="3917" y="707"/>
                  </a:cubicBezTo>
                  <a:cubicBezTo>
                    <a:pt x="3836" y="707"/>
                    <a:pt x="3762" y="800"/>
                    <a:pt x="3791" y="878"/>
                  </a:cubicBezTo>
                  <a:cubicBezTo>
                    <a:pt x="3762" y="866"/>
                    <a:pt x="3731" y="861"/>
                    <a:pt x="3699" y="861"/>
                  </a:cubicBezTo>
                  <a:cubicBezTo>
                    <a:pt x="3611" y="861"/>
                    <a:pt x="3522" y="904"/>
                    <a:pt x="3474" y="978"/>
                  </a:cubicBezTo>
                  <a:cubicBezTo>
                    <a:pt x="3448" y="970"/>
                    <a:pt x="3422" y="967"/>
                    <a:pt x="3395" y="967"/>
                  </a:cubicBezTo>
                  <a:cubicBezTo>
                    <a:pt x="3308" y="967"/>
                    <a:pt x="3220" y="1006"/>
                    <a:pt x="3167" y="1074"/>
                  </a:cubicBezTo>
                  <a:cubicBezTo>
                    <a:pt x="3134" y="1066"/>
                    <a:pt x="3099" y="1062"/>
                    <a:pt x="3065" y="1062"/>
                  </a:cubicBezTo>
                  <a:cubicBezTo>
                    <a:pt x="2997" y="1062"/>
                    <a:pt x="2930" y="1078"/>
                    <a:pt x="2870" y="1109"/>
                  </a:cubicBezTo>
                  <a:cubicBezTo>
                    <a:pt x="2872" y="1027"/>
                    <a:pt x="2787" y="966"/>
                    <a:pt x="2708" y="966"/>
                  </a:cubicBezTo>
                  <a:cubicBezTo>
                    <a:pt x="2673" y="966"/>
                    <a:pt x="2639" y="978"/>
                    <a:pt x="2615" y="1004"/>
                  </a:cubicBezTo>
                  <a:cubicBezTo>
                    <a:pt x="2622" y="949"/>
                    <a:pt x="2615" y="887"/>
                    <a:pt x="2574" y="851"/>
                  </a:cubicBezTo>
                  <a:cubicBezTo>
                    <a:pt x="2557" y="836"/>
                    <a:pt x="2534" y="828"/>
                    <a:pt x="2512" y="828"/>
                  </a:cubicBezTo>
                  <a:cubicBezTo>
                    <a:pt x="2478" y="828"/>
                    <a:pt x="2445" y="845"/>
                    <a:pt x="2437" y="877"/>
                  </a:cubicBezTo>
                  <a:cubicBezTo>
                    <a:pt x="2427" y="834"/>
                    <a:pt x="2416" y="790"/>
                    <a:pt x="2406" y="747"/>
                  </a:cubicBezTo>
                  <a:cubicBezTo>
                    <a:pt x="2315" y="756"/>
                    <a:pt x="2230" y="815"/>
                    <a:pt x="2188" y="896"/>
                  </a:cubicBezTo>
                  <a:cubicBezTo>
                    <a:pt x="2183" y="863"/>
                    <a:pt x="2177" y="830"/>
                    <a:pt x="2171" y="797"/>
                  </a:cubicBezTo>
                  <a:cubicBezTo>
                    <a:pt x="2161" y="794"/>
                    <a:pt x="2151" y="793"/>
                    <a:pt x="2141" y="793"/>
                  </a:cubicBezTo>
                  <a:cubicBezTo>
                    <a:pt x="2061" y="793"/>
                    <a:pt x="1986" y="883"/>
                    <a:pt x="2013" y="963"/>
                  </a:cubicBezTo>
                  <a:cubicBezTo>
                    <a:pt x="2003" y="951"/>
                    <a:pt x="1991" y="946"/>
                    <a:pt x="1978" y="946"/>
                  </a:cubicBezTo>
                  <a:cubicBezTo>
                    <a:pt x="1934" y="946"/>
                    <a:pt x="1884" y="1003"/>
                    <a:pt x="1901" y="1053"/>
                  </a:cubicBezTo>
                  <a:cubicBezTo>
                    <a:pt x="1921" y="1117"/>
                    <a:pt x="1993" y="1148"/>
                    <a:pt x="2057" y="1170"/>
                  </a:cubicBezTo>
                  <a:cubicBezTo>
                    <a:pt x="2043" y="1166"/>
                    <a:pt x="2028" y="1164"/>
                    <a:pt x="2014" y="1164"/>
                  </a:cubicBezTo>
                  <a:cubicBezTo>
                    <a:pt x="1953" y="1164"/>
                    <a:pt x="1891" y="1199"/>
                    <a:pt x="1864" y="1254"/>
                  </a:cubicBezTo>
                  <a:cubicBezTo>
                    <a:pt x="1842" y="1246"/>
                    <a:pt x="1819" y="1242"/>
                    <a:pt x="1796" y="1242"/>
                  </a:cubicBezTo>
                  <a:cubicBezTo>
                    <a:pt x="1722" y="1242"/>
                    <a:pt x="1646" y="1282"/>
                    <a:pt x="1610" y="1346"/>
                  </a:cubicBezTo>
                  <a:cubicBezTo>
                    <a:pt x="1620" y="1309"/>
                    <a:pt x="1579" y="1275"/>
                    <a:pt x="1540" y="1275"/>
                  </a:cubicBezTo>
                  <a:cubicBezTo>
                    <a:pt x="1536" y="1275"/>
                    <a:pt x="1532" y="1275"/>
                    <a:pt x="1529" y="1276"/>
                  </a:cubicBezTo>
                  <a:cubicBezTo>
                    <a:pt x="1487" y="1282"/>
                    <a:pt x="1454" y="1316"/>
                    <a:pt x="1426" y="1347"/>
                  </a:cubicBezTo>
                  <a:cubicBezTo>
                    <a:pt x="1406" y="1310"/>
                    <a:pt x="1365" y="1291"/>
                    <a:pt x="1323" y="1291"/>
                  </a:cubicBezTo>
                  <a:cubicBezTo>
                    <a:pt x="1284" y="1291"/>
                    <a:pt x="1244" y="1308"/>
                    <a:pt x="1224" y="1343"/>
                  </a:cubicBezTo>
                  <a:cubicBezTo>
                    <a:pt x="1199" y="1311"/>
                    <a:pt x="1158" y="1296"/>
                    <a:pt x="1118" y="1296"/>
                  </a:cubicBezTo>
                  <a:cubicBezTo>
                    <a:pt x="1063" y="1296"/>
                    <a:pt x="1008" y="1323"/>
                    <a:pt x="986" y="1374"/>
                  </a:cubicBezTo>
                  <a:cubicBezTo>
                    <a:pt x="979" y="1346"/>
                    <a:pt x="974" y="1320"/>
                    <a:pt x="968" y="1293"/>
                  </a:cubicBezTo>
                  <a:cubicBezTo>
                    <a:pt x="905" y="1305"/>
                    <a:pt x="846" y="1339"/>
                    <a:pt x="804" y="1385"/>
                  </a:cubicBezTo>
                  <a:cubicBezTo>
                    <a:pt x="828" y="1355"/>
                    <a:pt x="838" y="1312"/>
                    <a:pt x="827" y="1274"/>
                  </a:cubicBezTo>
                  <a:lnTo>
                    <a:pt x="827" y="1274"/>
                  </a:lnTo>
                  <a:cubicBezTo>
                    <a:pt x="785" y="1290"/>
                    <a:pt x="742" y="1304"/>
                    <a:pt x="700" y="1320"/>
                  </a:cubicBezTo>
                  <a:cubicBezTo>
                    <a:pt x="753" y="1293"/>
                    <a:pt x="717" y="1200"/>
                    <a:pt x="658" y="1191"/>
                  </a:cubicBezTo>
                  <a:cubicBezTo>
                    <a:pt x="652" y="1190"/>
                    <a:pt x="646" y="1190"/>
                    <a:pt x="640" y="1190"/>
                  </a:cubicBezTo>
                  <a:cubicBezTo>
                    <a:pt x="588" y="1190"/>
                    <a:pt x="540" y="1225"/>
                    <a:pt x="498" y="1258"/>
                  </a:cubicBezTo>
                  <a:cubicBezTo>
                    <a:pt x="499" y="1205"/>
                    <a:pt x="484" y="1150"/>
                    <a:pt x="453" y="1106"/>
                  </a:cubicBezTo>
                  <a:cubicBezTo>
                    <a:pt x="398" y="1113"/>
                    <a:pt x="351" y="1167"/>
                    <a:pt x="353" y="1224"/>
                  </a:cubicBezTo>
                  <a:cubicBezTo>
                    <a:pt x="315" y="1188"/>
                    <a:pt x="267" y="1162"/>
                    <a:pt x="217" y="1147"/>
                  </a:cubicBezTo>
                  <a:lnTo>
                    <a:pt x="217" y="1147"/>
                  </a:lnTo>
                  <a:cubicBezTo>
                    <a:pt x="190" y="1218"/>
                    <a:pt x="191" y="1298"/>
                    <a:pt x="219" y="1369"/>
                  </a:cubicBezTo>
                  <a:cubicBezTo>
                    <a:pt x="213" y="1368"/>
                    <a:pt x="207" y="1368"/>
                    <a:pt x="202" y="1368"/>
                  </a:cubicBezTo>
                  <a:cubicBezTo>
                    <a:pt x="130" y="1368"/>
                    <a:pt x="60" y="1392"/>
                    <a:pt x="1" y="1432"/>
                  </a:cubicBezTo>
                  <a:cubicBezTo>
                    <a:pt x="1693" y="1433"/>
                    <a:pt x="3385" y="1432"/>
                    <a:pt x="5076" y="1435"/>
                  </a:cubicBezTo>
                  <a:cubicBezTo>
                    <a:pt x="5078" y="965"/>
                    <a:pt x="5079" y="496"/>
                    <a:pt x="5083" y="25"/>
                  </a:cubicBezTo>
                  <a:lnTo>
                    <a:pt x="5083" y="25"/>
                  </a:lnTo>
                  <a:cubicBezTo>
                    <a:pt x="5049" y="38"/>
                    <a:pt x="5018" y="57"/>
                    <a:pt x="4994" y="82"/>
                  </a:cubicBezTo>
                  <a:cubicBezTo>
                    <a:pt x="4979" y="57"/>
                    <a:pt x="4950" y="45"/>
                    <a:pt x="4922" y="45"/>
                  </a:cubicBezTo>
                  <a:cubicBezTo>
                    <a:pt x="4895" y="45"/>
                    <a:pt x="4869" y="56"/>
                    <a:pt x="4853" y="78"/>
                  </a:cubicBezTo>
                  <a:cubicBezTo>
                    <a:pt x="4874" y="37"/>
                    <a:pt x="4827" y="1"/>
                    <a:pt x="4783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4" name="Google Shape;2874;p46"/>
          <p:cNvGrpSpPr/>
          <p:nvPr/>
        </p:nvGrpSpPr>
        <p:grpSpPr>
          <a:xfrm flipH="1">
            <a:off x="7638406" y="4272627"/>
            <a:ext cx="1295848" cy="870912"/>
            <a:chOff x="11255026" y="1125027"/>
            <a:chExt cx="778287" cy="523071"/>
          </a:xfrm>
        </p:grpSpPr>
        <p:sp>
          <p:nvSpPr>
            <p:cNvPr id="2875" name="Google Shape;2875;p46"/>
            <p:cNvSpPr/>
            <p:nvPr/>
          </p:nvSpPr>
          <p:spPr>
            <a:xfrm>
              <a:off x="11285934" y="1206181"/>
              <a:ext cx="45186" cy="27111"/>
            </a:xfrm>
            <a:custGeom>
              <a:avLst/>
              <a:gdLst/>
              <a:ahLst/>
              <a:cxnLst/>
              <a:rect l="l" t="t" r="r" b="b"/>
              <a:pathLst>
                <a:path w="250" h="150" extrusionOk="0">
                  <a:moveTo>
                    <a:pt x="86" y="1"/>
                  </a:moveTo>
                  <a:cubicBezTo>
                    <a:pt x="58" y="1"/>
                    <a:pt x="32" y="8"/>
                    <a:pt x="12" y="26"/>
                  </a:cubicBezTo>
                  <a:lnTo>
                    <a:pt x="11" y="26"/>
                  </a:lnTo>
                  <a:cubicBezTo>
                    <a:pt x="1" y="38"/>
                    <a:pt x="0" y="54"/>
                    <a:pt x="7" y="69"/>
                  </a:cubicBezTo>
                  <a:cubicBezTo>
                    <a:pt x="33" y="124"/>
                    <a:pt x="91" y="150"/>
                    <a:pt x="149" y="150"/>
                  </a:cubicBezTo>
                  <a:cubicBezTo>
                    <a:pt x="178" y="150"/>
                    <a:pt x="208" y="143"/>
                    <a:pt x="233" y="130"/>
                  </a:cubicBezTo>
                  <a:cubicBezTo>
                    <a:pt x="239" y="128"/>
                    <a:pt x="244" y="127"/>
                    <a:pt x="249" y="127"/>
                  </a:cubicBezTo>
                  <a:cubicBezTo>
                    <a:pt x="245" y="106"/>
                    <a:pt x="246" y="83"/>
                    <a:pt x="249" y="62"/>
                  </a:cubicBezTo>
                  <a:cubicBezTo>
                    <a:pt x="225" y="53"/>
                    <a:pt x="204" y="31"/>
                    <a:pt x="178" y="23"/>
                  </a:cubicBezTo>
                  <a:cubicBezTo>
                    <a:pt x="151" y="10"/>
                    <a:pt x="118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11396007" y="1176178"/>
              <a:ext cx="36872" cy="26388"/>
            </a:xfrm>
            <a:custGeom>
              <a:avLst/>
              <a:gdLst/>
              <a:ahLst/>
              <a:cxnLst/>
              <a:rect l="l" t="t" r="r" b="b"/>
              <a:pathLst>
                <a:path w="204" h="146" extrusionOk="0">
                  <a:moveTo>
                    <a:pt x="171" y="0"/>
                  </a:moveTo>
                  <a:cubicBezTo>
                    <a:pt x="136" y="0"/>
                    <a:pt x="76" y="28"/>
                    <a:pt x="61" y="45"/>
                  </a:cubicBezTo>
                  <a:cubicBezTo>
                    <a:pt x="37" y="64"/>
                    <a:pt x="16" y="87"/>
                    <a:pt x="0" y="112"/>
                  </a:cubicBezTo>
                  <a:cubicBezTo>
                    <a:pt x="11" y="123"/>
                    <a:pt x="19" y="134"/>
                    <a:pt x="27" y="146"/>
                  </a:cubicBezTo>
                  <a:cubicBezTo>
                    <a:pt x="72" y="108"/>
                    <a:pt x="171" y="94"/>
                    <a:pt x="193" y="39"/>
                  </a:cubicBezTo>
                  <a:cubicBezTo>
                    <a:pt x="204" y="10"/>
                    <a:pt x="192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11305996" y="1154850"/>
              <a:ext cx="42837" cy="46812"/>
            </a:xfrm>
            <a:custGeom>
              <a:avLst/>
              <a:gdLst/>
              <a:ahLst/>
              <a:cxnLst/>
              <a:rect l="l" t="t" r="r" b="b"/>
              <a:pathLst>
                <a:path w="237" h="259" extrusionOk="0">
                  <a:moveTo>
                    <a:pt x="38" y="0"/>
                  </a:moveTo>
                  <a:cubicBezTo>
                    <a:pt x="24" y="4"/>
                    <a:pt x="7" y="13"/>
                    <a:pt x="3" y="28"/>
                  </a:cubicBezTo>
                  <a:cubicBezTo>
                    <a:pt x="2" y="31"/>
                    <a:pt x="2" y="33"/>
                    <a:pt x="2" y="35"/>
                  </a:cubicBezTo>
                  <a:cubicBezTo>
                    <a:pt x="2" y="36"/>
                    <a:pt x="1" y="37"/>
                    <a:pt x="1" y="38"/>
                  </a:cubicBezTo>
                  <a:cubicBezTo>
                    <a:pt x="10" y="111"/>
                    <a:pt x="60" y="190"/>
                    <a:pt x="126" y="225"/>
                  </a:cubicBezTo>
                  <a:cubicBezTo>
                    <a:pt x="141" y="235"/>
                    <a:pt x="160" y="245"/>
                    <a:pt x="176" y="259"/>
                  </a:cubicBezTo>
                  <a:cubicBezTo>
                    <a:pt x="192" y="235"/>
                    <a:pt x="213" y="215"/>
                    <a:pt x="237" y="200"/>
                  </a:cubicBezTo>
                  <a:cubicBezTo>
                    <a:pt x="219" y="185"/>
                    <a:pt x="207" y="156"/>
                    <a:pt x="195" y="137"/>
                  </a:cubicBezTo>
                  <a:cubicBezTo>
                    <a:pt x="158" y="81"/>
                    <a:pt x="112" y="3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11359858" y="1142559"/>
              <a:ext cx="32173" cy="44824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113" y="1"/>
                  </a:moveTo>
                  <a:cubicBezTo>
                    <a:pt x="98" y="1"/>
                    <a:pt x="80" y="12"/>
                    <a:pt x="69" y="28"/>
                  </a:cubicBezTo>
                  <a:cubicBezTo>
                    <a:pt x="27" y="87"/>
                    <a:pt x="1" y="169"/>
                    <a:pt x="31" y="236"/>
                  </a:cubicBezTo>
                  <a:cubicBezTo>
                    <a:pt x="36" y="236"/>
                    <a:pt x="41" y="236"/>
                    <a:pt x="46" y="236"/>
                  </a:cubicBezTo>
                  <a:cubicBezTo>
                    <a:pt x="69" y="236"/>
                    <a:pt x="93" y="240"/>
                    <a:pt x="118" y="248"/>
                  </a:cubicBezTo>
                  <a:cubicBezTo>
                    <a:pt x="114" y="187"/>
                    <a:pt x="177" y="86"/>
                    <a:pt x="144" y="29"/>
                  </a:cubicBezTo>
                  <a:cubicBezTo>
                    <a:pt x="138" y="9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11339796" y="1200216"/>
              <a:ext cx="54585" cy="39763"/>
            </a:xfrm>
            <a:custGeom>
              <a:avLst/>
              <a:gdLst/>
              <a:ahLst/>
              <a:cxnLst/>
              <a:rect l="l" t="t" r="r" b="b"/>
              <a:pathLst>
                <a:path w="302" h="220" extrusionOk="0">
                  <a:moveTo>
                    <a:pt x="93" y="0"/>
                  </a:moveTo>
                  <a:cubicBezTo>
                    <a:pt x="1" y="57"/>
                    <a:pt x="16" y="219"/>
                    <a:pt x="137" y="219"/>
                  </a:cubicBezTo>
                  <a:cubicBezTo>
                    <a:pt x="137" y="219"/>
                    <a:pt x="138" y="219"/>
                    <a:pt x="138" y="219"/>
                  </a:cubicBezTo>
                  <a:cubicBezTo>
                    <a:pt x="141" y="219"/>
                    <a:pt x="144" y="219"/>
                    <a:pt x="147" y="219"/>
                  </a:cubicBezTo>
                  <a:cubicBezTo>
                    <a:pt x="233" y="219"/>
                    <a:pt x="302" y="104"/>
                    <a:pt x="228" y="41"/>
                  </a:cubicBezTo>
                  <a:cubicBezTo>
                    <a:pt x="191" y="8"/>
                    <a:pt x="134" y="23"/>
                    <a:pt x="93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11397634" y="1221183"/>
              <a:ext cx="48440" cy="25485"/>
            </a:xfrm>
            <a:custGeom>
              <a:avLst/>
              <a:gdLst/>
              <a:ahLst/>
              <a:cxnLst/>
              <a:rect l="l" t="t" r="r" b="b"/>
              <a:pathLst>
                <a:path w="268" h="141" extrusionOk="0">
                  <a:moveTo>
                    <a:pt x="71" y="0"/>
                  </a:moveTo>
                  <a:cubicBezTo>
                    <a:pt x="65" y="0"/>
                    <a:pt x="58" y="0"/>
                    <a:pt x="52" y="1"/>
                  </a:cubicBezTo>
                  <a:cubicBezTo>
                    <a:pt x="51" y="1"/>
                    <a:pt x="49" y="1"/>
                    <a:pt x="48" y="1"/>
                  </a:cubicBezTo>
                  <a:cubicBezTo>
                    <a:pt x="45" y="1"/>
                    <a:pt x="41" y="1"/>
                    <a:pt x="39" y="1"/>
                  </a:cubicBezTo>
                  <a:cubicBezTo>
                    <a:pt x="34" y="34"/>
                    <a:pt x="21" y="68"/>
                    <a:pt x="1" y="97"/>
                  </a:cubicBezTo>
                  <a:cubicBezTo>
                    <a:pt x="55" y="115"/>
                    <a:pt x="106" y="137"/>
                    <a:pt x="164" y="140"/>
                  </a:cubicBezTo>
                  <a:cubicBezTo>
                    <a:pt x="234" y="139"/>
                    <a:pt x="268" y="112"/>
                    <a:pt x="210" y="52"/>
                  </a:cubicBezTo>
                  <a:cubicBezTo>
                    <a:pt x="174" y="16"/>
                    <a:pt x="121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1" name="Google Shape;2881;p46"/>
            <p:cNvGrpSpPr/>
            <p:nvPr/>
          </p:nvGrpSpPr>
          <p:grpSpPr>
            <a:xfrm>
              <a:off x="11255026" y="1125027"/>
              <a:ext cx="778287" cy="523071"/>
              <a:chOff x="11255026" y="1125027"/>
              <a:chExt cx="778287" cy="523071"/>
            </a:xfrm>
          </p:grpSpPr>
          <p:sp>
            <p:nvSpPr>
              <p:cNvPr id="2882" name="Google Shape;2882;p46"/>
              <p:cNvSpPr/>
              <p:nvPr/>
            </p:nvSpPr>
            <p:spPr>
              <a:xfrm>
                <a:off x="11304370" y="1243595"/>
                <a:ext cx="49163" cy="42836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37" extrusionOk="0">
                    <a:moveTo>
                      <a:pt x="186" y="1"/>
                    </a:moveTo>
                    <a:cubicBezTo>
                      <a:pt x="171" y="21"/>
                      <a:pt x="152" y="35"/>
                      <a:pt x="136" y="53"/>
                    </a:cubicBezTo>
                    <a:cubicBezTo>
                      <a:pt x="1" y="174"/>
                      <a:pt x="36" y="236"/>
                      <a:pt x="104" y="236"/>
                    </a:cubicBezTo>
                    <a:cubicBezTo>
                      <a:pt x="169" y="236"/>
                      <a:pt x="263" y="180"/>
                      <a:pt x="270" y="63"/>
                    </a:cubicBezTo>
                    <a:cubicBezTo>
                      <a:pt x="271" y="62"/>
                      <a:pt x="271" y="61"/>
                      <a:pt x="271" y="61"/>
                    </a:cubicBezTo>
                    <a:cubicBezTo>
                      <a:pt x="271" y="60"/>
                      <a:pt x="271" y="60"/>
                      <a:pt x="270" y="60"/>
                    </a:cubicBezTo>
                    <a:cubicBezTo>
                      <a:pt x="233" y="45"/>
                      <a:pt x="206" y="24"/>
                      <a:pt x="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6"/>
              <p:cNvSpPr/>
              <p:nvPr/>
            </p:nvSpPr>
            <p:spPr>
              <a:xfrm>
                <a:off x="11370703" y="1249921"/>
                <a:ext cx="32173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83" extrusionOk="0">
                    <a:moveTo>
                      <a:pt x="89" y="0"/>
                    </a:moveTo>
                    <a:cubicBezTo>
                      <a:pt x="63" y="18"/>
                      <a:pt x="33" y="31"/>
                      <a:pt x="1" y="35"/>
                    </a:cubicBezTo>
                    <a:cubicBezTo>
                      <a:pt x="26" y="119"/>
                      <a:pt x="21" y="235"/>
                      <a:pt x="106" y="281"/>
                    </a:cubicBezTo>
                    <a:cubicBezTo>
                      <a:pt x="111" y="282"/>
                      <a:pt x="115" y="283"/>
                      <a:pt x="119" y="283"/>
                    </a:cubicBezTo>
                    <a:cubicBezTo>
                      <a:pt x="159" y="283"/>
                      <a:pt x="177" y="225"/>
                      <a:pt x="169" y="189"/>
                    </a:cubicBezTo>
                    <a:cubicBezTo>
                      <a:pt x="158" y="132"/>
                      <a:pt x="150" y="62"/>
                      <a:pt x="105" y="21"/>
                    </a:cubicBezTo>
                    <a:cubicBezTo>
                      <a:pt x="97" y="15"/>
                      <a:pt x="91" y="8"/>
                      <a:pt x="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6"/>
              <p:cNvSpPr/>
              <p:nvPr/>
            </p:nvSpPr>
            <p:spPr>
              <a:xfrm>
                <a:off x="11255026" y="1125027"/>
                <a:ext cx="217978" cy="18996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51" extrusionOk="0">
                    <a:moveTo>
                      <a:pt x="693" y="98"/>
                    </a:moveTo>
                    <a:cubicBezTo>
                      <a:pt x="706" y="98"/>
                      <a:pt x="718" y="106"/>
                      <a:pt x="724" y="126"/>
                    </a:cubicBezTo>
                    <a:cubicBezTo>
                      <a:pt x="757" y="183"/>
                      <a:pt x="694" y="284"/>
                      <a:pt x="698" y="345"/>
                    </a:cubicBezTo>
                    <a:cubicBezTo>
                      <a:pt x="673" y="337"/>
                      <a:pt x="649" y="333"/>
                      <a:pt x="625" y="333"/>
                    </a:cubicBezTo>
                    <a:cubicBezTo>
                      <a:pt x="621" y="333"/>
                      <a:pt x="616" y="333"/>
                      <a:pt x="611" y="333"/>
                    </a:cubicBezTo>
                    <a:cubicBezTo>
                      <a:pt x="581" y="266"/>
                      <a:pt x="607" y="184"/>
                      <a:pt x="649" y="125"/>
                    </a:cubicBezTo>
                    <a:cubicBezTo>
                      <a:pt x="660" y="109"/>
                      <a:pt x="678" y="98"/>
                      <a:pt x="693" y="98"/>
                    </a:cubicBezTo>
                    <a:close/>
                    <a:moveTo>
                      <a:pt x="320" y="165"/>
                    </a:moveTo>
                    <a:cubicBezTo>
                      <a:pt x="394" y="168"/>
                      <a:pt x="440" y="246"/>
                      <a:pt x="477" y="302"/>
                    </a:cubicBezTo>
                    <a:cubicBezTo>
                      <a:pt x="489" y="321"/>
                      <a:pt x="501" y="349"/>
                      <a:pt x="520" y="365"/>
                    </a:cubicBezTo>
                    <a:cubicBezTo>
                      <a:pt x="495" y="379"/>
                      <a:pt x="474" y="400"/>
                      <a:pt x="458" y="424"/>
                    </a:cubicBezTo>
                    <a:cubicBezTo>
                      <a:pt x="442" y="410"/>
                      <a:pt x="423" y="400"/>
                      <a:pt x="408" y="390"/>
                    </a:cubicBezTo>
                    <a:cubicBezTo>
                      <a:pt x="342" y="355"/>
                      <a:pt x="292" y="276"/>
                      <a:pt x="284" y="203"/>
                    </a:cubicBezTo>
                    <a:lnTo>
                      <a:pt x="284" y="202"/>
                    </a:lnTo>
                    <a:cubicBezTo>
                      <a:pt x="284" y="202"/>
                      <a:pt x="284" y="201"/>
                      <a:pt x="284" y="200"/>
                    </a:cubicBezTo>
                    <a:cubicBezTo>
                      <a:pt x="284" y="198"/>
                      <a:pt x="285" y="196"/>
                      <a:pt x="285" y="193"/>
                    </a:cubicBezTo>
                    <a:cubicBezTo>
                      <a:pt x="290" y="178"/>
                      <a:pt x="306" y="169"/>
                      <a:pt x="320" y="165"/>
                    </a:cubicBezTo>
                    <a:close/>
                    <a:moveTo>
                      <a:pt x="951" y="284"/>
                    </a:moveTo>
                    <a:cubicBezTo>
                      <a:pt x="972" y="284"/>
                      <a:pt x="984" y="294"/>
                      <a:pt x="973" y="322"/>
                    </a:cubicBezTo>
                    <a:cubicBezTo>
                      <a:pt x="951" y="377"/>
                      <a:pt x="852" y="391"/>
                      <a:pt x="807" y="430"/>
                    </a:cubicBezTo>
                    <a:cubicBezTo>
                      <a:pt x="799" y="417"/>
                      <a:pt x="791" y="406"/>
                      <a:pt x="780" y="395"/>
                    </a:cubicBezTo>
                    <a:cubicBezTo>
                      <a:pt x="796" y="370"/>
                      <a:pt x="817" y="347"/>
                      <a:pt x="841" y="328"/>
                    </a:cubicBezTo>
                    <a:cubicBezTo>
                      <a:pt x="856" y="311"/>
                      <a:pt x="916" y="284"/>
                      <a:pt x="951" y="284"/>
                    </a:cubicBezTo>
                    <a:close/>
                    <a:moveTo>
                      <a:pt x="257" y="450"/>
                    </a:moveTo>
                    <a:cubicBezTo>
                      <a:pt x="289" y="450"/>
                      <a:pt x="322" y="459"/>
                      <a:pt x="349" y="472"/>
                    </a:cubicBezTo>
                    <a:cubicBezTo>
                      <a:pt x="375" y="480"/>
                      <a:pt x="396" y="502"/>
                      <a:pt x="420" y="511"/>
                    </a:cubicBezTo>
                    <a:cubicBezTo>
                      <a:pt x="417" y="532"/>
                      <a:pt x="416" y="555"/>
                      <a:pt x="420" y="576"/>
                    </a:cubicBezTo>
                    <a:cubicBezTo>
                      <a:pt x="415" y="576"/>
                      <a:pt x="410" y="577"/>
                      <a:pt x="404" y="579"/>
                    </a:cubicBezTo>
                    <a:cubicBezTo>
                      <a:pt x="379" y="592"/>
                      <a:pt x="349" y="599"/>
                      <a:pt x="320" y="599"/>
                    </a:cubicBezTo>
                    <a:cubicBezTo>
                      <a:pt x="262" y="599"/>
                      <a:pt x="204" y="573"/>
                      <a:pt x="178" y="518"/>
                    </a:cubicBezTo>
                    <a:cubicBezTo>
                      <a:pt x="171" y="503"/>
                      <a:pt x="172" y="487"/>
                      <a:pt x="182" y="475"/>
                    </a:cubicBezTo>
                    <a:lnTo>
                      <a:pt x="183" y="475"/>
                    </a:lnTo>
                    <a:cubicBezTo>
                      <a:pt x="203" y="457"/>
                      <a:pt x="229" y="450"/>
                      <a:pt x="257" y="450"/>
                    </a:cubicBezTo>
                    <a:close/>
                    <a:moveTo>
                      <a:pt x="562" y="416"/>
                    </a:moveTo>
                    <a:lnTo>
                      <a:pt x="562" y="416"/>
                    </a:lnTo>
                    <a:cubicBezTo>
                      <a:pt x="603" y="439"/>
                      <a:pt x="660" y="424"/>
                      <a:pt x="697" y="457"/>
                    </a:cubicBezTo>
                    <a:cubicBezTo>
                      <a:pt x="771" y="520"/>
                      <a:pt x="702" y="635"/>
                      <a:pt x="616" y="635"/>
                    </a:cubicBezTo>
                    <a:cubicBezTo>
                      <a:pt x="613" y="635"/>
                      <a:pt x="610" y="635"/>
                      <a:pt x="607" y="635"/>
                    </a:cubicBezTo>
                    <a:cubicBezTo>
                      <a:pt x="607" y="635"/>
                      <a:pt x="606" y="635"/>
                      <a:pt x="606" y="635"/>
                    </a:cubicBezTo>
                    <a:cubicBezTo>
                      <a:pt x="485" y="635"/>
                      <a:pt x="470" y="473"/>
                      <a:pt x="562" y="416"/>
                    </a:cubicBezTo>
                    <a:close/>
                    <a:moveTo>
                      <a:pt x="860" y="532"/>
                    </a:moveTo>
                    <a:cubicBezTo>
                      <a:pt x="910" y="532"/>
                      <a:pt x="963" y="548"/>
                      <a:pt x="999" y="584"/>
                    </a:cubicBezTo>
                    <a:cubicBezTo>
                      <a:pt x="1057" y="644"/>
                      <a:pt x="1023" y="671"/>
                      <a:pt x="953" y="672"/>
                    </a:cubicBezTo>
                    <a:cubicBezTo>
                      <a:pt x="895" y="669"/>
                      <a:pt x="844" y="647"/>
                      <a:pt x="790" y="629"/>
                    </a:cubicBezTo>
                    <a:cubicBezTo>
                      <a:pt x="810" y="600"/>
                      <a:pt x="823" y="566"/>
                      <a:pt x="828" y="533"/>
                    </a:cubicBezTo>
                    <a:cubicBezTo>
                      <a:pt x="830" y="533"/>
                      <a:pt x="834" y="533"/>
                      <a:pt x="837" y="533"/>
                    </a:cubicBezTo>
                    <a:cubicBezTo>
                      <a:pt x="838" y="533"/>
                      <a:pt x="840" y="533"/>
                      <a:pt x="841" y="533"/>
                    </a:cubicBezTo>
                    <a:cubicBezTo>
                      <a:pt x="847" y="532"/>
                      <a:pt x="854" y="532"/>
                      <a:pt x="860" y="532"/>
                    </a:cubicBezTo>
                    <a:close/>
                    <a:moveTo>
                      <a:pt x="458" y="657"/>
                    </a:moveTo>
                    <a:cubicBezTo>
                      <a:pt x="479" y="680"/>
                      <a:pt x="506" y="701"/>
                      <a:pt x="543" y="716"/>
                    </a:cubicBezTo>
                    <a:cubicBezTo>
                      <a:pt x="543" y="716"/>
                      <a:pt x="544" y="716"/>
                      <a:pt x="544" y="717"/>
                    </a:cubicBezTo>
                    <a:lnTo>
                      <a:pt x="543" y="719"/>
                    </a:lnTo>
                    <a:cubicBezTo>
                      <a:pt x="536" y="836"/>
                      <a:pt x="442" y="892"/>
                      <a:pt x="377" y="892"/>
                    </a:cubicBezTo>
                    <a:cubicBezTo>
                      <a:pt x="309" y="892"/>
                      <a:pt x="274" y="830"/>
                      <a:pt x="409" y="709"/>
                    </a:cubicBezTo>
                    <a:cubicBezTo>
                      <a:pt x="425" y="691"/>
                      <a:pt x="444" y="677"/>
                      <a:pt x="458" y="657"/>
                    </a:cubicBezTo>
                    <a:close/>
                    <a:moveTo>
                      <a:pt x="729" y="691"/>
                    </a:moveTo>
                    <a:cubicBezTo>
                      <a:pt x="731" y="699"/>
                      <a:pt x="737" y="706"/>
                      <a:pt x="745" y="712"/>
                    </a:cubicBezTo>
                    <a:cubicBezTo>
                      <a:pt x="790" y="753"/>
                      <a:pt x="798" y="823"/>
                      <a:pt x="809" y="880"/>
                    </a:cubicBezTo>
                    <a:cubicBezTo>
                      <a:pt x="817" y="916"/>
                      <a:pt x="799" y="974"/>
                      <a:pt x="759" y="974"/>
                    </a:cubicBezTo>
                    <a:cubicBezTo>
                      <a:pt x="755" y="974"/>
                      <a:pt x="751" y="973"/>
                      <a:pt x="746" y="972"/>
                    </a:cubicBezTo>
                    <a:cubicBezTo>
                      <a:pt x="661" y="926"/>
                      <a:pt x="666" y="810"/>
                      <a:pt x="641" y="726"/>
                    </a:cubicBezTo>
                    <a:cubicBezTo>
                      <a:pt x="673" y="722"/>
                      <a:pt x="703" y="709"/>
                      <a:pt x="729" y="691"/>
                    </a:cubicBezTo>
                    <a:close/>
                    <a:moveTo>
                      <a:pt x="693" y="0"/>
                    </a:moveTo>
                    <a:cubicBezTo>
                      <a:pt x="624" y="0"/>
                      <a:pt x="551" y="54"/>
                      <a:pt x="526" y="169"/>
                    </a:cubicBezTo>
                    <a:cubicBezTo>
                      <a:pt x="524" y="176"/>
                      <a:pt x="523" y="183"/>
                      <a:pt x="523" y="190"/>
                    </a:cubicBezTo>
                    <a:cubicBezTo>
                      <a:pt x="470" y="120"/>
                      <a:pt x="401" y="88"/>
                      <a:pt x="342" y="88"/>
                    </a:cubicBezTo>
                    <a:cubicBezTo>
                      <a:pt x="235" y="88"/>
                      <a:pt x="160" y="190"/>
                      <a:pt x="271" y="356"/>
                    </a:cubicBezTo>
                    <a:cubicBezTo>
                      <a:pt x="0" y="365"/>
                      <a:pt x="68" y="645"/>
                      <a:pt x="290" y="677"/>
                    </a:cubicBezTo>
                    <a:cubicBezTo>
                      <a:pt x="156" y="839"/>
                      <a:pt x="250" y="973"/>
                      <a:pt x="379" y="973"/>
                    </a:cubicBezTo>
                    <a:cubicBezTo>
                      <a:pt x="440" y="973"/>
                      <a:pt x="508" y="943"/>
                      <a:pt x="564" y="873"/>
                    </a:cubicBezTo>
                    <a:cubicBezTo>
                      <a:pt x="591" y="955"/>
                      <a:pt x="649" y="1045"/>
                      <a:pt x="744" y="1051"/>
                    </a:cubicBezTo>
                    <a:cubicBezTo>
                      <a:pt x="885" y="1051"/>
                      <a:pt x="899" y="872"/>
                      <a:pt x="864" y="768"/>
                    </a:cubicBezTo>
                    <a:lnTo>
                      <a:pt x="864" y="768"/>
                    </a:lnTo>
                    <a:cubicBezTo>
                      <a:pt x="897" y="778"/>
                      <a:pt x="927" y="782"/>
                      <a:pt x="954" y="782"/>
                    </a:cubicBezTo>
                    <a:cubicBezTo>
                      <a:pt x="1145" y="782"/>
                      <a:pt x="1206" y="570"/>
                      <a:pt x="994" y="459"/>
                    </a:cubicBezTo>
                    <a:cubicBezTo>
                      <a:pt x="1115" y="383"/>
                      <a:pt x="1123" y="186"/>
                      <a:pt x="949" y="182"/>
                    </a:cubicBezTo>
                    <a:cubicBezTo>
                      <a:pt x="906" y="185"/>
                      <a:pt x="862" y="204"/>
                      <a:pt x="825" y="232"/>
                    </a:cubicBezTo>
                    <a:cubicBezTo>
                      <a:pt x="826" y="229"/>
                      <a:pt x="827" y="225"/>
                      <a:pt x="828" y="222"/>
                    </a:cubicBezTo>
                    <a:cubicBezTo>
                      <a:pt x="851" y="78"/>
                      <a:pt x="775" y="0"/>
                      <a:pt x="693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6"/>
              <p:cNvSpPr/>
              <p:nvPr/>
            </p:nvSpPr>
            <p:spPr>
              <a:xfrm>
                <a:off x="11484211" y="1591164"/>
                <a:ext cx="36510" cy="4319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39" extrusionOk="0">
                    <a:moveTo>
                      <a:pt x="86" y="1"/>
                    </a:moveTo>
                    <a:cubicBezTo>
                      <a:pt x="86" y="2"/>
                      <a:pt x="85" y="2"/>
                      <a:pt x="85" y="3"/>
                    </a:cubicBezTo>
                    <a:cubicBezTo>
                      <a:pt x="50" y="68"/>
                      <a:pt x="1" y="228"/>
                      <a:pt x="113" y="238"/>
                    </a:cubicBezTo>
                    <a:cubicBezTo>
                      <a:pt x="186" y="237"/>
                      <a:pt x="197" y="143"/>
                      <a:pt x="199" y="89"/>
                    </a:cubicBezTo>
                    <a:cubicBezTo>
                      <a:pt x="201" y="71"/>
                      <a:pt x="196" y="52"/>
                      <a:pt x="198" y="33"/>
                    </a:cubicBezTo>
                    <a:cubicBezTo>
                      <a:pt x="183" y="33"/>
                      <a:pt x="167" y="31"/>
                      <a:pt x="151" y="27"/>
                    </a:cubicBezTo>
                    <a:cubicBezTo>
                      <a:pt x="125" y="22"/>
                      <a:pt x="104" y="12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6"/>
              <p:cNvSpPr/>
              <p:nvPr/>
            </p:nvSpPr>
            <p:spPr>
              <a:xfrm>
                <a:off x="11440471" y="1501516"/>
                <a:ext cx="63984" cy="50969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82" extrusionOk="0">
                    <a:moveTo>
                      <a:pt x="133" y="1"/>
                    </a:moveTo>
                    <a:cubicBezTo>
                      <a:pt x="116" y="1"/>
                      <a:pt x="98" y="5"/>
                      <a:pt x="79" y="15"/>
                    </a:cubicBezTo>
                    <a:cubicBezTo>
                      <a:pt x="0" y="92"/>
                      <a:pt x="97" y="210"/>
                      <a:pt x="175" y="245"/>
                    </a:cubicBezTo>
                    <a:cubicBezTo>
                      <a:pt x="205" y="254"/>
                      <a:pt x="241" y="243"/>
                      <a:pt x="268" y="264"/>
                    </a:cubicBezTo>
                    <a:cubicBezTo>
                      <a:pt x="274" y="268"/>
                      <a:pt x="280" y="274"/>
                      <a:pt x="283" y="282"/>
                    </a:cubicBezTo>
                    <a:cubicBezTo>
                      <a:pt x="298" y="250"/>
                      <a:pt x="323" y="223"/>
                      <a:pt x="353" y="204"/>
                    </a:cubicBezTo>
                    <a:cubicBezTo>
                      <a:pt x="349" y="195"/>
                      <a:pt x="344" y="188"/>
                      <a:pt x="339" y="181"/>
                    </a:cubicBezTo>
                    <a:cubicBezTo>
                      <a:pt x="292" y="114"/>
                      <a:pt x="222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6"/>
              <p:cNvSpPr/>
              <p:nvPr/>
            </p:nvSpPr>
            <p:spPr>
              <a:xfrm>
                <a:off x="11501562" y="1545798"/>
                <a:ext cx="41571" cy="328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2" extrusionOk="0">
                    <a:moveTo>
                      <a:pt x="101" y="1"/>
                    </a:moveTo>
                    <a:cubicBezTo>
                      <a:pt x="94" y="5"/>
                      <a:pt x="88" y="7"/>
                      <a:pt x="81" y="7"/>
                    </a:cubicBezTo>
                    <a:cubicBezTo>
                      <a:pt x="78" y="7"/>
                      <a:pt x="74" y="6"/>
                      <a:pt x="71" y="5"/>
                    </a:cubicBezTo>
                    <a:cubicBezTo>
                      <a:pt x="64" y="10"/>
                      <a:pt x="60" y="14"/>
                      <a:pt x="56" y="19"/>
                    </a:cubicBezTo>
                    <a:cubicBezTo>
                      <a:pt x="0" y="85"/>
                      <a:pt x="5" y="182"/>
                      <a:pt x="107" y="182"/>
                    </a:cubicBezTo>
                    <a:cubicBezTo>
                      <a:pt x="108" y="182"/>
                      <a:pt x="110" y="182"/>
                      <a:pt x="112" y="181"/>
                    </a:cubicBezTo>
                    <a:cubicBezTo>
                      <a:pt x="115" y="182"/>
                      <a:pt x="118" y="182"/>
                      <a:pt x="121" y="182"/>
                    </a:cubicBezTo>
                    <a:cubicBezTo>
                      <a:pt x="183" y="182"/>
                      <a:pt x="230" y="125"/>
                      <a:pt x="198" y="66"/>
                    </a:cubicBezTo>
                    <a:cubicBezTo>
                      <a:pt x="176" y="31"/>
                      <a:pt x="136" y="20"/>
                      <a:pt x="101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6"/>
              <p:cNvSpPr/>
              <p:nvPr/>
            </p:nvSpPr>
            <p:spPr>
              <a:xfrm>
                <a:off x="11441013" y="1564414"/>
                <a:ext cx="48620" cy="2928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2" extrusionOk="0">
                    <a:moveTo>
                      <a:pt x="260" y="1"/>
                    </a:moveTo>
                    <a:cubicBezTo>
                      <a:pt x="259" y="1"/>
                      <a:pt x="259" y="1"/>
                      <a:pt x="259" y="2"/>
                    </a:cubicBezTo>
                    <a:cubicBezTo>
                      <a:pt x="244" y="6"/>
                      <a:pt x="230" y="7"/>
                      <a:pt x="215" y="7"/>
                    </a:cubicBezTo>
                    <a:cubicBezTo>
                      <a:pt x="197" y="7"/>
                      <a:pt x="180" y="5"/>
                      <a:pt x="162" y="5"/>
                    </a:cubicBezTo>
                    <a:cubicBezTo>
                      <a:pt x="150" y="5"/>
                      <a:pt x="138" y="6"/>
                      <a:pt x="126" y="8"/>
                    </a:cubicBezTo>
                    <a:cubicBezTo>
                      <a:pt x="72" y="13"/>
                      <a:pt x="0" y="55"/>
                      <a:pt x="21" y="118"/>
                    </a:cubicBezTo>
                    <a:cubicBezTo>
                      <a:pt x="37" y="150"/>
                      <a:pt x="66" y="161"/>
                      <a:pt x="97" y="161"/>
                    </a:cubicBezTo>
                    <a:cubicBezTo>
                      <a:pt x="134" y="161"/>
                      <a:pt x="174" y="146"/>
                      <a:pt x="202" y="130"/>
                    </a:cubicBezTo>
                    <a:cubicBezTo>
                      <a:pt x="227" y="120"/>
                      <a:pt x="233" y="92"/>
                      <a:pt x="257" y="82"/>
                    </a:cubicBezTo>
                    <a:cubicBezTo>
                      <a:pt x="261" y="81"/>
                      <a:pt x="264" y="78"/>
                      <a:pt x="268" y="78"/>
                    </a:cubicBezTo>
                    <a:cubicBezTo>
                      <a:pt x="259" y="53"/>
                      <a:pt x="257" y="27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6"/>
              <p:cNvSpPr/>
              <p:nvPr/>
            </p:nvSpPr>
            <p:spPr>
              <a:xfrm>
                <a:off x="11520540" y="1493744"/>
                <a:ext cx="35065" cy="4247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35" extrusionOk="0">
                    <a:moveTo>
                      <a:pt x="132" y="1"/>
                    </a:moveTo>
                    <a:cubicBezTo>
                      <a:pt x="62" y="1"/>
                      <a:pt x="1" y="147"/>
                      <a:pt x="30" y="204"/>
                    </a:cubicBezTo>
                    <a:cubicBezTo>
                      <a:pt x="33" y="205"/>
                      <a:pt x="37" y="207"/>
                      <a:pt x="39" y="209"/>
                    </a:cubicBezTo>
                    <a:cubicBezTo>
                      <a:pt x="51" y="213"/>
                      <a:pt x="61" y="216"/>
                      <a:pt x="71" y="219"/>
                    </a:cubicBezTo>
                    <a:cubicBezTo>
                      <a:pt x="82" y="224"/>
                      <a:pt x="94" y="229"/>
                      <a:pt x="104" y="234"/>
                    </a:cubicBezTo>
                    <a:cubicBezTo>
                      <a:pt x="125" y="162"/>
                      <a:pt x="194" y="95"/>
                      <a:pt x="167" y="17"/>
                    </a:cubicBezTo>
                    <a:cubicBezTo>
                      <a:pt x="167" y="16"/>
                      <a:pt x="166" y="14"/>
                      <a:pt x="165" y="13"/>
                    </a:cubicBezTo>
                    <a:cubicBezTo>
                      <a:pt x="154" y="4"/>
                      <a:pt x="14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6"/>
              <p:cNvSpPr/>
              <p:nvPr/>
            </p:nvSpPr>
            <p:spPr>
              <a:xfrm>
                <a:off x="11537350" y="1574897"/>
                <a:ext cx="40848" cy="4193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32" extrusionOk="0">
                    <a:moveTo>
                      <a:pt x="94" y="1"/>
                    </a:moveTo>
                    <a:cubicBezTo>
                      <a:pt x="78" y="44"/>
                      <a:pt x="45" y="80"/>
                      <a:pt x="1" y="102"/>
                    </a:cubicBezTo>
                    <a:cubicBezTo>
                      <a:pt x="38" y="134"/>
                      <a:pt x="73" y="185"/>
                      <a:pt x="102" y="200"/>
                    </a:cubicBezTo>
                    <a:cubicBezTo>
                      <a:pt x="121" y="217"/>
                      <a:pt x="153" y="232"/>
                      <a:pt x="180" y="232"/>
                    </a:cubicBezTo>
                    <a:cubicBezTo>
                      <a:pt x="205" y="232"/>
                      <a:pt x="225" y="219"/>
                      <a:pt x="221" y="181"/>
                    </a:cubicBezTo>
                    <a:cubicBezTo>
                      <a:pt x="220" y="119"/>
                      <a:pt x="183" y="61"/>
                      <a:pt x="133" y="26"/>
                    </a:cubicBezTo>
                    <a:cubicBezTo>
                      <a:pt x="117" y="23"/>
                      <a:pt x="104" y="13"/>
                      <a:pt x="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6"/>
              <p:cNvSpPr/>
              <p:nvPr/>
            </p:nvSpPr>
            <p:spPr>
              <a:xfrm>
                <a:off x="11551809" y="1539652"/>
                <a:ext cx="47897" cy="22412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24" extrusionOk="0">
                    <a:moveTo>
                      <a:pt x="156" y="1"/>
                    </a:moveTo>
                    <a:cubicBezTo>
                      <a:pt x="126" y="1"/>
                      <a:pt x="95" y="6"/>
                      <a:pt x="65" y="14"/>
                    </a:cubicBezTo>
                    <a:cubicBezTo>
                      <a:pt x="42" y="20"/>
                      <a:pt x="21" y="29"/>
                      <a:pt x="1" y="41"/>
                    </a:cubicBezTo>
                    <a:cubicBezTo>
                      <a:pt x="18" y="66"/>
                      <a:pt x="26" y="95"/>
                      <a:pt x="27" y="123"/>
                    </a:cubicBezTo>
                    <a:cubicBezTo>
                      <a:pt x="48" y="109"/>
                      <a:pt x="79" y="107"/>
                      <a:pt x="105" y="107"/>
                    </a:cubicBezTo>
                    <a:cubicBezTo>
                      <a:pt x="155" y="100"/>
                      <a:pt x="195" y="97"/>
                      <a:pt x="238" y="76"/>
                    </a:cubicBezTo>
                    <a:cubicBezTo>
                      <a:pt x="250" y="69"/>
                      <a:pt x="264" y="58"/>
                      <a:pt x="261" y="43"/>
                    </a:cubicBezTo>
                    <a:cubicBezTo>
                      <a:pt x="258" y="33"/>
                      <a:pt x="250" y="24"/>
                      <a:pt x="240" y="18"/>
                    </a:cubicBezTo>
                    <a:cubicBezTo>
                      <a:pt x="212" y="5"/>
                      <a:pt x="184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6"/>
              <p:cNvSpPr/>
              <p:nvPr/>
            </p:nvSpPr>
            <p:spPr>
              <a:xfrm>
                <a:off x="11413540" y="1475127"/>
                <a:ext cx="218340" cy="172971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957" extrusionOk="0">
                    <a:moveTo>
                      <a:pt x="724" y="104"/>
                    </a:moveTo>
                    <a:cubicBezTo>
                      <a:pt x="735" y="104"/>
                      <a:pt x="746" y="107"/>
                      <a:pt x="757" y="116"/>
                    </a:cubicBezTo>
                    <a:cubicBezTo>
                      <a:pt x="758" y="117"/>
                      <a:pt x="759" y="119"/>
                      <a:pt x="759" y="120"/>
                    </a:cubicBezTo>
                    <a:cubicBezTo>
                      <a:pt x="786" y="198"/>
                      <a:pt x="717" y="265"/>
                      <a:pt x="696" y="337"/>
                    </a:cubicBezTo>
                    <a:cubicBezTo>
                      <a:pt x="686" y="331"/>
                      <a:pt x="674" y="327"/>
                      <a:pt x="663" y="322"/>
                    </a:cubicBezTo>
                    <a:cubicBezTo>
                      <a:pt x="653" y="319"/>
                      <a:pt x="643" y="316"/>
                      <a:pt x="631" y="312"/>
                    </a:cubicBezTo>
                    <a:cubicBezTo>
                      <a:pt x="629" y="310"/>
                      <a:pt x="625" y="308"/>
                      <a:pt x="622" y="307"/>
                    </a:cubicBezTo>
                    <a:cubicBezTo>
                      <a:pt x="593" y="250"/>
                      <a:pt x="654" y="104"/>
                      <a:pt x="724" y="104"/>
                    </a:cubicBezTo>
                    <a:close/>
                    <a:moveTo>
                      <a:pt x="282" y="146"/>
                    </a:moveTo>
                    <a:cubicBezTo>
                      <a:pt x="371" y="146"/>
                      <a:pt x="441" y="260"/>
                      <a:pt x="488" y="327"/>
                    </a:cubicBezTo>
                    <a:cubicBezTo>
                      <a:pt x="493" y="334"/>
                      <a:pt x="497" y="341"/>
                      <a:pt x="502" y="350"/>
                    </a:cubicBezTo>
                    <a:cubicBezTo>
                      <a:pt x="472" y="369"/>
                      <a:pt x="447" y="396"/>
                      <a:pt x="432" y="428"/>
                    </a:cubicBezTo>
                    <a:cubicBezTo>
                      <a:pt x="429" y="420"/>
                      <a:pt x="423" y="414"/>
                      <a:pt x="417" y="410"/>
                    </a:cubicBezTo>
                    <a:cubicBezTo>
                      <a:pt x="390" y="389"/>
                      <a:pt x="353" y="400"/>
                      <a:pt x="324" y="391"/>
                    </a:cubicBezTo>
                    <a:cubicBezTo>
                      <a:pt x="245" y="356"/>
                      <a:pt x="149" y="238"/>
                      <a:pt x="228" y="161"/>
                    </a:cubicBezTo>
                    <a:cubicBezTo>
                      <a:pt x="247" y="151"/>
                      <a:pt x="265" y="146"/>
                      <a:pt x="282" y="146"/>
                    </a:cubicBezTo>
                    <a:close/>
                    <a:moveTo>
                      <a:pt x="921" y="358"/>
                    </a:moveTo>
                    <a:cubicBezTo>
                      <a:pt x="949" y="358"/>
                      <a:pt x="977" y="362"/>
                      <a:pt x="1005" y="375"/>
                    </a:cubicBezTo>
                    <a:cubicBezTo>
                      <a:pt x="1015" y="381"/>
                      <a:pt x="1022" y="390"/>
                      <a:pt x="1026" y="400"/>
                    </a:cubicBezTo>
                    <a:cubicBezTo>
                      <a:pt x="1029" y="415"/>
                      <a:pt x="1015" y="426"/>
                      <a:pt x="1003" y="433"/>
                    </a:cubicBezTo>
                    <a:cubicBezTo>
                      <a:pt x="960" y="454"/>
                      <a:pt x="920" y="457"/>
                      <a:pt x="870" y="464"/>
                    </a:cubicBezTo>
                    <a:cubicBezTo>
                      <a:pt x="844" y="464"/>
                      <a:pt x="813" y="466"/>
                      <a:pt x="792" y="480"/>
                    </a:cubicBezTo>
                    <a:cubicBezTo>
                      <a:pt x="791" y="452"/>
                      <a:pt x="783" y="423"/>
                      <a:pt x="766" y="398"/>
                    </a:cubicBezTo>
                    <a:cubicBezTo>
                      <a:pt x="786" y="386"/>
                      <a:pt x="807" y="377"/>
                      <a:pt x="830" y="371"/>
                    </a:cubicBezTo>
                    <a:cubicBezTo>
                      <a:pt x="860" y="363"/>
                      <a:pt x="891" y="358"/>
                      <a:pt x="921" y="358"/>
                    </a:cubicBezTo>
                    <a:close/>
                    <a:moveTo>
                      <a:pt x="588" y="392"/>
                    </a:moveTo>
                    <a:cubicBezTo>
                      <a:pt x="623" y="411"/>
                      <a:pt x="663" y="422"/>
                      <a:pt x="685" y="457"/>
                    </a:cubicBezTo>
                    <a:cubicBezTo>
                      <a:pt x="717" y="516"/>
                      <a:pt x="670" y="573"/>
                      <a:pt x="608" y="573"/>
                    </a:cubicBezTo>
                    <a:cubicBezTo>
                      <a:pt x="605" y="573"/>
                      <a:pt x="602" y="573"/>
                      <a:pt x="599" y="572"/>
                    </a:cubicBezTo>
                    <a:cubicBezTo>
                      <a:pt x="597" y="573"/>
                      <a:pt x="595" y="573"/>
                      <a:pt x="594" y="573"/>
                    </a:cubicBezTo>
                    <a:cubicBezTo>
                      <a:pt x="492" y="573"/>
                      <a:pt x="488" y="475"/>
                      <a:pt x="543" y="410"/>
                    </a:cubicBezTo>
                    <a:cubicBezTo>
                      <a:pt x="547" y="405"/>
                      <a:pt x="552" y="401"/>
                      <a:pt x="558" y="396"/>
                    </a:cubicBezTo>
                    <a:cubicBezTo>
                      <a:pt x="561" y="397"/>
                      <a:pt x="565" y="398"/>
                      <a:pt x="568" y="398"/>
                    </a:cubicBezTo>
                    <a:cubicBezTo>
                      <a:pt x="575" y="398"/>
                      <a:pt x="581" y="396"/>
                      <a:pt x="588" y="392"/>
                    </a:cubicBezTo>
                    <a:close/>
                    <a:moveTo>
                      <a:pt x="412" y="495"/>
                    </a:moveTo>
                    <a:cubicBezTo>
                      <a:pt x="409" y="521"/>
                      <a:pt x="411" y="547"/>
                      <a:pt x="420" y="571"/>
                    </a:cubicBezTo>
                    <a:cubicBezTo>
                      <a:pt x="416" y="572"/>
                      <a:pt x="412" y="574"/>
                      <a:pt x="409" y="576"/>
                    </a:cubicBezTo>
                    <a:cubicBezTo>
                      <a:pt x="385" y="586"/>
                      <a:pt x="378" y="614"/>
                      <a:pt x="354" y="623"/>
                    </a:cubicBezTo>
                    <a:cubicBezTo>
                      <a:pt x="326" y="639"/>
                      <a:pt x="285" y="655"/>
                      <a:pt x="249" y="655"/>
                    </a:cubicBezTo>
                    <a:cubicBezTo>
                      <a:pt x="217" y="655"/>
                      <a:pt x="189" y="644"/>
                      <a:pt x="173" y="612"/>
                    </a:cubicBezTo>
                    <a:cubicBezTo>
                      <a:pt x="152" y="549"/>
                      <a:pt x="224" y="507"/>
                      <a:pt x="278" y="502"/>
                    </a:cubicBezTo>
                    <a:cubicBezTo>
                      <a:pt x="290" y="500"/>
                      <a:pt x="302" y="499"/>
                      <a:pt x="314" y="499"/>
                    </a:cubicBezTo>
                    <a:cubicBezTo>
                      <a:pt x="330" y="499"/>
                      <a:pt x="347" y="500"/>
                      <a:pt x="363" y="500"/>
                    </a:cubicBezTo>
                    <a:cubicBezTo>
                      <a:pt x="379" y="500"/>
                      <a:pt x="395" y="499"/>
                      <a:pt x="410" y="495"/>
                    </a:cubicBezTo>
                    <a:close/>
                    <a:moveTo>
                      <a:pt x="779" y="553"/>
                    </a:moveTo>
                    <a:cubicBezTo>
                      <a:pt x="789" y="565"/>
                      <a:pt x="802" y="575"/>
                      <a:pt x="818" y="578"/>
                    </a:cubicBezTo>
                    <a:cubicBezTo>
                      <a:pt x="868" y="613"/>
                      <a:pt x="905" y="671"/>
                      <a:pt x="906" y="733"/>
                    </a:cubicBezTo>
                    <a:cubicBezTo>
                      <a:pt x="910" y="771"/>
                      <a:pt x="890" y="784"/>
                      <a:pt x="865" y="784"/>
                    </a:cubicBezTo>
                    <a:cubicBezTo>
                      <a:pt x="838" y="784"/>
                      <a:pt x="806" y="769"/>
                      <a:pt x="787" y="752"/>
                    </a:cubicBezTo>
                    <a:cubicBezTo>
                      <a:pt x="758" y="737"/>
                      <a:pt x="723" y="686"/>
                      <a:pt x="686" y="654"/>
                    </a:cubicBezTo>
                    <a:cubicBezTo>
                      <a:pt x="730" y="632"/>
                      <a:pt x="763" y="596"/>
                      <a:pt x="779" y="553"/>
                    </a:cubicBezTo>
                    <a:close/>
                    <a:moveTo>
                      <a:pt x="477" y="643"/>
                    </a:moveTo>
                    <a:cubicBezTo>
                      <a:pt x="495" y="654"/>
                      <a:pt x="517" y="664"/>
                      <a:pt x="542" y="669"/>
                    </a:cubicBezTo>
                    <a:cubicBezTo>
                      <a:pt x="558" y="673"/>
                      <a:pt x="574" y="675"/>
                      <a:pt x="589" y="675"/>
                    </a:cubicBezTo>
                    <a:cubicBezTo>
                      <a:pt x="587" y="694"/>
                      <a:pt x="592" y="713"/>
                      <a:pt x="590" y="732"/>
                    </a:cubicBezTo>
                    <a:cubicBezTo>
                      <a:pt x="588" y="785"/>
                      <a:pt x="577" y="879"/>
                      <a:pt x="504" y="880"/>
                    </a:cubicBezTo>
                    <a:cubicBezTo>
                      <a:pt x="392" y="870"/>
                      <a:pt x="441" y="710"/>
                      <a:pt x="476" y="645"/>
                    </a:cubicBezTo>
                    <a:cubicBezTo>
                      <a:pt x="476" y="644"/>
                      <a:pt x="477" y="644"/>
                      <a:pt x="477" y="643"/>
                    </a:cubicBezTo>
                    <a:close/>
                    <a:moveTo>
                      <a:pt x="725" y="0"/>
                    </a:moveTo>
                    <a:cubicBezTo>
                      <a:pt x="645" y="0"/>
                      <a:pt x="558" y="61"/>
                      <a:pt x="535" y="196"/>
                    </a:cubicBezTo>
                    <a:cubicBezTo>
                      <a:pt x="463" y="92"/>
                      <a:pt x="372" y="48"/>
                      <a:pt x="292" y="48"/>
                    </a:cubicBezTo>
                    <a:cubicBezTo>
                      <a:pt x="134" y="48"/>
                      <a:pt x="24" y="219"/>
                      <a:pt x="210" y="415"/>
                    </a:cubicBezTo>
                    <a:cubicBezTo>
                      <a:pt x="0" y="509"/>
                      <a:pt x="81" y="738"/>
                      <a:pt x="265" y="738"/>
                    </a:cubicBezTo>
                    <a:cubicBezTo>
                      <a:pt x="292" y="738"/>
                      <a:pt x="320" y="733"/>
                      <a:pt x="350" y="723"/>
                    </a:cubicBezTo>
                    <a:lnTo>
                      <a:pt x="350" y="723"/>
                    </a:lnTo>
                    <a:cubicBezTo>
                      <a:pt x="338" y="816"/>
                      <a:pt x="373" y="938"/>
                      <a:pt x="480" y="954"/>
                    </a:cubicBezTo>
                    <a:cubicBezTo>
                      <a:pt x="490" y="956"/>
                      <a:pt x="499" y="957"/>
                      <a:pt x="508" y="957"/>
                    </a:cubicBezTo>
                    <a:cubicBezTo>
                      <a:pt x="594" y="957"/>
                      <a:pt x="656" y="871"/>
                      <a:pt x="668" y="789"/>
                    </a:cubicBezTo>
                    <a:cubicBezTo>
                      <a:pt x="730" y="855"/>
                      <a:pt x="795" y="883"/>
                      <a:pt x="850" y="883"/>
                    </a:cubicBezTo>
                    <a:cubicBezTo>
                      <a:pt x="977" y="883"/>
                      <a:pt x="1054" y="735"/>
                      <a:pt x="929" y="568"/>
                    </a:cubicBezTo>
                    <a:cubicBezTo>
                      <a:pt x="1207" y="503"/>
                      <a:pt x="1138" y="268"/>
                      <a:pt x="914" y="268"/>
                    </a:cubicBezTo>
                    <a:cubicBezTo>
                      <a:pt x="891" y="268"/>
                      <a:pt x="866" y="271"/>
                      <a:pt x="839" y="276"/>
                    </a:cubicBezTo>
                    <a:cubicBezTo>
                      <a:pt x="917" y="102"/>
                      <a:pt x="827" y="0"/>
                      <a:pt x="725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6"/>
              <p:cNvSpPr/>
              <p:nvPr/>
            </p:nvSpPr>
            <p:spPr>
              <a:xfrm>
                <a:off x="11920890" y="1517421"/>
                <a:ext cx="32173" cy="2819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56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2" y="38"/>
                      <a:pt x="1" y="152"/>
                      <a:pt x="96" y="155"/>
                    </a:cubicBezTo>
                    <a:cubicBezTo>
                      <a:pt x="99" y="155"/>
                      <a:pt x="101" y="155"/>
                      <a:pt x="104" y="155"/>
                    </a:cubicBezTo>
                    <a:cubicBezTo>
                      <a:pt x="166" y="155"/>
                      <a:pt x="177" y="78"/>
                      <a:pt x="152" y="32"/>
                    </a:cubicBezTo>
                    <a:cubicBezTo>
                      <a:pt x="134" y="8"/>
                      <a:pt x="102" y="11"/>
                      <a:pt x="77" y="0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6"/>
              <p:cNvSpPr/>
              <p:nvPr/>
            </p:nvSpPr>
            <p:spPr>
              <a:xfrm>
                <a:off x="11898658" y="1557727"/>
                <a:ext cx="34342" cy="45186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50" extrusionOk="0">
                    <a:moveTo>
                      <a:pt x="131" y="1"/>
                    </a:moveTo>
                    <a:cubicBezTo>
                      <a:pt x="85" y="51"/>
                      <a:pt x="23" y="94"/>
                      <a:pt x="10" y="163"/>
                    </a:cubicBezTo>
                    <a:cubicBezTo>
                      <a:pt x="1" y="205"/>
                      <a:pt x="28" y="249"/>
                      <a:pt x="72" y="250"/>
                    </a:cubicBezTo>
                    <a:cubicBezTo>
                      <a:pt x="148" y="248"/>
                      <a:pt x="190" y="157"/>
                      <a:pt x="182" y="91"/>
                    </a:cubicBezTo>
                    <a:cubicBezTo>
                      <a:pt x="182" y="90"/>
                      <a:pt x="182" y="89"/>
                      <a:pt x="182" y="89"/>
                    </a:cubicBezTo>
                    <a:cubicBezTo>
                      <a:pt x="170" y="78"/>
                      <a:pt x="163" y="63"/>
                      <a:pt x="161" y="49"/>
                    </a:cubicBezTo>
                    <a:cubicBezTo>
                      <a:pt x="152" y="32"/>
                      <a:pt x="142" y="16"/>
                      <a:pt x="1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6"/>
              <p:cNvSpPr/>
              <p:nvPr/>
            </p:nvSpPr>
            <p:spPr>
              <a:xfrm>
                <a:off x="11861425" y="1513987"/>
                <a:ext cx="56392" cy="30545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69" extrusionOk="0">
                    <a:moveTo>
                      <a:pt x="167" y="0"/>
                    </a:moveTo>
                    <a:lnTo>
                      <a:pt x="167" y="0"/>
                    </a:lnTo>
                    <a:cubicBezTo>
                      <a:pt x="0" y="3"/>
                      <a:pt x="74" y="168"/>
                      <a:pt x="206" y="168"/>
                    </a:cubicBezTo>
                    <a:cubicBezTo>
                      <a:pt x="231" y="168"/>
                      <a:pt x="259" y="162"/>
                      <a:pt x="288" y="147"/>
                    </a:cubicBezTo>
                    <a:cubicBezTo>
                      <a:pt x="279" y="106"/>
                      <a:pt x="288" y="61"/>
                      <a:pt x="312" y="27"/>
                    </a:cubicBezTo>
                    <a:cubicBezTo>
                      <a:pt x="263" y="18"/>
                      <a:pt x="215" y="1"/>
                      <a:pt x="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6"/>
              <p:cNvSpPr/>
              <p:nvPr/>
            </p:nvSpPr>
            <p:spPr>
              <a:xfrm>
                <a:off x="11921432" y="1473500"/>
                <a:ext cx="30907" cy="3379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87" extrusionOk="0">
                    <a:moveTo>
                      <a:pt x="109" y="1"/>
                    </a:moveTo>
                    <a:cubicBezTo>
                      <a:pt x="59" y="1"/>
                      <a:pt x="1" y="111"/>
                      <a:pt x="78" y="187"/>
                    </a:cubicBezTo>
                    <a:cubicBezTo>
                      <a:pt x="96" y="181"/>
                      <a:pt x="113" y="179"/>
                      <a:pt x="128" y="179"/>
                    </a:cubicBezTo>
                    <a:cubicBezTo>
                      <a:pt x="138" y="179"/>
                      <a:pt x="147" y="180"/>
                      <a:pt x="156" y="181"/>
                    </a:cubicBezTo>
                    <a:cubicBezTo>
                      <a:pt x="171" y="47"/>
                      <a:pt x="142" y="1"/>
                      <a:pt x="1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6"/>
              <p:cNvSpPr/>
              <p:nvPr/>
            </p:nvSpPr>
            <p:spPr>
              <a:xfrm>
                <a:off x="11964269" y="1501516"/>
                <a:ext cx="43740" cy="2602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44" extrusionOk="0">
                    <a:moveTo>
                      <a:pt x="141" y="1"/>
                    </a:moveTo>
                    <a:cubicBezTo>
                      <a:pt x="101" y="1"/>
                      <a:pt x="56" y="21"/>
                      <a:pt x="29" y="47"/>
                    </a:cubicBezTo>
                    <a:cubicBezTo>
                      <a:pt x="16" y="59"/>
                      <a:pt x="9" y="77"/>
                      <a:pt x="0" y="91"/>
                    </a:cubicBezTo>
                    <a:cubicBezTo>
                      <a:pt x="7" y="107"/>
                      <a:pt x="14" y="125"/>
                      <a:pt x="16" y="144"/>
                    </a:cubicBezTo>
                    <a:cubicBezTo>
                      <a:pt x="21" y="143"/>
                      <a:pt x="26" y="143"/>
                      <a:pt x="32" y="143"/>
                    </a:cubicBezTo>
                    <a:cubicBezTo>
                      <a:pt x="85" y="130"/>
                      <a:pt x="242" y="131"/>
                      <a:pt x="216" y="47"/>
                    </a:cubicBezTo>
                    <a:cubicBezTo>
                      <a:pt x="202" y="14"/>
                      <a:pt x="173" y="1"/>
                      <a:pt x="1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6"/>
              <p:cNvSpPr/>
              <p:nvPr/>
            </p:nvSpPr>
            <p:spPr>
              <a:xfrm>
                <a:off x="11944206" y="1544171"/>
                <a:ext cx="50970" cy="3687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04" extrusionOk="0">
                    <a:moveTo>
                      <a:pt x="117" y="0"/>
                    </a:moveTo>
                    <a:cubicBezTo>
                      <a:pt x="99" y="49"/>
                      <a:pt x="61" y="86"/>
                      <a:pt x="1" y="93"/>
                    </a:cubicBezTo>
                    <a:cubicBezTo>
                      <a:pt x="34" y="121"/>
                      <a:pt x="63" y="160"/>
                      <a:pt x="102" y="182"/>
                    </a:cubicBezTo>
                    <a:cubicBezTo>
                      <a:pt x="128" y="197"/>
                      <a:pt x="154" y="203"/>
                      <a:pt x="176" y="203"/>
                    </a:cubicBezTo>
                    <a:cubicBezTo>
                      <a:pt x="244" y="203"/>
                      <a:pt x="282" y="141"/>
                      <a:pt x="220" y="59"/>
                    </a:cubicBezTo>
                    <a:cubicBezTo>
                      <a:pt x="201" y="34"/>
                      <a:pt x="175" y="13"/>
                      <a:pt x="145" y="4"/>
                    </a:cubicBezTo>
                    <a:cubicBezTo>
                      <a:pt x="143" y="4"/>
                      <a:pt x="140" y="4"/>
                      <a:pt x="138" y="4"/>
                    </a:cubicBezTo>
                    <a:cubicBezTo>
                      <a:pt x="132" y="4"/>
                      <a:pt x="124" y="3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6"/>
              <p:cNvSpPr/>
              <p:nvPr/>
            </p:nvSpPr>
            <p:spPr>
              <a:xfrm>
                <a:off x="11844616" y="1455426"/>
                <a:ext cx="188698" cy="16104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891" extrusionOk="0">
                    <a:moveTo>
                      <a:pt x="534" y="101"/>
                    </a:moveTo>
                    <a:cubicBezTo>
                      <a:pt x="567" y="101"/>
                      <a:pt x="596" y="147"/>
                      <a:pt x="581" y="281"/>
                    </a:cubicBezTo>
                    <a:cubicBezTo>
                      <a:pt x="572" y="280"/>
                      <a:pt x="563" y="279"/>
                      <a:pt x="553" y="279"/>
                    </a:cubicBezTo>
                    <a:cubicBezTo>
                      <a:pt x="538" y="279"/>
                      <a:pt x="521" y="281"/>
                      <a:pt x="503" y="287"/>
                    </a:cubicBezTo>
                    <a:cubicBezTo>
                      <a:pt x="426" y="211"/>
                      <a:pt x="484" y="101"/>
                      <a:pt x="534" y="101"/>
                    </a:cubicBezTo>
                    <a:close/>
                    <a:moveTo>
                      <a:pt x="804" y="255"/>
                    </a:moveTo>
                    <a:cubicBezTo>
                      <a:pt x="835" y="255"/>
                      <a:pt x="864" y="268"/>
                      <a:pt x="878" y="302"/>
                    </a:cubicBezTo>
                    <a:cubicBezTo>
                      <a:pt x="904" y="386"/>
                      <a:pt x="747" y="385"/>
                      <a:pt x="694" y="398"/>
                    </a:cubicBezTo>
                    <a:cubicBezTo>
                      <a:pt x="688" y="398"/>
                      <a:pt x="683" y="398"/>
                      <a:pt x="678" y="399"/>
                    </a:cubicBezTo>
                    <a:cubicBezTo>
                      <a:pt x="676" y="380"/>
                      <a:pt x="670" y="362"/>
                      <a:pt x="662" y="346"/>
                    </a:cubicBezTo>
                    <a:cubicBezTo>
                      <a:pt x="671" y="332"/>
                      <a:pt x="678" y="314"/>
                      <a:pt x="691" y="302"/>
                    </a:cubicBezTo>
                    <a:cubicBezTo>
                      <a:pt x="719" y="276"/>
                      <a:pt x="763" y="255"/>
                      <a:pt x="804" y="255"/>
                    </a:cubicBezTo>
                    <a:close/>
                    <a:moveTo>
                      <a:pt x="260" y="324"/>
                    </a:moveTo>
                    <a:lnTo>
                      <a:pt x="260" y="324"/>
                    </a:lnTo>
                    <a:cubicBezTo>
                      <a:pt x="308" y="325"/>
                      <a:pt x="356" y="342"/>
                      <a:pt x="405" y="351"/>
                    </a:cubicBezTo>
                    <a:cubicBezTo>
                      <a:pt x="381" y="385"/>
                      <a:pt x="372" y="430"/>
                      <a:pt x="382" y="471"/>
                    </a:cubicBezTo>
                    <a:cubicBezTo>
                      <a:pt x="353" y="486"/>
                      <a:pt x="325" y="492"/>
                      <a:pt x="300" y="492"/>
                    </a:cubicBezTo>
                    <a:cubicBezTo>
                      <a:pt x="167" y="492"/>
                      <a:pt x="93" y="327"/>
                      <a:pt x="260" y="324"/>
                    </a:cubicBezTo>
                    <a:close/>
                    <a:moveTo>
                      <a:pt x="499" y="343"/>
                    </a:moveTo>
                    <a:lnTo>
                      <a:pt x="499" y="343"/>
                    </a:lnTo>
                    <a:cubicBezTo>
                      <a:pt x="524" y="354"/>
                      <a:pt x="557" y="351"/>
                      <a:pt x="574" y="375"/>
                    </a:cubicBezTo>
                    <a:cubicBezTo>
                      <a:pt x="599" y="421"/>
                      <a:pt x="588" y="498"/>
                      <a:pt x="527" y="498"/>
                    </a:cubicBezTo>
                    <a:cubicBezTo>
                      <a:pt x="524" y="498"/>
                      <a:pt x="522" y="498"/>
                      <a:pt x="519" y="498"/>
                    </a:cubicBezTo>
                    <a:cubicBezTo>
                      <a:pt x="423" y="495"/>
                      <a:pt x="424" y="381"/>
                      <a:pt x="499" y="343"/>
                    </a:cubicBezTo>
                    <a:close/>
                    <a:moveTo>
                      <a:pt x="668" y="491"/>
                    </a:moveTo>
                    <a:cubicBezTo>
                      <a:pt x="675" y="494"/>
                      <a:pt x="683" y="495"/>
                      <a:pt x="689" y="495"/>
                    </a:cubicBezTo>
                    <a:cubicBezTo>
                      <a:pt x="691" y="495"/>
                      <a:pt x="694" y="495"/>
                      <a:pt x="696" y="495"/>
                    </a:cubicBezTo>
                    <a:cubicBezTo>
                      <a:pt x="726" y="504"/>
                      <a:pt x="752" y="525"/>
                      <a:pt x="771" y="550"/>
                    </a:cubicBezTo>
                    <a:cubicBezTo>
                      <a:pt x="833" y="633"/>
                      <a:pt x="795" y="695"/>
                      <a:pt x="727" y="695"/>
                    </a:cubicBezTo>
                    <a:cubicBezTo>
                      <a:pt x="705" y="695"/>
                      <a:pt x="679" y="688"/>
                      <a:pt x="653" y="673"/>
                    </a:cubicBezTo>
                    <a:cubicBezTo>
                      <a:pt x="614" y="651"/>
                      <a:pt x="585" y="612"/>
                      <a:pt x="552" y="584"/>
                    </a:cubicBezTo>
                    <a:cubicBezTo>
                      <a:pt x="612" y="577"/>
                      <a:pt x="650" y="539"/>
                      <a:pt x="668" y="491"/>
                    </a:cubicBezTo>
                    <a:close/>
                    <a:moveTo>
                      <a:pt x="430" y="567"/>
                    </a:moveTo>
                    <a:cubicBezTo>
                      <a:pt x="441" y="582"/>
                      <a:pt x="451" y="598"/>
                      <a:pt x="460" y="615"/>
                    </a:cubicBezTo>
                    <a:cubicBezTo>
                      <a:pt x="462" y="629"/>
                      <a:pt x="470" y="644"/>
                      <a:pt x="481" y="655"/>
                    </a:cubicBezTo>
                    <a:cubicBezTo>
                      <a:pt x="481" y="655"/>
                      <a:pt x="481" y="656"/>
                      <a:pt x="481" y="657"/>
                    </a:cubicBezTo>
                    <a:cubicBezTo>
                      <a:pt x="489" y="723"/>
                      <a:pt x="447" y="814"/>
                      <a:pt x="371" y="816"/>
                    </a:cubicBezTo>
                    <a:cubicBezTo>
                      <a:pt x="327" y="815"/>
                      <a:pt x="300" y="771"/>
                      <a:pt x="309" y="729"/>
                    </a:cubicBezTo>
                    <a:cubicBezTo>
                      <a:pt x="322" y="660"/>
                      <a:pt x="384" y="617"/>
                      <a:pt x="430" y="567"/>
                    </a:cubicBezTo>
                    <a:close/>
                    <a:moveTo>
                      <a:pt x="538" y="0"/>
                    </a:moveTo>
                    <a:cubicBezTo>
                      <a:pt x="444" y="0"/>
                      <a:pt x="349" y="91"/>
                      <a:pt x="389" y="247"/>
                    </a:cubicBezTo>
                    <a:cubicBezTo>
                      <a:pt x="348" y="231"/>
                      <a:pt x="310" y="224"/>
                      <a:pt x="276" y="224"/>
                    </a:cubicBezTo>
                    <a:cubicBezTo>
                      <a:pt x="59" y="224"/>
                      <a:pt x="0" y="501"/>
                      <a:pt x="274" y="571"/>
                    </a:cubicBezTo>
                    <a:cubicBezTo>
                      <a:pt x="181" y="666"/>
                      <a:pt x="193" y="865"/>
                      <a:pt x="344" y="888"/>
                    </a:cubicBezTo>
                    <a:cubicBezTo>
                      <a:pt x="352" y="890"/>
                      <a:pt x="360" y="890"/>
                      <a:pt x="367" y="890"/>
                    </a:cubicBezTo>
                    <a:cubicBezTo>
                      <a:pt x="460" y="890"/>
                      <a:pt x="526" y="799"/>
                      <a:pt x="545" y="714"/>
                    </a:cubicBezTo>
                    <a:cubicBezTo>
                      <a:pt x="600" y="764"/>
                      <a:pt x="659" y="786"/>
                      <a:pt x="712" y="786"/>
                    </a:cubicBezTo>
                    <a:cubicBezTo>
                      <a:pt x="856" y="786"/>
                      <a:pt x="957" y="633"/>
                      <a:pt x="806" y="475"/>
                    </a:cubicBezTo>
                    <a:cubicBezTo>
                      <a:pt x="1043" y="410"/>
                      <a:pt x="960" y="185"/>
                      <a:pt x="788" y="185"/>
                    </a:cubicBezTo>
                    <a:cubicBezTo>
                      <a:pt x="757" y="185"/>
                      <a:pt x="723" y="192"/>
                      <a:pt x="687" y="209"/>
                    </a:cubicBezTo>
                    <a:cubicBezTo>
                      <a:pt x="694" y="65"/>
                      <a:pt x="617" y="0"/>
                      <a:pt x="538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00" name="Google Shape;2900;p46"/>
          <p:cNvGrpSpPr/>
          <p:nvPr/>
        </p:nvGrpSpPr>
        <p:grpSpPr>
          <a:xfrm>
            <a:off x="7336914" y="3904874"/>
            <a:ext cx="236776" cy="210746"/>
            <a:chOff x="12185139" y="-1513826"/>
            <a:chExt cx="236776" cy="210746"/>
          </a:xfrm>
        </p:grpSpPr>
        <p:sp>
          <p:nvSpPr>
            <p:cNvPr id="2901" name="Google Shape;2901;p46"/>
            <p:cNvSpPr/>
            <p:nvPr/>
          </p:nvSpPr>
          <p:spPr>
            <a:xfrm>
              <a:off x="12279488" y="-1378992"/>
              <a:ext cx="44102" cy="60187"/>
            </a:xfrm>
            <a:custGeom>
              <a:avLst/>
              <a:gdLst/>
              <a:ahLst/>
              <a:cxnLst/>
              <a:rect l="l" t="t" r="r" b="b"/>
              <a:pathLst>
                <a:path w="244" h="333" extrusionOk="0">
                  <a:moveTo>
                    <a:pt x="66" y="0"/>
                  </a:moveTo>
                  <a:lnTo>
                    <a:pt x="66" y="0"/>
                  </a:lnTo>
                  <a:cubicBezTo>
                    <a:pt x="67" y="5"/>
                    <a:pt x="67" y="9"/>
                    <a:pt x="67" y="13"/>
                  </a:cubicBezTo>
                  <a:cubicBezTo>
                    <a:pt x="55" y="67"/>
                    <a:pt x="25" y="122"/>
                    <a:pt x="16" y="176"/>
                  </a:cubicBezTo>
                  <a:cubicBezTo>
                    <a:pt x="1" y="243"/>
                    <a:pt x="33" y="332"/>
                    <a:pt x="111" y="332"/>
                  </a:cubicBezTo>
                  <a:cubicBezTo>
                    <a:pt x="111" y="332"/>
                    <a:pt x="111" y="332"/>
                    <a:pt x="112" y="332"/>
                  </a:cubicBezTo>
                  <a:cubicBezTo>
                    <a:pt x="192" y="331"/>
                    <a:pt x="243" y="252"/>
                    <a:pt x="238" y="178"/>
                  </a:cubicBezTo>
                  <a:cubicBezTo>
                    <a:pt x="241" y="134"/>
                    <a:pt x="223" y="91"/>
                    <a:pt x="225" y="49"/>
                  </a:cubicBezTo>
                  <a:lnTo>
                    <a:pt x="225" y="49"/>
                  </a:lnTo>
                  <a:cubicBezTo>
                    <a:pt x="215" y="51"/>
                    <a:pt x="204" y="52"/>
                    <a:pt x="193" y="52"/>
                  </a:cubicBezTo>
                  <a:cubicBezTo>
                    <a:pt x="150" y="52"/>
                    <a:pt x="106" y="3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12211347" y="-1423455"/>
              <a:ext cx="74286" cy="46993"/>
            </a:xfrm>
            <a:custGeom>
              <a:avLst/>
              <a:gdLst/>
              <a:ahLst/>
              <a:cxnLst/>
              <a:rect l="l" t="t" r="r" b="b"/>
              <a:pathLst>
                <a:path w="411" h="260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61" y="5"/>
                    <a:pt x="345" y="7"/>
                    <a:pt x="330" y="8"/>
                  </a:cubicBezTo>
                  <a:cubicBezTo>
                    <a:pt x="268" y="16"/>
                    <a:pt x="207" y="24"/>
                    <a:pt x="150" y="48"/>
                  </a:cubicBezTo>
                  <a:cubicBezTo>
                    <a:pt x="51" y="79"/>
                    <a:pt x="1" y="215"/>
                    <a:pt x="122" y="252"/>
                  </a:cubicBezTo>
                  <a:cubicBezTo>
                    <a:pt x="141" y="257"/>
                    <a:pt x="159" y="260"/>
                    <a:pt x="177" y="260"/>
                  </a:cubicBezTo>
                  <a:cubicBezTo>
                    <a:pt x="249" y="260"/>
                    <a:pt x="320" y="221"/>
                    <a:pt x="391" y="210"/>
                  </a:cubicBezTo>
                  <a:cubicBezTo>
                    <a:pt x="393" y="209"/>
                    <a:pt x="395" y="209"/>
                    <a:pt x="396" y="209"/>
                  </a:cubicBezTo>
                  <a:cubicBezTo>
                    <a:pt x="401" y="209"/>
                    <a:pt x="406" y="210"/>
                    <a:pt x="410" y="212"/>
                  </a:cubicBezTo>
                  <a:cubicBezTo>
                    <a:pt x="409" y="210"/>
                    <a:pt x="408" y="209"/>
                    <a:pt x="406" y="206"/>
                  </a:cubicBezTo>
                  <a:cubicBezTo>
                    <a:pt x="361" y="149"/>
                    <a:pt x="355" y="70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12268462" y="-1496475"/>
              <a:ext cx="46451" cy="56934"/>
            </a:xfrm>
            <a:custGeom>
              <a:avLst/>
              <a:gdLst/>
              <a:ahLst/>
              <a:cxnLst/>
              <a:rect l="l" t="t" r="r" b="b"/>
              <a:pathLst>
                <a:path w="257" h="315" extrusionOk="0">
                  <a:moveTo>
                    <a:pt x="108" y="0"/>
                  </a:moveTo>
                  <a:cubicBezTo>
                    <a:pt x="53" y="0"/>
                    <a:pt x="19" y="61"/>
                    <a:pt x="14" y="113"/>
                  </a:cubicBezTo>
                  <a:cubicBezTo>
                    <a:pt x="1" y="194"/>
                    <a:pt x="37" y="273"/>
                    <a:pt x="107" y="314"/>
                  </a:cubicBezTo>
                  <a:cubicBezTo>
                    <a:pt x="144" y="271"/>
                    <a:pt x="196" y="252"/>
                    <a:pt x="251" y="252"/>
                  </a:cubicBezTo>
                  <a:cubicBezTo>
                    <a:pt x="252" y="252"/>
                    <a:pt x="253" y="252"/>
                    <a:pt x="255" y="252"/>
                  </a:cubicBezTo>
                  <a:cubicBezTo>
                    <a:pt x="256" y="249"/>
                    <a:pt x="256" y="246"/>
                    <a:pt x="257" y="244"/>
                  </a:cubicBezTo>
                  <a:cubicBezTo>
                    <a:pt x="249" y="150"/>
                    <a:pt x="232" y="37"/>
                    <a:pt x="131" y="3"/>
                  </a:cubicBezTo>
                  <a:cubicBezTo>
                    <a:pt x="124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12330458" y="-1486715"/>
              <a:ext cx="59104" cy="54223"/>
            </a:xfrm>
            <a:custGeom>
              <a:avLst/>
              <a:gdLst/>
              <a:ahLst/>
              <a:cxnLst/>
              <a:rect l="l" t="t" r="r" b="b"/>
              <a:pathLst>
                <a:path w="327" h="300" extrusionOk="0">
                  <a:moveTo>
                    <a:pt x="228" y="1"/>
                  </a:moveTo>
                  <a:cubicBezTo>
                    <a:pt x="209" y="1"/>
                    <a:pt x="186" y="5"/>
                    <a:pt x="159" y="17"/>
                  </a:cubicBezTo>
                  <a:cubicBezTo>
                    <a:pt x="88" y="52"/>
                    <a:pt x="40" y="121"/>
                    <a:pt x="9" y="190"/>
                  </a:cubicBezTo>
                  <a:cubicBezTo>
                    <a:pt x="4" y="198"/>
                    <a:pt x="2" y="208"/>
                    <a:pt x="0" y="217"/>
                  </a:cubicBezTo>
                  <a:cubicBezTo>
                    <a:pt x="35" y="232"/>
                    <a:pt x="65" y="253"/>
                    <a:pt x="88" y="281"/>
                  </a:cubicBezTo>
                  <a:cubicBezTo>
                    <a:pt x="93" y="288"/>
                    <a:pt x="96" y="293"/>
                    <a:pt x="100" y="299"/>
                  </a:cubicBezTo>
                  <a:cubicBezTo>
                    <a:pt x="147" y="253"/>
                    <a:pt x="200" y="227"/>
                    <a:pt x="246" y="180"/>
                  </a:cubicBezTo>
                  <a:cubicBezTo>
                    <a:pt x="327" y="104"/>
                    <a:pt x="316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12281295" y="-1433757"/>
              <a:ext cx="54224" cy="45186"/>
            </a:xfrm>
            <a:custGeom>
              <a:avLst/>
              <a:gdLst/>
              <a:ahLst/>
              <a:cxnLst/>
              <a:rect l="l" t="t" r="r" b="b"/>
              <a:pathLst>
                <a:path w="300" h="250" extrusionOk="0">
                  <a:moveTo>
                    <a:pt x="169" y="1"/>
                  </a:moveTo>
                  <a:cubicBezTo>
                    <a:pt x="163" y="1"/>
                    <a:pt x="157" y="1"/>
                    <a:pt x="150" y="2"/>
                  </a:cubicBezTo>
                  <a:cubicBezTo>
                    <a:pt x="0" y="20"/>
                    <a:pt x="43" y="250"/>
                    <a:pt x="181" y="250"/>
                  </a:cubicBezTo>
                  <a:cubicBezTo>
                    <a:pt x="260" y="248"/>
                    <a:pt x="299" y="154"/>
                    <a:pt x="292" y="85"/>
                  </a:cubicBezTo>
                  <a:cubicBezTo>
                    <a:pt x="283" y="32"/>
                    <a:pt x="222" y="1"/>
                    <a:pt x="16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12334976" y="-1417309"/>
              <a:ext cx="67960" cy="52958"/>
            </a:xfrm>
            <a:custGeom>
              <a:avLst/>
              <a:gdLst/>
              <a:ahLst/>
              <a:cxnLst/>
              <a:rect l="l" t="t" r="r" b="b"/>
              <a:pathLst>
                <a:path w="376" h="293" extrusionOk="0">
                  <a:moveTo>
                    <a:pt x="143" y="0"/>
                  </a:moveTo>
                  <a:cubicBezTo>
                    <a:pt x="137" y="0"/>
                    <a:pt x="130" y="0"/>
                    <a:pt x="124" y="1"/>
                  </a:cubicBezTo>
                  <a:cubicBezTo>
                    <a:pt x="118" y="4"/>
                    <a:pt x="111" y="4"/>
                    <a:pt x="104" y="4"/>
                  </a:cubicBezTo>
                  <a:cubicBezTo>
                    <a:pt x="114" y="93"/>
                    <a:pt x="68" y="178"/>
                    <a:pt x="0" y="225"/>
                  </a:cubicBezTo>
                  <a:cubicBezTo>
                    <a:pt x="52" y="263"/>
                    <a:pt x="142" y="292"/>
                    <a:pt x="217" y="292"/>
                  </a:cubicBezTo>
                  <a:cubicBezTo>
                    <a:pt x="308" y="292"/>
                    <a:pt x="376" y="248"/>
                    <a:pt x="318" y="120"/>
                  </a:cubicBezTo>
                  <a:cubicBezTo>
                    <a:pt x="283" y="57"/>
                    <a:pt x="217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12185139" y="-1513826"/>
              <a:ext cx="236776" cy="210746"/>
            </a:xfrm>
            <a:custGeom>
              <a:avLst/>
              <a:gdLst/>
              <a:ahLst/>
              <a:cxnLst/>
              <a:rect l="l" t="t" r="r" b="b"/>
              <a:pathLst>
                <a:path w="1310" h="1166" extrusionOk="0">
                  <a:moveTo>
                    <a:pt x="569" y="95"/>
                  </a:moveTo>
                  <a:cubicBezTo>
                    <a:pt x="576" y="95"/>
                    <a:pt x="584" y="97"/>
                    <a:pt x="592" y="99"/>
                  </a:cubicBezTo>
                  <a:cubicBezTo>
                    <a:pt x="693" y="133"/>
                    <a:pt x="710" y="246"/>
                    <a:pt x="718" y="340"/>
                  </a:cubicBezTo>
                  <a:cubicBezTo>
                    <a:pt x="717" y="342"/>
                    <a:pt x="717" y="345"/>
                    <a:pt x="716" y="348"/>
                  </a:cubicBezTo>
                  <a:cubicBezTo>
                    <a:pt x="714" y="348"/>
                    <a:pt x="713" y="348"/>
                    <a:pt x="712" y="348"/>
                  </a:cubicBezTo>
                  <a:cubicBezTo>
                    <a:pt x="657" y="348"/>
                    <a:pt x="605" y="367"/>
                    <a:pt x="567" y="410"/>
                  </a:cubicBezTo>
                  <a:cubicBezTo>
                    <a:pt x="498" y="369"/>
                    <a:pt x="462" y="290"/>
                    <a:pt x="475" y="209"/>
                  </a:cubicBezTo>
                  <a:cubicBezTo>
                    <a:pt x="480" y="157"/>
                    <a:pt x="514" y="95"/>
                    <a:pt x="569" y="95"/>
                  </a:cubicBezTo>
                  <a:close/>
                  <a:moveTo>
                    <a:pt x="1032" y="151"/>
                  </a:moveTo>
                  <a:cubicBezTo>
                    <a:pt x="1120" y="151"/>
                    <a:pt x="1131" y="254"/>
                    <a:pt x="1050" y="330"/>
                  </a:cubicBezTo>
                  <a:cubicBezTo>
                    <a:pt x="1004" y="377"/>
                    <a:pt x="951" y="403"/>
                    <a:pt x="904" y="449"/>
                  </a:cubicBezTo>
                  <a:cubicBezTo>
                    <a:pt x="900" y="443"/>
                    <a:pt x="897" y="438"/>
                    <a:pt x="892" y="431"/>
                  </a:cubicBezTo>
                  <a:cubicBezTo>
                    <a:pt x="869" y="403"/>
                    <a:pt x="839" y="381"/>
                    <a:pt x="804" y="367"/>
                  </a:cubicBezTo>
                  <a:cubicBezTo>
                    <a:pt x="806" y="358"/>
                    <a:pt x="808" y="348"/>
                    <a:pt x="813" y="340"/>
                  </a:cubicBezTo>
                  <a:cubicBezTo>
                    <a:pt x="844" y="271"/>
                    <a:pt x="893" y="202"/>
                    <a:pt x="963" y="167"/>
                  </a:cubicBezTo>
                  <a:cubicBezTo>
                    <a:pt x="990" y="155"/>
                    <a:pt x="1013" y="151"/>
                    <a:pt x="1032" y="151"/>
                  </a:cubicBezTo>
                  <a:close/>
                  <a:moveTo>
                    <a:pt x="701" y="444"/>
                  </a:moveTo>
                  <a:cubicBezTo>
                    <a:pt x="754" y="444"/>
                    <a:pt x="815" y="475"/>
                    <a:pt x="824" y="528"/>
                  </a:cubicBezTo>
                  <a:cubicBezTo>
                    <a:pt x="831" y="597"/>
                    <a:pt x="793" y="691"/>
                    <a:pt x="714" y="693"/>
                  </a:cubicBezTo>
                  <a:cubicBezTo>
                    <a:pt x="574" y="693"/>
                    <a:pt x="532" y="463"/>
                    <a:pt x="682" y="445"/>
                  </a:cubicBezTo>
                  <a:cubicBezTo>
                    <a:pt x="689" y="444"/>
                    <a:pt x="695" y="444"/>
                    <a:pt x="701" y="444"/>
                  </a:cubicBezTo>
                  <a:close/>
                  <a:moveTo>
                    <a:pt x="521" y="502"/>
                  </a:moveTo>
                  <a:lnTo>
                    <a:pt x="521" y="502"/>
                  </a:lnTo>
                  <a:cubicBezTo>
                    <a:pt x="500" y="571"/>
                    <a:pt x="506" y="649"/>
                    <a:pt x="551" y="706"/>
                  </a:cubicBezTo>
                  <a:cubicBezTo>
                    <a:pt x="552" y="709"/>
                    <a:pt x="554" y="711"/>
                    <a:pt x="555" y="712"/>
                  </a:cubicBezTo>
                  <a:cubicBezTo>
                    <a:pt x="551" y="710"/>
                    <a:pt x="546" y="709"/>
                    <a:pt x="541" y="709"/>
                  </a:cubicBezTo>
                  <a:cubicBezTo>
                    <a:pt x="540" y="709"/>
                    <a:pt x="538" y="709"/>
                    <a:pt x="536" y="710"/>
                  </a:cubicBezTo>
                  <a:cubicBezTo>
                    <a:pt x="465" y="721"/>
                    <a:pt x="394" y="760"/>
                    <a:pt x="322" y="760"/>
                  </a:cubicBezTo>
                  <a:cubicBezTo>
                    <a:pt x="304" y="760"/>
                    <a:pt x="286" y="757"/>
                    <a:pt x="267" y="752"/>
                  </a:cubicBezTo>
                  <a:cubicBezTo>
                    <a:pt x="146" y="715"/>
                    <a:pt x="196" y="579"/>
                    <a:pt x="295" y="548"/>
                  </a:cubicBezTo>
                  <a:cubicBezTo>
                    <a:pt x="352" y="524"/>
                    <a:pt x="413" y="516"/>
                    <a:pt x="475" y="508"/>
                  </a:cubicBezTo>
                  <a:cubicBezTo>
                    <a:pt x="490" y="507"/>
                    <a:pt x="506" y="505"/>
                    <a:pt x="521" y="502"/>
                  </a:cubicBezTo>
                  <a:close/>
                  <a:moveTo>
                    <a:pt x="972" y="534"/>
                  </a:moveTo>
                  <a:cubicBezTo>
                    <a:pt x="1046" y="534"/>
                    <a:pt x="1112" y="591"/>
                    <a:pt x="1147" y="654"/>
                  </a:cubicBezTo>
                  <a:cubicBezTo>
                    <a:pt x="1205" y="782"/>
                    <a:pt x="1137" y="827"/>
                    <a:pt x="1045" y="827"/>
                  </a:cubicBezTo>
                  <a:cubicBezTo>
                    <a:pt x="971" y="827"/>
                    <a:pt x="881" y="797"/>
                    <a:pt x="829" y="759"/>
                  </a:cubicBezTo>
                  <a:cubicBezTo>
                    <a:pt x="897" y="712"/>
                    <a:pt x="943" y="627"/>
                    <a:pt x="934" y="538"/>
                  </a:cubicBezTo>
                  <a:lnTo>
                    <a:pt x="934" y="538"/>
                  </a:lnTo>
                  <a:cubicBezTo>
                    <a:pt x="936" y="539"/>
                    <a:pt x="937" y="539"/>
                    <a:pt x="939" y="539"/>
                  </a:cubicBezTo>
                  <a:cubicBezTo>
                    <a:pt x="943" y="539"/>
                    <a:pt x="949" y="538"/>
                    <a:pt x="953" y="535"/>
                  </a:cubicBezTo>
                  <a:cubicBezTo>
                    <a:pt x="959" y="534"/>
                    <a:pt x="966" y="534"/>
                    <a:pt x="972" y="534"/>
                  </a:cubicBezTo>
                  <a:close/>
                  <a:moveTo>
                    <a:pt x="588" y="746"/>
                  </a:moveTo>
                  <a:lnTo>
                    <a:pt x="588" y="746"/>
                  </a:lnTo>
                  <a:cubicBezTo>
                    <a:pt x="628" y="782"/>
                    <a:pt x="672" y="798"/>
                    <a:pt x="715" y="798"/>
                  </a:cubicBezTo>
                  <a:cubicBezTo>
                    <a:pt x="726" y="798"/>
                    <a:pt x="737" y="797"/>
                    <a:pt x="747" y="795"/>
                  </a:cubicBezTo>
                  <a:lnTo>
                    <a:pt x="747" y="795"/>
                  </a:lnTo>
                  <a:cubicBezTo>
                    <a:pt x="745" y="837"/>
                    <a:pt x="763" y="880"/>
                    <a:pt x="760" y="924"/>
                  </a:cubicBezTo>
                  <a:cubicBezTo>
                    <a:pt x="765" y="998"/>
                    <a:pt x="714" y="1077"/>
                    <a:pt x="634" y="1078"/>
                  </a:cubicBezTo>
                  <a:cubicBezTo>
                    <a:pt x="555" y="1078"/>
                    <a:pt x="523" y="989"/>
                    <a:pt x="538" y="922"/>
                  </a:cubicBezTo>
                  <a:cubicBezTo>
                    <a:pt x="547" y="868"/>
                    <a:pt x="576" y="813"/>
                    <a:pt x="589" y="759"/>
                  </a:cubicBezTo>
                  <a:cubicBezTo>
                    <a:pt x="589" y="755"/>
                    <a:pt x="589" y="751"/>
                    <a:pt x="588" y="746"/>
                  </a:cubicBezTo>
                  <a:close/>
                  <a:moveTo>
                    <a:pt x="560" y="1"/>
                  </a:moveTo>
                  <a:cubicBezTo>
                    <a:pt x="513" y="1"/>
                    <a:pt x="466" y="20"/>
                    <a:pt x="429" y="65"/>
                  </a:cubicBezTo>
                  <a:cubicBezTo>
                    <a:pt x="349" y="163"/>
                    <a:pt x="350" y="323"/>
                    <a:pt x="435" y="418"/>
                  </a:cubicBezTo>
                  <a:cubicBezTo>
                    <a:pt x="32" y="438"/>
                    <a:pt x="0" y="844"/>
                    <a:pt x="326" y="844"/>
                  </a:cubicBezTo>
                  <a:cubicBezTo>
                    <a:pt x="367" y="844"/>
                    <a:pt x="414" y="838"/>
                    <a:pt x="466" y="823"/>
                  </a:cubicBezTo>
                  <a:lnTo>
                    <a:pt x="466" y="823"/>
                  </a:lnTo>
                  <a:cubicBezTo>
                    <a:pt x="420" y="923"/>
                    <a:pt x="424" y="1055"/>
                    <a:pt x="517" y="1126"/>
                  </a:cubicBezTo>
                  <a:cubicBezTo>
                    <a:pt x="556" y="1153"/>
                    <a:pt x="596" y="1165"/>
                    <a:pt x="634" y="1165"/>
                  </a:cubicBezTo>
                  <a:cubicBezTo>
                    <a:pt x="763" y="1165"/>
                    <a:pt x="869" y="1027"/>
                    <a:pt x="846" y="882"/>
                  </a:cubicBezTo>
                  <a:lnTo>
                    <a:pt x="846" y="882"/>
                  </a:lnTo>
                  <a:cubicBezTo>
                    <a:pt x="905" y="913"/>
                    <a:pt x="982" y="937"/>
                    <a:pt x="1055" y="937"/>
                  </a:cubicBezTo>
                  <a:cubicBezTo>
                    <a:pt x="1133" y="937"/>
                    <a:pt x="1206" y="909"/>
                    <a:pt x="1244" y="831"/>
                  </a:cubicBezTo>
                  <a:cubicBezTo>
                    <a:pt x="1309" y="684"/>
                    <a:pt x="1201" y="513"/>
                    <a:pt x="1058" y="461"/>
                  </a:cubicBezTo>
                  <a:cubicBezTo>
                    <a:pt x="1272" y="268"/>
                    <a:pt x="1183" y="65"/>
                    <a:pt x="1019" y="65"/>
                  </a:cubicBezTo>
                  <a:cubicBezTo>
                    <a:pt x="951" y="65"/>
                    <a:pt x="869" y="101"/>
                    <a:pt x="790" y="188"/>
                  </a:cubicBezTo>
                  <a:cubicBezTo>
                    <a:pt x="766" y="85"/>
                    <a:pt x="661" y="1"/>
                    <a:pt x="56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8" name="Google Shape;2908;p46"/>
          <p:cNvGrpSpPr/>
          <p:nvPr/>
        </p:nvGrpSpPr>
        <p:grpSpPr>
          <a:xfrm>
            <a:off x="5851981" y="3825670"/>
            <a:ext cx="236778" cy="195091"/>
            <a:chOff x="11669474" y="-1035760"/>
            <a:chExt cx="202254" cy="166645"/>
          </a:xfrm>
        </p:grpSpPr>
        <p:sp>
          <p:nvSpPr>
            <p:cNvPr id="2909" name="Google Shape;2909;p46"/>
            <p:cNvSpPr/>
            <p:nvPr/>
          </p:nvSpPr>
          <p:spPr>
            <a:xfrm>
              <a:off x="11693694" y="-1017867"/>
              <a:ext cx="147669" cy="132123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339" y="0"/>
                  </a:moveTo>
                  <a:cubicBezTo>
                    <a:pt x="328" y="0"/>
                    <a:pt x="316" y="5"/>
                    <a:pt x="305" y="16"/>
                  </a:cubicBezTo>
                  <a:cubicBezTo>
                    <a:pt x="261" y="85"/>
                    <a:pt x="288" y="183"/>
                    <a:pt x="342" y="240"/>
                  </a:cubicBezTo>
                  <a:cubicBezTo>
                    <a:pt x="342" y="240"/>
                    <a:pt x="343" y="241"/>
                    <a:pt x="344" y="241"/>
                  </a:cubicBezTo>
                  <a:cubicBezTo>
                    <a:pt x="355" y="243"/>
                    <a:pt x="367" y="250"/>
                    <a:pt x="373" y="261"/>
                  </a:cubicBezTo>
                  <a:cubicBezTo>
                    <a:pt x="390" y="263"/>
                    <a:pt x="402" y="282"/>
                    <a:pt x="398" y="297"/>
                  </a:cubicBezTo>
                  <a:cubicBezTo>
                    <a:pt x="395" y="312"/>
                    <a:pt x="382" y="323"/>
                    <a:pt x="368" y="323"/>
                  </a:cubicBezTo>
                  <a:cubicBezTo>
                    <a:pt x="367" y="323"/>
                    <a:pt x="366" y="323"/>
                    <a:pt x="366" y="323"/>
                  </a:cubicBezTo>
                  <a:cubicBezTo>
                    <a:pt x="358" y="331"/>
                    <a:pt x="347" y="336"/>
                    <a:pt x="336" y="336"/>
                  </a:cubicBezTo>
                  <a:cubicBezTo>
                    <a:pt x="334" y="336"/>
                    <a:pt x="332" y="335"/>
                    <a:pt x="330" y="335"/>
                  </a:cubicBezTo>
                  <a:cubicBezTo>
                    <a:pt x="279" y="329"/>
                    <a:pt x="235" y="323"/>
                    <a:pt x="183" y="322"/>
                  </a:cubicBezTo>
                  <a:cubicBezTo>
                    <a:pt x="181" y="321"/>
                    <a:pt x="178" y="321"/>
                    <a:pt x="176" y="321"/>
                  </a:cubicBezTo>
                  <a:cubicBezTo>
                    <a:pt x="101" y="321"/>
                    <a:pt x="0" y="381"/>
                    <a:pt x="60" y="462"/>
                  </a:cubicBezTo>
                  <a:cubicBezTo>
                    <a:pt x="81" y="491"/>
                    <a:pt x="108" y="515"/>
                    <a:pt x="145" y="519"/>
                  </a:cubicBezTo>
                  <a:cubicBezTo>
                    <a:pt x="151" y="520"/>
                    <a:pt x="157" y="520"/>
                    <a:pt x="162" y="520"/>
                  </a:cubicBezTo>
                  <a:cubicBezTo>
                    <a:pt x="172" y="520"/>
                    <a:pt x="181" y="519"/>
                    <a:pt x="190" y="518"/>
                  </a:cubicBezTo>
                  <a:cubicBezTo>
                    <a:pt x="199" y="517"/>
                    <a:pt x="208" y="516"/>
                    <a:pt x="218" y="516"/>
                  </a:cubicBezTo>
                  <a:lnTo>
                    <a:pt x="227" y="516"/>
                  </a:lnTo>
                  <a:cubicBezTo>
                    <a:pt x="348" y="554"/>
                    <a:pt x="145" y="721"/>
                    <a:pt x="315" y="730"/>
                  </a:cubicBezTo>
                  <a:cubicBezTo>
                    <a:pt x="522" y="713"/>
                    <a:pt x="404" y="511"/>
                    <a:pt x="522" y="500"/>
                  </a:cubicBezTo>
                  <a:cubicBezTo>
                    <a:pt x="560" y="500"/>
                    <a:pt x="588" y="531"/>
                    <a:pt x="620" y="546"/>
                  </a:cubicBezTo>
                  <a:cubicBezTo>
                    <a:pt x="651" y="563"/>
                    <a:pt x="695" y="582"/>
                    <a:pt x="734" y="582"/>
                  </a:cubicBezTo>
                  <a:cubicBezTo>
                    <a:pt x="757" y="582"/>
                    <a:pt x="779" y="575"/>
                    <a:pt x="795" y="556"/>
                  </a:cubicBezTo>
                  <a:cubicBezTo>
                    <a:pt x="814" y="507"/>
                    <a:pt x="778" y="454"/>
                    <a:pt x="741" y="426"/>
                  </a:cubicBezTo>
                  <a:cubicBezTo>
                    <a:pt x="692" y="400"/>
                    <a:pt x="639" y="372"/>
                    <a:pt x="675" y="309"/>
                  </a:cubicBezTo>
                  <a:cubicBezTo>
                    <a:pt x="715" y="261"/>
                    <a:pt x="773" y="225"/>
                    <a:pt x="795" y="166"/>
                  </a:cubicBezTo>
                  <a:cubicBezTo>
                    <a:pt x="816" y="119"/>
                    <a:pt x="794" y="58"/>
                    <a:pt x="737" y="58"/>
                  </a:cubicBezTo>
                  <a:cubicBezTo>
                    <a:pt x="737" y="58"/>
                    <a:pt x="736" y="58"/>
                    <a:pt x="736" y="58"/>
                  </a:cubicBezTo>
                  <a:cubicBezTo>
                    <a:pt x="661" y="65"/>
                    <a:pt x="611" y="134"/>
                    <a:pt x="574" y="192"/>
                  </a:cubicBezTo>
                  <a:cubicBezTo>
                    <a:pt x="557" y="214"/>
                    <a:pt x="542" y="223"/>
                    <a:pt x="528" y="223"/>
                  </a:cubicBezTo>
                  <a:cubicBezTo>
                    <a:pt x="482" y="223"/>
                    <a:pt x="455" y="116"/>
                    <a:pt x="429" y="78"/>
                  </a:cubicBezTo>
                  <a:cubicBezTo>
                    <a:pt x="412" y="47"/>
                    <a:pt x="376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11669474" y="-1035760"/>
              <a:ext cx="202254" cy="166645"/>
            </a:xfrm>
            <a:custGeom>
              <a:avLst/>
              <a:gdLst/>
              <a:ahLst/>
              <a:cxnLst/>
              <a:rect l="l" t="t" r="r" b="b"/>
              <a:pathLst>
                <a:path w="1119" h="922" extrusionOk="0">
                  <a:moveTo>
                    <a:pt x="473" y="99"/>
                  </a:moveTo>
                  <a:cubicBezTo>
                    <a:pt x="510" y="99"/>
                    <a:pt x="546" y="146"/>
                    <a:pt x="563" y="177"/>
                  </a:cubicBezTo>
                  <a:cubicBezTo>
                    <a:pt x="588" y="215"/>
                    <a:pt x="615" y="322"/>
                    <a:pt x="662" y="322"/>
                  </a:cubicBezTo>
                  <a:cubicBezTo>
                    <a:pt x="676" y="322"/>
                    <a:pt x="691" y="313"/>
                    <a:pt x="708" y="291"/>
                  </a:cubicBezTo>
                  <a:cubicBezTo>
                    <a:pt x="745" y="233"/>
                    <a:pt x="795" y="164"/>
                    <a:pt x="870" y="157"/>
                  </a:cubicBezTo>
                  <a:cubicBezTo>
                    <a:pt x="870" y="157"/>
                    <a:pt x="871" y="157"/>
                    <a:pt x="871" y="157"/>
                  </a:cubicBezTo>
                  <a:cubicBezTo>
                    <a:pt x="928" y="157"/>
                    <a:pt x="950" y="218"/>
                    <a:pt x="929" y="265"/>
                  </a:cubicBezTo>
                  <a:cubicBezTo>
                    <a:pt x="907" y="324"/>
                    <a:pt x="849" y="360"/>
                    <a:pt x="809" y="409"/>
                  </a:cubicBezTo>
                  <a:cubicBezTo>
                    <a:pt x="773" y="471"/>
                    <a:pt x="826" y="500"/>
                    <a:pt x="875" y="525"/>
                  </a:cubicBezTo>
                  <a:cubicBezTo>
                    <a:pt x="912" y="554"/>
                    <a:pt x="948" y="606"/>
                    <a:pt x="929" y="655"/>
                  </a:cubicBezTo>
                  <a:cubicBezTo>
                    <a:pt x="913" y="674"/>
                    <a:pt x="891" y="681"/>
                    <a:pt x="868" y="681"/>
                  </a:cubicBezTo>
                  <a:cubicBezTo>
                    <a:pt x="829" y="681"/>
                    <a:pt x="785" y="662"/>
                    <a:pt x="754" y="645"/>
                  </a:cubicBezTo>
                  <a:cubicBezTo>
                    <a:pt x="723" y="630"/>
                    <a:pt x="695" y="600"/>
                    <a:pt x="658" y="600"/>
                  </a:cubicBezTo>
                  <a:cubicBezTo>
                    <a:pt x="658" y="600"/>
                    <a:pt x="657" y="600"/>
                    <a:pt x="656" y="600"/>
                  </a:cubicBezTo>
                  <a:cubicBezTo>
                    <a:pt x="538" y="610"/>
                    <a:pt x="656" y="812"/>
                    <a:pt x="449" y="830"/>
                  </a:cubicBezTo>
                  <a:cubicBezTo>
                    <a:pt x="279" y="821"/>
                    <a:pt x="482" y="653"/>
                    <a:pt x="361" y="615"/>
                  </a:cubicBezTo>
                  <a:lnTo>
                    <a:pt x="351" y="615"/>
                  </a:lnTo>
                  <a:cubicBezTo>
                    <a:pt x="342" y="615"/>
                    <a:pt x="333" y="616"/>
                    <a:pt x="324" y="617"/>
                  </a:cubicBezTo>
                  <a:cubicBezTo>
                    <a:pt x="315" y="618"/>
                    <a:pt x="305" y="620"/>
                    <a:pt x="296" y="620"/>
                  </a:cubicBezTo>
                  <a:cubicBezTo>
                    <a:pt x="290" y="620"/>
                    <a:pt x="285" y="619"/>
                    <a:pt x="279" y="618"/>
                  </a:cubicBezTo>
                  <a:cubicBezTo>
                    <a:pt x="242" y="614"/>
                    <a:pt x="215" y="591"/>
                    <a:pt x="194" y="561"/>
                  </a:cubicBezTo>
                  <a:cubicBezTo>
                    <a:pt x="134" y="479"/>
                    <a:pt x="236" y="420"/>
                    <a:pt x="311" y="420"/>
                  </a:cubicBezTo>
                  <a:cubicBezTo>
                    <a:pt x="313" y="420"/>
                    <a:pt x="315" y="420"/>
                    <a:pt x="317" y="421"/>
                  </a:cubicBezTo>
                  <a:cubicBezTo>
                    <a:pt x="369" y="422"/>
                    <a:pt x="413" y="428"/>
                    <a:pt x="464" y="435"/>
                  </a:cubicBezTo>
                  <a:cubicBezTo>
                    <a:pt x="465" y="435"/>
                    <a:pt x="466" y="435"/>
                    <a:pt x="468" y="435"/>
                  </a:cubicBezTo>
                  <a:cubicBezTo>
                    <a:pt x="480" y="435"/>
                    <a:pt x="491" y="430"/>
                    <a:pt x="500" y="422"/>
                  </a:cubicBezTo>
                  <a:cubicBezTo>
                    <a:pt x="500" y="422"/>
                    <a:pt x="501" y="422"/>
                    <a:pt x="502" y="422"/>
                  </a:cubicBezTo>
                  <a:cubicBezTo>
                    <a:pt x="516" y="422"/>
                    <a:pt x="529" y="411"/>
                    <a:pt x="532" y="397"/>
                  </a:cubicBezTo>
                  <a:cubicBezTo>
                    <a:pt x="536" y="381"/>
                    <a:pt x="524" y="362"/>
                    <a:pt x="507" y="360"/>
                  </a:cubicBezTo>
                  <a:cubicBezTo>
                    <a:pt x="500" y="350"/>
                    <a:pt x="489" y="343"/>
                    <a:pt x="477" y="340"/>
                  </a:cubicBezTo>
                  <a:lnTo>
                    <a:pt x="476" y="340"/>
                  </a:lnTo>
                  <a:cubicBezTo>
                    <a:pt x="422" y="283"/>
                    <a:pt x="395" y="184"/>
                    <a:pt x="439" y="115"/>
                  </a:cubicBezTo>
                  <a:cubicBezTo>
                    <a:pt x="450" y="104"/>
                    <a:pt x="462" y="99"/>
                    <a:pt x="473" y="99"/>
                  </a:cubicBezTo>
                  <a:close/>
                  <a:moveTo>
                    <a:pt x="477" y="1"/>
                  </a:moveTo>
                  <a:cubicBezTo>
                    <a:pt x="368" y="1"/>
                    <a:pt x="283" y="140"/>
                    <a:pt x="385" y="325"/>
                  </a:cubicBezTo>
                  <a:cubicBezTo>
                    <a:pt x="367" y="322"/>
                    <a:pt x="350" y="321"/>
                    <a:pt x="334" y="321"/>
                  </a:cubicBezTo>
                  <a:cubicBezTo>
                    <a:pt x="68" y="321"/>
                    <a:pt x="1" y="623"/>
                    <a:pt x="287" y="704"/>
                  </a:cubicBezTo>
                  <a:cubicBezTo>
                    <a:pt x="242" y="806"/>
                    <a:pt x="312" y="909"/>
                    <a:pt x="419" y="919"/>
                  </a:cubicBezTo>
                  <a:cubicBezTo>
                    <a:pt x="429" y="920"/>
                    <a:pt x="439" y="922"/>
                    <a:pt x="449" y="922"/>
                  </a:cubicBezTo>
                  <a:cubicBezTo>
                    <a:pt x="558" y="922"/>
                    <a:pt x="651" y="836"/>
                    <a:pt x="677" y="731"/>
                  </a:cubicBezTo>
                  <a:cubicBezTo>
                    <a:pt x="738" y="769"/>
                    <a:pt x="796" y="785"/>
                    <a:pt x="847" y="785"/>
                  </a:cubicBezTo>
                  <a:cubicBezTo>
                    <a:pt x="1010" y="785"/>
                    <a:pt x="1098" y="621"/>
                    <a:pt x="932" y="448"/>
                  </a:cubicBezTo>
                  <a:cubicBezTo>
                    <a:pt x="1118" y="278"/>
                    <a:pt x="1021" y="68"/>
                    <a:pt x="865" y="68"/>
                  </a:cubicBezTo>
                  <a:cubicBezTo>
                    <a:pt x="804" y="68"/>
                    <a:pt x="733" y="101"/>
                    <a:pt x="668" y="182"/>
                  </a:cubicBezTo>
                  <a:cubicBezTo>
                    <a:pt x="620" y="54"/>
                    <a:pt x="544" y="1"/>
                    <a:pt x="47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905;p50">
            <a:extLst>
              <a:ext uri="{FF2B5EF4-FFF2-40B4-BE49-F238E27FC236}">
                <a16:creationId xmlns:a16="http://schemas.microsoft.com/office/drawing/2014/main" id="{199A7961-D6CC-6CEC-32DE-42580BD68C5E}"/>
              </a:ext>
            </a:extLst>
          </p:cNvPr>
          <p:cNvGrpSpPr/>
          <p:nvPr/>
        </p:nvGrpSpPr>
        <p:grpSpPr>
          <a:xfrm>
            <a:off x="-893672" y="-221753"/>
            <a:ext cx="5927681" cy="6097271"/>
            <a:chOff x="-893672" y="-221753"/>
            <a:chExt cx="5927681" cy="6097271"/>
          </a:xfrm>
        </p:grpSpPr>
        <p:grpSp>
          <p:nvGrpSpPr>
            <p:cNvPr id="3" name="Google Shape;1906;p50">
              <a:extLst>
                <a:ext uri="{FF2B5EF4-FFF2-40B4-BE49-F238E27FC236}">
                  <a16:creationId xmlns:a16="http://schemas.microsoft.com/office/drawing/2014/main" id="{6350C2E8-D759-F28B-9F22-D6858BC58D57}"/>
                </a:ext>
              </a:extLst>
            </p:cNvPr>
            <p:cNvGrpSpPr/>
            <p:nvPr/>
          </p:nvGrpSpPr>
          <p:grpSpPr>
            <a:xfrm>
              <a:off x="-893672" y="-221753"/>
              <a:ext cx="5927681" cy="6097271"/>
              <a:chOff x="-817472" y="-221753"/>
              <a:chExt cx="5927681" cy="6097271"/>
            </a:xfrm>
          </p:grpSpPr>
          <p:grpSp>
            <p:nvGrpSpPr>
              <p:cNvPr id="24" name="Google Shape;1907;p50">
                <a:extLst>
                  <a:ext uri="{FF2B5EF4-FFF2-40B4-BE49-F238E27FC236}">
                    <a16:creationId xmlns:a16="http://schemas.microsoft.com/office/drawing/2014/main" id="{1320CDCD-6AD2-A821-FC10-D01F9F97C3B2}"/>
                  </a:ext>
                </a:extLst>
              </p:cNvPr>
              <p:cNvGrpSpPr/>
              <p:nvPr/>
            </p:nvGrpSpPr>
            <p:grpSpPr>
              <a:xfrm rot="-6650946" flipH="1">
                <a:off x="3541123" y="-25056"/>
                <a:ext cx="1196894" cy="1125817"/>
                <a:chOff x="7992324" y="3795610"/>
                <a:chExt cx="1196921" cy="1125842"/>
              </a:xfrm>
            </p:grpSpPr>
            <p:sp>
              <p:nvSpPr>
                <p:cNvPr id="2955" name="Google Shape;1908;p50">
                  <a:extLst>
                    <a:ext uri="{FF2B5EF4-FFF2-40B4-BE49-F238E27FC236}">
                      <a16:creationId xmlns:a16="http://schemas.microsoft.com/office/drawing/2014/main" id="{69C3BBDE-F778-811D-1F86-5FD04367CE6C}"/>
                    </a:ext>
                  </a:extLst>
                </p:cNvPr>
                <p:cNvSpPr/>
                <p:nvPr/>
              </p:nvSpPr>
              <p:spPr>
                <a:xfrm>
                  <a:off x="8617701" y="4534606"/>
                  <a:ext cx="375588" cy="137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3" h="4965" extrusionOk="0">
                      <a:moveTo>
                        <a:pt x="6548" y="0"/>
                      </a:moveTo>
                      <a:cubicBezTo>
                        <a:pt x="2925" y="0"/>
                        <a:pt x="1" y="2499"/>
                        <a:pt x="1" y="2499"/>
                      </a:cubicBezTo>
                      <a:cubicBezTo>
                        <a:pt x="2999" y="4422"/>
                        <a:pt x="5959" y="4964"/>
                        <a:pt x="8344" y="4964"/>
                      </a:cubicBezTo>
                      <a:cubicBezTo>
                        <a:pt x="11430" y="4964"/>
                        <a:pt x="13553" y="4056"/>
                        <a:pt x="13553" y="4056"/>
                      </a:cubicBezTo>
                      <a:cubicBezTo>
                        <a:pt x="11301" y="957"/>
                        <a:pt x="8791" y="0"/>
                        <a:pt x="65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1909;p50">
                  <a:extLst>
                    <a:ext uri="{FF2B5EF4-FFF2-40B4-BE49-F238E27FC236}">
                      <a16:creationId xmlns:a16="http://schemas.microsoft.com/office/drawing/2014/main" id="{39BFA191-4609-27A8-46D3-65EF54CC3F2E}"/>
                    </a:ext>
                  </a:extLst>
                </p:cNvPr>
                <p:cNvSpPr/>
                <p:nvPr/>
              </p:nvSpPr>
              <p:spPr>
                <a:xfrm>
                  <a:off x="8736170" y="4304707"/>
                  <a:ext cx="289900" cy="11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1" h="4139" extrusionOk="0">
                      <a:moveTo>
                        <a:pt x="5762" y="0"/>
                      </a:moveTo>
                      <a:cubicBezTo>
                        <a:pt x="2091" y="0"/>
                        <a:pt x="1" y="3587"/>
                        <a:pt x="1" y="3587"/>
                      </a:cubicBezTo>
                      <a:cubicBezTo>
                        <a:pt x="1299" y="3982"/>
                        <a:pt x="2508" y="4139"/>
                        <a:pt x="3609" y="4139"/>
                      </a:cubicBezTo>
                      <a:cubicBezTo>
                        <a:pt x="7829" y="4139"/>
                        <a:pt x="10460" y="1836"/>
                        <a:pt x="10460" y="1836"/>
                      </a:cubicBezTo>
                      <a:cubicBezTo>
                        <a:pt x="8695" y="491"/>
                        <a:pt x="7120" y="0"/>
                        <a:pt x="57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7" name="Google Shape;1910;p50">
                  <a:extLst>
                    <a:ext uri="{FF2B5EF4-FFF2-40B4-BE49-F238E27FC236}">
                      <a16:creationId xmlns:a16="http://schemas.microsoft.com/office/drawing/2014/main" id="{857ECEDF-DCF7-8B6F-87BF-E29E3D0670E1}"/>
                    </a:ext>
                  </a:extLst>
                </p:cNvPr>
                <p:cNvSpPr/>
                <p:nvPr/>
              </p:nvSpPr>
              <p:spPr>
                <a:xfrm>
                  <a:off x="8381096" y="4746298"/>
                  <a:ext cx="225607" cy="6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1" h="2465" extrusionOk="0">
                      <a:moveTo>
                        <a:pt x="3654" y="1"/>
                      </a:moveTo>
                      <a:cubicBezTo>
                        <a:pt x="1367" y="1"/>
                        <a:pt x="1" y="1215"/>
                        <a:pt x="1" y="1215"/>
                      </a:cubicBezTo>
                      <a:cubicBezTo>
                        <a:pt x="1867" y="2160"/>
                        <a:pt x="3438" y="2464"/>
                        <a:pt x="4686" y="2464"/>
                      </a:cubicBezTo>
                      <a:cubicBezTo>
                        <a:pt x="6937" y="2464"/>
                        <a:pt x="8141" y="1476"/>
                        <a:pt x="8141" y="1476"/>
                      </a:cubicBezTo>
                      <a:cubicBezTo>
                        <a:pt x="6420" y="361"/>
                        <a:pt x="4901" y="1"/>
                        <a:pt x="3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1911;p50">
                  <a:extLst>
                    <a:ext uri="{FF2B5EF4-FFF2-40B4-BE49-F238E27FC236}">
                      <a16:creationId xmlns:a16="http://schemas.microsoft.com/office/drawing/2014/main" id="{C44C8BA7-2026-D9A6-F05D-21ECC5C8ADD9}"/>
                    </a:ext>
                  </a:extLst>
                </p:cNvPr>
                <p:cNvSpPr/>
                <p:nvPr/>
              </p:nvSpPr>
              <p:spPr>
                <a:xfrm>
                  <a:off x="8430562" y="4118953"/>
                  <a:ext cx="280118" cy="22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8176" extrusionOk="0">
                      <a:moveTo>
                        <a:pt x="1069" y="1"/>
                      </a:moveTo>
                      <a:lnTo>
                        <a:pt x="1069" y="1"/>
                      </a:lnTo>
                      <a:cubicBezTo>
                        <a:pt x="1069" y="1"/>
                        <a:pt x="1" y="6424"/>
                        <a:pt x="7425" y="8175"/>
                      </a:cubicBezTo>
                      <a:lnTo>
                        <a:pt x="7425" y="8175"/>
                      </a:lnTo>
                      <a:cubicBezTo>
                        <a:pt x="7425" y="8175"/>
                        <a:pt x="10108" y="1729"/>
                        <a:pt x="10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9" name="Google Shape;1912;p50">
                  <a:extLst>
                    <a:ext uri="{FF2B5EF4-FFF2-40B4-BE49-F238E27FC236}">
                      <a16:creationId xmlns:a16="http://schemas.microsoft.com/office/drawing/2014/main" id="{C450EFC9-F930-CB24-93A3-0D7717FDD5E9}"/>
                    </a:ext>
                  </a:extLst>
                </p:cNvPr>
                <p:cNvSpPr/>
                <p:nvPr/>
              </p:nvSpPr>
              <p:spPr>
                <a:xfrm>
                  <a:off x="7992324" y="4106982"/>
                  <a:ext cx="839661" cy="814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9" h="29390" fill="none" extrusionOk="0">
                      <a:moveTo>
                        <a:pt x="30299" y="1"/>
                      </a:moveTo>
                      <a:cubicBezTo>
                        <a:pt x="30299" y="1"/>
                        <a:pt x="21670" y="25945"/>
                        <a:pt x="0" y="2939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0" name="Google Shape;1913;p50">
                  <a:extLst>
                    <a:ext uri="{FF2B5EF4-FFF2-40B4-BE49-F238E27FC236}">
                      <a16:creationId xmlns:a16="http://schemas.microsoft.com/office/drawing/2014/main" id="{8DCF30B9-DF12-3D26-A56D-67D01A4E75EE}"/>
                    </a:ext>
                  </a:extLst>
                </p:cNvPr>
                <p:cNvSpPr/>
                <p:nvPr/>
              </p:nvSpPr>
              <p:spPr>
                <a:xfrm>
                  <a:off x="8504609" y="4159607"/>
                  <a:ext cx="204823" cy="3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1" h="12223" fill="none" extrusionOk="0">
                      <a:moveTo>
                        <a:pt x="0" y="0"/>
                      </a:moveTo>
                      <a:cubicBezTo>
                        <a:pt x="0" y="0"/>
                        <a:pt x="7390" y="5139"/>
                        <a:pt x="4150" y="12222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1" name="Google Shape;1914;p50">
                  <a:extLst>
                    <a:ext uri="{FF2B5EF4-FFF2-40B4-BE49-F238E27FC236}">
                      <a16:creationId xmlns:a16="http://schemas.microsoft.com/office/drawing/2014/main" id="{4FAD06F6-6222-642F-A44D-17BCBE8B20CF}"/>
                    </a:ext>
                  </a:extLst>
                </p:cNvPr>
                <p:cNvSpPr/>
                <p:nvPr/>
              </p:nvSpPr>
              <p:spPr>
                <a:xfrm>
                  <a:off x="8479086" y="4554059"/>
                  <a:ext cx="377777" cy="105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2" h="3809" fill="none" extrusionOk="0">
                      <a:moveTo>
                        <a:pt x="13632" y="2104"/>
                      </a:moveTo>
                      <a:cubicBezTo>
                        <a:pt x="13632" y="2104"/>
                        <a:pt x="7424" y="0"/>
                        <a:pt x="0" y="3809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1915;p50">
                  <a:extLst>
                    <a:ext uri="{FF2B5EF4-FFF2-40B4-BE49-F238E27FC236}">
                      <a16:creationId xmlns:a16="http://schemas.microsoft.com/office/drawing/2014/main" id="{71DD88CE-D1B3-2B59-9C76-DF77CD02470F}"/>
                    </a:ext>
                  </a:extLst>
                </p:cNvPr>
                <p:cNvSpPr/>
                <p:nvPr/>
              </p:nvSpPr>
              <p:spPr>
                <a:xfrm>
                  <a:off x="8627789" y="4356833"/>
                  <a:ext cx="242955" cy="12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685" fill="none" extrusionOk="0">
                      <a:moveTo>
                        <a:pt x="8766" y="0"/>
                      </a:moveTo>
                      <a:cubicBezTo>
                        <a:pt x="8766" y="0"/>
                        <a:pt x="4344" y="364"/>
                        <a:pt x="1" y="4684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3" name="Google Shape;1916;p50">
                  <a:extLst>
                    <a:ext uri="{FF2B5EF4-FFF2-40B4-BE49-F238E27FC236}">
                      <a16:creationId xmlns:a16="http://schemas.microsoft.com/office/drawing/2014/main" id="{10281445-A3DD-1C33-74D4-6435729B1A70}"/>
                    </a:ext>
                  </a:extLst>
                </p:cNvPr>
                <p:cNvSpPr/>
                <p:nvPr/>
              </p:nvSpPr>
              <p:spPr>
                <a:xfrm>
                  <a:off x="8305802" y="4743083"/>
                  <a:ext cx="287683" cy="5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1" h="2105" fill="none" extrusionOk="0">
                      <a:moveTo>
                        <a:pt x="10380" y="1388"/>
                      </a:moveTo>
                      <a:cubicBezTo>
                        <a:pt x="10380" y="1388"/>
                        <a:pt x="6072" y="1"/>
                        <a:pt x="0" y="2104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4" name="Google Shape;1917;p50">
                  <a:extLst>
                    <a:ext uri="{FF2B5EF4-FFF2-40B4-BE49-F238E27FC236}">
                      <a16:creationId xmlns:a16="http://schemas.microsoft.com/office/drawing/2014/main" id="{946BD1B2-94C7-7C1D-CBBC-1B54CBF24338}"/>
                    </a:ext>
                  </a:extLst>
                </p:cNvPr>
                <p:cNvSpPr/>
                <p:nvPr/>
              </p:nvSpPr>
              <p:spPr>
                <a:xfrm>
                  <a:off x="8577436" y="3795610"/>
                  <a:ext cx="611809" cy="38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7" h="13728" extrusionOk="0">
                      <a:moveTo>
                        <a:pt x="8727" y="1"/>
                      </a:moveTo>
                      <a:cubicBezTo>
                        <a:pt x="6616" y="1"/>
                        <a:pt x="6505" y="3573"/>
                        <a:pt x="6733" y="6322"/>
                      </a:cubicBezTo>
                      <a:lnTo>
                        <a:pt x="6733" y="6322"/>
                      </a:lnTo>
                      <a:cubicBezTo>
                        <a:pt x="6274" y="4177"/>
                        <a:pt x="5328" y="1697"/>
                        <a:pt x="3398" y="1607"/>
                      </a:cubicBezTo>
                      <a:cubicBezTo>
                        <a:pt x="3372" y="1606"/>
                        <a:pt x="3347" y="1605"/>
                        <a:pt x="3322" y="1605"/>
                      </a:cubicBezTo>
                      <a:cubicBezTo>
                        <a:pt x="1" y="1605"/>
                        <a:pt x="2452" y="11342"/>
                        <a:pt x="9799" y="13226"/>
                      </a:cubicBezTo>
                      <a:cubicBezTo>
                        <a:pt x="9799" y="13226"/>
                        <a:pt x="11874" y="13727"/>
                        <a:pt x="14295" y="13727"/>
                      </a:cubicBezTo>
                      <a:cubicBezTo>
                        <a:pt x="17032" y="13727"/>
                        <a:pt x="20210" y="13087"/>
                        <a:pt x="21338" y="10361"/>
                      </a:cubicBezTo>
                      <a:cubicBezTo>
                        <a:pt x="22076" y="8572"/>
                        <a:pt x="21343" y="7933"/>
                        <a:pt x="20019" y="7933"/>
                      </a:cubicBezTo>
                      <a:cubicBezTo>
                        <a:pt x="18215" y="7933"/>
                        <a:pt x="15314" y="9120"/>
                        <a:pt x="13550" y="10199"/>
                      </a:cubicBezTo>
                      <a:lnTo>
                        <a:pt x="13550" y="10199"/>
                      </a:lnTo>
                      <a:cubicBezTo>
                        <a:pt x="15623" y="8458"/>
                        <a:pt x="19100" y="5048"/>
                        <a:pt x="17075" y="3187"/>
                      </a:cubicBezTo>
                      <a:cubicBezTo>
                        <a:pt x="16730" y="2870"/>
                        <a:pt x="16352" y="2732"/>
                        <a:pt x="15954" y="2732"/>
                      </a:cubicBezTo>
                      <a:cubicBezTo>
                        <a:pt x="13128" y="2732"/>
                        <a:pt x="9310" y="9747"/>
                        <a:pt x="9310" y="9747"/>
                      </a:cubicBezTo>
                      <a:cubicBezTo>
                        <a:pt x="9310" y="9747"/>
                        <a:pt x="13562" y="1186"/>
                        <a:pt x="9321" y="84"/>
                      </a:cubicBezTo>
                      <a:cubicBezTo>
                        <a:pt x="9108" y="27"/>
                        <a:pt x="8910" y="1"/>
                        <a:pt x="87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5" name="Google Shape;1918;p50">
                  <a:extLst>
                    <a:ext uri="{FF2B5EF4-FFF2-40B4-BE49-F238E27FC236}">
                      <a16:creationId xmlns:a16="http://schemas.microsoft.com/office/drawing/2014/main" id="{E0C7FDE8-A6D0-8F7A-B67C-195912CE8E1D}"/>
                    </a:ext>
                  </a:extLst>
                </p:cNvPr>
                <p:cNvSpPr/>
                <p:nvPr/>
              </p:nvSpPr>
              <p:spPr>
                <a:xfrm>
                  <a:off x="8670631" y="3930068"/>
                  <a:ext cx="383125" cy="23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5" h="8608" extrusionOk="0">
                      <a:moveTo>
                        <a:pt x="5463" y="1"/>
                      </a:moveTo>
                      <a:cubicBezTo>
                        <a:pt x="4144" y="1"/>
                        <a:pt x="4073" y="2221"/>
                        <a:pt x="4215" y="3939"/>
                      </a:cubicBezTo>
                      <a:lnTo>
                        <a:pt x="4215" y="3939"/>
                      </a:lnTo>
                      <a:cubicBezTo>
                        <a:pt x="3927" y="2602"/>
                        <a:pt x="3333" y="1065"/>
                        <a:pt x="2127" y="1007"/>
                      </a:cubicBezTo>
                      <a:cubicBezTo>
                        <a:pt x="2111" y="1006"/>
                        <a:pt x="2096" y="1006"/>
                        <a:pt x="2080" y="1006"/>
                      </a:cubicBezTo>
                      <a:cubicBezTo>
                        <a:pt x="1" y="1006"/>
                        <a:pt x="1535" y="7110"/>
                        <a:pt x="6140" y="8295"/>
                      </a:cubicBezTo>
                      <a:cubicBezTo>
                        <a:pt x="6140" y="8295"/>
                        <a:pt x="7438" y="8607"/>
                        <a:pt x="8953" y="8607"/>
                      </a:cubicBezTo>
                      <a:cubicBezTo>
                        <a:pt x="10667" y="8607"/>
                        <a:pt x="12659" y="8207"/>
                        <a:pt x="13360" y="6498"/>
                      </a:cubicBezTo>
                      <a:cubicBezTo>
                        <a:pt x="13824" y="5374"/>
                        <a:pt x="13365" y="4973"/>
                        <a:pt x="12535" y="4973"/>
                      </a:cubicBezTo>
                      <a:cubicBezTo>
                        <a:pt x="11404" y="4973"/>
                        <a:pt x="9586" y="5718"/>
                        <a:pt x="8484" y="6393"/>
                      </a:cubicBezTo>
                      <a:lnTo>
                        <a:pt x="8484" y="6393"/>
                      </a:lnTo>
                      <a:cubicBezTo>
                        <a:pt x="9779" y="5306"/>
                        <a:pt x="11960" y="3167"/>
                        <a:pt x="10699" y="1996"/>
                      </a:cubicBezTo>
                      <a:cubicBezTo>
                        <a:pt x="10484" y="1799"/>
                        <a:pt x="10247" y="1712"/>
                        <a:pt x="9999" y="1712"/>
                      </a:cubicBezTo>
                      <a:cubicBezTo>
                        <a:pt x="8228" y="1712"/>
                        <a:pt x="5833" y="6100"/>
                        <a:pt x="5833" y="6100"/>
                      </a:cubicBezTo>
                      <a:cubicBezTo>
                        <a:pt x="5833" y="6100"/>
                        <a:pt x="8494" y="746"/>
                        <a:pt x="5833" y="52"/>
                      </a:cubicBezTo>
                      <a:cubicBezTo>
                        <a:pt x="5700" y="17"/>
                        <a:pt x="5577" y="1"/>
                        <a:pt x="5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1919;p50">
                  <a:extLst>
                    <a:ext uri="{FF2B5EF4-FFF2-40B4-BE49-F238E27FC236}">
                      <a16:creationId xmlns:a16="http://schemas.microsoft.com/office/drawing/2014/main" id="{D9D8B76F-24C7-9CB6-EB6B-351E0E4D0A56}"/>
                    </a:ext>
                  </a:extLst>
                </p:cNvPr>
                <p:cNvSpPr/>
                <p:nvPr/>
              </p:nvSpPr>
              <p:spPr>
                <a:xfrm>
                  <a:off x="8690168" y="4119923"/>
                  <a:ext cx="129223" cy="5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1926" extrusionOk="0">
                      <a:moveTo>
                        <a:pt x="2590" y="1"/>
                      </a:moveTo>
                      <a:cubicBezTo>
                        <a:pt x="1146" y="1"/>
                        <a:pt x="1" y="1114"/>
                        <a:pt x="1" y="1114"/>
                      </a:cubicBezTo>
                      <a:cubicBezTo>
                        <a:pt x="1133" y="1717"/>
                        <a:pt x="2012" y="1925"/>
                        <a:pt x="2685" y="1925"/>
                      </a:cubicBezTo>
                      <a:cubicBezTo>
                        <a:pt x="4181" y="1925"/>
                        <a:pt x="4662" y="898"/>
                        <a:pt x="4662" y="898"/>
                      </a:cubicBezTo>
                      <a:cubicBezTo>
                        <a:pt x="3963" y="230"/>
                        <a:pt x="3245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7" name="Google Shape;1920;p50">
                  <a:extLst>
                    <a:ext uri="{FF2B5EF4-FFF2-40B4-BE49-F238E27FC236}">
                      <a16:creationId xmlns:a16="http://schemas.microsoft.com/office/drawing/2014/main" id="{9F6C4163-89E3-E07F-C42F-52308346712D}"/>
                    </a:ext>
                  </a:extLst>
                </p:cNvPr>
                <p:cNvSpPr/>
                <p:nvPr/>
              </p:nvSpPr>
              <p:spPr>
                <a:xfrm>
                  <a:off x="8797303" y="4144781"/>
                  <a:ext cx="111543" cy="90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276" extrusionOk="0">
                      <a:moveTo>
                        <a:pt x="860" y="1"/>
                      </a:moveTo>
                      <a:cubicBezTo>
                        <a:pt x="839" y="1"/>
                        <a:pt x="818" y="1"/>
                        <a:pt x="796" y="1"/>
                      </a:cubicBezTo>
                      <a:cubicBezTo>
                        <a:pt x="796" y="1"/>
                        <a:pt x="0" y="2241"/>
                        <a:pt x="4025" y="3275"/>
                      </a:cubicBezTo>
                      <a:cubicBezTo>
                        <a:pt x="4025" y="3275"/>
                        <a:pt x="395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1921;p50">
                <a:extLst>
                  <a:ext uri="{FF2B5EF4-FFF2-40B4-BE49-F238E27FC236}">
                    <a16:creationId xmlns:a16="http://schemas.microsoft.com/office/drawing/2014/main" id="{CA07B1CE-4899-AC65-0333-081D40D2B19B}"/>
                  </a:ext>
                </a:extLst>
              </p:cNvPr>
              <p:cNvGrpSpPr/>
              <p:nvPr/>
            </p:nvGrpSpPr>
            <p:grpSpPr>
              <a:xfrm rot="-5039028" flipH="1">
                <a:off x="1604013" y="1068072"/>
                <a:ext cx="747613" cy="835480"/>
                <a:chOff x="8479465" y="3014365"/>
                <a:chExt cx="747682" cy="835557"/>
              </a:xfrm>
            </p:grpSpPr>
            <p:sp>
              <p:nvSpPr>
                <p:cNvPr id="2945" name="Google Shape;1922;p50">
                  <a:extLst>
                    <a:ext uri="{FF2B5EF4-FFF2-40B4-BE49-F238E27FC236}">
                      <a16:creationId xmlns:a16="http://schemas.microsoft.com/office/drawing/2014/main" id="{A4E86B63-2DBC-B94D-37A6-F9727BEA42B8}"/>
                    </a:ext>
                  </a:extLst>
                </p:cNvPr>
                <p:cNvSpPr/>
                <p:nvPr/>
              </p:nvSpPr>
              <p:spPr>
                <a:xfrm>
                  <a:off x="8558860" y="3155502"/>
                  <a:ext cx="668287" cy="694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5" h="25058" fill="none" extrusionOk="0">
                      <a:moveTo>
                        <a:pt x="24115" y="25058"/>
                      </a:moveTo>
                      <a:cubicBezTo>
                        <a:pt x="24115" y="25058"/>
                        <a:pt x="6856" y="16804"/>
                        <a:pt x="1" y="0"/>
                      </a:cubicBezTo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6" name="Google Shape;1923;p50">
                  <a:extLst>
                    <a:ext uri="{FF2B5EF4-FFF2-40B4-BE49-F238E27FC236}">
                      <a16:creationId xmlns:a16="http://schemas.microsoft.com/office/drawing/2014/main" id="{2887854E-5EC2-259B-EFF9-DE556138ED3F}"/>
                    </a:ext>
                  </a:extLst>
                </p:cNvPr>
                <p:cNvSpPr/>
                <p:nvPr/>
              </p:nvSpPr>
              <p:spPr>
                <a:xfrm>
                  <a:off x="8906064" y="3486938"/>
                  <a:ext cx="184039" cy="22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1" h="8062" extrusionOk="0">
                      <a:moveTo>
                        <a:pt x="2661" y="1"/>
                      </a:moveTo>
                      <a:cubicBezTo>
                        <a:pt x="2661" y="1"/>
                        <a:pt x="1" y="3980"/>
                        <a:pt x="4037" y="8061"/>
                      </a:cubicBezTo>
                      <a:cubicBezTo>
                        <a:pt x="4037" y="8061"/>
                        <a:pt x="6640" y="2866"/>
                        <a:pt x="266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7" name="Google Shape;1924;p50">
                  <a:extLst>
                    <a:ext uri="{FF2B5EF4-FFF2-40B4-BE49-F238E27FC236}">
                      <a16:creationId xmlns:a16="http://schemas.microsoft.com/office/drawing/2014/main" id="{5391CD20-7031-55CB-5DFD-860A436BFB18}"/>
                    </a:ext>
                  </a:extLst>
                </p:cNvPr>
                <p:cNvSpPr/>
                <p:nvPr/>
              </p:nvSpPr>
              <p:spPr>
                <a:xfrm>
                  <a:off x="8787928" y="3682529"/>
                  <a:ext cx="226550" cy="8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5" h="2998" extrusionOk="0">
                      <a:moveTo>
                        <a:pt x="4191" y="0"/>
                      </a:moveTo>
                      <a:cubicBezTo>
                        <a:pt x="2986" y="0"/>
                        <a:pt x="1562" y="363"/>
                        <a:pt x="0" y="1447"/>
                      </a:cubicBezTo>
                      <a:cubicBezTo>
                        <a:pt x="0" y="1447"/>
                        <a:pt x="2086" y="2998"/>
                        <a:pt x="4518" y="2998"/>
                      </a:cubicBezTo>
                      <a:cubicBezTo>
                        <a:pt x="5722" y="2998"/>
                        <a:pt x="7011" y="2618"/>
                        <a:pt x="8175" y="1481"/>
                      </a:cubicBezTo>
                      <a:cubicBezTo>
                        <a:pt x="8175" y="1481"/>
                        <a:pt x="6628" y="0"/>
                        <a:pt x="41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8" name="Google Shape;1925;p50">
                  <a:extLst>
                    <a:ext uri="{FF2B5EF4-FFF2-40B4-BE49-F238E27FC236}">
                      <a16:creationId xmlns:a16="http://schemas.microsoft.com/office/drawing/2014/main" id="{22A2BE77-CFEA-9F67-05AE-FCCD06B23357}"/>
                    </a:ext>
                  </a:extLst>
                </p:cNvPr>
                <p:cNvSpPr/>
                <p:nvPr/>
              </p:nvSpPr>
              <p:spPr>
                <a:xfrm>
                  <a:off x="8777203" y="3389586"/>
                  <a:ext cx="162284" cy="196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6" h="7095" extrusionOk="0">
                      <a:moveTo>
                        <a:pt x="2559" y="1"/>
                      </a:moveTo>
                      <a:cubicBezTo>
                        <a:pt x="2558" y="1"/>
                        <a:pt x="1" y="3309"/>
                        <a:pt x="3286" y="7095"/>
                      </a:cubicBezTo>
                      <a:cubicBezTo>
                        <a:pt x="3286" y="7095"/>
                        <a:pt x="5856" y="2718"/>
                        <a:pt x="255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9" name="Google Shape;1926;p50">
                  <a:extLst>
                    <a:ext uri="{FF2B5EF4-FFF2-40B4-BE49-F238E27FC236}">
                      <a16:creationId xmlns:a16="http://schemas.microsoft.com/office/drawing/2014/main" id="{EAC192BE-CD8C-0CC1-D1DB-EFC72EA7B2B0}"/>
                    </a:ext>
                  </a:extLst>
                </p:cNvPr>
                <p:cNvSpPr/>
                <p:nvPr/>
              </p:nvSpPr>
              <p:spPr>
                <a:xfrm>
                  <a:off x="8667242" y="3555109"/>
                  <a:ext cx="197590" cy="73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2652" extrusionOk="0">
                      <a:moveTo>
                        <a:pt x="3393" y="1"/>
                      </a:moveTo>
                      <a:cubicBezTo>
                        <a:pt x="2415" y="1"/>
                        <a:pt x="1273" y="269"/>
                        <a:pt x="1" y="1031"/>
                      </a:cubicBezTo>
                      <a:cubicBezTo>
                        <a:pt x="1" y="1031"/>
                        <a:pt x="1913" y="2651"/>
                        <a:pt x="4178" y="2651"/>
                      </a:cubicBezTo>
                      <a:cubicBezTo>
                        <a:pt x="5138" y="2651"/>
                        <a:pt x="6161" y="2360"/>
                        <a:pt x="7129" y="1531"/>
                      </a:cubicBezTo>
                      <a:cubicBezTo>
                        <a:pt x="7129" y="1531"/>
                        <a:pt x="5729" y="1"/>
                        <a:pt x="33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0" name="Google Shape;1927;p50">
                  <a:extLst>
                    <a:ext uri="{FF2B5EF4-FFF2-40B4-BE49-F238E27FC236}">
                      <a16:creationId xmlns:a16="http://schemas.microsoft.com/office/drawing/2014/main" id="{528D67C3-CECF-C0A3-BD4A-5BFA2F2014F0}"/>
                    </a:ext>
                  </a:extLst>
                </p:cNvPr>
                <p:cNvSpPr/>
                <p:nvPr/>
              </p:nvSpPr>
              <p:spPr>
                <a:xfrm>
                  <a:off x="8672618" y="3262609"/>
                  <a:ext cx="151255" cy="183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6629" extrusionOk="0">
                      <a:moveTo>
                        <a:pt x="3127" y="1"/>
                      </a:moveTo>
                      <a:cubicBezTo>
                        <a:pt x="3115" y="1"/>
                        <a:pt x="0" y="2388"/>
                        <a:pt x="2058" y="6629"/>
                      </a:cubicBezTo>
                      <a:cubicBezTo>
                        <a:pt x="2058" y="6629"/>
                        <a:pt x="5457" y="3286"/>
                        <a:pt x="31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1" name="Google Shape;1928;p50">
                  <a:extLst>
                    <a:ext uri="{FF2B5EF4-FFF2-40B4-BE49-F238E27FC236}">
                      <a16:creationId xmlns:a16="http://schemas.microsoft.com/office/drawing/2014/main" id="{62FEF286-3629-4EB8-9E8D-728BED2DF418}"/>
                    </a:ext>
                  </a:extLst>
                </p:cNvPr>
                <p:cNvSpPr/>
                <p:nvPr/>
              </p:nvSpPr>
              <p:spPr>
                <a:xfrm>
                  <a:off x="8553207" y="3381244"/>
                  <a:ext cx="175836" cy="8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2918" extrusionOk="0">
                      <a:moveTo>
                        <a:pt x="1935" y="1"/>
                      </a:moveTo>
                      <a:cubicBezTo>
                        <a:pt x="1355" y="1"/>
                        <a:pt x="711" y="87"/>
                        <a:pt x="0" y="290"/>
                      </a:cubicBezTo>
                      <a:cubicBezTo>
                        <a:pt x="0" y="290"/>
                        <a:pt x="1813" y="2918"/>
                        <a:pt x="4466" y="2918"/>
                      </a:cubicBezTo>
                      <a:cubicBezTo>
                        <a:pt x="5054" y="2918"/>
                        <a:pt x="5684" y="2789"/>
                        <a:pt x="6344" y="2473"/>
                      </a:cubicBezTo>
                      <a:cubicBezTo>
                        <a:pt x="6344" y="2473"/>
                        <a:pt x="5052" y="1"/>
                        <a:pt x="1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2" name="Google Shape;1929;p50">
                  <a:extLst>
                    <a:ext uri="{FF2B5EF4-FFF2-40B4-BE49-F238E27FC236}">
                      <a16:creationId xmlns:a16="http://schemas.microsoft.com/office/drawing/2014/main" id="{7485A66D-8CE8-D54D-D2FC-26D29F80CA50}"/>
                    </a:ext>
                  </a:extLst>
                </p:cNvPr>
                <p:cNvSpPr/>
                <p:nvPr/>
              </p:nvSpPr>
              <p:spPr>
                <a:xfrm>
                  <a:off x="8583774" y="3143531"/>
                  <a:ext cx="124789" cy="15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5458" extrusionOk="0">
                      <a:moveTo>
                        <a:pt x="2626" y="0"/>
                      </a:moveTo>
                      <a:lnTo>
                        <a:pt x="2626" y="0"/>
                      </a:lnTo>
                      <a:cubicBezTo>
                        <a:pt x="2626" y="1"/>
                        <a:pt x="0" y="1911"/>
                        <a:pt x="1637" y="5457"/>
                      </a:cubicBezTo>
                      <a:cubicBezTo>
                        <a:pt x="1637" y="5457"/>
                        <a:pt x="4502" y="2752"/>
                        <a:pt x="26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3" name="Google Shape;1930;p50">
                  <a:extLst>
                    <a:ext uri="{FF2B5EF4-FFF2-40B4-BE49-F238E27FC236}">
                      <a16:creationId xmlns:a16="http://schemas.microsoft.com/office/drawing/2014/main" id="{CF4665C2-29E9-C9D2-C8DB-CEDCAB7A1707}"/>
                    </a:ext>
                  </a:extLst>
                </p:cNvPr>
                <p:cNvSpPr/>
                <p:nvPr/>
              </p:nvSpPr>
              <p:spPr>
                <a:xfrm>
                  <a:off x="8483567" y="3238666"/>
                  <a:ext cx="144659" cy="68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" h="2463" extrusionOk="0">
                      <a:moveTo>
                        <a:pt x="1501" y="0"/>
                      </a:moveTo>
                      <a:cubicBezTo>
                        <a:pt x="1048" y="0"/>
                        <a:pt x="549" y="62"/>
                        <a:pt x="1" y="205"/>
                      </a:cubicBezTo>
                      <a:cubicBezTo>
                        <a:pt x="1" y="205"/>
                        <a:pt x="1495" y="2462"/>
                        <a:pt x="3730" y="2462"/>
                      </a:cubicBezTo>
                      <a:cubicBezTo>
                        <a:pt x="4197" y="2462"/>
                        <a:pt x="4695" y="2364"/>
                        <a:pt x="5219" y="2127"/>
                      </a:cubicBezTo>
                      <a:cubicBezTo>
                        <a:pt x="5219" y="2127"/>
                        <a:pt x="4164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4" name="Google Shape;1931;p50">
                  <a:extLst>
                    <a:ext uri="{FF2B5EF4-FFF2-40B4-BE49-F238E27FC236}">
                      <a16:creationId xmlns:a16="http://schemas.microsoft.com/office/drawing/2014/main" id="{BCE47EC9-9BA3-8DD9-2180-99E7B1CA8866}"/>
                    </a:ext>
                  </a:extLst>
                </p:cNvPr>
                <p:cNvSpPr/>
                <p:nvPr/>
              </p:nvSpPr>
              <p:spPr>
                <a:xfrm>
                  <a:off x="8479465" y="3014365"/>
                  <a:ext cx="140863" cy="17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" h="6276" extrusionOk="0">
                      <a:moveTo>
                        <a:pt x="1456" y="0"/>
                      </a:moveTo>
                      <a:cubicBezTo>
                        <a:pt x="1456" y="0"/>
                        <a:pt x="1" y="3854"/>
                        <a:pt x="3230" y="6276"/>
                      </a:cubicBezTo>
                      <a:cubicBezTo>
                        <a:pt x="3230" y="6276"/>
                        <a:pt x="5083" y="2410"/>
                        <a:pt x="14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1932;p50">
                <a:extLst>
                  <a:ext uri="{FF2B5EF4-FFF2-40B4-BE49-F238E27FC236}">
                    <a16:creationId xmlns:a16="http://schemas.microsoft.com/office/drawing/2014/main" id="{22190984-F159-A92D-6641-F1897C145846}"/>
                  </a:ext>
                </a:extLst>
              </p:cNvPr>
              <p:cNvGrpSpPr/>
              <p:nvPr/>
            </p:nvGrpSpPr>
            <p:grpSpPr>
              <a:xfrm rot="-1680163" flipH="1">
                <a:off x="1023861" y="2418412"/>
                <a:ext cx="986471" cy="1584411"/>
                <a:chOff x="2203162" y="3896216"/>
                <a:chExt cx="986499" cy="1584456"/>
              </a:xfrm>
            </p:grpSpPr>
            <p:sp>
              <p:nvSpPr>
                <p:cNvPr id="2723" name="Google Shape;1933;p50">
                  <a:extLst>
                    <a:ext uri="{FF2B5EF4-FFF2-40B4-BE49-F238E27FC236}">
                      <a16:creationId xmlns:a16="http://schemas.microsoft.com/office/drawing/2014/main" id="{A9823FB6-D111-B853-F4B9-BCB54D040CF6}"/>
                    </a:ext>
                  </a:extLst>
                </p:cNvPr>
                <p:cNvSpPr/>
                <p:nvPr/>
              </p:nvSpPr>
              <p:spPr>
                <a:xfrm>
                  <a:off x="2203162" y="4212826"/>
                  <a:ext cx="624806" cy="126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6" h="45750" fill="none" extrusionOk="0">
                      <a:moveTo>
                        <a:pt x="22546" y="1"/>
                      </a:moveTo>
                      <a:cubicBezTo>
                        <a:pt x="22546" y="1"/>
                        <a:pt x="21693" y="22989"/>
                        <a:pt x="1" y="457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1934;p50">
                  <a:extLst>
                    <a:ext uri="{FF2B5EF4-FFF2-40B4-BE49-F238E27FC236}">
                      <a16:creationId xmlns:a16="http://schemas.microsoft.com/office/drawing/2014/main" id="{0E2937A6-A6CE-6751-E6D9-154A4794B72D}"/>
                    </a:ext>
                  </a:extLst>
                </p:cNvPr>
                <p:cNvSpPr/>
                <p:nvPr/>
              </p:nvSpPr>
              <p:spPr>
                <a:xfrm>
                  <a:off x="2733404" y="4572278"/>
                  <a:ext cx="253348" cy="139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5017" extrusionOk="0">
                      <a:moveTo>
                        <a:pt x="7154" y="1"/>
                      </a:moveTo>
                      <a:cubicBezTo>
                        <a:pt x="2378" y="1"/>
                        <a:pt x="1" y="4754"/>
                        <a:pt x="1" y="4754"/>
                      </a:cubicBezTo>
                      <a:cubicBezTo>
                        <a:pt x="705" y="4936"/>
                        <a:pt x="1369" y="5017"/>
                        <a:pt x="1991" y="5017"/>
                      </a:cubicBezTo>
                      <a:cubicBezTo>
                        <a:pt x="6774" y="5017"/>
                        <a:pt x="9142" y="263"/>
                        <a:pt x="9142" y="263"/>
                      </a:cubicBezTo>
                      <a:cubicBezTo>
                        <a:pt x="8439" y="81"/>
                        <a:pt x="7776" y="1"/>
                        <a:pt x="71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1935;p50">
                  <a:extLst>
                    <a:ext uri="{FF2B5EF4-FFF2-40B4-BE49-F238E27FC236}">
                      <a16:creationId xmlns:a16="http://schemas.microsoft.com/office/drawing/2014/main" id="{39A8A57E-4489-0858-6B10-D08D68D78748}"/>
                    </a:ext>
                  </a:extLst>
                </p:cNvPr>
                <p:cNvSpPr/>
                <p:nvPr/>
              </p:nvSpPr>
              <p:spPr>
                <a:xfrm>
                  <a:off x="2700343" y="4601293"/>
                  <a:ext cx="246087" cy="125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0" h="4526" fill="none" extrusionOk="0">
                      <a:moveTo>
                        <a:pt x="8879" y="1"/>
                      </a:moveTo>
                      <a:cubicBezTo>
                        <a:pt x="8879" y="1"/>
                        <a:pt x="2604" y="2729"/>
                        <a:pt x="0" y="4526"/>
                      </a:cubicBezTo>
                    </a:path>
                  </a:pathLst>
                </a:custGeom>
                <a:noFill/>
                <a:ln w="68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1936;p50">
                  <a:extLst>
                    <a:ext uri="{FF2B5EF4-FFF2-40B4-BE49-F238E27FC236}">
                      <a16:creationId xmlns:a16="http://schemas.microsoft.com/office/drawing/2014/main" id="{217F4CEA-2180-E706-7CFC-89143E64ECBB}"/>
                    </a:ext>
                  </a:extLst>
                </p:cNvPr>
                <p:cNvSpPr/>
                <p:nvPr/>
              </p:nvSpPr>
              <p:spPr>
                <a:xfrm>
                  <a:off x="2585976" y="4847375"/>
                  <a:ext cx="339340" cy="18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5" h="6500" extrusionOk="0">
                      <a:moveTo>
                        <a:pt x="9408" y="1"/>
                      </a:moveTo>
                      <a:cubicBezTo>
                        <a:pt x="3212" y="1"/>
                        <a:pt x="0" y="6094"/>
                        <a:pt x="0" y="6094"/>
                      </a:cubicBezTo>
                      <a:cubicBezTo>
                        <a:pt x="1003" y="6376"/>
                        <a:pt x="1946" y="6499"/>
                        <a:pt x="2829" y="6499"/>
                      </a:cubicBezTo>
                      <a:cubicBezTo>
                        <a:pt x="9030" y="6499"/>
                        <a:pt x="12245" y="409"/>
                        <a:pt x="12245" y="409"/>
                      </a:cubicBezTo>
                      <a:cubicBezTo>
                        <a:pt x="11239" y="125"/>
                        <a:pt x="10293" y="1"/>
                        <a:pt x="94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1937;p50">
                  <a:extLst>
                    <a:ext uri="{FF2B5EF4-FFF2-40B4-BE49-F238E27FC236}">
                      <a16:creationId xmlns:a16="http://schemas.microsoft.com/office/drawing/2014/main" id="{7AA80194-33C6-8142-5F1F-0185DAAFB6C5}"/>
                    </a:ext>
                  </a:extLst>
                </p:cNvPr>
                <p:cNvSpPr/>
                <p:nvPr/>
              </p:nvSpPr>
              <p:spPr>
                <a:xfrm>
                  <a:off x="2541221" y="4886422"/>
                  <a:ext cx="330222" cy="15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5709" fill="none" extrusionOk="0">
                      <a:moveTo>
                        <a:pt x="11916" y="1"/>
                      </a:moveTo>
                      <a:cubicBezTo>
                        <a:pt x="11916" y="1"/>
                        <a:pt x="3502" y="3423"/>
                        <a:pt x="1" y="5708"/>
                      </a:cubicBezTo>
                    </a:path>
                  </a:pathLst>
                </a:custGeom>
                <a:noFill/>
                <a:ln w="88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1938;p50">
                  <a:extLst>
                    <a:ext uri="{FF2B5EF4-FFF2-40B4-BE49-F238E27FC236}">
                      <a16:creationId xmlns:a16="http://schemas.microsoft.com/office/drawing/2014/main" id="{99057245-435C-446F-A6BF-A0BD3F849A86}"/>
                    </a:ext>
                  </a:extLst>
                </p:cNvPr>
                <p:cNvSpPr/>
                <p:nvPr/>
              </p:nvSpPr>
              <p:spPr>
                <a:xfrm>
                  <a:off x="2361952" y="5156835"/>
                  <a:ext cx="399531" cy="193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7" h="6967" extrusionOk="0">
                      <a:moveTo>
                        <a:pt x="10508" y="1"/>
                      </a:moveTo>
                      <a:cubicBezTo>
                        <a:pt x="3863" y="1"/>
                        <a:pt x="1" y="6262"/>
                        <a:pt x="1" y="6262"/>
                      </a:cubicBezTo>
                      <a:cubicBezTo>
                        <a:pt x="1395" y="6757"/>
                        <a:pt x="2702" y="6967"/>
                        <a:pt x="3917" y="6967"/>
                      </a:cubicBezTo>
                      <a:cubicBezTo>
                        <a:pt x="10557" y="6967"/>
                        <a:pt x="14417" y="702"/>
                        <a:pt x="14417" y="702"/>
                      </a:cubicBezTo>
                      <a:cubicBezTo>
                        <a:pt x="13026" y="209"/>
                        <a:pt x="11720" y="1"/>
                        <a:pt x="105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1939;p50">
                  <a:extLst>
                    <a:ext uri="{FF2B5EF4-FFF2-40B4-BE49-F238E27FC236}">
                      <a16:creationId xmlns:a16="http://schemas.microsoft.com/office/drawing/2014/main" id="{16855510-7695-EC9A-CA50-2420BCDC9C99}"/>
                    </a:ext>
                  </a:extLst>
                </p:cNvPr>
                <p:cNvSpPr/>
                <p:nvPr/>
              </p:nvSpPr>
              <p:spPr>
                <a:xfrm>
                  <a:off x="2308717" y="5204001"/>
                  <a:ext cx="388806" cy="15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0" h="5618" fill="none" extrusionOk="0">
                      <a:moveTo>
                        <a:pt x="14030" y="1"/>
                      </a:moveTo>
                      <a:cubicBezTo>
                        <a:pt x="14030" y="1"/>
                        <a:pt x="4173" y="3264"/>
                        <a:pt x="0" y="5617"/>
                      </a:cubicBezTo>
                    </a:path>
                  </a:pathLst>
                </a:custGeom>
                <a:noFill/>
                <a:ln w="102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1940;p50">
                  <a:extLst>
                    <a:ext uri="{FF2B5EF4-FFF2-40B4-BE49-F238E27FC236}">
                      <a16:creationId xmlns:a16="http://schemas.microsoft.com/office/drawing/2014/main" id="{8ABBED1C-4D5F-F77E-4A54-32DA727564FB}"/>
                    </a:ext>
                  </a:extLst>
                </p:cNvPr>
                <p:cNvSpPr/>
                <p:nvPr/>
              </p:nvSpPr>
              <p:spPr>
                <a:xfrm>
                  <a:off x="2275324" y="4822795"/>
                  <a:ext cx="296801" cy="37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0" h="13405" extrusionOk="0">
                      <a:moveTo>
                        <a:pt x="6196" y="0"/>
                      </a:moveTo>
                      <a:lnTo>
                        <a:pt x="6196" y="0"/>
                      </a:lnTo>
                      <a:cubicBezTo>
                        <a:pt x="0" y="5617"/>
                        <a:pt x="4514" y="13404"/>
                        <a:pt x="4514" y="13404"/>
                      </a:cubicBezTo>
                      <a:cubicBezTo>
                        <a:pt x="10710" y="7788"/>
                        <a:pt x="6197" y="0"/>
                        <a:pt x="61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1941;p50">
                  <a:extLst>
                    <a:ext uri="{FF2B5EF4-FFF2-40B4-BE49-F238E27FC236}">
                      <a16:creationId xmlns:a16="http://schemas.microsoft.com/office/drawing/2014/main" id="{6CC5403C-C139-A28B-BFC0-F3584D5AA6AD}"/>
                    </a:ext>
                  </a:extLst>
                </p:cNvPr>
                <p:cNvSpPr/>
                <p:nvPr/>
              </p:nvSpPr>
              <p:spPr>
                <a:xfrm>
                  <a:off x="2398809" y="4883290"/>
                  <a:ext cx="43204" cy="3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13132" fill="none" extrusionOk="0">
                      <a:moveTo>
                        <a:pt x="1559" y="0"/>
                      </a:moveTo>
                      <a:cubicBezTo>
                        <a:pt x="1559" y="0"/>
                        <a:pt x="1" y="8959"/>
                        <a:pt x="81" y="13131"/>
                      </a:cubicBezTo>
                    </a:path>
                  </a:pathLst>
                </a:custGeom>
                <a:noFill/>
                <a:ln w="88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1942;p50">
                  <a:extLst>
                    <a:ext uri="{FF2B5EF4-FFF2-40B4-BE49-F238E27FC236}">
                      <a16:creationId xmlns:a16="http://schemas.microsoft.com/office/drawing/2014/main" id="{F5E867DC-2494-BE31-E938-6C1C93DA911A}"/>
                    </a:ext>
                  </a:extLst>
                </p:cNvPr>
                <p:cNvSpPr/>
                <p:nvPr/>
              </p:nvSpPr>
              <p:spPr>
                <a:xfrm>
                  <a:off x="2543438" y="4547753"/>
                  <a:ext cx="186865" cy="229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" h="8289" extrusionOk="0">
                      <a:moveTo>
                        <a:pt x="2922" y="0"/>
                      </a:moveTo>
                      <a:cubicBezTo>
                        <a:pt x="0" y="4252"/>
                        <a:pt x="3809" y="8288"/>
                        <a:pt x="3809" y="8288"/>
                      </a:cubicBezTo>
                      <a:cubicBezTo>
                        <a:pt x="6742" y="4036"/>
                        <a:pt x="2922" y="0"/>
                        <a:pt x="29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1943;p50">
                  <a:extLst>
                    <a:ext uri="{FF2B5EF4-FFF2-40B4-BE49-F238E27FC236}">
                      <a16:creationId xmlns:a16="http://schemas.microsoft.com/office/drawing/2014/main" id="{30C1258E-C1D2-195E-E644-5803A8873982}"/>
                    </a:ext>
                  </a:extLst>
                </p:cNvPr>
                <p:cNvSpPr/>
                <p:nvPr/>
              </p:nvSpPr>
              <p:spPr>
                <a:xfrm>
                  <a:off x="2630065" y="4584915"/>
                  <a:ext cx="26826" cy="22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8096" fill="none" extrusionOk="0">
                      <a:moveTo>
                        <a:pt x="1" y="1"/>
                      </a:moveTo>
                      <a:cubicBezTo>
                        <a:pt x="1" y="1"/>
                        <a:pt x="331" y="5594"/>
                        <a:pt x="967" y="8095"/>
                      </a:cubicBezTo>
                    </a:path>
                  </a:pathLst>
                </a:custGeom>
                <a:noFill/>
                <a:ln w="54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1944;p50">
                  <a:extLst>
                    <a:ext uri="{FF2B5EF4-FFF2-40B4-BE49-F238E27FC236}">
                      <a16:creationId xmlns:a16="http://schemas.microsoft.com/office/drawing/2014/main" id="{3DCF514A-32BB-86EF-2F19-800CF744E8F6}"/>
                    </a:ext>
                  </a:extLst>
                </p:cNvPr>
                <p:cNvSpPr/>
                <p:nvPr/>
              </p:nvSpPr>
              <p:spPr>
                <a:xfrm>
                  <a:off x="2832918" y="4078561"/>
                  <a:ext cx="338453" cy="14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3" h="5307" extrusionOk="0">
                      <a:moveTo>
                        <a:pt x="9555" y="0"/>
                      </a:moveTo>
                      <a:cubicBezTo>
                        <a:pt x="7422" y="0"/>
                        <a:pt x="4063" y="2173"/>
                        <a:pt x="1719" y="3811"/>
                      </a:cubicBezTo>
                      <a:cubicBezTo>
                        <a:pt x="0" y="5011"/>
                        <a:pt x="204" y="5306"/>
                        <a:pt x="822" y="5306"/>
                      </a:cubicBezTo>
                      <a:cubicBezTo>
                        <a:pt x="1422" y="5306"/>
                        <a:pt x="2413" y="5028"/>
                        <a:pt x="2413" y="5028"/>
                      </a:cubicBezTo>
                      <a:cubicBezTo>
                        <a:pt x="2413" y="5028"/>
                        <a:pt x="12213" y="4721"/>
                        <a:pt x="11485" y="1572"/>
                      </a:cubicBezTo>
                      <a:cubicBezTo>
                        <a:pt x="11227" y="441"/>
                        <a:pt x="10516" y="0"/>
                        <a:pt x="95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1945;p50">
                  <a:extLst>
                    <a:ext uri="{FF2B5EF4-FFF2-40B4-BE49-F238E27FC236}">
                      <a16:creationId xmlns:a16="http://schemas.microsoft.com/office/drawing/2014/main" id="{446616B5-A10D-E293-ACE5-B190FE6B625F}"/>
                    </a:ext>
                  </a:extLst>
                </p:cNvPr>
                <p:cNvSpPr/>
                <p:nvPr/>
              </p:nvSpPr>
              <p:spPr>
                <a:xfrm>
                  <a:off x="2879280" y="4108878"/>
                  <a:ext cx="237607" cy="9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3570" fill="none" extrusionOk="0">
                      <a:moveTo>
                        <a:pt x="8573" y="1057"/>
                      </a:moveTo>
                      <a:cubicBezTo>
                        <a:pt x="8573" y="1057"/>
                        <a:pt x="4662" y="3001"/>
                        <a:pt x="1" y="3570"/>
                      </a:cubicBezTo>
                      <a:cubicBezTo>
                        <a:pt x="1" y="3570"/>
                        <a:pt x="5549" y="341"/>
                        <a:pt x="8027" y="0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1946;p50">
                  <a:extLst>
                    <a:ext uri="{FF2B5EF4-FFF2-40B4-BE49-F238E27FC236}">
                      <a16:creationId xmlns:a16="http://schemas.microsoft.com/office/drawing/2014/main" id="{52C52BDC-9DC5-29DD-D4AD-A568ACA3CAC1}"/>
                    </a:ext>
                  </a:extLst>
                </p:cNvPr>
                <p:cNvSpPr/>
                <p:nvPr/>
              </p:nvSpPr>
              <p:spPr>
                <a:xfrm>
                  <a:off x="2838682" y="3943826"/>
                  <a:ext cx="277236" cy="26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4" h="9612" extrusionOk="0">
                      <a:moveTo>
                        <a:pt x="6339" y="1"/>
                      </a:moveTo>
                      <a:cubicBezTo>
                        <a:pt x="4137" y="1"/>
                        <a:pt x="1967" y="4580"/>
                        <a:pt x="613" y="7730"/>
                      </a:cubicBezTo>
                      <a:cubicBezTo>
                        <a:pt x="0" y="9165"/>
                        <a:pt x="26" y="9612"/>
                        <a:pt x="295" y="9612"/>
                      </a:cubicBezTo>
                      <a:cubicBezTo>
                        <a:pt x="740" y="9612"/>
                        <a:pt x="1852" y="8389"/>
                        <a:pt x="1852" y="8389"/>
                      </a:cubicBezTo>
                      <a:cubicBezTo>
                        <a:pt x="1852" y="8389"/>
                        <a:pt x="10004" y="2943"/>
                        <a:pt x="7719" y="658"/>
                      </a:cubicBezTo>
                      <a:cubicBezTo>
                        <a:pt x="7262" y="201"/>
                        <a:pt x="6800" y="1"/>
                        <a:pt x="6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4" name="Google Shape;1947;p50">
                  <a:extLst>
                    <a:ext uri="{FF2B5EF4-FFF2-40B4-BE49-F238E27FC236}">
                      <a16:creationId xmlns:a16="http://schemas.microsoft.com/office/drawing/2014/main" id="{68775744-8F41-ACF1-DEED-2D6DA1074782}"/>
                    </a:ext>
                  </a:extLst>
                </p:cNvPr>
                <p:cNvSpPr/>
                <p:nvPr/>
              </p:nvSpPr>
              <p:spPr>
                <a:xfrm>
                  <a:off x="2867003" y="3977163"/>
                  <a:ext cx="164806" cy="201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7" h="7277" fill="none" extrusionOk="0">
                      <a:moveTo>
                        <a:pt x="5946" y="603"/>
                      </a:moveTo>
                      <a:cubicBezTo>
                        <a:pt x="5946" y="603"/>
                        <a:pt x="3661" y="4321"/>
                        <a:pt x="0" y="7277"/>
                      </a:cubicBezTo>
                      <a:cubicBezTo>
                        <a:pt x="0" y="7277"/>
                        <a:pt x="3002" y="1592"/>
                        <a:pt x="4923" y="1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1948;p50">
                  <a:extLst>
                    <a:ext uri="{FF2B5EF4-FFF2-40B4-BE49-F238E27FC236}">
                      <a16:creationId xmlns:a16="http://schemas.microsoft.com/office/drawing/2014/main" id="{F5FF95EB-9E69-5564-56A7-940E407A8C51}"/>
                    </a:ext>
                  </a:extLst>
                </p:cNvPr>
                <p:cNvSpPr/>
                <p:nvPr/>
              </p:nvSpPr>
              <p:spPr>
                <a:xfrm>
                  <a:off x="2770067" y="3896216"/>
                  <a:ext cx="186450" cy="323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" h="11657" extrusionOk="0">
                      <a:moveTo>
                        <a:pt x="3029" y="0"/>
                      </a:moveTo>
                      <a:cubicBezTo>
                        <a:pt x="1" y="0"/>
                        <a:pt x="856" y="6022"/>
                        <a:pt x="1588" y="9880"/>
                      </a:cubicBezTo>
                      <a:cubicBezTo>
                        <a:pt x="1837" y="11209"/>
                        <a:pt x="2071" y="11657"/>
                        <a:pt x="2274" y="11657"/>
                      </a:cubicBezTo>
                      <a:cubicBezTo>
                        <a:pt x="2692" y="11657"/>
                        <a:pt x="2975" y="9755"/>
                        <a:pt x="2975" y="9755"/>
                      </a:cubicBezTo>
                      <a:cubicBezTo>
                        <a:pt x="2975" y="9755"/>
                        <a:pt x="6727" y="693"/>
                        <a:pt x="3567" y="57"/>
                      </a:cubicBezTo>
                      <a:cubicBezTo>
                        <a:pt x="3375" y="19"/>
                        <a:pt x="3196" y="0"/>
                        <a:pt x="30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1949;p50">
                  <a:extLst>
                    <a:ext uri="{FF2B5EF4-FFF2-40B4-BE49-F238E27FC236}">
                      <a16:creationId xmlns:a16="http://schemas.microsoft.com/office/drawing/2014/main" id="{2952D033-F43E-4C5F-744F-EA190B6FE7F5}"/>
                    </a:ext>
                  </a:extLst>
                </p:cNvPr>
                <p:cNvSpPr/>
                <p:nvPr/>
              </p:nvSpPr>
              <p:spPr>
                <a:xfrm>
                  <a:off x="2816595" y="3935900"/>
                  <a:ext cx="57060" cy="24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" h="8857" fill="none" extrusionOk="0">
                      <a:moveTo>
                        <a:pt x="1899" y="0"/>
                      </a:moveTo>
                      <a:cubicBezTo>
                        <a:pt x="1899" y="0"/>
                        <a:pt x="2058" y="4366"/>
                        <a:pt x="660" y="8857"/>
                      </a:cubicBezTo>
                      <a:cubicBezTo>
                        <a:pt x="660" y="8857"/>
                        <a:pt x="0" y="2456"/>
                        <a:pt x="705" y="69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7" name="Google Shape;1950;p50">
                  <a:extLst>
                    <a:ext uri="{FF2B5EF4-FFF2-40B4-BE49-F238E27FC236}">
                      <a16:creationId xmlns:a16="http://schemas.microsoft.com/office/drawing/2014/main" id="{4A05EA42-8825-DCF5-8EDF-169047827A06}"/>
                    </a:ext>
                  </a:extLst>
                </p:cNvPr>
                <p:cNvSpPr/>
                <p:nvPr/>
              </p:nvSpPr>
              <p:spPr>
                <a:xfrm>
                  <a:off x="2585338" y="3919467"/>
                  <a:ext cx="249717" cy="29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1" h="10637" extrusionOk="0">
                      <a:moveTo>
                        <a:pt x="3991" y="0"/>
                      </a:moveTo>
                      <a:cubicBezTo>
                        <a:pt x="3833" y="0"/>
                        <a:pt x="3670" y="30"/>
                        <a:pt x="3502" y="93"/>
                      </a:cubicBezTo>
                      <a:cubicBezTo>
                        <a:pt x="0" y="1412"/>
                        <a:pt x="4218" y="6426"/>
                        <a:pt x="7027" y="9473"/>
                      </a:cubicBezTo>
                      <a:cubicBezTo>
                        <a:pt x="7812" y="10329"/>
                        <a:pt x="8244" y="10636"/>
                        <a:pt x="8460" y="10636"/>
                      </a:cubicBezTo>
                      <a:cubicBezTo>
                        <a:pt x="9011" y="10636"/>
                        <a:pt x="8141" y="8620"/>
                        <a:pt x="8141" y="8620"/>
                      </a:cubicBezTo>
                      <a:cubicBezTo>
                        <a:pt x="8141" y="8620"/>
                        <a:pt x="6691" y="0"/>
                        <a:pt x="39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8" name="Google Shape;1951;p50">
                  <a:extLst>
                    <a:ext uri="{FF2B5EF4-FFF2-40B4-BE49-F238E27FC236}">
                      <a16:creationId xmlns:a16="http://schemas.microsoft.com/office/drawing/2014/main" id="{72E3A888-652C-15AC-FCD5-4BAF04A2B068}"/>
                    </a:ext>
                  </a:extLst>
                </p:cNvPr>
                <p:cNvSpPr/>
                <p:nvPr/>
              </p:nvSpPr>
              <p:spPr>
                <a:xfrm>
                  <a:off x="2675763" y="3954162"/>
                  <a:ext cx="127949" cy="22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8164" fill="none" extrusionOk="0">
                      <a:moveTo>
                        <a:pt x="967" y="1"/>
                      </a:moveTo>
                      <a:cubicBezTo>
                        <a:pt x="967" y="1"/>
                        <a:pt x="3422" y="3616"/>
                        <a:pt x="4616" y="8164"/>
                      </a:cubicBezTo>
                      <a:cubicBezTo>
                        <a:pt x="4616" y="8164"/>
                        <a:pt x="671" y="3093"/>
                        <a:pt x="0" y="683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9" name="Google Shape;1952;p50">
                  <a:extLst>
                    <a:ext uri="{FF2B5EF4-FFF2-40B4-BE49-F238E27FC236}">
                      <a16:creationId xmlns:a16="http://schemas.microsoft.com/office/drawing/2014/main" id="{64885AFC-44DD-0CD5-4517-9AFC0F2D659E}"/>
                    </a:ext>
                  </a:extLst>
                </p:cNvPr>
                <p:cNvSpPr/>
                <p:nvPr/>
              </p:nvSpPr>
              <p:spPr>
                <a:xfrm>
                  <a:off x="2581237" y="4228095"/>
                  <a:ext cx="248082" cy="289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2" h="10429" extrusionOk="0">
                      <a:moveTo>
                        <a:pt x="8642" y="0"/>
                      </a:moveTo>
                      <a:cubicBezTo>
                        <a:pt x="8217" y="0"/>
                        <a:pt x="7254" y="1439"/>
                        <a:pt x="7254" y="1439"/>
                      </a:cubicBezTo>
                      <a:cubicBezTo>
                        <a:pt x="7254" y="1439"/>
                        <a:pt x="1" y="8045"/>
                        <a:pt x="2604" y="9966"/>
                      </a:cubicBezTo>
                      <a:cubicBezTo>
                        <a:pt x="3036" y="10285"/>
                        <a:pt x="3445" y="10428"/>
                        <a:pt x="3833" y="10428"/>
                      </a:cubicBezTo>
                      <a:cubicBezTo>
                        <a:pt x="6140" y="10428"/>
                        <a:pt x="7677" y="5343"/>
                        <a:pt x="8573" y="1917"/>
                      </a:cubicBezTo>
                      <a:cubicBezTo>
                        <a:pt x="8952" y="464"/>
                        <a:pt x="8883" y="0"/>
                        <a:pt x="8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1953;p50">
                  <a:extLst>
                    <a:ext uri="{FF2B5EF4-FFF2-40B4-BE49-F238E27FC236}">
                      <a16:creationId xmlns:a16="http://schemas.microsoft.com/office/drawing/2014/main" id="{490153BC-D06B-025F-706A-3DD8712DFFA3}"/>
                    </a:ext>
                  </a:extLst>
                </p:cNvPr>
                <p:cNvSpPr/>
                <p:nvPr/>
              </p:nvSpPr>
              <p:spPr>
                <a:xfrm>
                  <a:off x="2669139" y="4261987"/>
                  <a:ext cx="135514" cy="219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" h="7925" fill="none" extrusionOk="0">
                      <a:moveTo>
                        <a:pt x="1" y="7493"/>
                      </a:moveTo>
                      <a:cubicBezTo>
                        <a:pt x="1" y="7493"/>
                        <a:pt x="1706" y="3468"/>
                        <a:pt x="4889" y="0"/>
                      </a:cubicBezTo>
                      <a:cubicBezTo>
                        <a:pt x="4889" y="0"/>
                        <a:pt x="2763" y="6071"/>
                        <a:pt x="1103" y="7925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1954;p50">
                  <a:extLst>
                    <a:ext uri="{FF2B5EF4-FFF2-40B4-BE49-F238E27FC236}">
                      <a16:creationId xmlns:a16="http://schemas.microsoft.com/office/drawing/2014/main" id="{010CCC73-A0B6-FE91-0147-138A4D308D5B}"/>
                    </a:ext>
                  </a:extLst>
                </p:cNvPr>
                <p:cNvSpPr/>
                <p:nvPr/>
              </p:nvSpPr>
              <p:spPr>
                <a:xfrm>
                  <a:off x="2743491" y="4238127"/>
                  <a:ext cx="189803" cy="32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11672" extrusionOk="0">
                      <a:moveTo>
                        <a:pt x="3123" y="0"/>
                      </a:moveTo>
                      <a:cubicBezTo>
                        <a:pt x="2691" y="0"/>
                        <a:pt x="2638" y="1976"/>
                        <a:pt x="2638" y="1976"/>
                      </a:cubicBezTo>
                      <a:cubicBezTo>
                        <a:pt x="2638" y="1976"/>
                        <a:pt x="1" y="11412"/>
                        <a:pt x="3207" y="11662"/>
                      </a:cubicBezTo>
                      <a:cubicBezTo>
                        <a:pt x="3291" y="11669"/>
                        <a:pt x="3372" y="11672"/>
                        <a:pt x="3451" y="11672"/>
                      </a:cubicBezTo>
                      <a:cubicBezTo>
                        <a:pt x="6848" y="11672"/>
                        <a:pt x="5214" y="5536"/>
                        <a:pt x="4003" y="1680"/>
                      </a:cubicBezTo>
                      <a:cubicBezTo>
                        <a:pt x="3606" y="428"/>
                        <a:pt x="3323" y="0"/>
                        <a:pt x="31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1955;p50">
                  <a:extLst>
                    <a:ext uri="{FF2B5EF4-FFF2-40B4-BE49-F238E27FC236}">
                      <a16:creationId xmlns:a16="http://schemas.microsoft.com/office/drawing/2014/main" id="{294FDA11-5391-E3BF-A84C-CD9B7B5FC28B}"/>
                    </a:ext>
                  </a:extLst>
                </p:cNvPr>
                <p:cNvSpPr/>
                <p:nvPr/>
              </p:nvSpPr>
              <p:spPr>
                <a:xfrm>
                  <a:off x="2808725" y="4276148"/>
                  <a:ext cx="63018" cy="247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" h="8938" fill="none" extrusionOk="0">
                      <a:moveTo>
                        <a:pt x="682" y="8937"/>
                      </a:moveTo>
                      <a:cubicBezTo>
                        <a:pt x="682" y="8937"/>
                        <a:pt x="0" y="4628"/>
                        <a:pt x="853" y="1"/>
                      </a:cubicBezTo>
                      <a:cubicBezTo>
                        <a:pt x="853" y="1"/>
                        <a:pt x="2274" y="6265"/>
                        <a:pt x="1853" y="8721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1956;p50">
                  <a:extLst>
                    <a:ext uri="{FF2B5EF4-FFF2-40B4-BE49-F238E27FC236}">
                      <a16:creationId xmlns:a16="http://schemas.microsoft.com/office/drawing/2014/main" id="{F88AD8DB-A8EE-47B0-7A9C-6F230FD360BC}"/>
                    </a:ext>
                  </a:extLst>
                </p:cNvPr>
                <p:cNvSpPr/>
                <p:nvPr/>
              </p:nvSpPr>
              <p:spPr>
                <a:xfrm>
                  <a:off x="2817814" y="4222137"/>
                  <a:ext cx="286464" cy="2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7" h="9871" extrusionOk="0">
                      <a:moveTo>
                        <a:pt x="641" y="0"/>
                      </a:moveTo>
                      <a:cubicBezTo>
                        <a:pt x="1" y="0"/>
                        <a:pt x="1218" y="1950"/>
                        <a:pt x="1218" y="1950"/>
                      </a:cubicBezTo>
                      <a:cubicBezTo>
                        <a:pt x="1218" y="1950"/>
                        <a:pt x="3810" y="9870"/>
                        <a:pt x="6425" y="9870"/>
                      </a:cubicBezTo>
                      <a:cubicBezTo>
                        <a:pt x="6645" y="9870"/>
                        <a:pt x="6866" y="9814"/>
                        <a:pt x="7085" y="9692"/>
                      </a:cubicBezTo>
                      <a:cubicBezTo>
                        <a:pt x="10336" y="7862"/>
                        <a:pt x="5425" y="3530"/>
                        <a:pt x="2196" y="938"/>
                      </a:cubicBezTo>
                      <a:cubicBezTo>
                        <a:pt x="1342" y="253"/>
                        <a:pt x="871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1957;p50">
                  <a:extLst>
                    <a:ext uri="{FF2B5EF4-FFF2-40B4-BE49-F238E27FC236}">
                      <a16:creationId xmlns:a16="http://schemas.microsoft.com/office/drawing/2014/main" id="{7B916232-2695-5104-E996-45C05CEAA2E1}"/>
                    </a:ext>
                  </a:extLst>
                </p:cNvPr>
                <p:cNvSpPr/>
                <p:nvPr/>
              </p:nvSpPr>
              <p:spPr>
                <a:xfrm>
                  <a:off x="2855337" y="4253175"/>
                  <a:ext cx="157241" cy="208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" h="7538" fill="none" extrusionOk="0">
                      <a:moveTo>
                        <a:pt x="4821" y="7538"/>
                      </a:moveTo>
                      <a:cubicBezTo>
                        <a:pt x="4821" y="7538"/>
                        <a:pt x="1854" y="4332"/>
                        <a:pt x="1" y="0"/>
                      </a:cubicBezTo>
                      <a:cubicBezTo>
                        <a:pt x="1" y="0"/>
                        <a:pt x="4662" y="4423"/>
                        <a:pt x="5674" y="6708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5" name="Google Shape;1958;p50">
                  <a:extLst>
                    <a:ext uri="{FF2B5EF4-FFF2-40B4-BE49-F238E27FC236}">
                      <a16:creationId xmlns:a16="http://schemas.microsoft.com/office/drawing/2014/main" id="{C2D51127-D3C2-160A-8673-28EF13605E8F}"/>
                    </a:ext>
                  </a:extLst>
                </p:cNvPr>
                <p:cNvSpPr/>
                <p:nvPr/>
              </p:nvSpPr>
              <p:spPr>
                <a:xfrm>
                  <a:off x="2471913" y="4017262"/>
                  <a:ext cx="355441" cy="200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6" h="7236" extrusionOk="0">
                      <a:moveTo>
                        <a:pt x="3470" y="1"/>
                      </a:moveTo>
                      <a:cubicBezTo>
                        <a:pt x="3047" y="1"/>
                        <a:pt x="2677" y="150"/>
                        <a:pt x="2388" y="498"/>
                      </a:cubicBezTo>
                      <a:cubicBezTo>
                        <a:pt x="1" y="3374"/>
                        <a:pt x="6151" y="5637"/>
                        <a:pt x="10096" y="6887"/>
                      </a:cubicBezTo>
                      <a:cubicBezTo>
                        <a:pt x="10880" y="7136"/>
                        <a:pt x="11373" y="7235"/>
                        <a:pt x="11662" y="7235"/>
                      </a:cubicBezTo>
                      <a:cubicBezTo>
                        <a:pt x="12825" y="7235"/>
                        <a:pt x="10642" y="5614"/>
                        <a:pt x="10642" y="5614"/>
                      </a:cubicBezTo>
                      <a:cubicBezTo>
                        <a:pt x="10642" y="5614"/>
                        <a:pt x="6062" y="1"/>
                        <a:pt x="34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1959;p50">
                  <a:extLst>
                    <a:ext uri="{FF2B5EF4-FFF2-40B4-BE49-F238E27FC236}">
                      <a16:creationId xmlns:a16="http://schemas.microsoft.com/office/drawing/2014/main" id="{D7DB3F67-EC8A-08CE-FF07-573DDDB1133F}"/>
                    </a:ext>
                  </a:extLst>
                </p:cNvPr>
                <p:cNvSpPr/>
                <p:nvPr/>
              </p:nvSpPr>
              <p:spPr>
                <a:xfrm>
                  <a:off x="2557599" y="4048993"/>
                  <a:ext cx="213663" cy="146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0" h="5288" fill="none" extrusionOk="0">
                      <a:moveTo>
                        <a:pt x="513" y="1"/>
                      </a:moveTo>
                      <a:cubicBezTo>
                        <a:pt x="513" y="1"/>
                        <a:pt x="4424" y="1922"/>
                        <a:pt x="7709" y="5288"/>
                      </a:cubicBezTo>
                      <a:cubicBezTo>
                        <a:pt x="7709" y="5288"/>
                        <a:pt x="1775" y="2832"/>
                        <a:pt x="1" y="1070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1960;p50">
                  <a:extLst>
                    <a:ext uri="{FF2B5EF4-FFF2-40B4-BE49-F238E27FC236}">
                      <a16:creationId xmlns:a16="http://schemas.microsoft.com/office/drawing/2014/main" id="{A4E8875B-FF5A-81B6-BD81-6003836B7BAF}"/>
                    </a:ext>
                  </a:extLst>
                </p:cNvPr>
                <p:cNvSpPr/>
                <p:nvPr/>
              </p:nvSpPr>
              <p:spPr>
                <a:xfrm>
                  <a:off x="2464043" y="4167184"/>
                  <a:ext cx="393213" cy="107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" h="3872" extrusionOk="0">
                      <a:moveTo>
                        <a:pt x="2993" y="0"/>
                      </a:moveTo>
                      <a:cubicBezTo>
                        <a:pt x="1537" y="0"/>
                        <a:pt x="392" y="357"/>
                        <a:pt x="250" y="1432"/>
                      </a:cubicBezTo>
                      <a:cubicBezTo>
                        <a:pt x="0" y="3281"/>
                        <a:pt x="1482" y="3872"/>
                        <a:pt x="3528" y="3872"/>
                      </a:cubicBezTo>
                      <a:cubicBezTo>
                        <a:pt x="5569" y="3872"/>
                        <a:pt x="8171" y="3284"/>
                        <a:pt x="10176" y="2773"/>
                      </a:cubicBezTo>
                      <a:cubicBezTo>
                        <a:pt x="14189" y="1750"/>
                        <a:pt x="9948" y="1386"/>
                        <a:pt x="9948" y="1386"/>
                      </a:cubicBezTo>
                      <a:cubicBezTo>
                        <a:pt x="9948" y="1386"/>
                        <a:pt x="5865" y="0"/>
                        <a:pt x="29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1961;p50">
                  <a:extLst>
                    <a:ext uri="{FF2B5EF4-FFF2-40B4-BE49-F238E27FC236}">
                      <a16:creationId xmlns:a16="http://schemas.microsoft.com/office/drawing/2014/main" id="{8DC8726B-E690-F912-70B4-262EBB7B68F1}"/>
                    </a:ext>
                  </a:extLst>
                </p:cNvPr>
                <p:cNvSpPr/>
                <p:nvPr/>
              </p:nvSpPr>
              <p:spPr>
                <a:xfrm>
                  <a:off x="2509102" y="4191737"/>
                  <a:ext cx="247029" cy="60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" h="2183" fill="none" extrusionOk="0">
                      <a:moveTo>
                        <a:pt x="0" y="443"/>
                      </a:moveTo>
                      <a:cubicBezTo>
                        <a:pt x="0" y="443"/>
                        <a:pt x="4343" y="0"/>
                        <a:pt x="8913" y="1114"/>
                      </a:cubicBezTo>
                      <a:cubicBezTo>
                        <a:pt x="8913" y="1114"/>
                        <a:pt x="2570" y="2183"/>
                        <a:pt x="137" y="1626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1962;p50">
                  <a:extLst>
                    <a:ext uri="{FF2B5EF4-FFF2-40B4-BE49-F238E27FC236}">
                      <a16:creationId xmlns:a16="http://schemas.microsoft.com/office/drawing/2014/main" id="{1D6F7BF4-0A27-E62F-60ED-65D8E2A8BFD4}"/>
                    </a:ext>
                  </a:extLst>
                </p:cNvPr>
                <p:cNvSpPr/>
                <p:nvPr/>
              </p:nvSpPr>
              <p:spPr>
                <a:xfrm>
                  <a:off x="2492392" y="4222719"/>
                  <a:ext cx="321520" cy="20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2" h="7263" extrusionOk="0">
                      <a:moveTo>
                        <a:pt x="11210" y="1"/>
                      </a:moveTo>
                      <a:cubicBezTo>
                        <a:pt x="10689" y="1"/>
                        <a:pt x="9471" y="678"/>
                        <a:pt x="9471" y="678"/>
                      </a:cubicBezTo>
                      <a:cubicBezTo>
                        <a:pt x="9471" y="678"/>
                        <a:pt x="1" y="3202"/>
                        <a:pt x="1422" y="6101"/>
                      </a:cubicBezTo>
                      <a:cubicBezTo>
                        <a:pt x="1823" y="6923"/>
                        <a:pt x="2401" y="7263"/>
                        <a:pt x="3086" y="7263"/>
                      </a:cubicBezTo>
                      <a:cubicBezTo>
                        <a:pt x="5198" y="7263"/>
                        <a:pt x="8328" y="4028"/>
                        <a:pt x="10415" y="1702"/>
                      </a:cubicBezTo>
                      <a:cubicBezTo>
                        <a:pt x="11601" y="379"/>
                        <a:pt x="11600" y="1"/>
                        <a:pt x="112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1963;p50">
                  <a:extLst>
                    <a:ext uri="{FF2B5EF4-FFF2-40B4-BE49-F238E27FC236}">
                      <a16:creationId xmlns:a16="http://schemas.microsoft.com/office/drawing/2014/main" id="{E8117D27-EE7B-CA64-8752-70B97A1681E9}"/>
                    </a:ext>
                  </a:extLst>
                </p:cNvPr>
                <p:cNvSpPr/>
                <p:nvPr/>
              </p:nvSpPr>
              <p:spPr>
                <a:xfrm>
                  <a:off x="2561700" y="4246551"/>
                  <a:ext cx="215548" cy="146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8" h="5299" fill="none" extrusionOk="0">
                      <a:moveTo>
                        <a:pt x="1" y="4400"/>
                      </a:moveTo>
                      <a:cubicBezTo>
                        <a:pt x="1" y="4400"/>
                        <a:pt x="3366" y="1615"/>
                        <a:pt x="7777" y="0"/>
                      </a:cubicBezTo>
                      <a:cubicBezTo>
                        <a:pt x="7777" y="0"/>
                        <a:pt x="3105" y="4411"/>
                        <a:pt x="774" y="5298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1" name="Google Shape;1964;p50">
                  <a:extLst>
                    <a:ext uri="{FF2B5EF4-FFF2-40B4-BE49-F238E27FC236}">
                      <a16:creationId xmlns:a16="http://schemas.microsoft.com/office/drawing/2014/main" id="{06216E45-647B-E20D-8285-624AC188E182}"/>
                    </a:ext>
                  </a:extLst>
                </p:cNvPr>
                <p:cNvSpPr/>
                <p:nvPr/>
              </p:nvSpPr>
              <p:spPr>
                <a:xfrm>
                  <a:off x="2805677" y="4214655"/>
                  <a:ext cx="383984" cy="156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6" h="5647" extrusionOk="0">
                      <a:moveTo>
                        <a:pt x="2153" y="1"/>
                      </a:moveTo>
                      <a:cubicBezTo>
                        <a:pt x="1" y="1"/>
                        <a:pt x="2986" y="1458"/>
                        <a:pt x="2986" y="1458"/>
                      </a:cubicBezTo>
                      <a:cubicBezTo>
                        <a:pt x="2986" y="1458"/>
                        <a:pt x="7993" y="5647"/>
                        <a:pt x="10680" y="5647"/>
                      </a:cubicBezTo>
                      <a:cubicBezTo>
                        <a:pt x="11285" y="5647"/>
                        <a:pt x="11773" y="5435"/>
                        <a:pt x="12059" y="4914"/>
                      </a:cubicBezTo>
                      <a:cubicBezTo>
                        <a:pt x="13855" y="1652"/>
                        <a:pt x="7386" y="583"/>
                        <a:pt x="3282" y="83"/>
                      </a:cubicBezTo>
                      <a:cubicBezTo>
                        <a:pt x="2805" y="26"/>
                        <a:pt x="2435" y="1"/>
                        <a:pt x="2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2" name="Google Shape;1965;p50">
                  <a:extLst>
                    <a:ext uri="{FF2B5EF4-FFF2-40B4-BE49-F238E27FC236}">
                      <a16:creationId xmlns:a16="http://schemas.microsoft.com/office/drawing/2014/main" id="{47AD9908-C994-D8D4-13E6-5DC743BC04EE}"/>
                    </a:ext>
                  </a:extLst>
                </p:cNvPr>
                <p:cNvSpPr/>
                <p:nvPr/>
              </p:nvSpPr>
              <p:spPr>
                <a:xfrm>
                  <a:off x="2879612" y="4233638"/>
                  <a:ext cx="231898" cy="10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8" h="3832" fill="none" extrusionOk="0">
                      <a:moveTo>
                        <a:pt x="8072" y="3832"/>
                      </a:moveTo>
                      <a:cubicBezTo>
                        <a:pt x="8072" y="3832"/>
                        <a:pt x="3866" y="2683"/>
                        <a:pt x="0" y="0"/>
                      </a:cubicBezTo>
                      <a:cubicBezTo>
                        <a:pt x="0" y="0"/>
                        <a:pt x="6299" y="1285"/>
                        <a:pt x="8368" y="2683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3" name="Google Shape;1966;p50">
                  <a:extLst>
                    <a:ext uri="{FF2B5EF4-FFF2-40B4-BE49-F238E27FC236}">
                      <a16:creationId xmlns:a16="http://schemas.microsoft.com/office/drawing/2014/main" id="{FB9D9B69-FCA1-DC7D-24C7-18189088D9F9}"/>
                    </a:ext>
                  </a:extLst>
                </p:cNvPr>
                <p:cNvSpPr/>
                <p:nvPr/>
              </p:nvSpPr>
              <p:spPr>
                <a:xfrm>
                  <a:off x="2759259" y="4148008"/>
                  <a:ext cx="138646" cy="1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4961" extrusionOk="0">
                      <a:moveTo>
                        <a:pt x="2469" y="0"/>
                      </a:moveTo>
                      <a:cubicBezTo>
                        <a:pt x="1926" y="0"/>
                        <a:pt x="1410" y="218"/>
                        <a:pt x="921" y="646"/>
                      </a:cubicBezTo>
                      <a:cubicBezTo>
                        <a:pt x="364" y="1112"/>
                        <a:pt x="68" y="1669"/>
                        <a:pt x="34" y="2294"/>
                      </a:cubicBezTo>
                      <a:cubicBezTo>
                        <a:pt x="0" y="2931"/>
                        <a:pt x="216" y="3511"/>
                        <a:pt x="694" y="4057"/>
                      </a:cubicBezTo>
                      <a:cubicBezTo>
                        <a:pt x="1171" y="4614"/>
                        <a:pt x="1717" y="4909"/>
                        <a:pt x="2342" y="4955"/>
                      </a:cubicBezTo>
                      <a:cubicBezTo>
                        <a:pt x="2399" y="4959"/>
                        <a:pt x="2455" y="4961"/>
                        <a:pt x="2511" y="4961"/>
                      </a:cubicBezTo>
                      <a:cubicBezTo>
                        <a:pt x="3074" y="4961"/>
                        <a:pt x="3608" y="4752"/>
                        <a:pt x="4104" y="4318"/>
                      </a:cubicBezTo>
                      <a:cubicBezTo>
                        <a:pt x="4650" y="3841"/>
                        <a:pt x="4946" y="3283"/>
                        <a:pt x="4968" y="2670"/>
                      </a:cubicBezTo>
                      <a:cubicBezTo>
                        <a:pt x="5003" y="2056"/>
                        <a:pt x="4787" y="1464"/>
                        <a:pt x="4309" y="919"/>
                      </a:cubicBezTo>
                      <a:cubicBezTo>
                        <a:pt x="3832" y="373"/>
                        <a:pt x="3286" y="66"/>
                        <a:pt x="2661" y="9"/>
                      </a:cubicBezTo>
                      <a:cubicBezTo>
                        <a:pt x="2596" y="3"/>
                        <a:pt x="2533" y="0"/>
                        <a:pt x="24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4" name="Google Shape;1967;p50">
                  <a:extLst>
                    <a:ext uri="{FF2B5EF4-FFF2-40B4-BE49-F238E27FC236}">
                      <a16:creationId xmlns:a16="http://schemas.microsoft.com/office/drawing/2014/main" id="{D9C8DD7E-8D6F-3576-0E27-0D487C901CEB}"/>
                    </a:ext>
                  </a:extLst>
                </p:cNvPr>
                <p:cNvSpPr/>
                <p:nvPr/>
              </p:nvSpPr>
              <p:spPr>
                <a:xfrm>
                  <a:off x="2792652" y="4181567"/>
                  <a:ext cx="71221" cy="7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" h="2563" extrusionOk="0">
                      <a:moveTo>
                        <a:pt x="1293" y="0"/>
                      </a:moveTo>
                      <a:cubicBezTo>
                        <a:pt x="992" y="0"/>
                        <a:pt x="697" y="113"/>
                        <a:pt x="478" y="322"/>
                      </a:cubicBezTo>
                      <a:cubicBezTo>
                        <a:pt x="216" y="538"/>
                        <a:pt x="46" y="845"/>
                        <a:pt x="23" y="1174"/>
                      </a:cubicBezTo>
                      <a:cubicBezTo>
                        <a:pt x="0" y="1515"/>
                        <a:pt x="125" y="1845"/>
                        <a:pt x="364" y="2084"/>
                      </a:cubicBezTo>
                      <a:cubicBezTo>
                        <a:pt x="569" y="2357"/>
                        <a:pt x="876" y="2527"/>
                        <a:pt x="1217" y="2561"/>
                      </a:cubicBezTo>
                      <a:cubicBezTo>
                        <a:pt x="1232" y="2562"/>
                        <a:pt x="1247" y="2562"/>
                        <a:pt x="1262" y="2562"/>
                      </a:cubicBezTo>
                      <a:cubicBezTo>
                        <a:pt x="1576" y="2562"/>
                        <a:pt x="1888" y="2449"/>
                        <a:pt x="2126" y="2232"/>
                      </a:cubicBezTo>
                      <a:cubicBezTo>
                        <a:pt x="2388" y="2016"/>
                        <a:pt x="2547" y="1709"/>
                        <a:pt x="2570" y="1379"/>
                      </a:cubicBezTo>
                      <a:cubicBezTo>
                        <a:pt x="2558" y="685"/>
                        <a:pt x="2058" y="106"/>
                        <a:pt x="1376" y="3"/>
                      </a:cubicBezTo>
                      <a:cubicBezTo>
                        <a:pt x="1348" y="1"/>
                        <a:pt x="1321" y="0"/>
                        <a:pt x="12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" name="Google Shape;1968;p50">
                <a:extLst>
                  <a:ext uri="{FF2B5EF4-FFF2-40B4-BE49-F238E27FC236}">
                    <a16:creationId xmlns:a16="http://schemas.microsoft.com/office/drawing/2014/main" id="{17923DB4-CC3E-FD1F-0100-8B6695D74B20}"/>
                  </a:ext>
                </a:extLst>
              </p:cNvPr>
              <p:cNvGrpSpPr/>
              <p:nvPr/>
            </p:nvGrpSpPr>
            <p:grpSpPr>
              <a:xfrm rot="8800623">
                <a:off x="3273500" y="2872473"/>
                <a:ext cx="890612" cy="845046"/>
                <a:chOff x="4650882" y="4443805"/>
                <a:chExt cx="890706" cy="845134"/>
              </a:xfrm>
            </p:grpSpPr>
            <p:sp>
              <p:nvSpPr>
                <p:cNvPr id="2711" name="Google Shape;1969;p50">
                  <a:extLst>
                    <a:ext uri="{FF2B5EF4-FFF2-40B4-BE49-F238E27FC236}">
                      <a16:creationId xmlns:a16="http://schemas.microsoft.com/office/drawing/2014/main" id="{3C4BF603-2E61-8D42-F469-1A6516579843}"/>
                    </a:ext>
                  </a:extLst>
                </p:cNvPr>
                <p:cNvSpPr/>
                <p:nvPr/>
              </p:nvSpPr>
              <p:spPr>
                <a:xfrm>
                  <a:off x="4757352" y="4522535"/>
                  <a:ext cx="784236" cy="737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6605" extrusionOk="0">
                      <a:moveTo>
                        <a:pt x="251" y="1"/>
                      </a:moveTo>
                      <a:lnTo>
                        <a:pt x="1" y="80"/>
                      </a:lnTo>
                      <a:cubicBezTo>
                        <a:pt x="12" y="114"/>
                        <a:pt x="1467" y="4923"/>
                        <a:pt x="5651" y="10574"/>
                      </a:cubicBezTo>
                      <a:cubicBezTo>
                        <a:pt x="9505" y="15781"/>
                        <a:pt x="16554" y="22784"/>
                        <a:pt x="28219" y="26604"/>
                      </a:cubicBezTo>
                      <a:lnTo>
                        <a:pt x="28298" y="26365"/>
                      </a:lnTo>
                      <a:cubicBezTo>
                        <a:pt x="16702" y="22568"/>
                        <a:pt x="9699" y="15599"/>
                        <a:pt x="5856" y="10426"/>
                      </a:cubicBezTo>
                      <a:cubicBezTo>
                        <a:pt x="1695" y="4821"/>
                        <a:pt x="262" y="57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1970;p50">
                  <a:extLst>
                    <a:ext uri="{FF2B5EF4-FFF2-40B4-BE49-F238E27FC236}">
                      <a16:creationId xmlns:a16="http://schemas.microsoft.com/office/drawing/2014/main" id="{2C23159C-46AE-E56F-8DEA-F8EBF6F58638}"/>
                    </a:ext>
                  </a:extLst>
                </p:cNvPr>
                <p:cNvSpPr/>
                <p:nvPr/>
              </p:nvSpPr>
              <p:spPr>
                <a:xfrm>
                  <a:off x="4652129" y="4443805"/>
                  <a:ext cx="196953" cy="270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9754" extrusionOk="0">
                      <a:moveTo>
                        <a:pt x="3754" y="0"/>
                      </a:moveTo>
                      <a:cubicBezTo>
                        <a:pt x="3545" y="0"/>
                        <a:pt x="3325" y="65"/>
                        <a:pt x="3093" y="204"/>
                      </a:cubicBezTo>
                      <a:cubicBezTo>
                        <a:pt x="0" y="2068"/>
                        <a:pt x="7106" y="9754"/>
                        <a:pt x="7106" y="9754"/>
                      </a:cubicBezTo>
                      <a:cubicBezTo>
                        <a:pt x="7106" y="9754"/>
                        <a:pt x="6318" y="0"/>
                        <a:pt x="37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1971;p50">
                  <a:extLst>
                    <a:ext uri="{FF2B5EF4-FFF2-40B4-BE49-F238E27FC236}">
                      <a16:creationId xmlns:a16="http://schemas.microsoft.com/office/drawing/2014/main" id="{18366FF2-6802-9E2E-2076-1D2184D2DC24}"/>
                    </a:ext>
                  </a:extLst>
                </p:cNvPr>
                <p:cNvSpPr/>
                <p:nvPr/>
              </p:nvSpPr>
              <p:spPr>
                <a:xfrm>
                  <a:off x="4851545" y="4569147"/>
                  <a:ext cx="163892" cy="226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4" h="8187" extrusionOk="0">
                      <a:moveTo>
                        <a:pt x="2584" y="0"/>
                      </a:moveTo>
                      <a:cubicBezTo>
                        <a:pt x="0" y="0"/>
                        <a:pt x="1968" y="8187"/>
                        <a:pt x="1968" y="8187"/>
                      </a:cubicBezTo>
                      <a:cubicBezTo>
                        <a:pt x="1968" y="8187"/>
                        <a:pt x="5913" y="126"/>
                        <a:pt x="2627" y="1"/>
                      </a:cubicBezTo>
                      <a:cubicBezTo>
                        <a:pt x="2613" y="1"/>
                        <a:pt x="2599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1972;p50">
                  <a:extLst>
                    <a:ext uri="{FF2B5EF4-FFF2-40B4-BE49-F238E27FC236}">
                      <a16:creationId xmlns:a16="http://schemas.microsoft.com/office/drawing/2014/main" id="{1F93B143-ACD5-5661-C5B5-AE278F711DC2}"/>
                    </a:ext>
                  </a:extLst>
                </p:cNvPr>
                <p:cNvSpPr/>
                <p:nvPr/>
              </p:nvSpPr>
              <p:spPr>
                <a:xfrm>
                  <a:off x="4650882" y="4681768"/>
                  <a:ext cx="250798" cy="11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4101" extrusionOk="0">
                      <a:moveTo>
                        <a:pt x="2116" y="1"/>
                      </a:moveTo>
                      <a:cubicBezTo>
                        <a:pt x="1665" y="1"/>
                        <a:pt x="1325" y="176"/>
                        <a:pt x="1160" y="598"/>
                      </a:cubicBezTo>
                      <a:cubicBezTo>
                        <a:pt x="0" y="3543"/>
                        <a:pt x="9050" y="4100"/>
                        <a:pt x="9050" y="4100"/>
                      </a:cubicBezTo>
                      <a:cubicBezTo>
                        <a:pt x="9050" y="4100"/>
                        <a:pt x="4295" y="1"/>
                        <a:pt x="211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1973;p50">
                  <a:extLst>
                    <a:ext uri="{FF2B5EF4-FFF2-40B4-BE49-F238E27FC236}">
                      <a16:creationId xmlns:a16="http://schemas.microsoft.com/office/drawing/2014/main" id="{47D7DC63-D810-BA01-BA59-4E407B6CF7DD}"/>
                    </a:ext>
                  </a:extLst>
                </p:cNvPr>
                <p:cNvSpPr/>
                <p:nvPr/>
              </p:nvSpPr>
              <p:spPr>
                <a:xfrm>
                  <a:off x="4930635" y="4727438"/>
                  <a:ext cx="161204" cy="20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7" h="7307" extrusionOk="0">
                      <a:moveTo>
                        <a:pt x="2813" y="0"/>
                      </a:moveTo>
                      <a:cubicBezTo>
                        <a:pt x="2757" y="0"/>
                        <a:pt x="2699" y="3"/>
                        <a:pt x="2638" y="8"/>
                      </a:cubicBezTo>
                      <a:cubicBezTo>
                        <a:pt x="1" y="247"/>
                        <a:pt x="3275" y="7307"/>
                        <a:pt x="3275" y="7307"/>
                      </a:cubicBezTo>
                      <a:cubicBezTo>
                        <a:pt x="3275" y="7307"/>
                        <a:pt x="5817" y="0"/>
                        <a:pt x="281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1974;p50">
                  <a:extLst>
                    <a:ext uri="{FF2B5EF4-FFF2-40B4-BE49-F238E27FC236}">
                      <a16:creationId xmlns:a16="http://schemas.microsoft.com/office/drawing/2014/main" id="{6BBDFFE6-7B4E-AC0A-791C-11E78ED296C8}"/>
                    </a:ext>
                  </a:extLst>
                </p:cNvPr>
                <p:cNvSpPr/>
                <p:nvPr/>
              </p:nvSpPr>
              <p:spPr>
                <a:xfrm>
                  <a:off x="4837855" y="4854109"/>
                  <a:ext cx="179134" cy="81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" h="2934" extrusionOk="0">
                      <a:moveTo>
                        <a:pt x="1480" y="1"/>
                      </a:moveTo>
                      <a:cubicBezTo>
                        <a:pt x="983" y="1"/>
                        <a:pt x="607" y="222"/>
                        <a:pt x="461" y="792"/>
                      </a:cubicBezTo>
                      <a:cubicBezTo>
                        <a:pt x="1" y="2561"/>
                        <a:pt x="2082" y="2934"/>
                        <a:pt x="3918" y="2934"/>
                      </a:cubicBezTo>
                      <a:cubicBezTo>
                        <a:pt x="5256" y="2934"/>
                        <a:pt x="6464" y="2736"/>
                        <a:pt x="6464" y="2736"/>
                      </a:cubicBezTo>
                      <a:cubicBezTo>
                        <a:pt x="6464" y="2736"/>
                        <a:pt x="3226" y="1"/>
                        <a:pt x="14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1975;p50">
                  <a:extLst>
                    <a:ext uri="{FF2B5EF4-FFF2-40B4-BE49-F238E27FC236}">
                      <a16:creationId xmlns:a16="http://schemas.microsoft.com/office/drawing/2014/main" id="{C7431A02-C65C-136C-535B-D569EA470ACA}"/>
                    </a:ext>
                  </a:extLst>
                </p:cNvPr>
                <p:cNvSpPr/>
                <p:nvPr/>
              </p:nvSpPr>
              <p:spPr>
                <a:xfrm>
                  <a:off x="5044365" y="4871319"/>
                  <a:ext cx="154636" cy="17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6447" extrusionOk="0">
                      <a:moveTo>
                        <a:pt x="3027" y="0"/>
                      </a:moveTo>
                      <a:cubicBezTo>
                        <a:pt x="2892" y="0"/>
                        <a:pt x="2743" y="18"/>
                        <a:pt x="2582" y="57"/>
                      </a:cubicBezTo>
                      <a:cubicBezTo>
                        <a:pt x="1" y="659"/>
                        <a:pt x="3776" y="6446"/>
                        <a:pt x="3776" y="6446"/>
                      </a:cubicBezTo>
                      <a:cubicBezTo>
                        <a:pt x="3776" y="6446"/>
                        <a:pt x="5579" y="0"/>
                        <a:pt x="302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1976;p50">
                  <a:extLst>
                    <a:ext uri="{FF2B5EF4-FFF2-40B4-BE49-F238E27FC236}">
                      <a16:creationId xmlns:a16="http://schemas.microsoft.com/office/drawing/2014/main" id="{51A1081A-45A5-38BB-9457-21707E7E1ED9}"/>
                    </a:ext>
                  </a:extLst>
                </p:cNvPr>
                <p:cNvSpPr/>
                <p:nvPr/>
              </p:nvSpPr>
              <p:spPr>
                <a:xfrm>
                  <a:off x="4903782" y="4989843"/>
                  <a:ext cx="241126" cy="7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1" h="2742" extrusionOk="0">
                      <a:moveTo>
                        <a:pt x="1631" y="0"/>
                      </a:moveTo>
                      <a:cubicBezTo>
                        <a:pt x="803" y="0"/>
                        <a:pt x="223" y="250"/>
                        <a:pt x="151" y="919"/>
                      </a:cubicBezTo>
                      <a:cubicBezTo>
                        <a:pt x="1" y="2353"/>
                        <a:pt x="1773" y="2742"/>
                        <a:pt x="3742" y="2742"/>
                      </a:cubicBezTo>
                      <a:cubicBezTo>
                        <a:pt x="6082" y="2742"/>
                        <a:pt x="8701" y="2192"/>
                        <a:pt x="8701" y="2192"/>
                      </a:cubicBezTo>
                      <a:cubicBezTo>
                        <a:pt x="8701" y="2192"/>
                        <a:pt x="4082" y="0"/>
                        <a:pt x="16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1977;p50">
                  <a:extLst>
                    <a:ext uri="{FF2B5EF4-FFF2-40B4-BE49-F238E27FC236}">
                      <a16:creationId xmlns:a16="http://schemas.microsoft.com/office/drawing/2014/main" id="{FEC59AB1-AE7E-4008-921F-2F7E8A0D3042}"/>
                    </a:ext>
                  </a:extLst>
                </p:cNvPr>
                <p:cNvSpPr/>
                <p:nvPr/>
              </p:nvSpPr>
              <p:spPr>
                <a:xfrm>
                  <a:off x="5165051" y="4923251"/>
                  <a:ext cx="154414" cy="22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" h="8029" extrusionOk="0">
                      <a:moveTo>
                        <a:pt x="2979" y="0"/>
                      </a:moveTo>
                      <a:cubicBezTo>
                        <a:pt x="2842" y="0"/>
                        <a:pt x="2694" y="23"/>
                        <a:pt x="2536" y="70"/>
                      </a:cubicBezTo>
                      <a:cubicBezTo>
                        <a:pt x="0" y="832"/>
                        <a:pt x="4525" y="8029"/>
                        <a:pt x="4525" y="8029"/>
                      </a:cubicBezTo>
                      <a:cubicBezTo>
                        <a:pt x="4525" y="8029"/>
                        <a:pt x="5571" y="0"/>
                        <a:pt x="29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1978;p50">
                  <a:extLst>
                    <a:ext uri="{FF2B5EF4-FFF2-40B4-BE49-F238E27FC236}">
                      <a16:creationId xmlns:a16="http://schemas.microsoft.com/office/drawing/2014/main" id="{34B47771-A9D6-808B-8777-E6B3638817E5}"/>
                    </a:ext>
                  </a:extLst>
                </p:cNvPr>
                <p:cNvSpPr/>
                <p:nvPr/>
              </p:nvSpPr>
              <p:spPr>
                <a:xfrm>
                  <a:off x="5097074" y="5104903"/>
                  <a:ext cx="189304" cy="72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1" h="2602" extrusionOk="0">
                      <a:moveTo>
                        <a:pt x="1584" y="1"/>
                      </a:moveTo>
                      <a:cubicBezTo>
                        <a:pt x="724" y="1"/>
                        <a:pt x="95" y="279"/>
                        <a:pt x="54" y="1076"/>
                      </a:cubicBezTo>
                      <a:cubicBezTo>
                        <a:pt x="0" y="2235"/>
                        <a:pt x="897" y="2602"/>
                        <a:pt x="2055" y="2602"/>
                      </a:cubicBezTo>
                      <a:cubicBezTo>
                        <a:pt x="4054" y="2602"/>
                        <a:pt x="6830" y="1508"/>
                        <a:pt x="6830" y="1508"/>
                      </a:cubicBezTo>
                      <a:cubicBezTo>
                        <a:pt x="6830" y="1508"/>
                        <a:pt x="3583" y="1"/>
                        <a:pt x="15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1979;p50">
                  <a:extLst>
                    <a:ext uri="{FF2B5EF4-FFF2-40B4-BE49-F238E27FC236}">
                      <a16:creationId xmlns:a16="http://schemas.microsoft.com/office/drawing/2014/main" id="{8797AD1A-9E20-4313-E3E3-D5557388CA02}"/>
                    </a:ext>
                  </a:extLst>
                </p:cNvPr>
                <p:cNvSpPr/>
                <p:nvPr/>
              </p:nvSpPr>
              <p:spPr>
                <a:xfrm>
                  <a:off x="5318493" y="5051613"/>
                  <a:ext cx="149980" cy="17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2" h="6398" extrusionOk="0">
                      <a:moveTo>
                        <a:pt x="3063" y="0"/>
                      </a:moveTo>
                      <a:cubicBezTo>
                        <a:pt x="2843" y="0"/>
                        <a:pt x="2604" y="63"/>
                        <a:pt x="2342" y="202"/>
                      </a:cubicBezTo>
                      <a:cubicBezTo>
                        <a:pt x="0" y="1452"/>
                        <a:pt x="5412" y="6398"/>
                        <a:pt x="5412" y="6398"/>
                      </a:cubicBezTo>
                      <a:cubicBezTo>
                        <a:pt x="5412" y="6398"/>
                        <a:pt x="5271" y="0"/>
                        <a:pt x="30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1980;p50">
                  <a:extLst>
                    <a:ext uri="{FF2B5EF4-FFF2-40B4-BE49-F238E27FC236}">
                      <a16:creationId xmlns:a16="http://schemas.microsoft.com/office/drawing/2014/main" id="{67AF06C7-448D-9ACA-D5BC-326E9D861B5B}"/>
                    </a:ext>
                  </a:extLst>
                </p:cNvPr>
                <p:cNvSpPr/>
                <p:nvPr/>
              </p:nvSpPr>
              <p:spPr>
                <a:xfrm>
                  <a:off x="5221833" y="5215529"/>
                  <a:ext cx="242540" cy="7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" h="2649" extrusionOk="0">
                      <a:moveTo>
                        <a:pt x="3446" y="0"/>
                      </a:moveTo>
                      <a:cubicBezTo>
                        <a:pt x="1591" y="0"/>
                        <a:pt x="1" y="322"/>
                        <a:pt x="168" y="1461"/>
                      </a:cubicBezTo>
                      <a:cubicBezTo>
                        <a:pt x="298" y="2334"/>
                        <a:pt x="1025" y="2648"/>
                        <a:pt x="2005" y="2648"/>
                      </a:cubicBezTo>
                      <a:cubicBezTo>
                        <a:pt x="4534" y="2648"/>
                        <a:pt x="8752" y="551"/>
                        <a:pt x="8752" y="551"/>
                      </a:cubicBezTo>
                      <a:cubicBezTo>
                        <a:pt x="8752" y="551"/>
                        <a:pt x="5872" y="0"/>
                        <a:pt x="34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" name="Google Shape;1981;p50">
                <a:extLst>
                  <a:ext uri="{FF2B5EF4-FFF2-40B4-BE49-F238E27FC236}">
                    <a16:creationId xmlns:a16="http://schemas.microsoft.com/office/drawing/2014/main" id="{2BCABEE5-B0EE-C300-8FCB-AA6CA3101CAB}"/>
                  </a:ext>
                </a:extLst>
              </p:cNvPr>
              <p:cNvGrpSpPr/>
              <p:nvPr/>
            </p:nvGrpSpPr>
            <p:grpSpPr>
              <a:xfrm rot="8100000">
                <a:off x="-221663" y="3226777"/>
                <a:ext cx="1052586" cy="2121196"/>
                <a:chOff x="5629449" y="2882345"/>
                <a:chExt cx="929782" cy="1873719"/>
              </a:xfrm>
            </p:grpSpPr>
            <p:sp>
              <p:nvSpPr>
                <p:cNvPr id="61" name="Google Shape;1982;p50">
                  <a:extLst>
                    <a:ext uri="{FF2B5EF4-FFF2-40B4-BE49-F238E27FC236}">
                      <a16:creationId xmlns:a16="http://schemas.microsoft.com/office/drawing/2014/main" id="{8C53187D-9D3E-5589-D55F-583D2778C9F6}"/>
                    </a:ext>
                  </a:extLst>
                </p:cNvPr>
                <p:cNvSpPr/>
                <p:nvPr/>
              </p:nvSpPr>
              <p:spPr>
                <a:xfrm>
                  <a:off x="5629449" y="3212838"/>
                  <a:ext cx="929782" cy="154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51" h="55687" fill="none" extrusionOk="0">
                      <a:moveTo>
                        <a:pt x="11006" y="1"/>
                      </a:moveTo>
                      <a:cubicBezTo>
                        <a:pt x="0" y="29981"/>
                        <a:pt x="33550" y="55686"/>
                        <a:pt x="33550" y="55686"/>
                      </a:cubicBezTo>
                    </a:path>
                  </a:pathLst>
                </a:custGeom>
                <a:noFill/>
                <a:ln w="91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983;p50">
                  <a:extLst>
                    <a:ext uri="{FF2B5EF4-FFF2-40B4-BE49-F238E27FC236}">
                      <a16:creationId xmlns:a16="http://schemas.microsoft.com/office/drawing/2014/main" id="{2DF30458-641B-18A0-B426-B6FB225BD4AA}"/>
                    </a:ext>
                  </a:extLst>
                </p:cNvPr>
                <p:cNvSpPr/>
                <p:nvPr/>
              </p:nvSpPr>
              <p:spPr>
                <a:xfrm>
                  <a:off x="5923391" y="4357621"/>
                  <a:ext cx="288626" cy="9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5" h="3319" extrusionOk="0">
                      <a:moveTo>
                        <a:pt x="4837" y="0"/>
                      </a:moveTo>
                      <a:cubicBezTo>
                        <a:pt x="3366" y="0"/>
                        <a:pt x="1709" y="388"/>
                        <a:pt x="1" y="1518"/>
                      </a:cubicBezTo>
                      <a:cubicBezTo>
                        <a:pt x="1" y="1518"/>
                        <a:pt x="2254" y="3319"/>
                        <a:pt x="5507" y="3319"/>
                      </a:cubicBezTo>
                      <a:cubicBezTo>
                        <a:pt x="6977" y="3319"/>
                        <a:pt x="8652" y="2950"/>
                        <a:pt x="10415" y="1881"/>
                      </a:cubicBezTo>
                      <a:cubicBezTo>
                        <a:pt x="10415" y="1881"/>
                        <a:pt x="8076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984;p50">
                  <a:extLst>
                    <a:ext uri="{FF2B5EF4-FFF2-40B4-BE49-F238E27FC236}">
                      <a16:creationId xmlns:a16="http://schemas.microsoft.com/office/drawing/2014/main" id="{39C54BF8-0ADF-5AFF-6F0A-F52DCFB8A5BE}"/>
                    </a:ext>
                  </a:extLst>
                </p:cNvPr>
                <p:cNvSpPr/>
                <p:nvPr/>
              </p:nvSpPr>
              <p:spPr>
                <a:xfrm>
                  <a:off x="5923391" y="4387328"/>
                  <a:ext cx="288321" cy="6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4" h="2247" extrusionOk="0">
                      <a:moveTo>
                        <a:pt x="3676" y="0"/>
                      </a:moveTo>
                      <a:cubicBezTo>
                        <a:pt x="2389" y="0"/>
                        <a:pt x="1101" y="119"/>
                        <a:pt x="1" y="446"/>
                      </a:cubicBezTo>
                      <a:cubicBezTo>
                        <a:pt x="1" y="446"/>
                        <a:pt x="2254" y="2247"/>
                        <a:pt x="5503" y="2247"/>
                      </a:cubicBezTo>
                      <a:cubicBezTo>
                        <a:pt x="6972" y="2247"/>
                        <a:pt x="8644" y="1878"/>
                        <a:pt x="10403" y="809"/>
                      </a:cubicBezTo>
                      <a:cubicBezTo>
                        <a:pt x="10403" y="809"/>
                        <a:pt x="7042" y="0"/>
                        <a:pt x="3676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1985;p50">
                  <a:extLst>
                    <a:ext uri="{FF2B5EF4-FFF2-40B4-BE49-F238E27FC236}">
                      <a16:creationId xmlns:a16="http://schemas.microsoft.com/office/drawing/2014/main" id="{8860E46B-D9D9-2920-3904-47F5B79DEA36}"/>
                    </a:ext>
                  </a:extLst>
                </p:cNvPr>
                <p:cNvSpPr/>
                <p:nvPr/>
              </p:nvSpPr>
              <p:spPr>
                <a:xfrm>
                  <a:off x="5812182" y="3967408"/>
                  <a:ext cx="206708" cy="15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9" h="5640" extrusionOk="0">
                      <a:moveTo>
                        <a:pt x="0" y="0"/>
                      </a:moveTo>
                      <a:cubicBezTo>
                        <a:pt x="0" y="0"/>
                        <a:pt x="1524" y="5241"/>
                        <a:pt x="7458" y="5639"/>
                      </a:cubicBezTo>
                      <a:cubicBezTo>
                        <a:pt x="7458" y="5639"/>
                        <a:pt x="5890" y="16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1986;p50">
                  <a:extLst>
                    <a:ext uri="{FF2B5EF4-FFF2-40B4-BE49-F238E27FC236}">
                      <a16:creationId xmlns:a16="http://schemas.microsoft.com/office/drawing/2014/main" id="{9792A11C-D8DA-A350-0653-45DE25B55A1C}"/>
                    </a:ext>
                  </a:extLst>
                </p:cNvPr>
                <p:cNvSpPr/>
                <p:nvPr/>
              </p:nvSpPr>
              <p:spPr>
                <a:xfrm>
                  <a:off x="5812182" y="3967408"/>
                  <a:ext cx="206708" cy="15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9" h="564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1524" y="5241"/>
                        <a:pt x="7458" y="5639"/>
                      </a:cubicBezTo>
                      <a:cubicBezTo>
                        <a:pt x="7458" y="5639"/>
                        <a:pt x="3536" y="1183"/>
                        <a:pt x="0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1987;p50">
                  <a:extLst>
                    <a:ext uri="{FF2B5EF4-FFF2-40B4-BE49-F238E27FC236}">
                      <a16:creationId xmlns:a16="http://schemas.microsoft.com/office/drawing/2014/main" id="{FFDCC7BA-05CF-C183-33EF-D3298ED25E05}"/>
                    </a:ext>
                  </a:extLst>
                </p:cNvPr>
                <p:cNvSpPr/>
                <p:nvPr/>
              </p:nvSpPr>
              <p:spPr>
                <a:xfrm>
                  <a:off x="5746006" y="3493561"/>
                  <a:ext cx="130470" cy="16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8" h="5947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0"/>
                      </a:lnTo>
                      <a:cubicBezTo>
                        <a:pt x="1" y="0"/>
                        <a:pt x="1" y="0"/>
                        <a:pt x="1" y="0"/>
                      </a:cubicBezTo>
                      <a:close/>
                      <a:moveTo>
                        <a:pt x="1" y="0"/>
                      </a:moveTo>
                      <a:cubicBezTo>
                        <a:pt x="12" y="7"/>
                        <a:pt x="141" y="4424"/>
                        <a:pt x="4708" y="5946"/>
                      </a:cubicBezTo>
                      <a:cubicBezTo>
                        <a:pt x="4708" y="5946"/>
                        <a:pt x="4583" y="133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1988;p50">
                  <a:extLst>
                    <a:ext uri="{FF2B5EF4-FFF2-40B4-BE49-F238E27FC236}">
                      <a16:creationId xmlns:a16="http://schemas.microsoft.com/office/drawing/2014/main" id="{437DAF83-0122-7373-155B-6B076294A71D}"/>
                    </a:ext>
                  </a:extLst>
                </p:cNvPr>
                <p:cNvSpPr/>
                <p:nvPr/>
              </p:nvSpPr>
              <p:spPr>
                <a:xfrm>
                  <a:off x="5746339" y="3493561"/>
                  <a:ext cx="130138" cy="16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" h="593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125" y="4423"/>
                        <a:pt x="4696" y="5935"/>
                      </a:cubicBezTo>
                      <a:cubicBezTo>
                        <a:pt x="4696" y="5935"/>
                        <a:pt x="2524" y="1649"/>
                        <a:pt x="0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2" name="Google Shape;1989;p50">
                  <a:extLst>
                    <a:ext uri="{FF2B5EF4-FFF2-40B4-BE49-F238E27FC236}">
                      <a16:creationId xmlns:a16="http://schemas.microsoft.com/office/drawing/2014/main" id="{30AE5CDC-7B67-028F-91AD-37D0E1F1786F}"/>
                    </a:ext>
                  </a:extLst>
                </p:cNvPr>
                <p:cNvSpPr/>
                <p:nvPr/>
              </p:nvSpPr>
              <p:spPr>
                <a:xfrm>
                  <a:off x="6014757" y="3983149"/>
                  <a:ext cx="206098" cy="28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0415" extrusionOk="0">
                      <a:moveTo>
                        <a:pt x="3878" y="1"/>
                      </a:moveTo>
                      <a:cubicBezTo>
                        <a:pt x="3877" y="1"/>
                        <a:pt x="1" y="5026"/>
                        <a:pt x="3741" y="10415"/>
                      </a:cubicBezTo>
                      <a:cubicBezTo>
                        <a:pt x="3741" y="10415"/>
                        <a:pt x="7436" y="5583"/>
                        <a:pt x="38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1990;p50">
                  <a:extLst>
                    <a:ext uri="{FF2B5EF4-FFF2-40B4-BE49-F238E27FC236}">
                      <a16:creationId xmlns:a16="http://schemas.microsoft.com/office/drawing/2014/main" id="{F9C02803-7F46-576E-F347-84A39EBB0FC5}"/>
                    </a:ext>
                  </a:extLst>
                </p:cNvPr>
                <p:cNvSpPr/>
                <p:nvPr/>
              </p:nvSpPr>
              <p:spPr>
                <a:xfrm>
                  <a:off x="6083123" y="3983149"/>
                  <a:ext cx="137731" cy="28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0" h="10415" extrusionOk="0">
                      <a:moveTo>
                        <a:pt x="1411" y="1"/>
                      </a:moveTo>
                      <a:cubicBezTo>
                        <a:pt x="1410" y="1"/>
                        <a:pt x="1" y="6459"/>
                        <a:pt x="1274" y="10415"/>
                      </a:cubicBezTo>
                      <a:cubicBezTo>
                        <a:pt x="1274" y="10415"/>
                        <a:pt x="4969" y="5583"/>
                        <a:pt x="1411" y="1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4" name="Google Shape;1991;p50">
                  <a:extLst>
                    <a:ext uri="{FF2B5EF4-FFF2-40B4-BE49-F238E27FC236}">
                      <a16:creationId xmlns:a16="http://schemas.microsoft.com/office/drawing/2014/main" id="{6E4F2057-577D-BD22-F486-9E6E437D599F}"/>
                    </a:ext>
                  </a:extLst>
                </p:cNvPr>
                <p:cNvSpPr/>
                <p:nvPr/>
              </p:nvSpPr>
              <p:spPr>
                <a:xfrm>
                  <a:off x="5862896" y="3629350"/>
                  <a:ext cx="199031" cy="28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10176" extrusionOk="0">
                      <a:moveTo>
                        <a:pt x="4776" y="0"/>
                      </a:moveTo>
                      <a:cubicBezTo>
                        <a:pt x="4776" y="1"/>
                        <a:pt x="1" y="4173"/>
                        <a:pt x="2627" y="10176"/>
                      </a:cubicBezTo>
                      <a:lnTo>
                        <a:pt x="2627" y="10176"/>
                      </a:lnTo>
                      <a:cubicBezTo>
                        <a:pt x="2632" y="10161"/>
                        <a:pt x="7182" y="6151"/>
                        <a:pt x="4776" y="0"/>
                      </a:cubicBezTo>
                      <a:close/>
                      <a:moveTo>
                        <a:pt x="2627" y="10176"/>
                      </a:moveTo>
                      <a:lnTo>
                        <a:pt x="2627" y="10176"/>
                      </a:lnTo>
                      <a:cubicBezTo>
                        <a:pt x="2627" y="10176"/>
                        <a:pt x="2627" y="10176"/>
                        <a:pt x="2627" y="10176"/>
                      </a:cubicBezTo>
                      <a:cubicBezTo>
                        <a:pt x="2627" y="10176"/>
                        <a:pt x="2627" y="10176"/>
                        <a:pt x="2627" y="1017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1992;p50">
                  <a:extLst>
                    <a:ext uri="{FF2B5EF4-FFF2-40B4-BE49-F238E27FC236}">
                      <a16:creationId xmlns:a16="http://schemas.microsoft.com/office/drawing/2014/main" id="{B4ED8EBE-A622-F119-1220-E19201685BE6}"/>
                    </a:ext>
                  </a:extLst>
                </p:cNvPr>
                <p:cNvSpPr/>
                <p:nvPr/>
              </p:nvSpPr>
              <p:spPr>
                <a:xfrm>
                  <a:off x="5922144" y="3629045"/>
                  <a:ext cx="139588" cy="282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10187" extrusionOk="0">
                      <a:moveTo>
                        <a:pt x="2626" y="0"/>
                      </a:moveTo>
                      <a:cubicBezTo>
                        <a:pt x="2626" y="0"/>
                        <a:pt x="0" y="6060"/>
                        <a:pt x="478" y="10187"/>
                      </a:cubicBezTo>
                      <a:cubicBezTo>
                        <a:pt x="478" y="10187"/>
                        <a:pt x="5037" y="6173"/>
                        <a:pt x="2626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1993;p50">
                  <a:extLst>
                    <a:ext uri="{FF2B5EF4-FFF2-40B4-BE49-F238E27FC236}">
                      <a16:creationId xmlns:a16="http://schemas.microsoft.com/office/drawing/2014/main" id="{B22B1C24-3766-86CE-0288-7E9119B18CAB}"/>
                    </a:ext>
                  </a:extLst>
                </p:cNvPr>
                <p:cNvSpPr/>
                <p:nvPr/>
              </p:nvSpPr>
              <p:spPr>
                <a:xfrm>
                  <a:off x="5867302" y="3354308"/>
                  <a:ext cx="110323" cy="16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1" h="5776" extrusionOk="0">
                      <a:moveTo>
                        <a:pt x="3844" y="0"/>
                      </a:moveTo>
                      <a:cubicBezTo>
                        <a:pt x="3843" y="0"/>
                        <a:pt x="1" y="1524"/>
                        <a:pt x="319" y="5776"/>
                      </a:cubicBezTo>
                      <a:cubicBezTo>
                        <a:pt x="319" y="5776"/>
                        <a:pt x="3980" y="4298"/>
                        <a:pt x="38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1994;p50">
                  <a:extLst>
                    <a:ext uri="{FF2B5EF4-FFF2-40B4-BE49-F238E27FC236}">
                      <a16:creationId xmlns:a16="http://schemas.microsoft.com/office/drawing/2014/main" id="{16CD5B29-F3CA-0F92-29CA-8DEE89035B48}"/>
                    </a:ext>
                  </a:extLst>
                </p:cNvPr>
                <p:cNvSpPr/>
                <p:nvPr/>
              </p:nvSpPr>
              <p:spPr>
                <a:xfrm>
                  <a:off x="5876142" y="3354308"/>
                  <a:ext cx="101788" cy="16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5776" extrusionOk="0">
                      <a:moveTo>
                        <a:pt x="3525" y="0"/>
                      </a:moveTo>
                      <a:cubicBezTo>
                        <a:pt x="3524" y="0"/>
                        <a:pt x="603" y="3138"/>
                        <a:pt x="0" y="5776"/>
                      </a:cubicBezTo>
                      <a:cubicBezTo>
                        <a:pt x="0" y="5776"/>
                        <a:pt x="3673" y="4298"/>
                        <a:pt x="3525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1995;p50">
                  <a:extLst>
                    <a:ext uri="{FF2B5EF4-FFF2-40B4-BE49-F238E27FC236}">
                      <a16:creationId xmlns:a16="http://schemas.microsoft.com/office/drawing/2014/main" id="{52070AFE-5117-2D53-DC54-5C355E9256EE}"/>
                    </a:ext>
                  </a:extLst>
                </p:cNvPr>
                <p:cNvSpPr/>
                <p:nvPr/>
              </p:nvSpPr>
              <p:spPr>
                <a:xfrm>
                  <a:off x="5929072" y="2882345"/>
                  <a:ext cx="173951" cy="244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8812" extrusionOk="0">
                      <a:moveTo>
                        <a:pt x="4343" y="0"/>
                      </a:moveTo>
                      <a:cubicBezTo>
                        <a:pt x="4343" y="0"/>
                        <a:pt x="1092" y="762"/>
                        <a:pt x="0" y="7913"/>
                      </a:cubicBezTo>
                      <a:lnTo>
                        <a:pt x="1205" y="8811"/>
                      </a:lnTo>
                      <a:cubicBezTo>
                        <a:pt x="1205" y="8811"/>
                        <a:pt x="5799" y="8345"/>
                        <a:pt x="6276" y="1581"/>
                      </a:cubicBezTo>
                      <a:lnTo>
                        <a:pt x="6276" y="1581"/>
                      </a:lnTo>
                      <a:lnTo>
                        <a:pt x="4673" y="1660"/>
                      </a:lnTo>
                      <a:lnTo>
                        <a:pt x="434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1996;p50">
                  <a:extLst>
                    <a:ext uri="{FF2B5EF4-FFF2-40B4-BE49-F238E27FC236}">
                      <a16:creationId xmlns:a16="http://schemas.microsoft.com/office/drawing/2014/main" id="{0BC820AB-870D-9FC4-49B8-C5679387AD57}"/>
                    </a:ext>
                  </a:extLst>
                </p:cNvPr>
                <p:cNvSpPr/>
                <p:nvPr/>
              </p:nvSpPr>
              <p:spPr>
                <a:xfrm>
                  <a:off x="5933783" y="2948189"/>
                  <a:ext cx="141195" cy="18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" h="6675" extrusionOk="0">
                      <a:moveTo>
                        <a:pt x="3002" y="1"/>
                      </a:moveTo>
                      <a:lnTo>
                        <a:pt x="3002" y="1"/>
                      </a:lnTo>
                      <a:cubicBezTo>
                        <a:pt x="2843" y="228"/>
                        <a:pt x="2684" y="444"/>
                        <a:pt x="2536" y="683"/>
                      </a:cubicBezTo>
                      <a:lnTo>
                        <a:pt x="2297" y="1024"/>
                      </a:lnTo>
                      <a:cubicBezTo>
                        <a:pt x="2229" y="1137"/>
                        <a:pt x="2161" y="1263"/>
                        <a:pt x="2093" y="1376"/>
                      </a:cubicBezTo>
                      <a:cubicBezTo>
                        <a:pt x="1945" y="1615"/>
                        <a:pt x="1820" y="1854"/>
                        <a:pt x="1683" y="2092"/>
                      </a:cubicBezTo>
                      <a:cubicBezTo>
                        <a:pt x="1604" y="2217"/>
                        <a:pt x="1547" y="2343"/>
                        <a:pt x="1490" y="2468"/>
                      </a:cubicBezTo>
                      <a:lnTo>
                        <a:pt x="1308" y="2843"/>
                      </a:lnTo>
                      <a:cubicBezTo>
                        <a:pt x="1251" y="2968"/>
                        <a:pt x="1183" y="3093"/>
                        <a:pt x="1126" y="3218"/>
                      </a:cubicBezTo>
                      <a:cubicBezTo>
                        <a:pt x="1081" y="3343"/>
                        <a:pt x="1024" y="3468"/>
                        <a:pt x="967" y="3593"/>
                      </a:cubicBezTo>
                      <a:lnTo>
                        <a:pt x="808" y="3980"/>
                      </a:lnTo>
                      <a:cubicBezTo>
                        <a:pt x="763" y="4105"/>
                        <a:pt x="717" y="4241"/>
                        <a:pt x="672" y="4366"/>
                      </a:cubicBezTo>
                      <a:lnTo>
                        <a:pt x="524" y="4764"/>
                      </a:lnTo>
                      <a:cubicBezTo>
                        <a:pt x="478" y="4889"/>
                        <a:pt x="444" y="5026"/>
                        <a:pt x="399" y="5162"/>
                      </a:cubicBezTo>
                      <a:cubicBezTo>
                        <a:pt x="365" y="5287"/>
                        <a:pt x="319" y="5424"/>
                        <a:pt x="274" y="5560"/>
                      </a:cubicBezTo>
                      <a:cubicBezTo>
                        <a:pt x="240" y="5696"/>
                        <a:pt x="205" y="5821"/>
                        <a:pt x="171" y="5969"/>
                      </a:cubicBezTo>
                      <a:lnTo>
                        <a:pt x="1" y="6674"/>
                      </a:lnTo>
                      <a:lnTo>
                        <a:pt x="569" y="6231"/>
                      </a:lnTo>
                      <a:cubicBezTo>
                        <a:pt x="694" y="6128"/>
                        <a:pt x="808" y="6037"/>
                        <a:pt x="933" y="5947"/>
                      </a:cubicBezTo>
                      <a:cubicBezTo>
                        <a:pt x="1058" y="5856"/>
                        <a:pt x="1172" y="5765"/>
                        <a:pt x="1297" y="5662"/>
                      </a:cubicBezTo>
                      <a:lnTo>
                        <a:pt x="1649" y="5355"/>
                      </a:lnTo>
                      <a:cubicBezTo>
                        <a:pt x="1763" y="5264"/>
                        <a:pt x="1877" y="5162"/>
                        <a:pt x="1990" y="5060"/>
                      </a:cubicBezTo>
                      <a:lnTo>
                        <a:pt x="2320" y="4741"/>
                      </a:lnTo>
                      <a:cubicBezTo>
                        <a:pt x="2434" y="4639"/>
                        <a:pt x="2536" y="4525"/>
                        <a:pt x="2650" y="4412"/>
                      </a:cubicBezTo>
                      <a:cubicBezTo>
                        <a:pt x="2752" y="4298"/>
                        <a:pt x="2866" y="4184"/>
                        <a:pt x="2968" y="4071"/>
                      </a:cubicBezTo>
                      <a:cubicBezTo>
                        <a:pt x="3070" y="3957"/>
                        <a:pt x="3161" y="3832"/>
                        <a:pt x="3264" y="3730"/>
                      </a:cubicBezTo>
                      <a:cubicBezTo>
                        <a:pt x="3366" y="3616"/>
                        <a:pt x="3446" y="3491"/>
                        <a:pt x="3548" y="3366"/>
                      </a:cubicBezTo>
                      <a:cubicBezTo>
                        <a:pt x="3650" y="3241"/>
                        <a:pt x="3741" y="3127"/>
                        <a:pt x="3832" y="3002"/>
                      </a:cubicBezTo>
                      <a:cubicBezTo>
                        <a:pt x="3923" y="2877"/>
                        <a:pt x="4014" y="2752"/>
                        <a:pt x="4094" y="2615"/>
                      </a:cubicBezTo>
                      <a:cubicBezTo>
                        <a:pt x="4173" y="2490"/>
                        <a:pt x="4253" y="2365"/>
                        <a:pt x="4344" y="2229"/>
                      </a:cubicBezTo>
                      <a:cubicBezTo>
                        <a:pt x="4423" y="2092"/>
                        <a:pt x="4503" y="1956"/>
                        <a:pt x="4571" y="1831"/>
                      </a:cubicBezTo>
                      <a:cubicBezTo>
                        <a:pt x="4628" y="1695"/>
                        <a:pt x="4708" y="1558"/>
                        <a:pt x="4776" y="1422"/>
                      </a:cubicBezTo>
                      <a:cubicBezTo>
                        <a:pt x="4901" y="1137"/>
                        <a:pt x="5015" y="853"/>
                        <a:pt x="5094" y="569"/>
                      </a:cubicBezTo>
                      <a:lnTo>
                        <a:pt x="5094" y="569"/>
                      </a:lnTo>
                      <a:cubicBezTo>
                        <a:pt x="5026" y="705"/>
                        <a:pt x="4946" y="830"/>
                        <a:pt x="4867" y="967"/>
                      </a:cubicBezTo>
                      <a:cubicBezTo>
                        <a:pt x="4787" y="1092"/>
                        <a:pt x="4708" y="1217"/>
                        <a:pt x="4628" y="1353"/>
                      </a:cubicBezTo>
                      <a:cubicBezTo>
                        <a:pt x="4548" y="1479"/>
                        <a:pt x="4458" y="1592"/>
                        <a:pt x="4378" y="1717"/>
                      </a:cubicBezTo>
                      <a:cubicBezTo>
                        <a:pt x="4298" y="1842"/>
                        <a:pt x="4207" y="1967"/>
                        <a:pt x="4116" y="2081"/>
                      </a:cubicBezTo>
                      <a:cubicBezTo>
                        <a:pt x="4014" y="2206"/>
                        <a:pt x="3912" y="2320"/>
                        <a:pt x="3832" y="2445"/>
                      </a:cubicBezTo>
                      <a:cubicBezTo>
                        <a:pt x="3741" y="2559"/>
                        <a:pt x="3639" y="2672"/>
                        <a:pt x="3548" y="2786"/>
                      </a:cubicBezTo>
                      <a:cubicBezTo>
                        <a:pt x="3446" y="2900"/>
                        <a:pt x="3355" y="3013"/>
                        <a:pt x="3252" y="3127"/>
                      </a:cubicBezTo>
                      <a:cubicBezTo>
                        <a:pt x="3150" y="3229"/>
                        <a:pt x="3048" y="3343"/>
                        <a:pt x="2945" y="3457"/>
                      </a:cubicBezTo>
                      <a:cubicBezTo>
                        <a:pt x="2832" y="3559"/>
                        <a:pt x="2729" y="3673"/>
                        <a:pt x="2627" y="3775"/>
                      </a:cubicBezTo>
                      <a:cubicBezTo>
                        <a:pt x="2525" y="3877"/>
                        <a:pt x="2411" y="3980"/>
                        <a:pt x="2309" y="4082"/>
                      </a:cubicBezTo>
                      <a:cubicBezTo>
                        <a:pt x="2195" y="4184"/>
                        <a:pt x="2093" y="4298"/>
                        <a:pt x="1979" y="4389"/>
                      </a:cubicBezTo>
                      <a:lnTo>
                        <a:pt x="1649" y="4696"/>
                      </a:lnTo>
                      <a:cubicBezTo>
                        <a:pt x="1536" y="4798"/>
                        <a:pt x="1422" y="4889"/>
                        <a:pt x="1308" y="4980"/>
                      </a:cubicBezTo>
                      <a:lnTo>
                        <a:pt x="956" y="5264"/>
                      </a:lnTo>
                      <a:cubicBezTo>
                        <a:pt x="920" y="5297"/>
                        <a:pt x="884" y="5328"/>
                        <a:pt x="848" y="5358"/>
                      </a:cubicBezTo>
                      <a:lnTo>
                        <a:pt x="848" y="5358"/>
                      </a:lnTo>
                      <a:cubicBezTo>
                        <a:pt x="853" y="5342"/>
                        <a:pt x="859" y="5326"/>
                        <a:pt x="865" y="5310"/>
                      </a:cubicBezTo>
                      <a:cubicBezTo>
                        <a:pt x="899" y="5173"/>
                        <a:pt x="933" y="5048"/>
                        <a:pt x="979" y="4912"/>
                      </a:cubicBezTo>
                      <a:lnTo>
                        <a:pt x="1104" y="4525"/>
                      </a:lnTo>
                      <a:cubicBezTo>
                        <a:pt x="1149" y="4400"/>
                        <a:pt x="1183" y="4264"/>
                        <a:pt x="1229" y="4139"/>
                      </a:cubicBezTo>
                      <a:lnTo>
                        <a:pt x="1377" y="3764"/>
                      </a:lnTo>
                      <a:cubicBezTo>
                        <a:pt x="1433" y="3627"/>
                        <a:pt x="1467" y="3502"/>
                        <a:pt x="1513" y="3377"/>
                      </a:cubicBezTo>
                      <a:cubicBezTo>
                        <a:pt x="1570" y="3252"/>
                        <a:pt x="1615" y="3127"/>
                        <a:pt x="1672" y="2991"/>
                      </a:cubicBezTo>
                      <a:lnTo>
                        <a:pt x="1820" y="2615"/>
                      </a:lnTo>
                      <a:cubicBezTo>
                        <a:pt x="1877" y="2490"/>
                        <a:pt x="1911" y="2365"/>
                        <a:pt x="1968" y="2240"/>
                      </a:cubicBezTo>
                      <a:cubicBezTo>
                        <a:pt x="2081" y="1990"/>
                        <a:pt x="2195" y="1740"/>
                        <a:pt x="2309" y="1490"/>
                      </a:cubicBezTo>
                      <a:cubicBezTo>
                        <a:pt x="2366" y="1365"/>
                        <a:pt x="2411" y="1240"/>
                        <a:pt x="2468" y="1115"/>
                      </a:cubicBezTo>
                      <a:lnTo>
                        <a:pt x="2650" y="751"/>
                      </a:lnTo>
                      <a:cubicBezTo>
                        <a:pt x="2775" y="501"/>
                        <a:pt x="2889" y="251"/>
                        <a:pt x="3002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0" name="Google Shape;1997;p50">
                  <a:extLst>
                    <a:ext uri="{FF2B5EF4-FFF2-40B4-BE49-F238E27FC236}">
                      <a16:creationId xmlns:a16="http://schemas.microsoft.com/office/drawing/2014/main" id="{B8CD8CBE-A722-1DF9-10D6-90363E5C611C}"/>
                    </a:ext>
                  </a:extLst>
                </p:cNvPr>
                <p:cNvSpPr/>
                <p:nvPr/>
              </p:nvSpPr>
              <p:spPr>
                <a:xfrm>
                  <a:off x="5735947" y="2890548"/>
                  <a:ext cx="247667" cy="240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8675" extrusionOk="0">
                      <a:moveTo>
                        <a:pt x="3434" y="0"/>
                      </a:moveTo>
                      <a:lnTo>
                        <a:pt x="2649" y="1398"/>
                      </a:lnTo>
                      <a:lnTo>
                        <a:pt x="1069" y="807"/>
                      </a:lnTo>
                      <a:lnTo>
                        <a:pt x="1069" y="807"/>
                      </a:lnTo>
                      <a:cubicBezTo>
                        <a:pt x="1069" y="807"/>
                        <a:pt x="0" y="3979"/>
                        <a:pt x="5514" y="8675"/>
                      </a:cubicBezTo>
                      <a:lnTo>
                        <a:pt x="6912" y="8106"/>
                      </a:lnTo>
                      <a:cubicBezTo>
                        <a:pt x="6912" y="8106"/>
                        <a:pt x="8936" y="3956"/>
                        <a:pt x="3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1" name="Google Shape;1998;p50">
                  <a:extLst>
                    <a:ext uri="{FF2B5EF4-FFF2-40B4-BE49-F238E27FC236}">
                      <a16:creationId xmlns:a16="http://schemas.microsoft.com/office/drawing/2014/main" id="{6B728C19-104C-87C2-4F3C-229D1AECDF90}"/>
                    </a:ext>
                  </a:extLst>
                </p:cNvPr>
                <p:cNvSpPr/>
                <p:nvPr/>
              </p:nvSpPr>
              <p:spPr>
                <a:xfrm>
                  <a:off x="5804617" y="2934000"/>
                  <a:ext cx="113455" cy="20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" h="7539" extrusionOk="0">
                      <a:moveTo>
                        <a:pt x="1569" y="1"/>
                      </a:moveTo>
                      <a:cubicBezTo>
                        <a:pt x="1660" y="126"/>
                        <a:pt x="1740" y="262"/>
                        <a:pt x="1808" y="399"/>
                      </a:cubicBezTo>
                      <a:cubicBezTo>
                        <a:pt x="1876" y="524"/>
                        <a:pt x="1945" y="660"/>
                        <a:pt x="2013" y="797"/>
                      </a:cubicBezTo>
                      <a:cubicBezTo>
                        <a:pt x="2081" y="933"/>
                        <a:pt x="2138" y="1081"/>
                        <a:pt x="2195" y="1206"/>
                      </a:cubicBezTo>
                      <a:cubicBezTo>
                        <a:pt x="2263" y="1342"/>
                        <a:pt x="2308" y="1490"/>
                        <a:pt x="2365" y="1627"/>
                      </a:cubicBezTo>
                      <a:cubicBezTo>
                        <a:pt x="2422" y="1775"/>
                        <a:pt x="2468" y="1911"/>
                        <a:pt x="2524" y="2059"/>
                      </a:cubicBezTo>
                      <a:cubicBezTo>
                        <a:pt x="2581" y="2195"/>
                        <a:pt x="2615" y="2343"/>
                        <a:pt x="2661" y="2479"/>
                      </a:cubicBezTo>
                      <a:cubicBezTo>
                        <a:pt x="2718" y="2627"/>
                        <a:pt x="2752" y="2764"/>
                        <a:pt x="2797" y="2911"/>
                      </a:cubicBezTo>
                      <a:cubicBezTo>
                        <a:pt x="2831" y="3048"/>
                        <a:pt x="2877" y="3184"/>
                        <a:pt x="2911" y="3332"/>
                      </a:cubicBezTo>
                      <a:cubicBezTo>
                        <a:pt x="2956" y="3480"/>
                        <a:pt x="2991" y="3628"/>
                        <a:pt x="3025" y="3764"/>
                      </a:cubicBezTo>
                      <a:cubicBezTo>
                        <a:pt x="3059" y="3912"/>
                        <a:pt x="3093" y="4060"/>
                        <a:pt x="3116" y="4207"/>
                      </a:cubicBezTo>
                      <a:cubicBezTo>
                        <a:pt x="3150" y="4355"/>
                        <a:pt x="3184" y="4503"/>
                        <a:pt x="3207" y="4651"/>
                      </a:cubicBezTo>
                      <a:lnTo>
                        <a:pt x="3286" y="5094"/>
                      </a:lnTo>
                      <a:cubicBezTo>
                        <a:pt x="3320" y="5231"/>
                        <a:pt x="3332" y="5390"/>
                        <a:pt x="3354" y="5526"/>
                      </a:cubicBezTo>
                      <a:lnTo>
                        <a:pt x="3423" y="5981"/>
                      </a:lnTo>
                      <a:cubicBezTo>
                        <a:pt x="3427" y="6034"/>
                        <a:pt x="3432" y="6086"/>
                        <a:pt x="3438" y="6139"/>
                      </a:cubicBezTo>
                      <a:lnTo>
                        <a:pt x="3438" y="6139"/>
                      </a:lnTo>
                      <a:cubicBezTo>
                        <a:pt x="3422" y="6121"/>
                        <a:pt x="3405" y="6102"/>
                        <a:pt x="3389" y="6083"/>
                      </a:cubicBezTo>
                      <a:cubicBezTo>
                        <a:pt x="3298" y="5981"/>
                        <a:pt x="3207" y="5879"/>
                        <a:pt x="3127" y="5776"/>
                      </a:cubicBezTo>
                      <a:lnTo>
                        <a:pt x="2866" y="5469"/>
                      </a:lnTo>
                      <a:cubicBezTo>
                        <a:pt x="2775" y="5367"/>
                        <a:pt x="2684" y="5265"/>
                        <a:pt x="2604" y="5151"/>
                      </a:cubicBezTo>
                      <a:lnTo>
                        <a:pt x="2343" y="4833"/>
                      </a:lnTo>
                      <a:cubicBezTo>
                        <a:pt x="2263" y="4730"/>
                        <a:pt x="2172" y="4628"/>
                        <a:pt x="2092" y="4514"/>
                      </a:cubicBezTo>
                      <a:cubicBezTo>
                        <a:pt x="2013" y="4412"/>
                        <a:pt x="1933" y="4298"/>
                        <a:pt x="1842" y="4185"/>
                      </a:cubicBezTo>
                      <a:lnTo>
                        <a:pt x="1604" y="3855"/>
                      </a:lnTo>
                      <a:cubicBezTo>
                        <a:pt x="1524" y="3753"/>
                        <a:pt x="1433" y="3650"/>
                        <a:pt x="1365" y="3537"/>
                      </a:cubicBezTo>
                      <a:cubicBezTo>
                        <a:pt x="1206" y="3309"/>
                        <a:pt x="1058" y="3082"/>
                        <a:pt x="899" y="2855"/>
                      </a:cubicBezTo>
                      <a:cubicBezTo>
                        <a:pt x="819" y="2741"/>
                        <a:pt x="740" y="2639"/>
                        <a:pt x="671" y="2513"/>
                      </a:cubicBezTo>
                      <a:lnTo>
                        <a:pt x="455" y="2172"/>
                      </a:lnTo>
                      <a:cubicBezTo>
                        <a:pt x="307" y="1934"/>
                        <a:pt x="160" y="1706"/>
                        <a:pt x="1" y="1479"/>
                      </a:cubicBezTo>
                      <a:lnTo>
                        <a:pt x="1" y="1479"/>
                      </a:lnTo>
                      <a:cubicBezTo>
                        <a:pt x="114" y="1729"/>
                        <a:pt x="217" y="1979"/>
                        <a:pt x="330" y="2229"/>
                      </a:cubicBezTo>
                      <a:lnTo>
                        <a:pt x="501" y="2616"/>
                      </a:lnTo>
                      <a:cubicBezTo>
                        <a:pt x="546" y="2741"/>
                        <a:pt x="626" y="2855"/>
                        <a:pt x="694" y="2980"/>
                      </a:cubicBezTo>
                      <a:cubicBezTo>
                        <a:pt x="819" y="3230"/>
                        <a:pt x="956" y="3468"/>
                        <a:pt x="1092" y="3707"/>
                      </a:cubicBezTo>
                      <a:cubicBezTo>
                        <a:pt x="1149" y="3832"/>
                        <a:pt x="1228" y="3946"/>
                        <a:pt x="1308" y="4060"/>
                      </a:cubicBezTo>
                      <a:lnTo>
                        <a:pt x="1535" y="4412"/>
                      </a:lnTo>
                      <a:cubicBezTo>
                        <a:pt x="1604" y="4526"/>
                        <a:pt x="1672" y="4651"/>
                        <a:pt x="1751" y="4765"/>
                      </a:cubicBezTo>
                      <a:cubicBezTo>
                        <a:pt x="1831" y="4878"/>
                        <a:pt x="1911" y="4981"/>
                        <a:pt x="2001" y="5094"/>
                      </a:cubicBezTo>
                      <a:lnTo>
                        <a:pt x="2240" y="5435"/>
                      </a:lnTo>
                      <a:cubicBezTo>
                        <a:pt x="2320" y="5549"/>
                        <a:pt x="2411" y="5651"/>
                        <a:pt x="2490" y="5765"/>
                      </a:cubicBezTo>
                      <a:lnTo>
                        <a:pt x="2752" y="6095"/>
                      </a:lnTo>
                      <a:cubicBezTo>
                        <a:pt x="2831" y="6197"/>
                        <a:pt x="2922" y="6311"/>
                        <a:pt x="3025" y="6413"/>
                      </a:cubicBezTo>
                      <a:cubicBezTo>
                        <a:pt x="3116" y="6515"/>
                        <a:pt x="3218" y="6618"/>
                        <a:pt x="3309" y="6720"/>
                      </a:cubicBezTo>
                      <a:cubicBezTo>
                        <a:pt x="3400" y="6822"/>
                        <a:pt x="3491" y="6925"/>
                        <a:pt x="3593" y="7027"/>
                      </a:cubicBezTo>
                      <a:lnTo>
                        <a:pt x="4093" y="7539"/>
                      </a:lnTo>
                      <a:lnTo>
                        <a:pt x="4025" y="6834"/>
                      </a:lnTo>
                      <a:cubicBezTo>
                        <a:pt x="4002" y="6675"/>
                        <a:pt x="3991" y="6527"/>
                        <a:pt x="3980" y="6368"/>
                      </a:cubicBezTo>
                      <a:cubicBezTo>
                        <a:pt x="3957" y="6220"/>
                        <a:pt x="3946" y="6072"/>
                        <a:pt x="3923" y="5913"/>
                      </a:cubicBezTo>
                      <a:lnTo>
                        <a:pt x="3855" y="5458"/>
                      </a:lnTo>
                      <a:cubicBezTo>
                        <a:pt x="3821" y="5310"/>
                        <a:pt x="3809" y="5151"/>
                        <a:pt x="3775" y="5003"/>
                      </a:cubicBezTo>
                      <a:lnTo>
                        <a:pt x="3673" y="4560"/>
                      </a:lnTo>
                      <a:cubicBezTo>
                        <a:pt x="3650" y="4401"/>
                        <a:pt x="3605" y="4253"/>
                        <a:pt x="3570" y="4105"/>
                      </a:cubicBezTo>
                      <a:cubicBezTo>
                        <a:pt x="3525" y="3957"/>
                        <a:pt x="3491" y="3810"/>
                        <a:pt x="3445" y="3662"/>
                      </a:cubicBezTo>
                      <a:cubicBezTo>
                        <a:pt x="3400" y="3514"/>
                        <a:pt x="3354" y="3378"/>
                        <a:pt x="3309" y="3218"/>
                      </a:cubicBezTo>
                      <a:cubicBezTo>
                        <a:pt x="3263" y="3071"/>
                        <a:pt x="3207" y="2934"/>
                        <a:pt x="3150" y="2786"/>
                      </a:cubicBezTo>
                      <a:cubicBezTo>
                        <a:pt x="3104" y="2650"/>
                        <a:pt x="3047" y="2502"/>
                        <a:pt x="2991" y="2366"/>
                      </a:cubicBezTo>
                      <a:cubicBezTo>
                        <a:pt x="2922" y="2218"/>
                        <a:pt x="2866" y="2070"/>
                        <a:pt x="2797" y="1934"/>
                      </a:cubicBezTo>
                      <a:cubicBezTo>
                        <a:pt x="2729" y="1797"/>
                        <a:pt x="2684" y="1661"/>
                        <a:pt x="2604" y="1524"/>
                      </a:cubicBezTo>
                      <a:cubicBezTo>
                        <a:pt x="2524" y="1388"/>
                        <a:pt x="2456" y="1252"/>
                        <a:pt x="2377" y="1115"/>
                      </a:cubicBezTo>
                      <a:cubicBezTo>
                        <a:pt x="2297" y="990"/>
                        <a:pt x="2217" y="854"/>
                        <a:pt x="2138" y="729"/>
                      </a:cubicBezTo>
                      <a:cubicBezTo>
                        <a:pt x="1967" y="467"/>
                        <a:pt x="1785" y="228"/>
                        <a:pt x="1569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2" name="Google Shape;1999;p50">
                  <a:extLst>
                    <a:ext uri="{FF2B5EF4-FFF2-40B4-BE49-F238E27FC236}">
                      <a16:creationId xmlns:a16="http://schemas.microsoft.com/office/drawing/2014/main" id="{8A317656-665A-8D67-A303-51FC01654222}"/>
                    </a:ext>
                  </a:extLst>
                </p:cNvPr>
                <p:cNvSpPr/>
                <p:nvPr/>
              </p:nvSpPr>
              <p:spPr>
                <a:xfrm>
                  <a:off x="5639841" y="3074001"/>
                  <a:ext cx="255232" cy="128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4639" extrusionOk="0">
                      <a:moveTo>
                        <a:pt x="4777" y="1"/>
                      </a:moveTo>
                      <a:cubicBezTo>
                        <a:pt x="3582" y="1"/>
                        <a:pt x="2131" y="300"/>
                        <a:pt x="410" y="1134"/>
                      </a:cubicBezTo>
                      <a:lnTo>
                        <a:pt x="1285" y="2487"/>
                      </a:lnTo>
                      <a:lnTo>
                        <a:pt x="1" y="3601"/>
                      </a:lnTo>
                      <a:cubicBezTo>
                        <a:pt x="1" y="3601"/>
                        <a:pt x="966" y="4638"/>
                        <a:pt x="3506" y="4638"/>
                      </a:cubicBezTo>
                      <a:cubicBezTo>
                        <a:pt x="4865" y="4638"/>
                        <a:pt x="6674" y="4341"/>
                        <a:pt x="9028" y="3430"/>
                      </a:cubicBezTo>
                      <a:lnTo>
                        <a:pt x="9209" y="1941"/>
                      </a:lnTo>
                      <a:cubicBezTo>
                        <a:pt x="9209" y="1941"/>
                        <a:pt x="7820" y="1"/>
                        <a:pt x="477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000;p50">
                  <a:extLst>
                    <a:ext uri="{FF2B5EF4-FFF2-40B4-BE49-F238E27FC236}">
                      <a16:creationId xmlns:a16="http://schemas.microsoft.com/office/drawing/2014/main" id="{9596B7CD-CC17-2CA9-4CDC-7B12CF8BFAEC}"/>
                    </a:ext>
                  </a:extLst>
                </p:cNvPr>
                <p:cNvSpPr/>
                <p:nvPr/>
              </p:nvSpPr>
              <p:spPr>
                <a:xfrm>
                  <a:off x="5697815" y="3106203"/>
                  <a:ext cx="217100" cy="6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" h="2360" extrusionOk="0">
                      <a:moveTo>
                        <a:pt x="1521" y="1"/>
                      </a:moveTo>
                      <a:cubicBezTo>
                        <a:pt x="1470" y="1"/>
                        <a:pt x="1418" y="2"/>
                        <a:pt x="1365" y="6"/>
                      </a:cubicBezTo>
                      <a:cubicBezTo>
                        <a:pt x="1217" y="6"/>
                        <a:pt x="1058" y="17"/>
                        <a:pt x="910" y="29"/>
                      </a:cubicBezTo>
                      <a:cubicBezTo>
                        <a:pt x="603" y="51"/>
                        <a:pt x="296" y="97"/>
                        <a:pt x="0" y="176"/>
                      </a:cubicBezTo>
                      <a:cubicBezTo>
                        <a:pt x="113" y="168"/>
                        <a:pt x="220" y="160"/>
                        <a:pt x="325" y="160"/>
                      </a:cubicBezTo>
                      <a:cubicBezTo>
                        <a:pt x="369" y="160"/>
                        <a:pt x="412" y="162"/>
                        <a:pt x="455" y="165"/>
                      </a:cubicBezTo>
                      <a:cubicBezTo>
                        <a:pt x="614" y="165"/>
                        <a:pt x="762" y="165"/>
                        <a:pt x="910" y="176"/>
                      </a:cubicBezTo>
                      <a:cubicBezTo>
                        <a:pt x="1058" y="188"/>
                        <a:pt x="1217" y="199"/>
                        <a:pt x="1365" y="210"/>
                      </a:cubicBezTo>
                      <a:cubicBezTo>
                        <a:pt x="1513" y="222"/>
                        <a:pt x="1660" y="245"/>
                        <a:pt x="1808" y="256"/>
                      </a:cubicBezTo>
                      <a:cubicBezTo>
                        <a:pt x="1956" y="279"/>
                        <a:pt x="2104" y="301"/>
                        <a:pt x="2251" y="324"/>
                      </a:cubicBezTo>
                      <a:cubicBezTo>
                        <a:pt x="2399" y="347"/>
                        <a:pt x="2547" y="381"/>
                        <a:pt x="2695" y="404"/>
                      </a:cubicBezTo>
                      <a:cubicBezTo>
                        <a:pt x="2843" y="426"/>
                        <a:pt x="2990" y="461"/>
                        <a:pt x="3138" y="495"/>
                      </a:cubicBezTo>
                      <a:cubicBezTo>
                        <a:pt x="3286" y="529"/>
                        <a:pt x="3423" y="552"/>
                        <a:pt x="3570" y="597"/>
                      </a:cubicBezTo>
                      <a:cubicBezTo>
                        <a:pt x="3729" y="631"/>
                        <a:pt x="3866" y="665"/>
                        <a:pt x="4014" y="699"/>
                      </a:cubicBezTo>
                      <a:cubicBezTo>
                        <a:pt x="4150" y="745"/>
                        <a:pt x="4298" y="790"/>
                        <a:pt x="4434" y="824"/>
                      </a:cubicBezTo>
                      <a:cubicBezTo>
                        <a:pt x="4582" y="870"/>
                        <a:pt x="4719" y="904"/>
                        <a:pt x="4866" y="961"/>
                      </a:cubicBezTo>
                      <a:lnTo>
                        <a:pt x="5287" y="1097"/>
                      </a:lnTo>
                      <a:cubicBezTo>
                        <a:pt x="5435" y="1131"/>
                        <a:pt x="5571" y="1188"/>
                        <a:pt x="5719" y="1245"/>
                      </a:cubicBezTo>
                      <a:lnTo>
                        <a:pt x="6140" y="1404"/>
                      </a:lnTo>
                      <a:cubicBezTo>
                        <a:pt x="6183" y="1419"/>
                        <a:pt x="6228" y="1434"/>
                        <a:pt x="6273" y="1451"/>
                      </a:cubicBezTo>
                      <a:lnTo>
                        <a:pt x="6273" y="1451"/>
                      </a:lnTo>
                      <a:cubicBezTo>
                        <a:pt x="6256" y="1455"/>
                        <a:pt x="6238" y="1458"/>
                        <a:pt x="6219" y="1461"/>
                      </a:cubicBezTo>
                      <a:cubicBezTo>
                        <a:pt x="6094" y="1495"/>
                        <a:pt x="5958" y="1529"/>
                        <a:pt x="5821" y="1552"/>
                      </a:cubicBezTo>
                      <a:lnTo>
                        <a:pt x="5423" y="1643"/>
                      </a:lnTo>
                      <a:cubicBezTo>
                        <a:pt x="5298" y="1666"/>
                        <a:pt x="5173" y="1700"/>
                        <a:pt x="5026" y="1723"/>
                      </a:cubicBezTo>
                      <a:lnTo>
                        <a:pt x="4628" y="1791"/>
                      </a:lnTo>
                      <a:lnTo>
                        <a:pt x="4230" y="1859"/>
                      </a:lnTo>
                      <a:cubicBezTo>
                        <a:pt x="4093" y="1882"/>
                        <a:pt x="3968" y="1904"/>
                        <a:pt x="3820" y="1916"/>
                      </a:cubicBezTo>
                      <a:lnTo>
                        <a:pt x="3423" y="1984"/>
                      </a:lnTo>
                      <a:cubicBezTo>
                        <a:pt x="3286" y="1995"/>
                        <a:pt x="3150" y="2018"/>
                        <a:pt x="3013" y="2029"/>
                      </a:cubicBezTo>
                      <a:cubicBezTo>
                        <a:pt x="2740" y="2064"/>
                        <a:pt x="2468" y="2086"/>
                        <a:pt x="2195" y="2120"/>
                      </a:cubicBezTo>
                      <a:cubicBezTo>
                        <a:pt x="2058" y="2132"/>
                        <a:pt x="1933" y="2166"/>
                        <a:pt x="1785" y="2166"/>
                      </a:cubicBezTo>
                      <a:lnTo>
                        <a:pt x="1376" y="2189"/>
                      </a:lnTo>
                      <a:cubicBezTo>
                        <a:pt x="1103" y="2200"/>
                        <a:pt x="830" y="2223"/>
                        <a:pt x="558" y="2245"/>
                      </a:cubicBezTo>
                      <a:cubicBezTo>
                        <a:pt x="830" y="2280"/>
                        <a:pt x="1103" y="2302"/>
                        <a:pt x="1376" y="2325"/>
                      </a:cubicBezTo>
                      <a:lnTo>
                        <a:pt x="1797" y="2348"/>
                      </a:lnTo>
                      <a:cubicBezTo>
                        <a:pt x="1933" y="2359"/>
                        <a:pt x="2070" y="2359"/>
                        <a:pt x="2206" y="2359"/>
                      </a:cubicBezTo>
                      <a:lnTo>
                        <a:pt x="3036" y="2359"/>
                      </a:lnTo>
                      <a:cubicBezTo>
                        <a:pt x="3172" y="2359"/>
                        <a:pt x="3309" y="2348"/>
                        <a:pt x="3457" y="2336"/>
                      </a:cubicBezTo>
                      <a:lnTo>
                        <a:pt x="3855" y="2314"/>
                      </a:lnTo>
                      <a:cubicBezTo>
                        <a:pt x="3991" y="2302"/>
                        <a:pt x="4139" y="2302"/>
                        <a:pt x="4275" y="2291"/>
                      </a:cubicBezTo>
                      <a:cubicBezTo>
                        <a:pt x="4412" y="2268"/>
                        <a:pt x="4548" y="2257"/>
                        <a:pt x="4684" y="2234"/>
                      </a:cubicBezTo>
                      <a:lnTo>
                        <a:pt x="5105" y="2177"/>
                      </a:lnTo>
                      <a:cubicBezTo>
                        <a:pt x="5242" y="2166"/>
                        <a:pt x="5367" y="2132"/>
                        <a:pt x="5514" y="2120"/>
                      </a:cubicBezTo>
                      <a:lnTo>
                        <a:pt x="5924" y="2041"/>
                      </a:lnTo>
                      <a:cubicBezTo>
                        <a:pt x="6060" y="2018"/>
                        <a:pt x="6197" y="1984"/>
                        <a:pt x="6333" y="1961"/>
                      </a:cubicBezTo>
                      <a:cubicBezTo>
                        <a:pt x="6469" y="1927"/>
                        <a:pt x="6594" y="1904"/>
                        <a:pt x="6731" y="1859"/>
                      </a:cubicBezTo>
                      <a:cubicBezTo>
                        <a:pt x="6867" y="1825"/>
                        <a:pt x="7004" y="1802"/>
                        <a:pt x="7140" y="1757"/>
                      </a:cubicBezTo>
                      <a:lnTo>
                        <a:pt x="7834" y="1552"/>
                      </a:lnTo>
                      <a:lnTo>
                        <a:pt x="7174" y="1279"/>
                      </a:lnTo>
                      <a:cubicBezTo>
                        <a:pt x="7026" y="1222"/>
                        <a:pt x="6890" y="1154"/>
                        <a:pt x="6742" y="1097"/>
                      </a:cubicBezTo>
                      <a:cubicBezTo>
                        <a:pt x="6606" y="1040"/>
                        <a:pt x="6458" y="984"/>
                        <a:pt x="6322" y="927"/>
                      </a:cubicBezTo>
                      <a:lnTo>
                        <a:pt x="5890" y="779"/>
                      </a:lnTo>
                      <a:cubicBezTo>
                        <a:pt x="5730" y="733"/>
                        <a:pt x="5594" y="677"/>
                        <a:pt x="5446" y="631"/>
                      </a:cubicBezTo>
                      <a:lnTo>
                        <a:pt x="5003" y="506"/>
                      </a:lnTo>
                      <a:cubicBezTo>
                        <a:pt x="4855" y="461"/>
                        <a:pt x="4707" y="426"/>
                        <a:pt x="4559" y="381"/>
                      </a:cubicBezTo>
                      <a:cubicBezTo>
                        <a:pt x="4412" y="347"/>
                        <a:pt x="4264" y="313"/>
                        <a:pt x="4116" y="279"/>
                      </a:cubicBezTo>
                      <a:cubicBezTo>
                        <a:pt x="3957" y="245"/>
                        <a:pt x="3809" y="222"/>
                        <a:pt x="3661" y="188"/>
                      </a:cubicBezTo>
                      <a:cubicBezTo>
                        <a:pt x="3513" y="154"/>
                        <a:pt x="3354" y="142"/>
                        <a:pt x="3206" y="119"/>
                      </a:cubicBezTo>
                      <a:cubicBezTo>
                        <a:pt x="3047" y="97"/>
                        <a:pt x="2900" y="74"/>
                        <a:pt x="2740" y="63"/>
                      </a:cubicBezTo>
                      <a:cubicBezTo>
                        <a:pt x="2593" y="51"/>
                        <a:pt x="2445" y="29"/>
                        <a:pt x="2286" y="17"/>
                      </a:cubicBezTo>
                      <a:cubicBezTo>
                        <a:pt x="2138" y="17"/>
                        <a:pt x="1979" y="6"/>
                        <a:pt x="1831" y="6"/>
                      </a:cubicBezTo>
                      <a:cubicBezTo>
                        <a:pt x="1725" y="6"/>
                        <a:pt x="1624" y="1"/>
                        <a:pt x="1521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001;p50">
                  <a:extLst>
                    <a:ext uri="{FF2B5EF4-FFF2-40B4-BE49-F238E27FC236}">
                      <a16:creationId xmlns:a16="http://schemas.microsoft.com/office/drawing/2014/main" id="{535CECC6-86BA-AC9D-C398-1E3F71649F6F}"/>
                    </a:ext>
                  </a:extLst>
                </p:cNvPr>
                <p:cNvSpPr/>
                <p:nvPr/>
              </p:nvSpPr>
              <p:spPr>
                <a:xfrm>
                  <a:off x="5755456" y="3163677"/>
                  <a:ext cx="179937" cy="24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3" h="8699" extrusionOk="0">
                      <a:moveTo>
                        <a:pt x="5310" y="1"/>
                      </a:moveTo>
                      <a:cubicBezTo>
                        <a:pt x="5310" y="1"/>
                        <a:pt x="694" y="297"/>
                        <a:pt x="1" y="7050"/>
                      </a:cubicBezTo>
                      <a:lnTo>
                        <a:pt x="1604" y="7027"/>
                      </a:lnTo>
                      <a:lnTo>
                        <a:pt x="1888" y="8698"/>
                      </a:lnTo>
                      <a:cubicBezTo>
                        <a:pt x="1888" y="8698"/>
                        <a:pt x="5163" y="8050"/>
                        <a:pt x="6493" y="922"/>
                      </a:cubicBezTo>
                      <a:lnTo>
                        <a:pt x="531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002;p50">
                  <a:extLst>
                    <a:ext uri="{FF2B5EF4-FFF2-40B4-BE49-F238E27FC236}">
                      <a16:creationId xmlns:a16="http://schemas.microsoft.com/office/drawing/2014/main" id="{B00808E3-FA56-0DF0-2371-BE04FE7BE350}"/>
                    </a:ext>
                  </a:extLst>
                </p:cNvPr>
                <p:cNvSpPr/>
                <p:nvPr/>
              </p:nvSpPr>
              <p:spPr>
                <a:xfrm>
                  <a:off x="5784775" y="3157692"/>
                  <a:ext cx="146516" cy="18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7" h="6573" extrusionOk="0">
                      <a:moveTo>
                        <a:pt x="5287" y="1"/>
                      </a:moveTo>
                      <a:lnTo>
                        <a:pt x="4707" y="422"/>
                      </a:lnTo>
                      <a:cubicBezTo>
                        <a:pt x="4582" y="513"/>
                        <a:pt x="4446" y="603"/>
                        <a:pt x="4332" y="694"/>
                      </a:cubicBezTo>
                      <a:cubicBezTo>
                        <a:pt x="4207" y="785"/>
                        <a:pt x="4082" y="876"/>
                        <a:pt x="3957" y="967"/>
                      </a:cubicBezTo>
                      <a:lnTo>
                        <a:pt x="3604" y="1252"/>
                      </a:lnTo>
                      <a:cubicBezTo>
                        <a:pt x="3479" y="1354"/>
                        <a:pt x="3354" y="1445"/>
                        <a:pt x="3240" y="1547"/>
                      </a:cubicBezTo>
                      <a:lnTo>
                        <a:pt x="2899" y="1854"/>
                      </a:lnTo>
                      <a:cubicBezTo>
                        <a:pt x="2786" y="1956"/>
                        <a:pt x="2672" y="2059"/>
                        <a:pt x="2570" y="2172"/>
                      </a:cubicBezTo>
                      <a:cubicBezTo>
                        <a:pt x="2456" y="2275"/>
                        <a:pt x="2342" y="2388"/>
                        <a:pt x="2240" y="2491"/>
                      </a:cubicBezTo>
                      <a:cubicBezTo>
                        <a:pt x="2138" y="2604"/>
                        <a:pt x="2035" y="2718"/>
                        <a:pt x="1922" y="2832"/>
                      </a:cubicBezTo>
                      <a:cubicBezTo>
                        <a:pt x="1819" y="2946"/>
                        <a:pt x="1717" y="3071"/>
                        <a:pt x="1626" y="3184"/>
                      </a:cubicBezTo>
                      <a:cubicBezTo>
                        <a:pt x="1535" y="3298"/>
                        <a:pt x="1433" y="3412"/>
                        <a:pt x="1342" y="3537"/>
                      </a:cubicBezTo>
                      <a:cubicBezTo>
                        <a:pt x="1251" y="3662"/>
                        <a:pt x="1149" y="3787"/>
                        <a:pt x="1069" y="3912"/>
                      </a:cubicBezTo>
                      <a:cubicBezTo>
                        <a:pt x="978" y="4037"/>
                        <a:pt x="887" y="4162"/>
                        <a:pt x="807" y="4287"/>
                      </a:cubicBezTo>
                      <a:cubicBezTo>
                        <a:pt x="728" y="4423"/>
                        <a:pt x="648" y="4549"/>
                        <a:pt x="569" y="4685"/>
                      </a:cubicBezTo>
                      <a:cubicBezTo>
                        <a:pt x="489" y="4821"/>
                        <a:pt x="421" y="4946"/>
                        <a:pt x="353" y="5094"/>
                      </a:cubicBezTo>
                      <a:cubicBezTo>
                        <a:pt x="205" y="5367"/>
                        <a:pt x="91" y="5651"/>
                        <a:pt x="0" y="5947"/>
                      </a:cubicBezTo>
                      <a:cubicBezTo>
                        <a:pt x="68" y="5811"/>
                        <a:pt x="137" y="5685"/>
                        <a:pt x="216" y="5560"/>
                      </a:cubicBezTo>
                      <a:cubicBezTo>
                        <a:pt x="296" y="5424"/>
                        <a:pt x="387" y="5299"/>
                        <a:pt x="466" y="5174"/>
                      </a:cubicBezTo>
                      <a:cubicBezTo>
                        <a:pt x="557" y="5049"/>
                        <a:pt x="637" y="4935"/>
                        <a:pt x="728" y="4810"/>
                      </a:cubicBezTo>
                      <a:cubicBezTo>
                        <a:pt x="819" y="4685"/>
                        <a:pt x="933" y="4571"/>
                        <a:pt x="1012" y="4458"/>
                      </a:cubicBezTo>
                      <a:cubicBezTo>
                        <a:pt x="1103" y="4344"/>
                        <a:pt x="1205" y="4230"/>
                        <a:pt x="1296" y="4117"/>
                      </a:cubicBezTo>
                      <a:cubicBezTo>
                        <a:pt x="1399" y="3991"/>
                        <a:pt x="1501" y="3889"/>
                        <a:pt x="1603" y="3775"/>
                      </a:cubicBezTo>
                      <a:cubicBezTo>
                        <a:pt x="1694" y="3662"/>
                        <a:pt x="1808" y="3559"/>
                        <a:pt x="1910" y="3446"/>
                      </a:cubicBezTo>
                      <a:cubicBezTo>
                        <a:pt x="2013" y="3343"/>
                        <a:pt x="2115" y="3230"/>
                        <a:pt x="2229" y="3127"/>
                      </a:cubicBezTo>
                      <a:cubicBezTo>
                        <a:pt x="2331" y="3025"/>
                        <a:pt x="2445" y="2923"/>
                        <a:pt x="2547" y="2820"/>
                      </a:cubicBezTo>
                      <a:cubicBezTo>
                        <a:pt x="2649" y="2718"/>
                        <a:pt x="2763" y="2616"/>
                        <a:pt x="2877" y="2513"/>
                      </a:cubicBezTo>
                      <a:cubicBezTo>
                        <a:pt x="2990" y="2423"/>
                        <a:pt x="3104" y="2320"/>
                        <a:pt x="3218" y="2218"/>
                      </a:cubicBezTo>
                      <a:lnTo>
                        <a:pt x="3559" y="1934"/>
                      </a:lnTo>
                      <a:cubicBezTo>
                        <a:pt x="3672" y="1831"/>
                        <a:pt x="3798" y="1740"/>
                        <a:pt x="3911" y="1649"/>
                      </a:cubicBezTo>
                      <a:lnTo>
                        <a:pt x="4264" y="1365"/>
                      </a:lnTo>
                      <a:cubicBezTo>
                        <a:pt x="4306" y="1339"/>
                        <a:pt x="4346" y="1311"/>
                        <a:pt x="4386" y="1282"/>
                      </a:cubicBezTo>
                      <a:lnTo>
                        <a:pt x="4386" y="1282"/>
                      </a:lnTo>
                      <a:cubicBezTo>
                        <a:pt x="4380" y="1302"/>
                        <a:pt x="4373" y="1322"/>
                        <a:pt x="4366" y="1342"/>
                      </a:cubicBezTo>
                      <a:cubicBezTo>
                        <a:pt x="4321" y="1468"/>
                        <a:pt x="4286" y="1593"/>
                        <a:pt x="4230" y="1718"/>
                      </a:cubicBezTo>
                      <a:lnTo>
                        <a:pt x="4093" y="2104"/>
                      </a:lnTo>
                      <a:cubicBezTo>
                        <a:pt x="4036" y="2229"/>
                        <a:pt x="4002" y="2366"/>
                        <a:pt x="3945" y="2491"/>
                      </a:cubicBezTo>
                      <a:lnTo>
                        <a:pt x="3798" y="2866"/>
                      </a:lnTo>
                      <a:cubicBezTo>
                        <a:pt x="3752" y="2991"/>
                        <a:pt x="3707" y="3116"/>
                        <a:pt x="3650" y="3241"/>
                      </a:cubicBezTo>
                      <a:cubicBezTo>
                        <a:pt x="3604" y="3366"/>
                        <a:pt x="3547" y="3491"/>
                        <a:pt x="3491" y="3616"/>
                      </a:cubicBezTo>
                      <a:lnTo>
                        <a:pt x="3331" y="3991"/>
                      </a:lnTo>
                      <a:cubicBezTo>
                        <a:pt x="3263" y="4117"/>
                        <a:pt x="3218" y="4242"/>
                        <a:pt x="3161" y="4367"/>
                      </a:cubicBezTo>
                      <a:cubicBezTo>
                        <a:pt x="3047" y="4617"/>
                        <a:pt x="2922" y="4856"/>
                        <a:pt x="2808" y="5106"/>
                      </a:cubicBezTo>
                      <a:cubicBezTo>
                        <a:pt x="2740" y="5231"/>
                        <a:pt x="2695" y="5356"/>
                        <a:pt x="2627" y="5469"/>
                      </a:cubicBezTo>
                      <a:lnTo>
                        <a:pt x="2433" y="5833"/>
                      </a:lnTo>
                      <a:cubicBezTo>
                        <a:pt x="2308" y="6072"/>
                        <a:pt x="2172" y="6322"/>
                        <a:pt x="2058" y="6572"/>
                      </a:cubicBezTo>
                      <a:cubicBezTo>
                        <a:pt x="2217" y="6345"/>
                        <a:pt x="2388" y="6129"/>
                        <a:pt x="2547" y="5901"/>
                      </a:cubicBezTo>
                      <a:lnTo>
                        <a:pt x="2786" y="5572"/>
                      </a:lnTo>
                      <a:cubicBezTo>
                        <a:pt x="2877" y="5458"/>
                        <a:pt x="2945" y="5344"/>
                        <a:pt x="3013" y="5219"/>
                      </a:cubicBezTo>
                      <a:cubicBezTo>
                        <a:pt x="3161" y="4981"/>
                        <a:pt x="3297" y="4742"/>
                        <a:pt x="3445" y="4514"/>
                      </a:cubicBezTo>
                      <a:cubicBezTo>
                        <a:pt x="3513" y="4389"/>
                        <a:pt x="3582" y="4276"/>
                        <a:pt x="3638" y="4151"/>
                      </a:cubicBezTo>
                      <a:lnTo>
                        <a:pt x="3832" y="3787"/>
                      </a:lnTo>
                      <a:cubicBezTo>
                        <a:pt x="3900" y="3662"/>
                        <a:pt x="3968" y="3537"/>
                        <a:pt x="4025" y="3412"/>
                      </a:cubicBezTo>
                      <a:cubicBezTo>
                        <a:pt x="4082" y="3287"/>
                        <a:pt x="4150" y="3162"/>
                        <a:pt x="4195" y="3036"/>
                      </a:cubicBezTo>
                      <a:lnTo>
                        <a:pt x="4377" y="2661"/>
                      </a:lnTo>
                      <a:cubicBezTo>
                        <a:pt x="4434" y="2536"/>
                        <a:pt x="4480" y="2400"/>
                        <a:pt x="4537" y="2275"/>
                      </a:cubicBezTo>
                      <a:lnTo>
                        <a:pt x="4684" y="1888"/>
                      </a:lnTo>
                      <a:cubicBezTo>
                        <a:pt x="4741" y="1763"/>
                        <a:pt x="4775" y="1627"/>
                        <a:pt x="4832" y="1490"/>
                      </a:cubicBezTo>
                      <a:cubicBezTo>
                        <a:pt x="4878" y="1365"/>
                        <a:pt x="4934" y="1229"/>
                        <a:pt x="4969" y="1104"/>
                      </a:cubicBezTo>
                      <a:cubicBezTo>
                        <a:pt x="5014" y="967"/>
                        <a:pt x="5060" y="831"/>
                        <a:pt x="5094" y="694"/>
                      </a:cubicBezTo>
                      <a:lnTo>
                        <a:pt x="5287" y="1"/>
                      </a:ln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003;p50">
                  <a:extLst>
                    <a:ext uri="{FF2B5EF4-FFF2-40B4-BE49-F238E27FC236}">
                      <a16:creationId xmlns:a16="http://schemas.microsoft.com/office/drawing/2014/main" id="{B7E02C22-A120-4468-2CCA-01F4B19A932D}"/>
                    </a:ext>
                  </a:extLst>
                </p:cNvPr>
                <p:cNvSpPr/>
                <p:nvPr/>
              </p:nvSpPr>
              <p:spPr>
                <a:xfrm>
                  <a:off x="5886534" y="3169358"/>
                  <a:ext cx="247667" cy="238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8596" extrusionOk="0">
                      <a:moveTo>
                        <a:pt x="3241" y="1"/>
                      </a:moveTo>
                      <a:lnTo>
                        <a:pt x="1876" y="615"/>
                      </a:lnTo>
                      <a:cubicBezTo>
                        <a:pt x="1876" y="615"/>
                        <a:pt x="0" y="4844"/>
                        <a:pt x="5651" y="8596"/>
                      </a:cubicBezTo>
                      <a:lnTo>
                        <a:pt x="6379" y="7163"/>
                      </a:lnTo>
                      <a:lnTo>
                        <a:pt x="7982" y="7697"/>
                      </a:lnTo>
                      <a:cubicBezTo>
                        <a:pt x="7982" y="7697"/>
                        <a:pt x="8937" y="4480"/>
                        <a:pt x="32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004;p50">
                  <a:extLst>
                    <a:ext uri="{FF2B5EF4-FFF2-40B4-BE49-F238E27FC236}">
                      <a16:creationId xmlns:a16="http://schemas.microsoft.com/office/drawing/2014/main" id="{07887DD5-0169-50DD-FFAC-1EF9C0318E27}"/>
                    </a:ext>
                  </a:extLst>
                </p:cNvPr>
                <p:cNvSpPr/>
                <p:nvPr/>
              </p:nvSpPr>
              <p:spPr>
                <a:xfrm>
                  <a:off x="5946392" y="3158329"/>
                  <a:ext cx="119441" cy="206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0" h="7437" extrusionOk="0">
                      <a:moveTo>
                        <a:pt x="1" y="1"/>
                      </a:moveTo>
                      <a:lnTo>
                        <a:pt x="103" y="706"/>
                      </a:lnTo>
                      <a:cubicBezTo>
                        <a:pt x="126" y="865"/>
                        <a:pt x="148" y="1013"/>
                        <a:pt x="171" y="1160"/>
                      </a:cubicBezTo>
                      <a:cubicBezTo>
                        <a:pt x="194" y="1319"/>
                        <a:pt x="217" y="1467"/>
                        <a:pt x="239" y="1615"/>
                      </a:cubicBezTo>
                      <a:lnTo>
                        <a:pt x="330" y="2070"/>
                      </a:lnTo>
                      <a:cubicBezTo>
                        <a:pt x="364" y="2218"/>
                        <a:pt x="387" y="2377"/>
                        <a:pt x="421" y="2525"/>
                      </a:cubicBezTo>
                      <a:lnTo>
                        <a:pt x="535" y="2968"/>
                      </a:lnTo>
                      <a:cubicBezTo>
                        <a:pt x="569" y="3116"/>
                        <a:pt x="615" y="3264"/>
                        <a:pt x="660" y="3411"/>
                      </a:cubicBezTo>
                      <a:cubicBezTo>
                        <a:pt x="717" y="3559"/>
                        <a:pt x="751" y="3707"/>
                        <a:pt x="808" y="3855"/>
                      </a:cubicBezTo>
                      <a:cubicBezTo>
                        <a:pt x="853" y="4003"/>
                        <a:pt x="910" y="4150"/>
                        <a:pt x="956" y="4287"/>
                      </a:cubicBezTo>
                      <a:cubicBezTo>
                        <a:pt x="1012" y="4435"/>
                        <a:pt x="1069" y="4571"/>
                        <a:pt x="1126" y="4719"/>
                      </a:cubicBezTo>
                      <a:cubicBezTo>
                        <a:pt x="1183" y="4855"/>
                        <a:pt x="1251" y="5003"/>
                        <a:pt x="1308" y="5139"/>
                      </a:cubicBezTo>
                      <a:cubicBezTo>
                        <a:pt x="1376" y="5276"/>
                        <a:pt x="1433" y="5412"/>
                        <a:pt x="1513" y="5549"/>
                      </a:cubicBezTo>
                      <a:cubicBezTo>
                        <a:pt x="1592" y="5685"/>
                        <a:pt x="1649" y="5833"/>
                        <a:pt x="1729" y="5958"/>
                      </a:cubicBezTo>
                      <a:cubicBezTo>
                        <a:pt x="1808" y="6094"/>
                        <a:pt x="1888" y="6231"/>
                        <a:pt x="1967" y="6356"/>
                      </a:cubicBezTo>
                      <a:cubicBezTo>
                        <a:pt x="2047" y="6481"/>
                        <a:pt x="2127" y="6617"/>
                        <a:pt x="2229" y="6743"/>
                      </a:cubicBezTo>
                      <a:cubicBezTo>
                        <a:pt x="2399" y="6993"/>
                        <a:pt x="2593" y="7220"/>
                        <a:pt x="2809" y="7436"/>
                      </a:cubicBezTo>
                      <a:cubicBezTo>
                        <a:pt x="2729" y="7322"/>
                        <a:pt x="2638" y="7186"/>
                        <a:pt x="2559" y="7049"/>
                      </a:cubicBezTo>
                      <a:cubicBezTo>
                        <a:pt x="2479" y="6924"/>
                        <a:pt x="2411" y="6788"/>
                        <a:pt x="2343" y="6663"/>
                      </a:cubicBezTo>
                      <a:cubicBezTo>
                        <a:pt x="2274" y="6527"/>
                        <a:pt x="2206" y="6379"/>
                        <a:pt x="2138" y="6254"/>
                      </a:cubicBezTo>
                      <a:cubicBezTo>
                        <a:pt x="2070" y="6129"/>
                        <a:pt x="2013" y="5969"/>
                        <a:pt x="1956" y="5844"/>
                      </a:cubicBezTo>
                      <a:cubicBezTo>
                        <a:pt x="1888" y="5708"/>
                        <a:pt x="1842" y="5572"/>
                        <a:pt x="1786" y="5424"/>
                      </a:cubicBezTo>
                      <a:cubicBezTo>
                        <a:pt x="1717" y="5287"/>
                        <a:pt x="1672" y="5139"/>
                        <a:pt x="1626" y="5003"/>
                      </a:cubicBezTo>
                      <a:cubicBezTo>
                        <a:pt x="1581" y="4855"/>
                        <a:pt x="1535" y="4719"/>
                        <a:pt x="1479" y="4571"/>
                      </a:cubicBezTo>
                      <a:cubicBezTo>
                        <a:pt x="1433" y="4435"/>
                        <a:pt x="1376" y="4287"/>
                        <a:pt x="1342" y="4150"/>
                      </a:cubicBezTo>
                      <a:cubicBezTo>
                        <a:pt x="1297" y="4003"/>
                        <a:pt x="1263" y="3866"/>
                        <a:pt x="1217" y="3718"/>
                      </a:cubicBezTo>
                      <a:cubicBezTo>
                        <a:pt x="1172" y="3582"/>
                        <a:pt x="1138" y="3445"/>
                        <a:pt x="1103" y="3286"/>
                      </a:cubicBezTo>
                      <a:cubicBezTo>
                        <a:pt x="1069" y="3139"/>
                        <a:pt x="1024" y="2991"/>
                        <a:pt x="1001" y="2854"/>
                      </a:cubicBezTo>
                      <a:lnTo>
                        <a:pt x="910" y="2411"/>
                      </a:lnTo>
                      <a:cubicBezTo>
                        <a:pt x="865" y="2274"/>
                        <a:pt x="842" y="2115"/>
                        <a:pt x="819" y="1968"/>
                      </a:cubicBezTo>
                      <a:lnTo>
                        <a:pt x="740" y="1535"/>
                      </a:lnTo>
                      <a:cubicBezTo>
                        <a:pt x="733" y="1491"/>
                        <a:pt x="726" y="1446"/>
                        <a:pt x="719" y="1401"/>
                      </a:cubicBezTo>
                      <a:lnTo>
                        <a:pt x="719" y="1401"/>
                      </a:lnTo>
                      <a:cubicBezTo>
                        <a:pt x="730" y="1412"/>
                        <a:pt x="740" y="1422"/>
                        <a:pt x="751" y="1433"/>
                      </a:cubicBezTo>
                      <a:cubicBezTo>
                        <a:pt x="853" y="1524"/>
                        <a:pt x="944" y="1626"/>
                        <a:pt x="1035" y="1729"/>
                      </a:cubicBezTo>
                      <a:lnTo>
                        <a:pt x="1308" y="2024"/>
                      </a:lnTo>
                      <a:cubicBezTo>
                        <a:pt x="1399" y="2127"/>
                        <a:pt x="1501" y="2218"/>
                        <a:pt x="1581" y="2331"/>
                      </a:cubicBezTo>
                      <a:lnTo>
                        <a:pt x="1854" y="2638"/>
                      </a:lnTo>
                      <a:cubicBezTo>
                        <a:pt x="1933" y="2741"/>
                        <a:pt x="2024" y="2843"/>
                        <a:pt x="2115" y="2945"/>
                      </a:cubicBezTo>
                      <a:cubicBezTo>
                        <a:pt x="2206" y="3048"/>
                        <a:pt x="2286" y="3161"/>
                        <a:pt x="2377" y="3264"/>
                      </a:cubicBezTo>
                      <a:lnTo>
                        <a:pt x="2627" y="3582"/>
                      </a:lnTo>
                      <a:cubicBezTo>
                        <a:pt x="2706" y="3696"/>
                        <a:pt x="2797" y="3787"/>
                        <a:pt x="2877" y="3900"/>
                      </a:cubicBezTo>
                      <a:cubicBezTo>
                        <a:pt x="3048" y="4116"/>
                        <a:pt x="3207" y="4344"/>
                        <a:pt x="3366" y="4560"/>
                      </a:cubicBezTo>
                      <a:cubicBezTo>
                        <a:pt x="3445" y="4673"/>
                        <a:pt x="3536" y="4776"/>
                        <a:pt x="3616" y="4889"/>
                      </a:cubicBezTo>
                      <a:lnTo>
                        <a:pt x="3843" y="5230"/>
                      </a:lnTo>
                      <a:cubicBezTo>
                        <a:pt x="3991" y="5458"/>
                        <a:pt x="4150" y="5685"/>
                        <a:pt x="4309" y="5913"/>
                      </a:cubicBezTo>
                      <a:cubicBezTo>
                        <a:pt x="4196" y="5662"/>
                        <a:pt x="4082" y="5412"/>
                        <a:pt x="3957" y="5162"/>
                      </a:cubicBezTo>
                      <a:lnTo>
                        <a:pt x="3775" y="4787"/>
                      </a:lnTo>
                      <a:cubicBezTo>
                        <a:pt x="3718" y="4662"/>
                        <a:pt x="3639" y="4548"/>
                        <a:pt x="3570" y="4435"/>
                      </a:cubicBezTo>
                      <a:cubicBezTo>
                        <a:pt x="3434" y="4196"/>
                        <a:pt x="3286" y="3957"/>
                        <a:pt x="3150" y="3718"/>
                      </a:cubicBezTo>
                      <a:cubicBezTo>
                        <a:pt x="3082" y="3605"/>
                        <a:pt x="2991" y="3491"/>
                        <a:pt x="2922" y="3377"/>
                      </a:cubicBezTo>
                      <a:lnTo>
                        <a:pt x="2684" y="3036"/>
                      </a:lnTo>
                      <a:cubicBezTo>
                        <a:pt x="2604" y="2923"/>
                        <a:pt x="2525" y="2797"/>
                        <a:pt x="2445" y="2695"/>
                      </a:cubicBezTo>
                      <a:cubicBezTo>
                        <a:pt x="2365" y="2581"/>
                        <a:pt x="2274" y="2468"/>
                        <a:pt x="2195" y="2365"/>
                      </a:cubicBezTo>
                      <a:lnTo>
                        <a:pt x="1933" y="2036"/>
                      </a:lnTo>
                      <a:cubicBezTo>
                        <a:pt x="1854" y="1922"/>
                        <a:pt x="1763" y="1820"/>
                        <a:pt x="1672" y="1717"/>
                      </a:cubicBezTo>
                      <a:lnTo>
                        <a:pt x="1399" y="1399"/>
                      </a:lnTo>
                      <a:cubicBezTo>
                        <a:pt x="1308" y="1297"/>
                        <a:pt x="1206" y="1194"/>
                        <a:pt x="1115" y="1092"/>
                      </a:cubicBezTo>
                      <a:cubicBezTo>
                        <a:pt x="1024" y="990"/>
                        <a:pt x="933" y="887"/>
                        <a:pt x="831" y="785"/>
                      </a:cubicBezTo>
                      <a:cubicBezTo>
                        <a:pt x="740" y="694"/>
                        <a:pt x="637" y="592"/>
                        <a:pt x="535" y="49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005;p50">
                  <a:extLst>
                    <a:ext uri="{FF2B5EF4-FFF2-40B4-BE49-F238E27FC236}">
                      <a16:creationId xmlns:a16="http://schemas.microsoft.com/office/drawing/2014/main" id="{392CBC26-C4D3-35FA-4F09-C793D5809673}"/>
                    </a:ext>
                  </a:extLst>
                </p:cNvPr>
                <p:cNvSpPr/>
                <p:nvPr/>
              </p:nvSpPr>
              <p:spPr>
                <a:xfrm>
                  <a:off x="5965291" y="3089769"/>
                  <a:ext cx="256174" cy="12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4" h="4618" extrusionOk="0">
                      <a:moveTo>
                        <a:pt x="5563" y="0"/>
                      </a:moveTo>
                      <a:cubicBezTo>
                        <a:pt x="4226" y="0"/>
                        <a:pt x="2468" y="275"/>
                        <a:pt x="205" y="1099"/>
                      </a:cubicBezTo>
                      <a:lnTo>
                        <a:pt x="1" y="2588"/>
                      </a:lnTo>
                      <a:cubicBezTo>
                        <a:pt x="1" y="2588"/>
                        <a:pt x="1390" y="4618"/>
                        <a:pt x="4529" y="4618"/>
                      </a:cubicBezTo>
                      <a:cubicBezTo>
                        <a:pt x="5697" y="4618"/>
                        <a:pt x="7107" y="4337"/>
                        <a:pt x="8778" y="3566"/>
                      </a:cubicBezTo>
                      <a:lnTo>
                        <a:pt x="7948" y="2202"/>
                      </a:lnTo>
                      <a:lnTo>
                        <a:pt x="9244" y="1110"/>
                      </a:lnTo>
                      <a:cubicBezTo>
                        <a:pt x="9244" y="1110"/>
                        <a:pt x="8250" y="0"/>
                        <a:pt x="55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006;p50">
                  <a:extLst>
                    <a:ext uri="{FF2B5EF4-FFF2-40B4-BE49-F238E27FC236}">
                      <a16:creationId xmlns:a16="http://schemas.microsoft.com/office/drawing/2014/main" id="{1770247D-B246-B72A-E4F2-E1A888C0175A}"/>
                    </a:ext>
                  </a:extLst>
                </p:cNvPr>
                <p:cNvSpPr/>
                <p:nvPr/>
              </p:nvSpPr>
              <p:spPr>
                <a:xfrm>
                  <a:off x="5946087" y="3119892"/>
                  <a:ext cx="216157" cy="6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" h="2394" extrusionOk="0">
                      <a:moveTo>
                        <a:pt x="4821" y="1"/>
                      </a:moveTo>
                      <a:cubicBezTo>
                        <a:pt x="4684" y="1"/>
                        <a:pt x="4548" y="12"/>
                        <a:pt x="4400" y="12"/>
                      </a:cubicBezTo>
                      <a:lnTo>
                        <a:pt x="3991" y="35"/>
                      </a:lnTo>
                      <a:cubicBezTo>
                        <a:pt x="3854" y="46"/>
                        <a:pt x="3707" y="46"/>
                        <a:pt x="3570" y="58"/>
                      </a:cubicBezTo>
                      <a:cubicBezTo>
                        <a:pt x="3434" y="69"/>
                        <a:pt x="3297" y="80"/>
                        <a:pt x="3161" y="103"/>
                      </a:cubicBezTo>
                      <a:lnTo>
                        <a:pt x="2752" y="148"/>
                      </a:lnTo>
                      <a:cubicBezTo>
                        <a:pt x="2604" y="160"/>
                        <a:pt x="2479" y="183"/>
                        <a:pt x="2331" y="205"/>
                      </a:cubicBezTo>
                      <a:lnTo>
                        <a:pt x="1922" y="262"/>
                      </a:lnTo>
                      <a:cubicBezTo>
                        <a:pt x="1785" y="285"/>
                        <a:pt x="1649" y="319"/>
                        <a:pt x="1512" y="342"/>
                      </a:cubicBezTo>
                      <a:cubicBezTo>
                        <a:pt x="1376" y="376"/>
                        <a:pt x="1239" y="399"/>
                        <a:pt x="1103" y="433"/>
                      </a:cubicBezTo>
                      <a:cubicBezTo>
                        <a:pt x="967" y="467"/>
                        <a:pt x="830" y="490"/>
                        <a:pt x="694" y="535"/>
                      </a:cubicBezTo>
                      <a:lnTo>
                        <a:pt x="0" y="717"/>
                      </a:lnTo>
                      <a:lnTo>
                        <a:pt x="660" y="1001"/>
                      </a:lnTo>
                      <a:cubicBezTo>
                        <a:pt x="796" y="1069"/>
                        <a:pt x="944" y="1126"/>
                        <a:pt x="1080" y="1183"/>
                      </a:cubicBezTo>
                      <a:cubicBezTo>
                        <a:pt x="1228" y="1251"/>
                        <a:pt x="1365" y="1308"/>
                        <a:pt x="1512" y="1365"/>
                      </a:cubicBezTo>
                      <a:lnTo>
                        <a:pt x="1933" y="1524"/>
                      </a:lnTo>
                      <a:cubicBezTo>
                        <a:pt x="2081" y="1581"/>
                        <a:pt x="2217" y="1638"/>
                        <a:pt x="2365" y="1683"/>
                      </a:cubicBezTo>
                      <a:lnTo>
                        <a:pt x="2797" y="1831"/>
                      </a:lnTo>
                      <a:cubicBezTo>
                        <a:pt x="2945" y="1877"/>
                        <a:pt x="3093" y="1911"/>
                        <a:pt x="3240" y="1956"/>
                      </a:cubicBezTo>
                      <a:cubicBezTo>
                        <a:pt x="3388" y="1990"/>
                        <a:pt x="3536" y="2036"/>
                        <a:pt x="3695" y="2070"/>
                      </a:cubicBezTo>
                      <a:cubicBezTo>
                        <a:pt x="3843" y="2104"/>
                        <a:pt x="3991" y="2127"/>
                        <a:pt x="4139" y="2172"/>
                      </a:cubicBezTo>
                      <a:cubicBezTo>
                        <a:pt x="4286" y="2206"/>
                        <a:pt x="4446" y="2218"/>
                        <a:pt x="4593" y="2252"/>
                      </a:cubicBezTo>
                      <a:cubicBezTo>
                        <a:pt x="4741" y="2274"/>
                        <a:pt x="4900" y="2297"/>
                        <a:pt x="5048" y="2320"/>
                      </a:cubicBezTo>
                      <a:cubicBezTo>
                        <a:pt x="5207" y="2331"/>
                        <a:pt x="5355" y="2354"/>
                        <a:pt x="5514" y="2365"/>
                      </a:cubicBezTo>
                      <a:cubicBezTo>
                        <a:pt x="5662" y="2377"/>
                        <a:pt x="5810" y="2388"/>
                        <a:pt x="5969" y="2388"/>
                      </a:cubicBezTo>
                      <a:cubicBezTo>
                        <a:pt x="6075" y="2388"/>
                        <a:pt x="6176" y="2393"/>
                        <a:pt x="6276" y="2393"/>
                      </a:cubicBezTo>
                      <a:cubicBezTo>
                        <a:pt x="6325" y="2393"/>
                        <a:pt x="6374" y="2392"/>
                        <a:pt x="6424" y="2388"/>
                      </a:cubicBezTo>
                      <a:cubicBezTo>
                        <a:pt x="6583" y="2388"/>
                        <a:pt x="6731" y="2388"/>
                        <a:pt x="6890" y="2377"/>
                      </a:cubicBezTo>
                      <a:cubicBezTo>
                        <a:pt x="7197" y="2365"/>
                        <a:pt x="7504" y="2320"/>
                        <a:pt x="7799" y="2240"/>
                      </a:cubicBezTo>
                      <a:lnTo>
                        <a:pt x="7799" y="2240"/>
                      </a:lnTo>
                      <a:cubicBezTo>
                        <a:pt x="7640" y="2263"/>
                        <a:pt x="7492" y="2263"/>
                        <a:pt x="7345" y="2263"/>
                      </a:cubicBezTo>
                      <a:cubicBezTo>
                        <a:pt x="7197" y="2252"/>
                        <a:pt x="7038" y="2252"/>
                        <a:pt x="6890" y="2240"/>
                      </a:cubicBezTo>
                      <a:cubicBezTo>
                        <a:pt x="6742" y="2229"/>
                        <a:pt x="6594" y="2206"/>
                        <a:pt x="6435" y="2195"/>
                      </a:cubicBezTo>
                      <a:cubicBezTo>
                        <a:pt x="6287" y="2184"/>
                        <a:pt x="6140" y="2161"/>
                        <a:pt x="5992" y="2138"/>
                      </a:cubicBezTo>
                      <a:cubicBezTo>
                        <a:pt x="5844" y="2115"/>
                        <a:pt x="5696" y="2093"/>
                        <a:pt x="5548" y="2070"/>
                      </a:cubicBezTo>
                      <a:cubicBezTo>
                        <a:pt x="5401" y="2047"/>
                        <a:pt x="5253" y="2002"/>
                        <a:pt x="5105" y="1979"/>
                      </a:cubicBezTo>
                      <a:cubicBezTo>
                        <a:pt x="4957" y="1945"/>
                        <a:pt x="4821" y="1922"/>
                        <a:pt x="4673" y="1877"/>
                      </a:cubicBezTo>
                      <a:cubicBezTo>
                        <a:pt x="4525" y="1842"/>
                        <a:pt x="4377" y="1808"/>
                        <a:pt x="4241" y="1774"/>
                      </a:cubicBezTo>
                      <a:cubicBezTo>
                        <a:pt x="4093" y="1729"/>
                        <a:pt x="3957" y="1695"/>
                        <a:pt x="3809" y="1649"/>
                      </a:cubicBezTo>
                      <a:cubicBezTo>
                        <a:pt x="3672" y="1615"/>
                        <a:pt x="3525" y="1570"/>
                        <a:pt x="3388" y="1513"/>
                      </a:cubicBezTo>
                      <a:cubicBezTo>
                        <a:pt x="3240" y="1467"/>
                        <a:pt x="3104" y="1433"/>
                        <a:pt x="2956" y="1376"/>
                      </a:cubicBezTo>
                      <a:lnTo>
                        <a:pt x="2536" y="1229"/>
                      </a:lnTo>
                      <a:cubicBezTo>
                        <a:pt x="2388" y="1183"/>
                        <a:pt x="2251" y="1115"/>
                        <a:pt x="2104" y="1069"/>
                      </a:cubicBezTo>
                      <a:lnTo>
                        <a:pt x="1683" y="899"/>
                      </a:lnTo>
                      <a:cubicBezTo>
                        <a:pt x="1639" y="881"/>
                        <a:pt x="1596" y="862"/>
                        <a:pt x="1552" y="844"/>
                      </a:cubicBezTo>
                      <a:lnTo>
                        <a:pt x="1552" y="844"/>
                      </a:lnTo>
                      <a:cubicBezTo>
                        <a:pt x="1569" y="840"/>
                        <a:pt x="1586" y="835"/>
                        <a:pt x="1603" y="831"/>
                      </a:cubicBezTo>
                      <a:cubicBezTo>
                        <a:pt x="1740" y="808"/>
                        <a:pt x="1865" y="774"/>
                        <a:pt x="2001" y="751"/>
                      </a:cubicBezTo>
                      <a:lnTo>
                        <a:pt x="2410" y="671"/>
                      </a:lnTo>
                      <a:cubicBezTo>
                        <a:pt x="2536" y="649"/>
                        <a:pt x="2661" y="615"/>
                        <a:pt x="2808" y="603"/>
                      </a:cubicBezTo>
                      <a:lnTo>
                        <a:pt x="3206" y="535"/>
                      </a:lnTo>
                      <a:cubicBezTo>
                        <a:pt x="3343" y="524"/>
                        <a:pt x="3479" y="501"/>
                        <a:pt x="3616" y="478"/>
                      </a:cubicBezTo>
                      <a:cubicBezTo>
                        <a:pt x="3741" y="455"/>
                        <a:pt x="3877" y="444"/>
                        <a:pt x="4014" y="421"/>
                      </a:cubicBezTo>
                      <a:lnTo>
                        <a:pt x="4434" y="376"/>
                      </a:lnTo>
                      <a:cubicBezTo>
                        <a:pt x="4571" y="364"/>
                        <a:pt x="4696" y="342"/>
                        <a:pt x="4832" y="330"/>
                      </a:cubicBezTo>
                      <a:cubicBezTo>
                        <a:pt x="5105" y="308"/>
                        <a:pt x="5378" y="285"/>
                        <a:pt x="5651" y="262"/>
                      </a:cubicBezTo>
                      <a:cubicBezTo>
                        <a:pt x="5787" y="251"/>
                        <a:pt x="5924" y="228"/>
                        <a:pt x="6060" y="228"/>
                      </a:cubicBezTo>
                      <a:lnTo>
                        <a:pt x="6469" y="205"/>
                      </a:lnTo>
                      <a:cubicBezTo>
                        <a:pt x="6742" y="194"/>
                        <a:pt x="7015" y="183"/>
                        <a:pt x="7299" y="160"/>
                      </a:cubicBezTo>
                      <a:cubicBezTo>
                        <a:pt x="7026" y="126"/>
                        <a:pt x="6753" y="103"/>
                        <a:pt x="6469" y="69"/>
                      </a:cubicBezTo>
                      <a:lnTo>
                        <a:pt x="6060" y="35"/>
                      </a:lnTo>
                      <a:cubicBezTo>
                        <a:pt x="5924" y="12"/>
                        <a:pt x="5787" y="12"/>
                        <a:pt x="5651" y="12"/>
                      </a:cubicBezTo>
                      <a:cubicBezTo>
                        <a:pt x="5366" y="1"/>
                        <a:pt x="5105" y="1"/>
                        <a:pt x="4821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007;p50">
                  <a:extLst>
                    <a:ext uri="{FF2B5EF4-FFF2-40B4-BE49-F238E27FC236}">
                      <a16:creationId xmlns:a16="http://schemas.microsoft.com/office/drawing/2014/main" id="{06362CE7-1383-8914-46A0-F93D94953B7E}"/>
                    </a:ext>
                  </a:extLst>
                </p:cNvPr>
                <p:cNvSpPr/>
                <p:nvPr/>
              </p:nvSpPr>
              <p:spPr>
                <a:xfrm>
                  <a:off x="5873925" y="3081788"/>
                  <a:ext cx="122268" cy="123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4440" extrusionOk="0">
                      <a:moveTo>
                        <a:pt x="2602" y="0"/>
                      </a:moveTo>
                      <a:cubicBezTo>
                        <a:pt x="2256" y="0"/>
                        <a:pt x="1886" y="132"/>
                        <a:pt x="1501" y="398"/>
                      </a:cubicBezTo>
                      <a:cubicBezTo>
                        <a:pt x="944" y="739"/>
                        <a:pt x="512" y="1239"/>
                        <a:pt x="239" y="1830"/>
                      </a:cubicBezTo>
                      <a:cubicBezTo>
                        <a:pt x="1" y="2388"/>
                        <a:pt x="12" y="2876"/>
                        <a:pt x="296" y="3320"/>
                      </a:cubicBezTo>
                      <a:cubicBezTo>
                        <a:pt x="569" y="3752"/>
                        <a:pt x="978" y="4093"/>
                        <a:pt x="1456" y="4297"/>
                      </a:cubicBezTo>
                      <a:cubicBezTo>
                        <a:pt x="1676" y="4393"/>
                        <a:pt x="1901" y="4439"/>
                        <a:pt x="2131" y="4439"/>
                      </a:cubicBezTo>
                      <a:cubicBezTo>
                        <a:pt x="2424" y="4439"/>
                        <a:pt x="2725" y="4364"/>
                        <a:pt x="3036" y="4218"/>
                      </a:cubicBezTo>
                      <a:cubicBezTo>
                        <a:pt x="3559" y="3979"/>
                        <a:pt x="3969" y="3570"/>
                        <a:pt x="4207" y="3047"/>
                      </a:cubicBezTo>
                      <a:cubicBezTo>
                        <a:pt x="4412" y="2365"/>
                        <a:pt x="4412" y="1762"/>
                        <a:pt x="4207" y="1228"/>
                      </a:cubicBezTo>
                      <a:cubicBezTo>
                        <a:pt x="4014" y="728"/>
                        <a:pt x="3639" y="318"/>
                        <a:pt x="3139" y="114"/>
                      </a:cubicBezTo>
                      <a:cubicBezTo>
                        <a:pt x="2968" y="38"/>
                        <a:pt x="2788" y="0"/>
                        <a:pt x="26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2008;p50">
                <a:extLst>
                  <a:ext uri="{FF2B5EF4-FFF2-40B4-BE49-F238E27FC236}">
                    <a16:creationId xmlns:a16="http://schemas.microsoft.com/office/drawing/2014/main" id="{83E7616B-AC39-9D83-0FEF-DEB8B644B2D5}"/>
                  </a:ext>
                </a:extLst>
              </p:cNvPr>
              <p:cNvGrpSpPr/>
              <p:nvPr/>
            </p:nvGrpSpPr>
            <p:grpSpPr>
              <a:xfrm rot="4037651" flipH="1">
                <a:off x="3732978" y="4467040"/>
                <a:ext cx="1139304" cy="1274134"/>
                <a:chOff x="1319425" y="3450081"/>
                <a:chExt cx="1139303" cy="1274132"/>
              </a:xfrm>
            </p:grpSpPr>
            <p:sp>
              <p:nvSpPr>
                <p:cNvPr id="30" name="Google Shape;2009;p50">
                  <a:extLst>
                    <a:ext uri="{FF2B5EF4-FFF2-40B4-BE49-F238E27FC236}">
                      <a16:creationId xmlns:a16="http://schemas.microsoft.com/office/drawing/2014/main" id="{9FBD5EAA-CD05-1804-A889-9C6B2BE8335A}"/>
                    </a:ext>
                  </a:extLst>
                </p:cNvPr>
                <p:cNvSpPr/>
                <p:nvPr/>
              </p:nvSpPr>
              <p:spPr>
                <a:xfrm>
                  <a:off x="1334861" y="3736789"/>
                  <a:ext cx="786425" cy="9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8" h="35631" fill="none" extrusionOk="0">
                      <a:moveTo>
                        <a:pt x="27423" y="0"/>
                      </a:moveTo>
                      <a:cubicBezTo>
                        <a:pt x="27423" y="0"/>
                        <a:pt x="28378" y="17270"/>
                        <a:pt x="1" y="3563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010;p50">
                  <a:extLst>
                    <a:ext uri="{FF2B5EF4-FFF2-40B4-BE49-F238E27FC236}">
                      <a16:creationId xmlns:a16="http://schemas.microsoft.com/office/drawing/2014/main" id="{A75B821E-056B-ADBA-51F8-E8B7889B6DAD}"/>
                    </a:ext>
                  </a:extLst>
                </p:cNvPr>
                <p:cNvSpPr/>
                <p:nvPr/>
              </p:nvSpPr>
              <p:spPr>
                <a:xfrm>
                  <a:off x="1602670" y="4007729"/>
                  <a:ext cx="277291" cy="32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6" h="11859" extrusionOk="0">
                      <a:moveTo>
                        <a:pt x="4662" y="1"/>
                      </a:moveTo>
                      <a:cubicBezTo>
                        <a:pt x="0" y="6742"/>
                        <a:pt x="6856" y="11858"/>
                        <a:pt x="6856" y="11858"/>
                      </a:cubicBezTo>
                      <a:cubicBezTo>
                        <a:pt x="10005" y="5185"/>
                        <a:pt x="4662" y="1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011;p50">
                  <a:extLst>
                    <a:ext uri="{FF2B5EF4-FFF2-40B4-BE49-F238E27FC236}">
                      <a16:creationId xmlns:a16="http://schemas.microsoft.com/office/drawing/2014/main" id="{DE6FFF45-0FFB-932E-2B48-AF92E5A882ED}"/>
                    </a:ext>
                  </a:extLst>
                </p:cNvPr>
                <p:cNvSpPr/>
                <p:nvPr/>
              </p:nvSpPr>
              <p:spPr>
                <a:xfrm>
                  <a:off x="1859754" y="4164579"/>
                  <a:ext cx="365805" cy="14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0" h="5219" extrusionOk="0">
                      <a:moveTo>
                        <a:pt x="9905" y="1"/>
                      </a:moveTo>
                      <a:cubicBezTo>
                        <a:pt x="7342" y="1"/>
                        <a:pt x="3623" y="826"/>
                        <a:pt x="1" y="4595"/>
                      </a:cubicBezTo>
                      <a:cubicBezTo>
                        <a:pt x="1" y="4595"/>
                        <a:pt x="1957" y="5218"/>
                        <a:pt x="4448" y="5218"/>
                      </a:cubicBezTo>
                      <a:cubicBezTo>
                        <a:pt x="7404" y="5218"/>
                        <a:pt x="11114" y="4341"/>
                        <a:pt x="13200" y="503"/>
                      </a:cubicBezTo>
                      <a:cubicBezTo>
                        <a:pt x="13200" y="503"/>
                        <a:pt x="11904" y="1"/>
                        <a:pt x="99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012;p50">
                  <a:extLst>
                    <a:ext uri="{FF2B5EF4-FFF2-40B4-BE49-F238E27FC236}">
                      <a16:creationId xmlns:a16="http://schemas.microsoft.com/office/drawing/2014/main" id="{ED8E8A5B-5B91-7874-A2EC-08189CBB670B}"/>
                    </a:ext>
                  </a:extLst>
                </p:cNvPr>
                <p:cNvSpPr/>
                <p:nvPr/>
              </p:nvSpPr>
              <p:spPr>
                <a:xfrm>
                  <a:off x="1626308" y="4461125"/>
                  <a:ext cx="310990" cy="11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2" h="4068" extrusionOk="0">
                      <a:moveTo>
                        <a:pt x="11221" y="1534"/>
                      </a:move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lose/>
                      <a:moveTo>
                        <a:pt x="5690" y="1"/>
                      </a:moveTo>
                      <a:cubicBezTo>
                        <a:pt x="3937" y="1"/>
                        <a:pt x="1948" y="478"/>
                        <a:pt x="0" y="1966"/>
                      </a:cubicBezTo>
                      <a:cubicBezTo>
                        <a:pt x="0" y="1966"/>
                        <a:pt x="2067" y="4067"/>
                        <a:pt x="5236" y="4067"/>
                      </a:cubicBezTo>
                      <a:cubicBezTo>
                        <a:pt x="6958" y="4067"/>
                        <a:pt x="9004" y="3447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ubicBezTo>
                        <a:pt x="11210" y="1534"/>
                        <a:pt x="883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013;p50">
                  <a:extLst>
                    <a:ext uri="{FF2B5EF4-FFF2-40B4-BE49-F238E27FC236}">
                      <a16:creationId xmlns:a16="http://schemas.microsoft.com/office/drawing/2014/main" id="{B4BE6B5A-A6A5-F75F-F94C-845441AF78EE}"/>
                    </a:ext>
                  </a:extLst>
                </p:cNvPr>
                <p:cNvSpPr/>
                <p:nvPr/>
              </p:nvSpPr>
              <p:spPr>
                <a:xfrm>
                  <a:off x="1319425" y="4312090"/>
                  <a:ext cx="252405" cy="3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8" h="11233" extrusionOk="0">
                      <a:moveTo>
                        <a:pt x="5355" y="0"/>
                      </a:moveTo>
                      <a:cubicBezTo>
                        <a:pt x="5355" y="0"/>
                        <a:pt x="1" y="4548"/>
                        <a:pt x="4946" y="11233"/>
                      </a:cubicBezTo>
                      <a:cubicBezTo>
                        <a:pt x="4946" y="11233"/>
                        <a:pt x="9107" y="5741"/>
                        <a:pt x="53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014;p50">
                  <a:extLst>
                    <a:ext uri="{FF2B5EF4-FFF2-40B4-BE49-F238E27FC236}">
                      <a16:creationId xmlns:a16="http://schemas.microsoft.com/office/drawing/2014/main" id="{07F3483A-BAA2-0950-A136-895E669D1739}"/>
                    </a:ext>
                  </a:extLst>
                </p:cNvPr>
                <p:cNvSpPr/>
                <p:nvPr/>
              </p:nvSpPr>
              <p:spPr>
                <a:xfrm>
                  <a:off x="1602670" y="4007729"/>
                  <a:ext cx="189997" cy="32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6" h="11859" extrusionOk="0">
                      <a:moveTo>
                        <a:pt x="4662" y="1"/>
                      </a:moveTo>
                      <a:cubicBezTo>
                        <a:pt x="0" y="6742"/>
                        <a:pt x="6856" y="11858"/>
                        <a:pt x="6856" y="11858"/>
                      </a:cubicBezTo>
                      <a:cubicBezTo>
                        <a:pt x="5742" y="6094"/>
                        <a:pt x="4662" y="1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015;p50">
                  <a:extLst>
                    <a:ext uri="{FF2B5EF4-FFF2-40B4-BE49-F238E27FC236}">
                      <a16:creationId xmlns:a16="http://schemas.microsoft.com/office/drawing/2014/main" id="{A8C96101-5F00-1E91-B709-B87243E3D559}"/>
                    </a:ext>
                  </a:extLst>
                </p:cNvPr>
                <p:cNvSpPr/>
                <p:nvPr/>
              </p:nvSpPr>
              <p:spPr>
                <a:xfrm>
                  <a:off x="1859754" y="4164579"/>
                  <a:ext cx="365805" cy="127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0" h="4596" extrusionOk="0">
                      <a:moveTo>
                        <a:pt x="9905" y="1"/>
                      </a:moveTo>
                      <a:cubicBezTo>
                        <a:pt x="7342" y="1"/>
                        <a:pt x="3623" y="826"/>
                        <a:pt x="1" y="4595"/>
                      </a:cubicBezTo>
                      <a:cubicBezTo>
                        <a:pt x="1" y="4595"/>
                        <a:pt x="7993" y="3413"/>
                        <a:pt x="13200" y="503"/>
                      </a:cubicBezTo>
                      <a:cubicBezTo>
                        <a:pt x="13200" y="503"/>
                        <a:pt x="11904" y="1"/>
                        <a:pt x="99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016;p50">
                  <a:extLst>
                    <a:ext uri="{FF2B5EF4-FFF2-40B4-BE49-F238E27FC236}">
                      <a16:creationId xmlns:a16="http://schemas.microsoft.com/office/drawing/2014/main" id="{D6B6B6F2-10D7-7747-AF80-E75041AFB07E}"/>
                    </a:ext>
                  </a:extLst>
                </p:cNvPr>
                <p:cNvSpPr/>
                <p:nvPr/>
              </p:nvSpPr>
              <p:spPr>
                <a:xfrm>
                  <a:off x="1626308" y="4461125"/>
                  <a:ext cx="310990" cy="7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2" h="2532" extrusionOk="0">
                      <a:moveTo>
                        <a:pt x="5690" y="1"/>
                      </a:moveTo>
                      <a:cubicBezTo>
                        <a:pt x="3937" y="1"/>
                        <a:pt x="1948" y="478"/>
                        <a:pt x="0" y="1966"/>
                      </a:cubicBezTo>
                      <a:cubicBezTo>
                        <a:pt x="0" y="1966"/>
                        <a:pt x="2126" y="2532"/>
                        <a:pt x="5029" y="2532"/>
                      </a:cubicBezTo>
                      <a:cubicBezTo>
                        <a:pt x="6892" y="2532"/>
                        <a:pt x="9075" y="2299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07" y="1532"/>
                        <a:pt x="8828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017;p50">
                  <a:extLst>
                    <a:ext uri="{FF2B5EF4-FFF2-40B4-BE49-F238E27FC236}">
                      <a16:creationId xmlns:a16="http://schemas.microsoft.com/office/drawing/2014/main" id="{CDA23E05-4B9E-4C9E-FE30-A945E2865398}"/>
                    </a:ext>
                  </a:extLst>
                </p:cNvPr>
                <p:cNvSpPr/>
                <p:nvPr/>
              </p:nvSpPr>
              <p:spPr>
                <a:xfrm>
                  <a:off x="1319425" y="4312090"/>
                  <a:ext cx="153777" cy="3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9" h="11233" extrusionOk="0">
                      <a:moveTo>
                        <a:pt x="5355" y="0"/>
                      </a:moveTo>
                      <a:cubicBezTo>
                        <a:pt x="5355" y="0"/>
                        <a:pt x="1" y="4548"/>
                        <a:pt x="4946" y="11233"/>
                      </a:cubicBezTo>
                      <a:cubicBezTo>
                        <a:pt x="4946" y="11233"/>
                        <a:pt x="5549" y="7447"/>
                        <a:pt x="53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018;p50">
                  <a:extLst>
                    <a:ext uri="{FF2B5EF4-FFF2-40B4-BE49-F238E27FC236}">
                      <a16:creationId xmlns:a16="http://schemas.microsoft.com/office/drawing/2014/main" id="{C3B78DDA-8109-119E-BB27-3137A2856B98}"/>
                    </a:ext>
                  </a:extLst>
                </p:cNvPr>
                <p:cNvSpPr/>
                <p:nvPr/>
              </p:nvSpPr>
              <p:spPr>
                <a:xfrm>
                  <a:off x="2020761" y="3772371"/>
                  <a:ext cx="296801" cy="301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0" h="10868" extrusionOk="0">
                      <a:moveTo>
                        <a:pt x="3263" y="1"/>
                      </a:moveTo>
                      <a:cubicBezTo>
                        <a:pt x="3263" y="1"/>
                        <a:pt x="0" y="6459"/>
                        <a:pt x="2456" y="9426"/>
                      </a:cubicBezTo>
                      <a:cubicBezTo>
                        <a:pt x="3317" y="10463"/>
                        <a:pt x="4425" y="10867"/>
                        <a:pt x="5529" y="10867"/>
                      </a:cubicBezTo>
                      <a:cubicBezTo>
                        <a:pt x="7572" y="10867"/>
                        <a:pt x="9603" y="9481"/>
                        <a:pt x="10039" y="8153"/>
                      </a:cubicBezTo>
                      <a:cubicBezTo>
                        <a:pt x="10710" y="6117"/>
                        <a:pt x="7231" y="2457"/>
                        <a:pt x="4047" y="92"/>
                      </a:cubicBezTo>
                      <a:lnTo>
                        <a:pt x="326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019;p50">
                  <a:extLst>
                    <a:ext uri="{FF2B5EF4-FFF2-40B4-BE49-F238E27FC236}">
                      <a16:creationId xmlns:a16="http://schemas.microsoft.com/office/drawing/2014/main" id="{A21CE752-15B7-9231-C89C-D39147006F08}"/>
                    </a:ext>
                  </a:extLst>
                </p:cNvPr>
                <p:cNvSpPr/>
                <p:nvPr/>
              </p:nvSpPr>
              <p:spPr>
                <a:xfrm>
                  <a:off x="2074301" y="3772371"/>
                  <a:ext cx="86047" cy="26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9483" fill="none" extrusionOk="0">
                      <a:moveTo>
                        <a:pt x="1752" y="9483"/>
                      </a:moveTo>
                      <a:cubicBezTo>
                        <a:pt x="1752" y="9483"/>
                        <a:pt x="1" y="7482"/>
                        <a:pt x="1331" y="1"/>
                      </a:cubicBezTo>
                      <a:lnTo>
                        <a:pt x="3105" y="9380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020;p50">
                  <a:extLst>
                    <a:ext uri="{FF2B5EF4-FFF2-40B4-BE49-F238E27FC236}">
                      <a16:creationId xmlns:a16="http://schemas.microsoft.com/office/drawing/2014/main" id="{3E0A179A-65B5-E194-7F0C-5028DC2D0444}"/>
                    </a:ext>
                  </a:extLst>
                </p:cNvPr>
                <p:cNvSpPr/>
                <p:nvPr/>
              </p:nvSpPr>
              <p:spPr>
                <a:xfrm>
                  <a:off x="2111185" y="3772371"/>
                  <a:ext cx="121935" cy="25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9074" fill="none" extrusionOk="0">
                      <a:moveTo>
                        <a:pt x="3274" y="9073"/>
                      </a:moveTo>
                      <a:lnTo>
                        <a:pt x="0" y="1"/>
                      </a:lnTo>
                      <a:cubicBezTo>
                        <a:pt x="0" y="1"/>
                        <a:pt x="2206" y="1217"/>
                        <a:pt x="4400" y="8505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021;p50">
                  <a:extLst>
                    <a:ext uri="{FF2B5EF4-FFF2-40B4-BE49-F238E27FC236}">
                      <a16:creationId xmlns:a16="http://schemas.microsoft.com/office/drawing/2014/main" id="{9478871F-7258-9218-13D2-8102B7C0900C}"/>
                    </a:ext>
                  </a:extLst>
                </p:cNvPr>
                <p:cNvSpPr/>
                <p:nvPr/>
              </p:nvSpPr>
              <p:spPr>
                <a:xfrm>
                  <a:off x="2111490" y="3772371"/>
                  <a:ext cx="162284" cy="20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6" h="7482" fill="none" extrusionOk="0">
                      <a:moveTo>
                        <a:pt x="5855" y="7482"/>
                      </a:moveTo>
                      <a:cubicBezTo>
                        <a:pt x="5855" y="7482"/>
                        <a:pt x="4650" y="3048"/>
                        <a:pt x="0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022;p50">
                  <a:extLst>
                    <a:ext uri="{FF2B5EF4-FFF2-40B4-BE49-F238E27FC236}">
                      <a16:creationId xmlns:a16="http://schemas.microsoft.com/office/drawing/2014/main" id="{798CF0FB-B897-B3B9-B05F-44924CD6E0AA}"/>
                    </a:ext>
                  </a:extLst>
                </p:cNvPr>
                <p:cNvSpPr/>
                <p:nvPr/>
              </p:nvSpPr>
              <p:spPr>
                <a:xfrm>
                  <a:off x="2113680" y="3625636"/>
                  <a:ext cx="345048" cy="23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1" h="8340" extrusionOk="0">
                      <a:moveTo>
                        <a:pt x="8339" y="1"/>
                      </a:moveTo>
                      <a:cubicBezTo>
                        <a:pt x="6205" y="1"/>
                        <a:pt x="2752" y="2230"/>
                        <a:pt x="251" y="4443"/>
                      </a:cubicBezTo>
                      <a:lnTo>
                        <a:pt x="1" y="5182"/>
                      </a:lnTo>
                      <a:cubicBezTo>
                        <a:pt x="1" y="5182"/>
                        <a:pt x="3943" y="8339"/>
                        <a:pt x="7223" y="8339"/>
                      </a:cubicBezTo>
                      <a:cubicBezTo>
                        <a:pt x="7870" y="8339"/>
                        <a:pt x="8491" y="8216"/>
                        <a:pt x="9051" y="7922"/>
                      </a:cubicBezTo>
                      <a:cubicBezTo>
                        <a:pt x="12450" y="6126"/>
                        <a:pt x="11234" y="1317"/>
                        <a:pt x="9380" y="248"/>
                      </a:cubicBezTo>
                      <a:cubicBezTo>
                        <a:pt x="9089" y="78"/>
                        <a:pt x="8737" y="1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023;p50">
                  <a:extLst>
                    <a:ext uri="{FF2B5EF4-FFF2-40B4-BE49-F238E27FC236}">
                      <a16:creationId xmlns:a16="http://schemas.microsoft.com/office/drawing/2014/main" id="{9BF406FC-0052-5F5C-EDB5-3D33CDA5EFD4}"/>
                    </a:ext>
                  </a:extLst>
                </p:cNvPr>
                <p:cNvSpPr/>
                <p:nvPr/>
              </p:nvSpPr>
              <p:spPr>
                <a:xfrm>
                  <a:off x="2113680" y="3768907"/>
                  <a:ext cx="264377" cy="7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0" h="2866" fill="none" extrusionOk="0">
                      <a:moveTo>
                        <a:pt x="9369" y="1570"/>
                      </a:moveTo>
                      <a:cubicBezTo>
                        <a:pt x="9369" y="1570"/>
                        <a:pt x="7038" y="2866"/>
                        <a:pt x="1" y="1"/>
                      </a:cubicBezTo>
                      <a:lnTo>
                        <a:pt x="9540" y="206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024;p50">
                  <a:extLst>
                    <a:ext uri="{FF2B5EF4-FFF2-40B4-BE49-F238E27FC236}">
                      <a16:creationId xmlns:a16="http://schemas.microsoft.com/office/drawing/2014/main" id="{DE3DAB61-5088-98A3-D82E-887EE566F9F7}"/>
                    </a:ext>
                  </a:extLst>
                </p:cNvPr>
                <p:cNvSpPr/>
                <p:nvPr/>
              </p:nvSpPr>
              <p:spPr>
                <a:xfrm>
                  <a:off x="2113680" y="3698657"/>
                  <a:ext cx="264682" cy="70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1" h="2548" fill="none" extrusionOk="0">
                      <a:moveTo>
                        <a:pt x="9551" y="1228"/>
                      </a:moveTo>
                      <a:lnTo>
                        <a:pt x="1" y="2547"/>
                      </a:lnTo>
                      <a:cubicBezTo>
                        <a:pt x="1" y="2547"/>
                        <a:pt x="1649" y="649"/>
                        <a:pt x="9233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025;p50">
                  <a:extLst>
                    <a:ext uri="{FF2B5EF4-FFF2-40B4-BE49-F238E27FC236}">
                      <a16:creationId xmlns:a16="http://schemas.microsoft.com/office/drawing/2014/main" id="{21144C76-1C71-A8D5-0651-769F315143DA}"/>
                    </a:ext>
                  </a:extLst>
                </p:cNvPr>
                <p:cNvSpPr/>
                <p:nvPr/>
              </p:nvSpPr>
              <p:spPr>
                <a:xfrm>
                  <a:off x="2113680" y="3652988"/>
                  <a:ext cx="236332" cy="11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8" h="4196" fill="none" extrusionOk="0">
                      <a:moveTo>
                        <a:pt x="8528" y="0"/>
                      </a:moveTo>
                      <a:cubicBezTo>
                        <a:pt x="8528" y="0"/>
                        <a:pt x="3935" y="273"/>
                        <a:pt x="1" y="4195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026;p50">
                  <a:extLst>
                    <a:ext uri="{FF2B5EF4-FFF2-40B4-BE49-F238E27FC236}">
                      <a16:creationId xmlns:a16="http://schemas.microsoft.com/office/drawing/2014/main" id="{18400734-B256-DE1B-8943-82B69BE77C26}"/>
                    </a:ext>
                  </a:extLst>
                </p:cNvPr>
                <p:cNvSpPr/>
                <p:nvPr/>
              </p:nvSpPr>
              <p:spPr>
                <a:xfrm>
                  <a:off x="1811064" y="3526732"/>
                  <a:ext cx="293836" cy="24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3" h="8877" extrusionOk="0">
                      <a:moveTo>
                        <a:pt x="4933" y="1"/>
                      </a:moveTo>
                      <a:cubicBezTo>
                        <a:pt x="1934" y="1"/>
                        <a:pt x="1" y="3555"/>
                        <a:pt x="484" y="5397"/>
                      </a:cubicBezTo>
                      <a:cubicBezTo>
                        <a:pt x="1030" y="7478"/>
                        <a:pt x="5953" y="8626"/>
                        <a:pt x="9909" y="8876"/>
                      </a:cubicBezTo>
                      <a:lnTo>
                        <a:pt x="10603" y="8524"/>
                      </a:lnTo>
                      <a:cubicBezTo>
                        <a:pt x="10603" y="8524"/>
                        <a:pt x="9807" y="1327"/>
                        <a:pt x="6146" y="190"/>
                      </a:cubicBezTo>
                      <a:cubicBezTo>
                        <a:pt x="5726" y="60"/>
                        <a:pt x="5320" y="1"/>
                        <a:pt x="4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027;p50">
                  <a:extLst>
                    <a:ext uri="{FF2B5EF4-FFF2-40B4-BE49-F238E27FC236}">
                      <a16:creationId xmlns:a16="http://schemas.microsoft.com/office/drawing/2014/main" id="{B83713B6-EF86-AA13-327B-BFE420EA34FE}"/>
                    </a:ext>
                  </a:extLst>
                </p:cNvPr>
                <p:cNvSpPr/>
                <p:nvPr/>
              </p:nvSpPr>
              <p:spPr>
                <a:xfrm>
                  <a:off x="1921829" y="3549013"/>
                  <a:ext cx="183069" cy="213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7720" fill="none" extrusionOk="0">
                      <a:moveTo>
                        <a:pt x="1080" y="0"/>
                      </a:moveTo>
                      <a:cubicBezTo>
                        <a:pt x="1080" y="0"/>
                        <a:pt x="3638" y="728"/>
                        <a:pt x="6606" y="7720"/>
                      </a:cubicBezTo>
                      <a:lnTo>
                        <a:pt x="0" y="842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028;p50">
                  <a:extLst>
                    <a:ext uri="{FF2B5EF4-FFF2-40B4-BE49-F238E27FC236}">
                      <a16:creationId xmlns:a16="http://schemas.microsoft.com/office/drawing/2014/main" id="{8999F4E8-CC45-ED6E-FCDA-1DC2788CE665}"/>
                    </a:ext>
                  </a:extLst>
                </p:cNvPr>
                <p:cNvSpPr/>
                <p:nvPr/>
              </p:nvSpPr>
              <p:spPr>
                <a:xfrm>
                  <a:off x="1874248" y="3601943"/>
                  <a:ext cx="230651" cy="16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5992" fill="none" extrusionOk="0">
                      <a:moveTo>
                        <a:pt x="637" y="0"/>
                      </a:moveTo>
                      <a:lnTo>
                        <a:pt x="8323" y="5810"/>
                      </a:lnTo>
                      <a:cubicBezTo>
                        <a:pt x="8323" y="5810"/>
                        <a:pt x="5821" y="5992"/>
                        <a:pt x="0" y="1092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029;p50">
                  <a:extLst>
                    <a:ext uri="{FF2B5EF4-FFF2-40B4-BE49-F238E27FC236}">
                      <a16:creationId xmlns:a16="http://schemas.microsoft.com/office/drawing/2014/main" id="{BF05397E-C395-1945-9C2B-290D5648BEB4}"/>
                    </a:ext>
                  </a:extLst>
                </p:cNvPr>
                <p:cNvSpPr/>
                <p:nvPr/>
              </p:nvSpPr>
              <p:spPr>
                <a:xfrm>
                  <a:off x="1855653" y="3678178"/>
                  <a:ext cx="249246" cy="84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" h="3059" fill="none" extrusionOk="0">
                      <a:moveTo>
                        <a:pt x="1" y="1"/>
                      </a:moveTo>
                      <a:cubicBezTo>
                        <a:pt x="1" y="1"/>
                        <a:pt x="3434" y="3059"/>
                        <a:pt x="8994" y="3059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030;p50">
                  <a:extLst>
                    <a:ext uri="{FF2B5EF4-FFF2-40B4-BE49-F238E27FC236}">
                      <a16:creationId xmlns:a16="http://schemas.microsoft.com/office/drawing/2014/main" id="{BB83C966-7908-923D-C86B-1B95D0B9CE9F}"/>
                    </a:ext>
                  </a:extLst>
                </p:cNvPr>
                <p:cNvSpPr/>
                <p:nvPr/>
              </p:nvSpPr>
              <p:spPr>
                <a:xfrm>
                  <a:off x="2035254" y="3450081"/>
                  <a:ext cx="253320" cy="30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" h="11177" extrusionOk="0">
                      <a:moveTo>
                        <a:pt x="3960" y="1"/>
                      </a:moveTo>
                      <a:cubicBezTo>
                        <a:pt x="3047" y="1"/>
                        <a:pt x="2215" y="225"/>
                        <a:pt x="1694" y="637"/>
                      </a:cubicBezTo>
                      <a:cubicBezTo>
                        <a:pt x="0" y="1979"/>
                        <a:pt x="898" y="6947"/>
                        <a:pt x="2263" y="10676"/>
                      </a:cubicBezTo>
                      <a:lnTo>
                        <a:pt x="2854" y="11176"/>
                      </a:lnTo>
                      <a:cubicBezTo>
                        <a:pt x="2854" y="11176"/>
                        <a:pt x="9141" y="7584"/>
                        <a:pt x="8720" y="3752"/>
                      </a:cubicBezTo>
                      <a:cubicBezTo>
                        <a:pt x="8430" y="1115"/>
                        <a:pt x="5994" y="1"/>
                        <a:pt x="39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031;p50">
                  <a:extLst>
                    <a:ext uri="{FF2B5EF4-FFF2-40B4-BE49-F238E27FC236}">
                      <a16:creationId xmlns:a16="http://schemas.microsoft.com/office/drawing/2014/main" id="{04EF42A9-DDED-F3B3-C659-2EA32ECC22CE}"/>
                    </a:ext>
                  </a:extLst>
                </p:cNvPr>
                <p:cNvSpPr/>
                <p:nvPr/>
              </p:nvSpPr>
              <p:spPr>
                <a:xfrm>
                  <a:off x="2114317" y="3515925"/>
                  <a:ext cx="144964" cy="243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" h="8801" fill="none" extrusionOk="0">
                      <a:moveTo>
                        <a:pt x="4878" y="649"/>
                      </a:moveTo>
                      <a:cubicBezTo>
                        <a:pt x="4878" y="649"/>
                        <a:pt x="5230" y="3298"/>
                        <a:pt x="1" y="8800"/>
                      </a:cubicBezTo>
                      <a:lnTo>
                        <a:pt x="3684" y="1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032;p50">
                  <a:extLst>
                    <a:ext uri="{FF2B5EF4-FFF2-40B4-BE49-F238E27FC236}">
                      <a16:creationId xmlns:a16="http://schemas.microsoft.com/office/drawing/2014/main" id="{06ECC10F-6E98-ED86-7373-4F532F5F3095}"/>
                    </a:ext>
                  </a:extLst>
                </p:cNvPr>
                <p:cNvSpPr/>
                <p:nvPr/>
              </p:nvSpPr>
              <p:spPr>
                <a:xfrm>
                  <a:off x="2081866" y="3496083"/>
                  <a:ext cx="95497" cy="26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9517" fill="none" extrusionOk="0">
                      <a:moveTo>
                        <a:pt x="3446" y="148"/>
                      </a:moveTo>
                      <a:lnTo>
                        <a:pt x="1172" y="9516"/>
                      </a:lnTo>
                      <a:cubicBezTo>
                        <a:pt x="1172" y="9516"/>
                        <a:pt x="1" y="7288"/>
                        <a:pt x="2184" y="0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033;p50">
                  <a:extLst>
                    <a:ext uri="{FF2B5EF4-FFF2-40B4-BE49-F238E27FC236}">
                      <a16:creationId xmlns:a16="http://schemas.microsoft.com/office/drawing/2014/main" id="{6769881D-BF10-53E0-F4D7-E94B0F78DDAF}"/>
                    </a:ext>
                  </a:extLst>
                </p:cNvPr>
                <p:cNvSpPr/>
                <p:nvPr/>
              </p:nvSpPr>
              <p:spPr>
                <a:xfrm>
                  <a:off x="2053212" y="3497330"/>
                  <a:ext cx="61134" cy="26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9472" fill="none" extrusionOk="0">
                      <a:moveTo>
                        <a:pt x="1421" y="1"/>
                      </a:moveTo>
                      <a:cubicBezTo>
                        <a:pt x="1421" y="1"/>
                        <a:pt x="0" y="4378"/>
                        <a:pt x="2206" y="947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034;p50">
                  <a:extLst>
                    <a:ext uri="{FF2B5EF4-FFF2-40B4-BE49-F238E27FC236}">
                      <a16:creationId xmlns:a16="http://schemas.microsoft.com/office/drawing/2014/main" id="{96A0DB4B-B3DB-27AB-F1CC-4FD83E1BA195}"/>
                    </a:ext>
                  </a:extLst>
                </p:cNvPr>
                <p:cNvSpPr/>
                <p:nvPr/>
              </p:nvSpPr>
              <p:spPr>
                <a:xfrm>
                  <a:off x="1802307" y="3765305"/>
                  <a:ext cx="307941" cy="258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2" h="9332" extrusionOk="0">
                      <a:moveTo>
                        <a:pt x="9350" y="1"/>
                      </a:moveTo>
                      <a:cubicBezTo>
                        <a:pt x="7119" y="1"/>
                        <a:pt x="3155" y="350"/>
                        <a:pt x="1835" y="2712"/>
                      </a:cubicBezTo>
                      <a:cubicBezTo>
                        <a:pt x="1" y="6021"/>
                        <a:pt x="3501" y="9331"/>
                        <a:pt x="5661" y="9331"/>
                      </a:cubicBezTo>
                      <a:cubicBezTo>
                        <a:pt x="5697" y="9331"/>
                        <a:pt x="5733" y="9330"/>
                        <a:pt x="5768" y="9328"/>
                      </a:cubicBezTo>
                      <a:cubicBezTo>
                        <a:pt x="7917" y="9215"/>
                        <a:pt x="10055" y="4633"/>
                        <a:pt x="11112" y="824"/>
                      </a:cubicBezTo>
                      <a:lnTo>
                        <a:pt x="10919" y="63"/>
                      </a:lnTo>
                      <a:cubicBezTo>
                        <a:pt x="10919" y="63"/>
                        <a:pt x="10287" y="1"/>
                        <a:pt x="93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035;p50">
                  <a:extLst>
                    <a:ext uri="{FF2B5EF4-FFF2-40B4-BE49-F238E27FC236}">
                      <a16:creationId xmlns:a16="http://schemas.microsoft.com/office/drawing/2014/main" id="{E358A5D3-2855-22E3-7A4B-7707325BC8E4}"/>
                    </a:ext>
                  </a:extLst>
                </p:cNvPr>
                <p:cNvSpPr/>
                <p:nvPr/>
              </p:nvSpPr>
              <p:spPr>
                <a:xfrm>
                  <a:off x="1863856" y="3767023"/>
                  <a:ext cx="241043" cy="13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5038" fill="none" extrusionOk="0">
                      <a:moveTo>
                        <a:pt x="0" y="3821"/>
                      </a:moveTo>
                      <a:cubicBezTo>
                        <a:pt x="0" y="3821"/>
                        <a:pt x="1240" y="1456"/>
                        <a:pt x="8698" y="1"/>
                      </a:cubicBezTo>
                      <a:lnTo>
                        <a:pt x="591" y="5037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036;p50">
                  <a:extLst>
                    <a:ext uri="{FF2B5EF4-FFF2-40B4-BE49-F238E27FC236}">
                      <a16:creationId xmlns:a16="http://schemas.microsoft.com/office/drawing/2014/main" id="{37962F2E-6E55-10E5-B54F-BF4C76BF4EC8}"/>
                    </a:ext>
                  </a:extLst>
                </p:cNvPr>
                <p:cNvSpPr/>
                <p:nvPr/>
              </p:nvSpPr>
              <p:spPr>
                <a:xfrm>
                  <a:off x="1903234" y="3767023"/>
                  <a:ext cx="201664" cy="19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7" h="7175" fill="none" extrusionOk="0">
                      <a:moveTo>
                        <a:pt x="0" y="6322"/>
                      </a:moveTo>
                      <a:lnTo>
                        <a:pt x="7277" y="1"/>
                      </a:lnTo>
                      <a:cubicBezTo>
                        <a:pt x="7277" y="1"/>
                        <a:pt x="6936" y="2490"/>
                        <a:pt x="944" y="7174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037;p50">
                  <a:extLst>
                    <a:ext uri="{FF2B5EF4-FFF2-40B4-BE49-F238E27FC236}">
                      <a16:creationId xmlns:a16="http://schemas.microsoft.com/office/drawing/2014/main" id="{8B71A880-71F9-5FBA-BDFA-0412B340FF2E}"/>
                    </a:ext>
                  </a:extLst>
                </p:cNvPr>
                <p:cNvSpPr/>
                <p:nvPr/>
              </p:nvSpPr>
              <p:spPr>
                <a:xfrm>
                  <a:off x="1970353" y="3767023"/>
                  <a:ext cx="134544" cy="2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5" h="8175" fill="none" extrusionOk="0">
                      <a:moveTo>
                        <a:pt x="0" y="8175"/>
                      </a:moveTo>
                      <a:cubicBezTo>
                        <a:pt x="0" y="8175"/>
                        <a:pt x="3695" y="5435"/>
                        <a:pt x="4855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038;p50">
                  <a:extLst>
                    <a:ext uri="{FF2B5EF4-FFF2-40B4-BE49-F238E27FC236}">
                      <a16:creationId xmlns:a16="http://schemas.microsoft.com/office/drawing/2014/main" id="{93BCD83D-447E-BC86-682D-9482C2901100}"/>
                    </a:ext>
                  </a:extLst>
                </p:cNvPr>
                <p:cNvSpPr/>
                <p:nvPr/>
              </p:nvSpPr>
              <p:spPr>
                <a:xfrm>
                  <a:off x="2044067" y="3697937"/>
                  <a:ext cx="147486" cy="146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5286" extrusionOk="0">
                      <a:moveTo>
                        <a:pt x="2620" y="1"/>
                      </a:moveTo>
                      <a:cubicBezTo>
                        <a:pt x="1977" y="1"/>
                        <a:pt x="1427" y="180"/>
                        <a:pt x="978" y="561"/>
                      </a:cubicBezTo>
                      <a:cubicBezTo>
                        <a:pt x="455" y="993"/>
                        <a:pt x="160" y="1607"/>
                        <a:pt x="80" y="2391"/>
                      </a:cubicBezTo>
                      <a:cubicBezTo>
                        <a:pt x="0" y="3164"/>
                        <a:pt x="182" y="3824"/>
                        <a:pt x="603" y="4358"/>
                      </a:cubicBezTo>
                      <a:cubicBezTo>
                        <a:pt x="1035" y="4881"/>
                        <a:pt x="1638" y="5188"/>
                        <a:pt x="2422" y="5268"/>
                      </a:cubicBezTo>
                      <a:cubicBezTo>
                        <a:pt x="2541" y="5280"/>
                        <a:pt x="2658" y="5286"/>
                        <a:pt x="2771" y="5286"/>
                      </a:cubicBezTo>
                      <a:cubicBezTo>
                        <a:pt x="3401" y="5286"/>
                        <a:pt x="3932" y="5098"/>
                        <a:pt x="4366" y="4722"/>
                      </a:cubicBezTo>
                      <a:cubicBezTo>
                        <a:pt x="4878" y="4290"/>
                        <a:pt x="5173" y="3676"/>
                        <a:pt x="5242" y="2892"/>
                      </a:cubicBezTo>
                      <a:cubicBezTo>
                        <a:pt x="5321" y="2107"/>
                        <a:pt x="5151" y="1459"/>
                        <a:pt x="4730" y="925"/>
                      </a:cubicBezTo>
                      <a:cubicBezTo>
                        <a:pt x="4321" y="402"/>
                        <a:pt x="3718" y="95"/>
                        <a:pt x="2945" y="15"/>
                      </a:cubicBezTo>
                      <a:cubicBezTo>
                        <a:pt x="2834" y="6"/>
                        <a:pt x="2726" y="1"/>
                        <a:pt x="26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039;p50">
                  <a:extLst>
                    <a:ext uri="{FF2B5EF4-FFF2-40B4-BE49-F238E27FC236}">
                      <a16:creationId xmlns:a16="http://schemas.microsoft.com/office/drawing/2014/main" id="{592F2BF6-E726-F6E1-C18C-F97447C6C6A4}"/>
                    </a:ext>
                  </a:extLst>
                </p:cNvPr>
                <p:cNvSpPr/>
                <p:nvPr/>
              </p:nvSpPr>
              <p:spPr>
                <a:xfrm>
                  <a:off x="2072111" y="3725982"/>
                  <a:ext cx="94860" cy="9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3258" extrusionOk="0">
                      <a:moveTo>
                        <a:pt x="1603" y="1"/>
                      </a:moveTo>
                      <a:cubicBezTo>
                        <a:pt x="1245" y="1"/>
                        <a:pt x="898" y="118"/>
                        <a:pt x="614" y="345"/>
                      </a:cubicBezTo>
                      <a:cubicBezTo>
                        <a:pt x="284" y="629"/>
                        <a:pt x="91" y="1038"/>
                        <a:pt x="68" y="1470"/>
                      </a:cubicBezTo>
                      <a:cubicBezTo>
                        <a:pt x="0" y="1902"/>
                        <a:pt x="114" y="2334"/>
                        <a:pt x="387" y="2675"/>
                      </a:cubicBezTo>
                      <a:cubicBezTo>
                        <a:pt x="660" y="3016"/>
                        <a:pt x="1069" y="3221"/>
                        <a:pt x="1501" y="3244"/>
                      </a:cubicBezTo>
                      <a:cubicBezTo>
                        <a:pt x="1568" y="3253"/>
                        <a:pt x="1635" y="3257"/>
                        <a:pt x="1702" y="3257"/>
                      </a:cubicBezTo>
                      <a:cubicBezTo>
                        <a:pt x="2056" y="3257"/>
                        <a:pt x="2408" y="3132"/>
                        <a:pt x="2695" y="2903"/>
                      </a:cubicBezTo>
                      <a:cubicBezTo>
                        <a:pt x="3331" y="2289"/>
                        <a:pt x="3422" y="1300"/>
                        <a:pt x="2922" y="572"/>
                      </a:cubicBezTo>
                      <a:cubicBezTo>
                        <a:pt x="2649" y="242"/>
                        <a:pt x="2251" y="38"/>
                        <a:pt x="1819" y="15"/>
                      </a:cubicBezTo>
                      <a:cubicBezTo>
                        <a:pt x="1747" y="6"/>
                        <a:pt x="1674" y="1"/>
                        <a:pt x="16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" name="Google Shape;2040;p50">
              <a:extLst>
                <a:ext uri="{FF2B5EF4-FFF2-40B4-BE49-F238E27FC236}">
                  <a16:creationId xmlns:a16="http://schemas.microsoft.com/office/drawing/2014/main" id="{DBB3F1CD-5390-3742-6898-530EB586EF2F}"/>
                </a:ext>
              </a:extLst>
            </p:cNvPr>
            <p:cNvGrpSpPr/>
            <p:nvPr/>
          </p:nvGrpSpPr>
          <p:grpSpPr>
            <a:xfrm>
              <a:off x="1350522" y="1027947"/>
              <a:ext cx="2428646" cy="4193336"/>
              <a:chOff x="1658075" y="1033725"/>
              <a:chExt cx="2332097" cy="4193336"/>
            </a:xfrm>
          </p:grpSpPr>
          <p:sp>
            <p:nvSpPr>
              <p:cNvPr id="5" name="Google Shape;2041;p50">
                <a:extLst>
                  <a:ext uri="{FF2B5EF4-FFF2-40B4-BE49-F238E27FC236}">
                    <a16:creationId xmlns:a16="http://schemas.microsoft.com/office/drawing/2014/main" id="{88773C70-6B97-B4E3-4D14-4D2CA2F66E90}"/>
                  </a:ext>
                </a:extLst>
              </p:cNvPr>
              <p:cNvSpPr/>
              <p:nvPr/>
            </p:nvSpPr>
            <p:spPr>
              <a:xfrm>
                <a:off x="1977155" y="1050130"/>
                <a:ext cx="1866151" cy="2105694"/>
              </a:xfrm>
              <a:custGeom>
                <a:avLst/>
                <a:gdLst/>
                <a:ahLst/>
                <a:cxnLst/>
                <a:rect l="l" t="t" r="r" b="b"/>
                <a:pathLst>
                  <a:path w="49711" h="56092" extrusionOk="0">
                    <a:moveTo>
                      <a:pt x="27684" y="1"/>
                    </a:moveTo>
                    <a:cubicBezTo>
                      <a:pt x="26416" y="1"/>
                      <a:pt x="25140" y="161"/>
                      <a:pt x="23905" y="441"/>
                    </a:cubicBezTo>
                    <a:cubicBezTo>
                      <a:pt x="18508" y="1752"/>
                      <a:pt x="14072" y="5597"/>
                      <a:pt x="12040" y="10754"/>
                    </a:cubicBezTo>
                    <a:cubicBezTo>
                      <a:pt x="11013" y="13398"/>
                      <a:pt x="10642" y="16348"/>
                      <a:pt x="9025" y="18686"/>
                    </a:cubicBezTo>
                    <a:cubicBezTo>
                      <a:pt x="7058" y="21483"/>
                      <a:pt x="3453" y="23056"/>
                      <a:pt x="2142" y="26247"/>
                    </a:cubicBezTo>
                    <a:cubicBezTo>
                      <a:pt x="1202" y="28585"/>
                      <a:pt x="1748" y="31250"/>
                      <a:pt x="3496" y="33064"/>
                    </a:cubicBezTo>
                    <a:cubicBezTo>
                      <a:pt x="2295" y="33130"/>
                      <a:pt x="1246" y="33960"/>
                      <a:pt x="678" y="35009"/>
                    </a:cubicBezTo>
                    <a:cubicBezTo>
                      <a:pt x="110" y="36079"/>
                      <a:pt x="0" y="37325"/>
                      <a:pt x="131" y="38527"/>
                    </a:cubicBezTo>
                    <a:cubicBezTo>
                      <a:pt x="219" y="39488"/>
                      <a:pt x="481" y="40515"/>
                      <a:pt x="1158" y="41236"/>
                    </a:cubicBezTo>
                    <a:cubicBezTo>
                      <a:pt x="263" y="42613"/>
                      <a:pt x="525" y="44536"/>
                      <a:pt x="1443" y="45912"/>
                    </a:cubicBezTo>
                    <a:cubicBezTo>
                      <a:pt x="2295" y="47180"/>
                      <a:pt x="3562" y="48097"/>
                      <a:pt x="5048" y="48469"/>
                    </a:cubicBezTo>
                    <a:cubicBezTo>
                      <a:pt x="9571" y="49649"/>
                      <a:pt x="13155" y="53123"/>
                      <a:pt x="17634" y="54456"/>
                    </a:cubicBezTo>
                    <a:cubicBezTo>
                      <a:pt x="21093" y="55480"/>
                      <a:pt x="24695" y="56092"/>
                      <a:pt x="28289" y="56092"/>
                    </a:cubicBezTo>
                    <a:cubicBezTo>
                      <a:pt x="29372" y="56092"/>
                      <a:pt x="30454" y="56036"/>
                      <a:pt x="31531" y="55920"/>
                    </a:cubicBezTo>
                    <a:cubicBezTo>
                      <a:pt x="33323" y="55723"/>
                      <a:pt x="35137" y="55352"/>
                      <a:pt x="36753" y="54543"/>
                    </a:cubicBezTo>
                    <a:cubicBezTo>
                      <a:pt x="38502" y="53669"/>
                      <a:pt x="39966" y="52336"/>
                      <a:pt x="41014" y="50676"/>
                    </a:cubicBezTo>
                    <a:cubicBezTo>
                      <a:pt x="42675" y="50217"/>
                      <a:pt x="44095" y="49168"/>
                      <a:pt x="45057" y="47748"/>
                    </a:cubicBezTo>
                    <a:cubicBezTo>
                      <a:pt x="45953" y="46306"/>
                      <a:pt x="46455" y="44426"/>
                      <a:pt x="45887" y="42809"/>
                    </a:cubicBezTo>
                    <a:cubicBezTo>
                      <a:pt x="47591" y="42110"/>
                      <a:pt x="48881" y="40624"/>
                      <a:pt x="49296" y="38811"/>
                    </a:cubicBezTo>
                    <a:cubicBezTo>
                      <a:pt x="49711" y="37019"/>
                      <a:pt x="49405" y="35140"/>
                      <a:pt x="48444" y="33545"/>
                    </a:cubicBezTo>
                    <a:cubicBezTo>
                      <a:pt x="47679" y="32212"/>
                      <a:pt x="46543" y="31097"/>
                      <a:pt x="45669" y="29808"/>
                    </a:cubicBezTo>
                    <a:cubicBezTo>
                      <a:pt x="43658" y="26815"/>
                      <a:pt x="43287" y="23034"/>
                      <a:pt x="42828" y="19473"/>
                    </a:cubicBezTo>
                    <a:cubicBezTo>
                      <a:pt x="42347" y="15867"/>
                      <a:pt x="41670" y="12240"/>
                      <a:pt x="40140" y="8941"/>
                    </a:cubicBezTo>
                    <a:cubicBezTo>
                      <a:pt x="38633" y="5641"/>
                      <a:pt x="36185" y="2648"/>
                      <a:pt x="32908" y="1096"/>
                    </a:cubicBezTo>
                    <a:cubicBezTo>
                      <a:pt x="31278" y="326"/>
                      <a:pt x="29489" y="1"/>
                      <a:pt x="27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042;p50">
                <a:extLst>
                  <a:ext uri="{FF2B5EF4-FFF2-40B4-BE49-F238E27FC236}">
                    <a16:creationId xmlns:a16="http://schemas.microsoft.com/office/drawing/2014/main" id="{9D16FDA9-D9BF-9D38-8E08-592BF54196F5}"/>
                  </a:ext>
                </a:extLst>
              </p:cNvPr>
              <p:cNvSpPr/>
              <p:nvPr/>
            </p:nvSpPr>
            <p:spPr>
              <a:xfrm>
                <a:off x="2573459" y="1329119"/>
                <a:ext cx="896605" cy="1563691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41654" extrusionOk="0">
                    <a:moveTo>
                      <a:pt x="19317" y="1"/>
                    </a:moveTo>
                    <a:lnTo>
                      <a:pt x="5070" y="5507"/>
                    </a:lnTo>
                    <a:cubicBezTo>
                      <a:pt x="5070" y="5507"/>
                      <a:pt x="2798" y="22595"/>
                      <a:pt x="1050" y="27839"/>
                    </a:cubicBezTo>
                    <a:cubicBezTo>
                      <a:pt x="809" y="28494"/>
                      <a:pt x="460" y="29084"/>
                      <a:pt x="1" y="29609"/>
                    </a:cubicBezTo>
                    <a:cubicBezTo>
                      <a:pt x="2975" y="34048"/>
                      <a:pt x="8392" y="41653"/>
                      <a:pt x="10742" y="41653"/>
                    </a:cubicBezTo>
                    <a:cubicBezTo>
                      <a:pt x="10775" y="41653"/>
                      <a:pt x="10807" y="41652"/>
                      <a:pt x="10839" y="41649"/>
                    </a:cubicBezTo>
                    <a:cubicBezTo>
                      <a:pt x="12915" y="41452"/>
                      <a:pt x="13527" y="36710"/>
                      <a:pt x="13680" y="33367"/>
                    </a:cubicBezTo>
                    <a:cubicBezTo>
                      <a:pt x="13111" y="32690"/>
                      <a:pt x="12565" y="31947"/>
                      <a:pt x="12084" y="31182"/>
                    </a:cubicBezTo>
                    <a:cubicBezTo>
                      <a:pt x="11385" y="30111"/>
                      <a:pt x="11276" y="27883"/>
                      <a:pt x="11276" y="27883"/>
                    </a:cubicBezTo>
                    <a:lnTo>
                      <a:pt x="11276" y="27883"/>
                    </a:lnTo>
                    <a:cubicBezTo>
                      <a:pt x="11276" y="27883"/>
                      <a:pt x="11952" y="28071"/>
                      <a:pt x="12985" y="28071"/>
                    </a:cubicBezTo>
                    <a:cubicBezTo>
                      <a:pt x="14658" y="28071"/>
                      <a:pt x="17268" y="27578"/>
                      <a:pt x="19470" y="24998"/>
                    </a:cubicBezTo>
                    <a:cubicBezTo>
                      <a:pt x="21393" y="22748"/>
                      <a:pt x="22201" y="19929"/>
                      <a:pt x="22879" y="17045"/>
                    </a:cubicBezTo>
                    <a:cubicBezTo>
                      <a:pt x="23425" y="14663"/>
                      <a:pt x="23775" y="12216"/>
                      <a:pt x="23884" y="9768"/>
                    </a:cubicBezTo>
                    <a:lnTo>
                      <a:pt x="19317" y="1"/>
                    </a:lnTo>
                    <a:close/>
                  </a:path>
                </a:pathLst>
              </a:custGeom>
              <a:solidFill>
                <a:srgbClr val="D57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043;p50">
                <a:extLst>
                  <a:ext uri="{FF2B5EF4-FFF2-40B4-BE49-F238E27FC236}">
                    <a16:creationId xmlns:a16="http://schemas.microsoft.com/office/drawing/2014/main" id="{CAA0E5F1-0069-8DE6-8BFA-31C2AF08AC02}"/>
                  </a:ext>
                </a:extLst>
              </p:cNvPr>
              <p:cNvSpPr/>
              <p:nvPr/>
            </p:nvSpPr>
            <p:spPr>
              <a:xfrm>
                <a:off x="1658075" y="2440572"/>
                <a:ext cx="2332097" cy="2542697"/>
              </a:xfrm>
              <a:custGeom>
                <a:avLst/>
                <a:gdLst/>
                <a:ahLst/>
                <a:cxnLst/>
                <a:rect l="l" t="t" r="r" b="b"/>
                <a:pathLst>
                  <a:path w="62123" h="67733" extrusionOk="0">
                    <a:moveTo>
                      <a:pt x="24386" y="1"/>
                    </a:moveTo>
                    <a:cubicBezTo>
                      <a:pt x="20759" y="4349"/>
                      <a:pt x="10183" y="7845"/>
                      <a:pt x="7648" y="13111"/>
                    </a:cubicBezTo>
                    <a:cubicBezTo>
                      <a:pt x="6228" y="16039"/>
                      <a:pt x="3912" y="25523"/>
                      <a:pt x="3234" y="30898"/>
                    </a:cubicBezTo>
                    <a:cubicBezTo>
                      <a:pt x="2557" y="36273"/>
                      <a:pt x="0" y="51482"/>
                      <a:pt x="3234" y="51482"/>
                    </a:cubicBezTo>
                    <a:cubicBezTo>
                      <a:pt x="6468" y="51482"/>
                      <a:pt x="16541" y="45691"/>
                      <a:pt x="16541" y="45691"/>
                    </a:cubicBezTo>
                    <a:lnTo>
                      <a:pt x="16541" y="45691"/>
                    </a:lnTo>
                    <a:lnTo>
                      <a:pt x="12521" y="63915"/>
                    </a:lnTo>
                    <a:cubicBezTo>
                      <a:pt x="19807" y="66459"/>
                      <a:pt x="27420" y="67733"/>
                      <a:pt x="35037" y="67733"/>
                    </a:cubicBezTo>
                    <a:cubicBezTo>
                      <a:pt x="42269" y="67733"/>
                      <a:pt x="49503" y="66585"/>
                      <a:pt x="56463" y="64286"/>
                    </a:cubicBezTo>
                    <a:cubicBezTo>
                      <a:pt x="55720" y="62101"/>
                      <a:pt x="55174" y="60506"/>
                      <a:pt x="55174" y="60506"/>
                    </a:cubicBezTo>
                    <a:cubicBezTo>
                      <a:pt x="55174" y="60506"/>
                      <a:pt x="62122" y="52356"/>
                      <a:pt x="59631" y="42413"/>
                    </a:cubicBezTo>
                    <a:cubicBezTo>
                      <a:pt x="57446" y="33651"/>
                      <a:pt x="52879" y="31969"/>
                      <a:pt x="48050" y="28429"/>
                    </a:cubicBezTo>
                    <a:cubicBezTo>
                      <a:pt x="50716" y="26047"/>
                      <a:pt x="52595" y="22420"/>
                      <a:pt x="51831" y="18946"/>
                    </a:cubicBezTo>
                    <a:cubicBezTo>
                      <a:pt x="51022" y="15296"/>
                      <a:pt x="47701" y="12871"/>
                      <a:pt x="44926" y="10402"/>
                    </a:cubicBezTo>
                    <a:cubicBezTo>
                      <a:pt x="42719" y="8457"/>
                      <a:pt x="40097" y="6185"/>
                      <a:pt x="38065" y="3759"/>
                    </a:cubicBezTo>
                    <a:cubicBezTo>
                      <a:pt x="37912" y="7102"/>
                      <a:pt x="37300" y="11844"/>
                      <a:pt x="35224" y="12041"/>
                    </a:cubicBezTo>
                    <a:cubicBezTo>
                      <a:pt x="35192" y="12044"/>
                      <a:pt x="35160" y="12045"/>
                      <a:pt x="35127" y="12045"/>
                    </a:cubicBezTo>
                    <a:cubicBezTo>
                      <a:pt x="32777" y="12045"/>
                      <a:pt x="27360" y="4440"/>
                      <a:pt x="243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044;p50">
                <a:extLst>
                  <a:ext uri="{FF2B5EF4-FFF2-40B4-BE49-F238E27FC236}">
                    <a16:creationId xmlns:a16="http://schemas.microsoft.com/office/drawing/2014/main" id="{8FD27763-677E-AD65-6E25-86470DA4E4AF}"/>
                  </a:ext>
                </a:extLst>
              </p:cNvPr>
              <p:cNvSpPr/>
              <p:nvPr/>
            </p:nvSpPr>
            <p:spPr>
              <a:xfrm>
                <a:off x="2041947" y="4839836"/>
                <a:ext cx="1854701" cy="387225"/>
              </a:xfrm>
              <a:custGeom>
                <a:avLst/>
                <a:gdLst/>
                <a:ahLst/>
                <a:cxnLst/>
                <a:rect l="l" t="t" r="r" b="b"/>
                <a:pathLst>
                  <a:path w="49406" h="10315" extrusionOk="0">
                    <a:moveTo>
                      <a:pt x="2295" y="1"/>
                    </a:moveTo>
                    <a:lnTo>
                      <a:pt x="1" y="10314"/>
                    </a:lnTo>
                    <a:lnTo>
                      <a:pt x="49405" y="10314"/>
                    </a:lnTo>
                    <a:cubicBezTo>
                      <a:pt x="48662" y="7670"/>
                      <a:pt x="47264" y="3431"/>
                      <a:pt x="46237" y="372"/>
                    </a:cubicBezTo>
                    <a:cubicBezTo>
                      <a:pt x="39277" y="2671"/>
                      <a:pt x="32043" y="3819"/>
                      <a:pt x="24811" y="3819"/>
                    </a:cubicBezTo>
                    <a:cubicBezTo>
                      <a:pt x="17194" y="3819"/>
                      <a:pt x="9581" y="2545"/>
                      <a:pt x="2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045;p50">
                <a:extLst>
                  <a:ext uri="{FF2B5EF4-FFF2-40B4-BE49-F238E27FC236}">
                    <a16:creationId xmlns:a16="http://schemas.microsoft.com/office/drawing/2014/main" id="{D290772D-DE84-2630-646D-43E2D1C762EF}"/>
                  </a:ext>
                </a:extLst>
              </p:cNvPr>
              <p:cNvSpPr/>
              <p:nvPr/>
            </p:nvSpPr>
            <p:spPr>
              <a:xfrm>
                <a:off x="2624325" y="1223297"/>
                <a:ext cx="888422" cy="727638"/>
              </a:xfrm>
              <a:custGeom>
                <a:avLst/>
                <a:gdLst/>
                <a:ahLst/>
                <a:cxnLst/>
                <a:rect l="l" t="t" r="r" b="b"/>
                <a:pathLst>
                  <a:path w="23666" h="19383" extrusionOk="0">
                    <a:moveTo>
                      <a:pt x="13461" y="0"/>
                    </a:moveTo>
                    <a:cubicBezTo>
                      <a:pt x="12217" y="0"/>
                      <a:pt x="10958" y="228"/>
                      <a:pt x="9768" y="569"/>
                    </a:cubicBezTo>
                    <a:cubicBezTo>
                      <a:pt x="8304" y="963"/>
                      <a:pt x="6949" y="1618"/>
                      <a:pt x="5747" y="2514"/>
                    </a:cubicBezTo>
                    <a:cubicBezTo>
                      <a:pt x="4021" y="3869"/>
                      <a:pt x="2907" y="5857"/>
                      <a:pt x="2076" y="7867"/>
                    </a:cubicBezTo>
                    <a:cubicBezTo>
                      <a:pt x="875" y="10643"/>
                      <a:pt x="175" y="13592"/>
                      <a:pt x="1" y="16608"/>
                    </a:cubicBezTo>
                    <a:cubicBezTo>
                      <a:pt x="1" y="17547"/>
                      <a:pt x="219" y="18509"/>
                      <a:pt x="612" y="19383"/>
                    </a:cubicBezTo>
                    <a:cubicBezTo>
                      <a:pt x="2142" y="19099"/>
                      <a:pt x="3453" y="18181"/>
                      <a:pt x="4262" y="16848"/>
                    </a:cubicBezTo>
                    <a:cubicBezTo>
                      <a:pt x="5048" y="15537"/>
                      <a:pt x="5442" y="14008"/>
                      <a:pt x="5354" y="12478"/>
                    </a:cubicBezTo>
                    <a:cubicBezTo>
                      <a:pt x="7583" y="12281"/>
                      <a:pt x="9615" y="12063"/>
                      <a:pt x="11603" y="11036"/>
                    </a:cubicBezTo>
                    <a:cubicBezTo>
                      <a:pt x="13592" y="10009"/>
                      <a:pt x="15318" y="8326"/>
                      <a:pt x="16039" y="6207"/>
                    </a:cubicBezTo>
                    <a:cubicBezTo>
                      <a:pt x="16345" y="7452"/>
                      <a:pt x="16607" y="8632"/>
                      <a:pt x="16935" y="9856"/>
                    </a:cubicBezTo>
                    <a:cubicBezTo>
                      <a:pt x="16979" y="10074"/>
                      <a:pt x="17110" y="10315"/>
                      <a:pt x="17328" y="10315"/>
                    </a:cubicBezTo>
                    <a:cubicBezTo>
                      <a:pt x="17525" y="10315"/>
                      <a:pt x="17634" y="10074"/>
                      <a:pt x="17678" y="9878"/>
                    </a:cubicBezTo>
                    <a:cubicBezTo>
                      <a:pt x="17962" y="8851"/>
                      <a:pt x="18028" y="7758"/>
                      <a:pt x="17875" y="6688"/>
                    </a:cubicBezTo>
                    <a:lnTo>
                      <a:pt x="17875" y="6688"/>
                    </a:lnTo>
                    <a:cubicBezTo>
                      <a:pt x="19164" y="9353"/>
                      <a:pt x="21152" y="11626"/>
                      <a:pt x="23665" y="13221"/>
                    </a:cubicBezTo>
                    <a:cubicBezTo>
                      <a:pt x="23337" y="10839"/>
                      <a:pt x="22857" y="8567"/>
                      <a:pt x="21830" y="6360"/>
                    </a:cubicBezTo>
                    <a:cubicBezTo>
                      <a:pt x="20715" y="3956"/>
                      <a:pt x="19033" y="1596"/>
                      <a:pt x="16564" y="569"/>
                    </a:cubicBezTo>
                    <a:cubicBezTo>
                      <a:pt x="15577" y="166"/>
                      <a:pt x="14525" y="0"/>
                      <a:pt x="13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46;p50">
                <a:extLst>
                  <a:ext uri="{FF2B5EF4-FFF2-40B4-BE49-F238E27FC236}">
                    <a16:creationId xmlns:a16="http://schemas.microsoft.com/office/drawing/2014/main" id="{1EE9D1FE-D6E5-980F-029B-E3B17929F584}"/>
                  </a:ext>
                </a:extLst>
              </p:cNvPr>
              <p:cNvSpPr/>
              <p:nvPr/>
            </p:nvSpPr>
            <p:spPr>
              <a:xfrm>
                <a:off x="2676016" y="1033725"/>
                <a:ext cx="85216" cy="15466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120" extrusionOk="0">
                    <a:moveTo>
                      <a:pt x="1858" y="0"/>
                    </a:moveTo>
                    <a:cubicBezTo>
                      <a:pt x="1582" y="0"/>
                      <a:pt x="1217" y="277"/>
                      <a:pt x="984" y="615"/>
                    </a:cubicBezTo>
                    <a:cubicBezTo>
                      <a:pt x="415" y="1424"/>
                      <a:pt x="88" y="2342"/>
                      <a:pt x="44" y="3325"/>
                    </a:cubicBezTo>
                    <a:cubicBezTo>
                      <a:pt x="0" y="3565"/>
                      <a:pt x="88" y="3827"/>
                      <a:pt x="241" y="4002"/>
                    </a:cubicBezTo>
                    <a:cubicBezTo>
                      <a:pt x="343" y="4082"/>
                      <a:pt x="463" y="4120"/>
                      <a:pt x="582" y="4120"/>
                    </a:cubicBezTo>
                    <a:cubicBezTo>
                      <a:pt x="692" y="4120"/>
                      <a:pt x="802" y="4087"/>
                      <a:pt x="896" y="4024"/>
                    </a:cubicBezTo>
                    <a:cubicBezTo>
                      <a:pt x="1093" y="3893"/>
                      <a:pt x="1246" y="3718"/>
                      <a:pt x="1355" y="3500"/>
                    </a:cubicBezTo>
                    <a:cubicBezTo>
                      <a:pt x="1858" y="2669"/>
                      <a:pt x="2164" y="1730"/>
                      <a:pt x="2229" y="768"/>
                    </a:cubicBezTo>
                    <a:cubicBezTo>
                      <a:pt x="2270" y="209"/>
                      <a:pt x="2098" y="0"/>
                      <a:pt x="18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47;p50">
                <a:extLst>
                  <a:ext uri="{FF2B5EF4-FFF2-40B4-BE49-F238E27FC236}">
                    <a16:creationId xmlns:a16="http://schemas.microsoft.com/office/drawing/2014/main" id="{06A998A0-50BB-4095-F62D-821B5FA1F2D8}"/>
                  </a:ext>
                </a:extLst>
              </p:cNvPr>
              <p:cNvSpPr/>
              <p:nvPr/>
            </p:nvSpPr>
            <p:spPr>
              <a:xfrm>
                <a:off x="2580179" y="1087593"/>
                <a:ext cx="140174" cy="119452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182" extrusionOk="0">
                    <a:moveTo>
                      <a:pt x="686" y="0"/>
                    </a:moveTo>
                    <a:cubicBezTo>
                      <a:pt x="261" y="0"/>
                      <a:pt x="1" y="262"/>
                      <a:pt x="412" y="928"/>
                    </a:cubicBezTo>
                    <a:cubicBezTo>
                      <a:pt x="914" y="1737"/>
                      <a:pt x="1614" y="2436"/>
                      <a:pt x="2444" y="2939"/>
                    </a:cubicBezTo>
                    <a:cubicBezTo>
                      <a:pt x="2641" y="3070"/>
                      <a:pt x="2859" y="3157"/>
                      <a:pt x="3078" y="3179"/>
                    </a:cubicBezTo>
                    <a:cubicBezTo>
                      <a:pt x="3098" y="3181"/>
                      <a:pt x="3118" y="3182"/>
                      <a:pt x="3138" y="3182"/>
                    </a:cubicBezTo>
                    <a:cubicBezTo>
                      <a:pt x="3357" y="3182"/>
                      <a:pt x="3568" y="3073"/>
                      <a:pt x="3668" y="2873"/>
                    </a:cubicBezTo>
                    <a:cubicBezTo>
                      <a:pt x="3733" y="2633"/>
                      <a:pt x="3690" y="2371"/>
                      <a:pt x="3537" y="2174"/>
                    </a:cubicBezTo>
                    <a:cubicBezTo>
                      <a:pt x="3034" y="1322"/>
                      <a:pt x="2313" y="644"/>
                      <a:pt x="1439" y="207"/>
                    </a:cubicBezTo>
                    <a:cubicBezTo>
                      <a:pt x="1193" y="77"/>
                      <a:pt x="916" y="0"/>
                      <a:pt x="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48;p50">
                <a:extLst>
                  <a:ext uri="{FF2B5EF4-FFF2-40B4-BE49-F238E27FC236}">
                    <a16:creationId xmlns:a16="http://schemas.microsoft.com/office/drawing/2014/main" id="{B2125B5E-98A6-6583-9CF6-4462CFF8634F}"/>
                  </a:ext>
                </a:extLst>
              </p:cNvPr>
              <p:cNvSpPr/>
              <p:nvPr/>
            </p:nvSpPr>
            <p:spPr>
              <a:xfrm>
                <a:off x="2547174" y="1671064"/>
                <a:ext cx="259251" cy="322753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7429" extrusionOk="0">
                    <a:moveTo>
                      <a:pt x="2693" y="1"/>
                    </a:moveTo>
                    <a:cubicBezTo>
                      <a:pt x="1054" y="1"/>
                      <a:pt x="0" y="1916"/>
                      <a:pt x="176" y="3445"/>
                    </a:cubicBezTo>
                    <a:cubicBezTo>
                      <a:pt x="329" y="4844"/>
                      <a:pt x="1094" y="6111"/>
                      <a:pt x="2252" y="6920"/>
                    </a:cubicBezTo>
                    <a:cubicBezTo>
                      <a:pt x="2580" y="7182"/>
                      <a:pt x="2995" y="7357"/>
                      <a:pt x="3432" y="7422"/>
                    </a:cubicBezTo>
                    <a:cubicBezTo>
                      <a:pt x="3484" y="7427"/>
                      <a:pt x="3535" y="7429"/>
                      <a:pt x="3586" y="7429"/>
                    </a:cubicBezTo>
                    <a:cubicBezTo>
                      <a:pt x="4508" y="7429"/>
                      <a:pt x="5329" y="6696"/>
                      <a:pt x="5639" y="5805"/>
                    </a:cubicBezTo>
                    <a:cubicBezTo>
                      <a:pt x="5967" y="4887"/>
                      <a:pt x="5814" y="3860"/>
                      <a:pt x="5552" y="2921"/>
                    </a:cubicBezTo>
                    <a:cubicBezTo>
                      <a:pt x="5202" y="1697"/>
                      <a:pt x="4503" y="408"/>
                      <a:pt x="3279" y="80"/>
                    </a:cubicBezTo>
                    <a:cubicBezTo>
                      <a:pt x="3077" y="26"/>
                      <a:pt x="2881" y="1"/>
                      <a:pt x="2693" y="1"/>
                    </a:cubicBezTo>
                    <a:close/>
                  </a:path>
                </a:pathLst>
              </a:custGeom>
              <a:solidFill>
                <a:srgbClr val="D57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49;p50">
                <a:extLst>
                  <a:ext uri="{FF2B5EF4-FFF2-40B4-BE49-F238E27FC236}">
                    <a16:creationId xmlns:a16="http://schemas.microsoft.com/office/drawing/2014/main" id="{2C04B4EF-1B71-C5E2-F015-33847BC0960F}"/>
                  </a:ext>
                </a:extLst>
              </p:cNvPr>
              <p:cNvSpPr/>
              <p:nvPr/>
            </p:nvSpPr>
            <p:spPr>
              <a:xfrm>
                <a:off x="2557881" y="1973024"/>
                <a:ext cx="169043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5943" extrusionOk="0">
                    <a:moveTo>
                      <a:pt x="3541" y="1"/>
                    </a:moveTo>
                    <a:lnTo>
                      <a:pt x="3541" y="1"/>
                    </a:lnTo>
                    <a:cubicBezTo>
                      <a:pt x="3650" y="591"/>
                      <a:pt x="3759" y="1137"/>
                      <a:pt x="3803" y="1705"/>
                    </a:cubicBezTo>
                    <a:cubicBezTo>
                      <a:pt x="3890" y="2251"/>
                      <a:pt x="3890" y="2820"/>
                      <a:pt x="3846" y="3366"/>
                    </a:cubicBezTo>
                    <a:cubicBezTo>
                      <a:pt x="3803" y="3890"/>
                      <a:pt x="3672" y="4415"/>
                      <a:pt x="3366" y="4721"/>
                    </a:cubicBezTo>
                    <a:cubicBezTo>
                      <a:pt x="3070" y="4980"/>
                      <a:pt x="2696" y="5129"/>
                      <a:pt x="2309" y="5129"/>
                    </a:cubicBezTo>
                    <a:cubicBezTo>
                      <a:pt x="2239" y="5129"/>
                      <a:pt x="2169" y="5124"/>
                      <a:pt x="2098" y="5114"/>
                    </a:cubicBezTo>
                    <a:cubicBezTo>
                      <a:pt x="1574" y="5092"/>
                      <a:pt x="1115" y="4961"/>
                      <a:pt x="918" y="4633"/>
                    </a:cubicBezTo>
                    <a:cubicBezTo>
                      <a:pt x="700" y="4305"/>
                      <a:pt x="722" y="3759"/>
                      <a:pt x="809" y="3235"/>
                    </a:cubicBezTo>
                    <a:cubicBezTo>
                      <a:pt x="918" y="2689"/>
                      <a:pt x="1071" y="2142"/>
                      <a:pt x="1290" y="1640"/>
                    </a:cubicBezTo>
                    <a:cubicBezTo>
                      <a:pt x="1487" y="1093"/>
                      <a:pt x="1727" y="569"/>
                      <a:pt x="1967" y="45"/>
                    </a:cubicBezTo>
                    <a:lnTo>
                      <a:pt x="1967" y="45"/>
                    </a:lnTo>
                    <a:cubicBezTo>
                      <a:pt x="1574" y="482"/>
                      <a:pt x="1224" y="962"/>
                      <a:pt x="918" y="1465"/>
                    </a:cubicBezTo>
                    <a:cubicBezTo>
                      <a:pt x="613" y="1967"/>
                      <a:pt x="372" y="2514"/>
                      <a:pt x="176" y="3082"/>
                    </a:cubicBezTo>
                    <a:cubicBezTo>
                      <a:pt x="88" y="3388"/>
                      <a:pt x="23" y="3694"/>
                      <a:pt x="23" y="4000"/>
                    </a:cubicBezTo>
                    <a:cubicBezTo>
                      <a:pt x="1" y="4371"/>
                      <a:pt x="88" y="4721"/>
                      <a:pt x="263" y="5027"/>
                    </a:cubicBezTo>
                    <a:cubicBezTo>
                      <a:pt x="438" y="5354"/>
                      <a:pt x="744" y="5617"/>
                      <a:pt x="1093" y="5748"/>
                    </a:cubicBezTo>
                    <a:cubicBezTo>
                      <a:pt x="1462" y="5875"/>
                      <a:pt x="1846" y="5943"/>
                      <a:pt x="2232" y="5943"/>
                    </a:cubicBezTo>
                    <a:cubicBezTo>
                      <a:pt x="2509" y="5943"/>
                      <a:pt x="2786" y="5908"/>
                      <a:pt x="3060" y="5835"/>
                    </a:cubicBezTo>
                    <a:cubicBezTo>
                      <a:pt x="3409" y="5726"/>
                      <a:pt x="3715" y="5529"/>
                      <a:pt x="3956" y="5245"/>
                    </a:cubicBezTo>
                    <a:cubicBezTo>
                      <a:pt x="4174" y="4983"/>
                      <a:pt x="4327" y="4655"/>
                      <a:pt x="4393" y="4327"/>
                    </a:cubicBezTo>
                    <a:cubicBezTo>
                      <a:pt x="4480" y="4021"/>
                      <a:pt x="4502" y="3716"/>
                      <a:pt x="4502" y="3388"/>
                    </a:cubicBezTo>
                    <a:cubicBezTo>
                      <a:pt x="4480" y="2798"/>
                      <a:pt x="4393" y="2208"/>
                      <a:pt x="4196" y="1618"/>
                    </a:cubicBezTo>
                    <a:cubicBezTo>
                      <a:pt x="4043" y="1072"/>
                      <a:pt x="3825" y="525"/>
                      <a:pt x="35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50;p50">
                <a:extLst>
                  <a:ext uri="{FF2B5EF4-FFF2-40B4-BE49-F238E27FC236}">
                    <a16:creationId xmlns:a16="http://schemas.microsoft.com/office/drawing/2014/main" id="{0F005518-FA55-67B9-A746-D8783E6ACB1A}"/>
                  </a:ext>
                </a:extLst>
              </p:cNvPr>
              <p:cNvSpPr/>
              <p:nvPr/>
            </p:nvSpPr>
            <p:spPr>
              <a:xfrm>
                <a:off x="2744073" y="2108390"/>
                <a:ext cx="259251" cy="322394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85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3" y="1945"/>
                      <a:pt x="897" y="3846"/>
                      <a:pt x="2099" y="5397"/>
                    </a:cubicBezTo>
                    <a:cubicBezTo>
                      <a:pt x="3300" y="6971"/>
                      <a:pt x="5005" y="8085"/>
                      <a:pt x="6906" y="8588"/>
                    </a:cubicBezTo>
                    <a:lnTo>
                      <a:pt x="6731" y="7124"/>
                    </a:lnTo>
                    <a:cubicBezTo>
                      <a:pt x="5114" y="6752"/>
                      <a:pt x="3650" y="5878"/>
                      <a:pt x="2557" y="4633"/>
                    </a:cubicBezTo>
                    <a:cubicBezTo>
                      <a:pt x="1399" y="3300"/>
                      <a:pt x="656" y="1661"/>
                      <a:pt x="1" y="0"/>
                    </a:cubicBezTo>
                    <a:close/>
                  </a:path>
                </a:pathLst>
              </a:custGeom>
              <a:solidFill>
                <a:srgbClr val="091C2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51;p50">
                <a:extLst>
                  <a:ext uri="{FF2B5EF4-FFF2-40B4-BE49-F238E27FC236}">
                    <a16:creationId xmlns:a16="http://schemas.microsoft.com/office/drawing/2014/main" id="{AD4A25F3-C252-A8D3-9E75-B6213E32175F}"/>
                  </a:ext>
                </a:extLst>
              </p:cNvPr>
              <p:cNvSpPr/>
              <p:nvPr/>
            </p:nvSpPr>
            <p:spPr>
              <a:xfrm>
                <a:off x="2865474" y="3405435"/>
                <a:ext cx="841647" cy="320066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8526" extrusionOk="0">
                    <a:moveTo>
                      <a:pt x="8555" y="0"/>
                    </a:moveTo>
                    <a:cubicBezTo>
                      <a:pt x="5421" y="0"/>
                      <a:pt x="285" y="1371"/>
                      <a:pt x="285" y="1371"/>
                    </a:cubicBezTo>
                    <a:cubicBezTo>
                      <a:pt x="66" y="2201"/>
                      <a:pt x="1" y="3075"/>
                      <a:pt x="45" y="3928"/>
                    </a:cubicBezTo>
                    <a:cubicBezTo>
                      <a:pt x="110" y="5326"/>
                      <a:pt x="438" y="7118"/>
                      <a:pt x="438" y="7118"/>
                    </a:cubicBezTo>
                    <a:lnTo>
                      <a:pt x="4152" y="5632"/>
                    </a:lnTo>
                    <a:cubicBezTo>
                      <a:pt x="4152" y="5632"/>
                      <a:pt x="5879" y="6113"/>
                      <a:pt x="7343" y="6659"/>
                    </a:cubicBezTo>
                    <a:cubicBezTo>
                      <a:pt x="8650" y="7140"/>
                      <a:pt x="10483" y="7604"/>
                      <a:pt x="11648" y="7604"/>
                    </a:cubicBezTo>
                    <a:cubicBezTo>
                      <a:pt x="11807" y="7604"/>
                      <a:pt x="11953" y="7595"/>
                      <a:pt x="12084" y="7577"/>
                    </a:cubicBezTo>
                    <a:cubicBezTo>
                      <a:pt x="12138" y="7569"/>
                      <a:pt x="12204" y="7566"/>
                      <a:pt x="12282" y="7566"/>
                    </a:cubicBezTo>
                    <a:cubicBezTo>
                      <a:pt x="13552" y="7566"/>
                      <a:pt x="17822" y="8525"/>
                      <a:pt x="19930" y="8525"/>
                    </a:cubicBezTo>
                    <a:cubicBezTo>
                      <a:pt x="20294" y="8525"/>
                      <a:pt x="20594" y="8496"/>
                      <a:pt x="20803" y="8429"/>
                    </a:cubicBezTo>
                    <a:cubicBezTo>
                      <a:pt x="22267" y="7970"/>
                      <a:pt x="22420" y="7817"/>
                      <a:pt x="21721" y="5872"/>
                    </a:cubicBezTo>
                    <a:cubicBezTo>
                      <a:pt x="21021" y="3928"/>
                      <a:pt x="12325" y="344"/>
                      <a:pt x="9375" y="38"/>
                    </a:cubicBezTo>
                    <a:cubicBezTo>
                      <a:pt x="9123" y="12"/>
                      <a:pt x="8848" y="0"/>
                      <a:pt x="8555" y="0"/>
                    </a:cubicBezTo>
                    <a:close/>
                  </a:path>
                </a:pathLst>
              </a:custGeom>
              <a:solidFill>
                <a:srgbClr val="D57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2052;p50">
                <a:extLst>
                  <a:ext uri="{FF2B5EF4-FFF2-40B4-BE49-F238E27FC236}">
                    <a16:creationId xmlns:a16="http://schemas.microsoft.com/office/drawing/2014/main" id="{9889E6E5-24C3-6931-C10A-F4DEE8143328}"/>
                  </a:ext>
                </a:extLst>
              </p:cNvPr>
              <p:cNvGrpSpPr/>
              <p:nvPr/>
            </p:nvGrpSpPr>
            <p:grpSpPr>
              <a:xfrm rot="1310230" flipH="1">
                <a:off x="2567738" y="1725487"/>
                <a:ext cx="827151" cy="381546"/>
                <a:chOff x="7004687" y="2251897"/>
                <a:chExt cx="712706" cy="328756"/>
              </a:xfrm>
            </p:grpSpPr>
            <p:sp>
              <p:nvSpPr>
                <p:cNvPr id="19" name="Google Shape;2053;p50">
                  <a:extLst>
                    <a:ext uri="{FF2B5EF4-FFF2-40B4-BE49-F238E27FC236}">
                      <a16:creationId xmlns:a16="http://schemas.microsoft.com/office/drawing/2014/main" id="{E271AA56-F8E2-1969-EEF2-AB0906B53F8C}"/>
                    </a:ext>
                  </a:extLst>
                </p:cNvPr>
                <p:cNvSpPr/>
                <p:nvPr/>
              </p:nvSpPr>
              <p:spPr>
                <a:xfrm>
                  <a:off x="7063602" y="2254419"/>
                  <a:ext cx="119746" cy="18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1" h="6652" extrusionOk="0">
                      <a:moveTo>
                        <a:pt x="4321" y="1"/>
                      </a:moveTo>
                      <a:lnTo>
                        <a:pt x="3468" y="1320"/>
                      </a:lnTo>
                      <a:cubicBezTo>
                        <a:pt x="3320" y="1536"/>
                        <a:pt x="3184" y="1752"/>
                        <a:pt x="3036" y="1956"/>
                      </a:cubicBezTo>
                      <a:cubicBezTo>
                        <a:pt x="2888" y="2172"/>
                        <a:pt x="2752" y="2377"/>
                        <a:pt x="2592" y="2570"/>
                      </a:cubicBezTo>
                      <a:cubicBezTo>
                        <a:pt x="2524" y="2673"/>
                        <a:pt x="2445" y="2775"/>
                        <a:pt x="2365" y="2866"/>
                      </a:cubicBezTo>
                      <a:cubicBezTo>
                        <a:pt x="2285" y="2968"/>
                        <a:pt x="2206" y="3059"/>
                        <a:pt x="2126" y="3150"/>
                      </a:cubicBezTo>
                      <a:cubicBezTo>
                        <a:pt x="2047" y="3252"/>
                        <a:pt x="1967" y="3343"/>
                        <a:pt x="1888" y="3434"/>
                      </a:cubicBezTo>
                      <a:cubicBezTo>
                        <a:pt x="1797" y="3514"/>
                        <a:pt x="1717" y="3605"/>
                        <a:pt x="1626" y="3696"/>
                      </a:cubicBezTo>
                      <a:cubicBezTo>
                        <a:pt x="1592" y="3741"/>
                        <a:pt x="1546" y="3775"/>
                        <a:pt x="1501" y="3821"/>
                      </a:cubicBezTo>
                      <a:cubicBezTo>
                        <a:pt x="1456" y="3855"/>
                        <a:pt x="1410" y="3901"/>
                        <a:pt x="1365" y="3935"/>
                      </a:cubicBezTo>
                      <a:lnTo>
                        <a:pt x="1228" y="4060"/>
                      </a:lnTo>
                      <a:cubicBezTo>
                        <a:pt x="1171" y="4094"/>
                        <a:pt x="1126" y="4128"/>
                        <a:pt x="1080" y="4162"/>
                      </a:cubicBezTo>
                      <a:cubicBezTo>
                        <a:pt x="989" y="4230"/>
                        <a:pt x="898" y="4298"/>
                        <a:pt x="796" y="4367"/>
                      </a:cubicBezTo>
                      <a:cubicBezTo>
                        <a:pt x="705" y="4435"/>
                        <a:pt x="603" y="4480"/>
                        <a:pt x="501" y="4549"/>
                      </a:cubicBezTo>
                      <a:lnTo>
                        <a:pt x="0" y="4833"/>
                      </a:lnTo>
                      <a:lnTo>
                        <a:pt x="375" y="5151"/>
                      </a:lnTo>
                      <a:cubicBezTo>
                        <a:pt x="694" y="5424"/>
                        <a:pt x="1024" y="5685"/>
                        <a:pt x="1365" y="5936"/>
                      </a:cubicBezTo>
                      <a:cubicBezTo>
                        <a:pt x="1524" y="6072"/>
                        <a:pt x="1694" y="6197"/>
                        <a:pt x="1876" y="6311"/>
                      </a:cubicBezTo>
                      <a:cubicBezTo>
                        <a:pt x="2047" y="6424"/>
                        <a:pt x="2229" y="6550"/>
                        <a:pt x="2411" y="6652"/>
                      </a:cubicBezTo>
                      <a:cubicBezTo>
                        <a:pt x="2308" y="6470"/>
                        <a:pt x="2195" y="6288"/>
                        <a:pt x="2069" y="6117"/>
                      </a:cubicBezTo>
                      <a:cubicBezTo>
                        <a:pt x="1944" y="5947"/>
                        <a:pt x="1819" y="5776"/>
                        <a:pt x="1694" y="5606"/>
                      </a:cubicBezTo>
                      <a:cubicBezTo>
                        <a:pt x="1543" y="5409"/>
                        <a:pt x="1392" y="5219"/>
                        <a:pt x="1239" y="5033"/>
                      </a:cubicBezTo>
                      <a:lnTo>
                        <a:pt x="1239" y="5033"/>
                      </a:lnTo>
                      <a:cubicBezTo>
                        <a:pt x="1349" y="4978"/>
                        <a:pt x="1455" y="4919"/>
                        <a:pt x="1558" y="4856"/>
                      </a:cubicBezTo>
                      <a:cubicBezTo>
                        <a:pt x="1683" y="4776"/>
                        <a:pt x="1797" y="4685"/>
                        <a:pt x="1910" y="4605"/>
                      </a:cubicBezTo>
                      <a:cubicBezTo>
                        <a:pt x="2024" y="4514"/>
                        <a:pt x="2126" y="4423"/>
                        <a:pt x="2229" y="4321"/>
                      </a:cubicBezTo>
                      <a:cubicBezTo>
                        <a:pt x="2331" y="4230"/>
                        <a:pt x="2433" y="4128"/>
                        <a:pt x="2524" y="4026"/>
                      </a:cubicBezTo>
                      <a:cubicBezTo>
                        <a:pt x="2615" y="3923"/>
                        <a:pt x="2706" y="3821"/>
                        <a:pt x="2797" y="3707"/>
                      </a:cubicBezTo>
                      <a:cubicBezTo>
                        <a:pt x="2888" y="3605"/>
                        <a:pt x="2956" y="3491"/>
                        <a:pt x="3047" y="3378"/>
                      </a:cubicBezTo>
                      <a:cubicBezTo>
                        <a:pt x="3127" y="3264"/>
                        <a:pt x="3195" y="3150"/>
                        <a:pt x="3263" y="3036"/>
                      </a:cubicBezTo>
                      <a:cubicBezTo>
                        <a:pt x="3343" y="2923"/>
                        <a:pt x="3411" y="2798"/>
                        <a:pt x="3468" y="2684"/>
                      </a:cubicBezTo>
                      <a:cubicBezTo>
                        <a:pt x="3536" y="2559"/>
                        <a:pt x="3604" y="2434"/>
                        <a:pt x="3650" y="2320"/>
                      </a:cubicBezTo>
                      <a:cubicBezTo>
                        <a:pt x="3775" y="2070"/>
                        <a:pt x="3877" y="1820"/>
                        <a:pt x="3968" y="1570"/>
                      </a:cubicBezTo>
                      <a:cubicBezTo>
                        <a:pt x="4048" y="1320"/>
                        <a:pt x="4127" y="1058"/>
                        <a:pt x="4195" y="797"/>
                      </a:cubicBezTo>
                      <a:cubicBezTo>
                        <a:pt x="4218" y="660"/>
                        <a:pt x="4252" y="535"/>
                        <a:pt x="4275" y="399"/>
                      </a:cubicBezTo>
                      <a:cubicBezTo>
                        <a:pt x="4298" y="262"/>
                        <a:pt x="4309" y="137"/>
                        <a:pt x="4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54;p50">
                  <a:extLst>
                    <a:ext uri="{FF2B5EF4-FFF2-40B4-BE49-F238E27FC236}">
                      <a16:creationId xmlns:a16="http://schemas.microsoft.com/office/drawing/2014/main" id="{2211D774-9369-4F70-978F-2F66D625E1DB}"/>
                    </a:ext>
                  </a:extLst>
                </p:cNvPr>
                <p:cNvSpPr/>
                <p:nvPr/>
              </p:nvSpPr>
              <p:spPr>
                <a:xfrm>
                  <a:off x="7294527" y="2310508"/>
                  <a:ext cx="152530" cy="73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4" h="2650" extrusionOk="0">
                      <a:moveTo>
                        <a:pt x="1" y="1"/>
                      </a:moveTo>
                      <a:cubicBezTo>
                        <a:pt x="1" y="103"/>
                        <a:pt x="12" y="205"/>
                        <a:pt x="35" y="308"/>
                      </a:cubicBezTo>
                      <a:cubicBezTo>
                        <a:pt x="69" y="569"/>
                        <a:pt x="149" y="831"/>
                        <a:pt x="262" y="1081"/>
                      </a:cubicBezTo>
                      <a:cubicBezTo>
                        <a:pt x="342" y="1240"/>
                        <a:pt x="444" y="1399"/>
                        <a:pt x="547" y="1547"/>
                      </a:cubicBezTo>
                      <a:cubicBezTo>
                        <a:pt x="672" y="1717"/>
                        <a:pt x="819" y="1877"/>
                        <a:pt x="979" y="2013"/>
                      </a:cubicBezTo>
                      <a:cubicBezTo>
                        <a:pt x="1149" y="2161"/>
                        <a:pt x="1354" y="2286"/>
                        <a:pt x="1558" y="2388"/>
                      </a:cubicBezTo>
                      <a:cubicBezTo>
                        <a:pt x="1672" y="2445"/>
                        <a:pt x="1774" y="2479"/>
                        <a:pt x="1888" y="2525"/>
                      </a:cubicBezTo>
                      <a:cubicBezTo>
                        <a:pt x="2013" y="2559"/>
                        <a:pt x="2127" y="2581"/>
                        <a:pt x="2241" y="2604"/>
                      </a:cubicBezTo>
                      <a:cubicBezTo>
                        <a:pt x="2354" y="2627"/>
                        <a:pt x="2479" y="2638"/>
                        <a:pt x="2593" y="2650"/>
                      </a:cubicBezTo>
                      <a:lnTo>
                        <a:pt x="2945" y="2650"/>
                      </a:lnTo>
                      <a:cubicBezTo>
                        <a:pt x="3059" y="2650"/>
                        <a:pt x="3173" y="2627"/>
                        <a:pt x="3286" y="2616"/>
                      </a:cubicBezTo>
                      <a:cubicBezTo>
                        <a:pt x="3389" y="2593"/>
                        <a:pt x="3502" y="2570"/>
                        <a:pt x="3605" y="2547"/>
                      </a:cubicBezTo>
                      <a:cubicBezTo>
                        <a:pt x="3707" y="2525"/>
                        <a:pt x="3798" y="2490"/>
                        <a:pt x="3900" y="2456"/>
                      </a:cubicBezTo>
                      <a:cubicBezTo>
                        <a:pt x="3991" y="2422"/>
                        <a:pt x="4082" y="2388"/>
                        <a:pt x="4173" y="2343"/>
                      </a:cubicBezTo>
                      <a:lnTo>
                        <a:pt x="4423" y="2229"/>
                      </a:lnTo>
                      <a:lnTo>
                        <a:pt x="4651" y="2104"/>
                      </a:lnTo>
                      <a:cubicBezTo>
                        <a:pt x="4776" y="2024"/>
                        <a:pt x="4901" y="1945"/>
                        <a:pt x="5026" y="1854"/>
                      </a:cubicBezTo>
                      <a:cubicBezTo>
                        <a:pt x="5117" y="1786"/>
                        <a:pt x="5196" y="1706"/>
                        <a:pt x="5287" y="1626"/>
                      </a:cubicBezTo>
                      <a:cubicBezTo>
                        <a:pt x="5356" y="1570"/>
                        <a:pt x="5412" y="1513"/>
                        <a:pt x="5447" y="1479"/>
                      </a:cubicBezTo>
                      <a:lnTo>
                        <a:pt x="5503" y="1422"/>
                      </a:lnTo>
                      <a:lnTo>
                        <a:pt x="5424" y="1433"/>
                      </a:lnTo>
                      <a:cubicBezTo>
                        <a:pt x="5367" y="1444"/>
                        <a:pt x="5299" y="1456"/>
                        <a:pt x="5208" y="1479"/>
                      </a:cubicBezTo>
                      <a:cubicBezTo>
                        <a:pt x="5117" y="1501"/>
                        <a:pt x="5003" y="1524"/>
                        <a:pt x="4878" y="1547"/>
                      </a:cubicBezTo>
                      <a:cubicBezTo>
                        <a:pt x="4753" y="1570"/>
                        <a:pt x="4617" y="1604"/>
                        <a:pt x="4469" y="1626"/>
                      </a:cubicBezTo>
                      <a:lnTo>
                        <a:pt x="4230" y="1672"/>
                      </a:lnTo>
                      <a:lnTo>
                        <a:pt x="3991" y="1717"/>
                      </a:lnTo>
                      <a:cubicBezTo>
                        <a:pt x="3900" y="1729"/>
                        <a:pt x="3821" y="1740"/>
                        <a:pt x="3730" y="1751"/>
                      </a:cubicBezTo>
                      <a:lnTo>
                        <a:pt x="3605" y="1774"/>
                      </a:lnTo>
                      <a:lnTo>
                        <a:pt x="3468" y="1786"/>
                      </a:lnTo>
                      <a:cubicBezTo>
                        <a:pt x="3340" y="1794"/>
                        <a:pt x="3211" y="1802"/>
                        <a:pt x="3087" y="1802"/>
                      </a:cubicBezTo>
                      <a:cubicBezTo>
                        <a:pt x="3035" y="1802"/>
                        <a:pt x="2984" y="1800"/>
                        <a:pt x="2934" y="1797"/>
                      </a:cubicBezTo>
                      <a:lnTo>
                        <a:pt x="2786" y="1797"/>
                      </a:lnTo>
                      <a:lnTo>
                        <a:pt x="2650" y="1786"/>
                      </a:lnTo>
                      <a:cubicBezTo>
                        <a:pt x="2570" y="1786"/>
                        <a:pt x="2479" y="1774"/>
                        <a:pt x="2388" y="1751"/>
                      </a:cubicBezTo>
                      <a:cubicBezTo>
                        <a:pt x="2218" y="1717"/>
                        <a:pt x="2047" y="1672"/>
                        <a:pt x="1888" y="1615"/>
                      </a:cubicBezTo>
                      <a:cubicBezTo>
                        <a:pt x="1809" y="1581"/>
                        <a:pt x="1729" y="1547"/>
                        <a:pt x="1649" y="1513"/>
                      </a:cubicBezTo>
                      <a:cubicBezTo>
                        <a:pt x="1570" y="1467"/>
                        <a:pt x="1502" y="1433"/>
                        <a:pt x="1422" y="1388"/>
                      </a:cubicBezTo>
                      <a:cubicBezTo>
                        <a:pt x="1286" y="1308"/>
                        <a:pt x="1149" y="1206"/>
                        <a:pt x="1024" y="1103"/>
                      </a:cubicBezTo>
                      <a:cubicBezTo>
                        <a:pt x="888" y="1001"/>
                        <a:pt x="774" y="899"/>
                        <a:pt x="672" y="796"/>
                      </a:cubicBezTo>
                      <a:cubicBezTo>
                        <a:pt x="501" y="615"/>
                        <a:pt x="331" y="433"/>
                        <a:pt x="183" y="239"/>
                      </a:cubicBezTo>
                      <a:cubicBezTo>
                        <a:pt x="126" y="171"/>
                        <a:pt x="80" y="114"/>
                        <a:pt x="58" y="6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055;p50">
                  <a:extLst>
                    <a:ext uri="{FF2B5EF4-FFF2-40B4-BE49-F238E27FC236}">
                      <a16:creationId xmlns:a16="http://schemas.microsoft.com/office/drawing/2014/main" id="{6E72681D-50FC-5CED-429A-CCE5FA698186}"/>
                    </a:ext>
                  </a:extLst>
                </p:cNvPr>
                <p:cNvSpPr/>
                <p:nvPr/>
              </p:nvSpPr>
              <p:spPr>
                <a:xfrm>
                  <a:off x="7004687" y="2251897"/>
                  <a:ext cx="115339" cy="6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" h="2525" extrusionOk="0">
                      <a:moveTo>
                        <a:pt x="0" y="1"/>
                      </a:moveTo>
                      <a:cubicBezTo>
                        <a:pt x="0" y="1"/>
                        <a:pt x="0" y="24"/>
                        <a:pt x="0" y="58"/>
                      </a:cubicBezTo>
                      <a:cubicBezTo>
                        <a:pt x="0" y="103"/>
                        <a:pt x="0" y="172"/>
                        <a:pt x="12" y="251"/>
                      </a:cubicBezTo>
                      <a:cubicBezTo>
                        <a:pt x="23" y="342"/>
                        <a:pt x="34" y="433"/>
                        <a:pt x="57" y="535"/>
                      </a:cubicBezTo>
                      <a:cubicBezTo>
                        <a:pt x="91" y="649"/>
                        <a:pt x="125" y="774"/>
                        <a:pt x="159" y="888"/>
                      </a:cubicBezTo>
                      <a:lnTo>
                        <a:pt x="239" y="1081"/>
                      </a:lnTo>
                      <a:cubicBezTo>
                        <a:pt x="273" y="1149"/>
                        <a:pt x="307" y="1217"/>
                        <a:pt x="341" y="1297"/>
                      </a:cubicBezTo>
                      <a:cubicBezTo>
                        <a:pt x="387" y="1365"/>
                        <a:pt x="421" y="1433"/>
                        <a:pt x="466" y="1502"/>
                      </a:cubicBezTo>
                      <a:cubicBezTo>
                        <a:pt x="512" y="1581"/>
                        <a:pt x="569" y="1649"/>
                        <a:pt x="626" y="1718"/>
                      </a:cubicBezTo>
                      <a:cubicBezTo>
                        <a:pt x="682" y="1797"/>
                        <a:pt x="739" y="1866"/>
                        <a:pt x="807" y="1922"/>
                      </a:cubicBezTo>
                      <a:lnTo>
                        <a:pt x="910" y="2025"/>
                      </a:lnTo>
                      <a:cubicBezTo>
                        <a:pt x="955" y="2059"/>
                        <a:pt x="989" y="2082"/>
                        <a:pt x="1035" y="2116"/>
                      </a:cubicBezTo>
                      <a:cubicBezTo>
                        <a:pt x="1194" y="2241"/>
                        <a:pt x="1376" y="2343"/>
                        <a:pt x="1569" y="2423"/>
                      </a:cubicBezTo>
                      <a:cubicBezTo>
                        <a:pt x="1774" y="2491"/>
                        <a:pt x="1990" y="2525"/>
                        <a:pt x="2195" y="2525"/>
                      </a:cubicBezTo>
                      <a:cubicBezTo>
                        <a:pt x="2399" y="2525"/>
                        <a:pt x="2604" y="2491"/>
                        <a:pt x="2786" y="2434"/>
                      </a:cubicBezTo>
                      <a:cubicBezTo>
                        <a:pt x="3320" y="2263"/>
                        <a:pt x="3775" y="1900"/>
                        <a:pt x="4059" y="1422"/>
                      </a:cubicBezTo>
                      <a:cubicBezTo>
                        <a:pt x="4093" y="1343"/>
                        <a:pt x="4139" y="1274"/>
                        <a:pt x="4161" y="1195"/>
                      </a:cubicBezTo>
                      <a:lnTo>
                        <a:pt x="4161" y="1195"/>
                      </a:lnTo>
                      <a:lnTo>
                        <a:pt x="4105" y="1229"/>
                      </a:lnTo>
                      <a:cubicBezTo>
                        <a:pt x="4070" y="1240"/>
                        <a:pt x="4014" y="1263"/>
                        <a:pt x="3945" y="1297"/>
                      </a:cubicBezTo>
                      <a:cubicBezTo>
                        <a:pt x="3798" y="1354"/>
                        <a:pt x="3604" y="1433"/>
                        <a:pt x="3377" y="1513"/>
                      </a:cubicBezTo>
                      <a:cubicBezTo>
                        <a:pt x="3127" y="1604"/>
                        <a:pt x="2877" y="1661"/>
                        <a:pt x="2627" y="1695"/>
                      </a:cubicBezTo>
                      <a:cubicBezTo>
                        <a:pt x="2558" y="1701"/>
                        <a:pt x="2493" y="1704"/>
                        <a:pt x="2429" y="1704"/>
                      </a:cubicBezTo>
                      <a:cubicBezTo>
                        <a:pt x="2365" y="1704"/>
                        <a:pt x="2303" y="1701"/>
                        <a:pt x="2240" y="1695"/>
                      </a:cubicBezTo>
                      <a:cubicBezTo>
                        <a:pt x="2115" y="1672"/>
                        <a:pt x="1990" y="1649"/>
                        <a:pt x="1865" y="1604"/>
                      </a:cubicBezTo>
                      <a:cubicBezTo>
                        <a:pt x="1751" y="1559"/>
                        <a:pt x="1626" y="1502"/>
                        <a:pt x="1512" y="1433"/>
                      </a:cubicBezTo>
                      <a:cubicBezTo>
                        <a:pt x="1399" y="1354"/>
                        <a:pt x="1285" y="1274"/>
                        <a:pt x="1183" y="1195"/>
                      </a:cubicBezTo>
                      <a:cubicBezTo>
                        <a:pt x="1126" y="1149"/>
                        <a:pt x="1080" y="1092"/>
                        <a:pt x="1024" y="1047"/>
                      </a:cubicBezTo>
                      <a:cubicBezTo>
                        <a:pt x="978" y="1001"/>
                        <a:pt x="921" y="956"/>
                        <a:pt x="876" y="911"/>
                      </a:cubicBezTo>
                      <a:lnTo>
                        <a:pt x="739" y="763"/>
                      </a:lnTo>
                      <a:lnTo>
                        <a:pt x="603" y="626"/>
                      </a:lnTo>
                      <a:cubicBezTo>
                        <a:pt x="501" y="535"/>
                        <a:pt x="432" y="444"/>
                        <a:pt x="364" y="376"/>
                      </a:cubicBezTo>
                      <a:cubicBezTo>
                        <a:pt x="296" y="297"/>
                        <a:pt x="228" y="228"/>
                        <a:pt x="171" y="172"/>
                      </a:cubicBezTo>
                      <a:cubicBezTo>
                        <a:pt x="125" y="115"/>
                        <a:pt x="80" y="69"/>
                        <a:pt x="46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056;p50">
                  <a:extLst>
                    <a:ext uri="{FF2B5EF4-FFF2-40B4-BE49-F238E27FC236}">
                      <a16:creationId xmlns:a16="http://schemas.microsoft.com/office/drawing/2014/main" id="{CD139FC9-74F5-FEBE-1001-1F28F18D1146}"/>
                    </a:ext>
                  </a:extLst>
                </p:cNvPr>
                <p:cNvSpPr/>
                <p:nvPr/>
              </p:nvSpPr>
              <p:spPr>
                <a:xfrm rot="734977">
                  <a:off x="7561335" y="2345918"/>
                  <a:ext cx="134549" cy="21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5" h="7837" extrusionOk="0">
                      <a:moveTo>
                        <a:pt x="3331" y="1"/>
                      </a:moveTo>
                      <a:cubicBezTo>
                        <a:pt x="3286" y="12"/>
                        <a:pt x="3240" y="12"/>
                        <a:pt x="3206" y="23"/>
                      </a:cubicBezTo>
                      <a:cubicBezTo>
                        <a:pt x="3161" y="35"/>
                        <a:pt x="3115" y="46"/>
                        <a:pt x="3081" y="58"/>
                      </a:cubicBezTo>
                      <a:lnTo>
                        <a:pt x="2967" y="114"/>
                      </a:lnTo>
                      <a:cubicBezTo>
                        <a:pt x="2899" y="137"/>
                        <a:pt x="2831" y="183"/>
                        <a:pt x="2774" y="217"/>
                      </a:cubicBezTo>
                      <a:cubicBezTo>
                        <a:pt x="2717" y="262"/>
                        <a:pt x="2661" y="308"/>
                        <a:pt x="2615" y="353"/>
                      </a:cubicBezTo>
                      <a:cubicBezTo>
                        <a:pt x="2422" y="524"/>
                        <a:pt x="2263" y="717"/>
                        <a:pt x="2115" y="922"/>
                      </a:cubicBezTo>
                      <a:cubicBezTo>
                        <a:pt x="1990" y="1115"/>
                        <a:pt x="1876" y="1319"/>
                        <a:pt x="1762" y="1524"/>
                      </a:cubicBezTo>
                      <a:cubicBezTo>
                        <a:pt x="1660" y="1717"/>
                        <a:pt x="1569" y="1933"/>
                        <a:pt x="1478" y="2138"/>
                      </a:cubicBezTo>
                      <a:cubicBezTo>
                        <a:pt x="1387" y="2343"/>
                        <a:pt x="1308" y="2559"/>
                        <a:pt x="1228" y="2763"/>
                      </a:cubicBezTo>
                      <a:cubicBezTo>
                        <a:pt x="1148" y="2968"/>
                        <a:pt x="1080" y="3184"/>
                        <a:pt x="1012" y="3389"/>
                      </a:cubicBezTo>
                      <a:cubicBezTo>
                        <a:pt x="944" y="3605"/>
                        <a:pt x="876" y="3809"/>
                        <a:pt x="819" y="4025"/>
                      </a:cubicBezTo>
                      <a:cubicBezTo>
                        <a:pt x="762" y="4241"/>
                        <a:pt x="694" y="4446"/>
                        <a:pt x="648" y="4662"/>
                      </a:cubicBezTo>
                      <a:cubicBezTo>
                        <a:pt x="591" y="4889"/>
                        <a:pt x="546" y="5094"/>
                        <a:pt x="500" y="5310"/>
                      </a:cubicBezTo>
                      <a:cubicBezTo>
                        <a:pt x="455" y="5526"/>
                        <a:pt x="409" y="5742"/>
                        <a:pt x="375" y="5969"/>
                      </a:cubicBezTo>
                      <a:lnTo>
                        <a:pt x="330" y="6174"/>
                      </a:lnTo>
                      <a:lnTo>
                        <a:pt x="478" y="6288"/>
                      </a:lnTo>
                      <a:lnTo>
                        <a:pt x="614" y="6401"/>
                      </a:lnTo>
                      <a:cubicBezTo>
                        <a:pt x="671" y="6436"/>
                        <a:pt x="705" y="6481"/>
                        <a:pt x="762" y="6515"/>
                      </a:cubicBezTo>
                      <a:cubicBezTo>
                        <a:pt x="819" y="6549"/>
                        <a:pt x="853" y="6595"/>
                        <a:pt x="898" y="6629"/>
                      </a:cubicBezTo>
                      <a:cubicBezTo>
                        <a:pt x="944" y="6674"/>
                        <a:pt x="989" y="6720"/>
                        <a:pt x="1023" y="6754"/>
                      </a:cubicBezTo>
                      <a:cubicBezTo>
                        <a:pt x="1069" y="6799"/>
                        <a:pt x="1103" y="6845"/>
                        <a:pt x="1137" y="6879"/>
                      </a:cubicBezTo>
                      <a:lnTo>
                        <a:pt x="1171" y="6947"/>
                      </a:lnTo>
                      <a:cubicBezTo>
                        <a:pt x="1194" y="6970"/>
                        <a:pt x="1194" y="6981"/>
                        <a:pt x="1217" y="7004"/>
                      </a:cubicBezTo>
                      <a:cubicBezTo>
                        <a:pt x="1228" y="7049"/>
                        <a:pt x="1239" y="7084"/>
                        <a:pt x="1251" y="7118"/>
                      </a:cubicBezTo>
                      <a:cubicBezTo>
                        <a:pt x="1251" y="7140"/>
                        <a:pt x="1251" y="7152"/>
                        <a:pt x="1251" y="7175"/>
                      </a:cubicBezTo>
                      <a:cubicBezTo>
                        <a:pt x="1251" y="7186"/>
                        <a:pt x="1251" y="7209"/>
                        <a:pt x="1251" y="7220"/>
                      </a:cubicBezTo>
                      <a:cubicBezTo>
                        <a:pt x="1239" y="7265"/>
                        <a:pt x="1217" y="7300"/>
                        <a:pt x="1194" y="7334"/>
                      </a:cubicBezTo>
                      <a:cubicBezTo>
                        <a:pt x="1148" y="7368"/>
                        <a:pt x="1114" y="7402"/>
                        <a:pt x="1069" y="7436"/>
                      </a:cubicBezTo>
                      <a:cubicBezTo>
                        <a:pt x="967" y="7504"/>
                        <a:pt x="864" y="7561"/>
                        <a:pt x="751" y="7607"/>
                      </a:cubicBezTo>
                      <a:cubicBezTo>
                        <a:pt x="637" y="7652"/>
                        <a:pt x="512" y="7697"/>
                        <a:pt x="387" y="7720"/>
                      </a:cubicBezTo>
                      <a:cubicBezTo>
                        <a:pt x="262" y="7766"/>
                        <a:pt x="137" y="7788"/>
                        <a:pt x="0" y="7811"/>
                      </a:cubicBezTo>
                      <a:cubicBezTo>
                        <a:pt x="137" y="7828"/>
                        <a:pt x="273" y="7837"/>
                        <a:pt x="409" y="7837"/>
                      </a:cubicBezTo>
                      <a:cubicBezTo>
                        <a:pt x="546" y="7837"/>
                        <a:pt x="682" y="7828"/>
                        <a:pt x="819" y="7811"/>
                      </a:cubicBezTo>
                      <a:cubicBezTo>
                        <a:pt x="955" y="7800"/>
                        <a:pt x="1092" y="7754"/>
                        <a:pt x="1228" y="7697"/>
                      </a:cubicBezTo>
                      <a:cubicBezTo>
                        <a:pt x="1296" y="7675"/>
                        <a:pt x="1376" y="7629"/>
                        <a:pt x="1433" y="7584"/>
                      </a:cubicBezTo>
                      <a:cubicBezTo>
                        <a:pt x="1501" y="7538"/>
                        <a:pt x="1569" y="7470"/>
                        <a:pt x="1615" y="7391"/>
                      </a:cubicBezTo>
                      <a:cubicBezTo>
                        <a:pt x="1637" y="7345"/>
                        <a:pt x="1660" y="7300"/>
                        <a:pt x="1671" y="7254"/>
                      </a:cubicBezTo>
                      <a:cubicBezTo>
                        <a:pt x="1683" y="7209"/>
                        <a:pt x="1694" y="7163"/>
                        <a:pt x="1694" y="7118"/>
                      </a:cubicBezTo>
                      <a:cubicBezTo>
                        <a:pt x="1706" y="7027"/>
                        <a:pt x="1694" y="6936"/>
                        <a:pt x="1671" y="6845"/>
                      </a:cubicBezTo>
                      <a:cubicBezTo>
                        <a:pt x="1660" y="6799"/>
                        <a:pt x="1649" y="6765"/>
                        <a:pt x="1626" y="6720"/>
                      </a:cubicBezTo>
                      <a:lnTo>
                        <a:pt x="1580" y="6617"/>
                      </a:lnTo>
                      <a:cubicBezTo>
                        <a:pt x="1546" y="6549"/>
                        <a:pt x="1501" y="6481"/>
                        <a:pt x="1467" y="6413"/>
                      </a:cubicBezTo>
                      <a:cubicBezTo>
                        <a:pt x="1421" y="6356"/>
                        <a:pt x="1387" y="6299"/>
                        <a:pt x="1330" y="6242"/>
                      </a:cubicBezTo>
                      <a:cubicBezTo>
                        <a:pt x="1285" y="6185"/>
                        <a:pt x="1239" y="6129"/>
                        <a:pt x="1194" y="6072"/>
                      </a:cubicBezTo>
                      <a:cubicBezTo>
                        <a:pt x="1156" y="6034"/>
                        <a:pt x="1118" y="5988"/>
                        <a:pt x="1073" y="5947"/>
                      </a:cubicBezTo>
                      <a:lnTo>
                        <a:pt x="1073" y="5947"/>
                      </a:lnTo>
                      <a:lnTo>
                        <a:pt x="1217" y="5492"/>
                      </a:lnTo>
                      <a:lnTo>
                        <a:pt x="1410" y="4878"/>
                      </a:lnTo>
                      <a:lnTo>
                        <a:pt x="1615" y="4264"/>
                      </a:lnTo>
                      <a:cubicBezTo>
                        <a:pt x="1683" y="4059"/>
                        <a:pt x="1751" y="3855"/>
                        <a:pt x="1831" y="3661"/>
                      </a:cubicBezTo>
                      <a:lnTo>
                        <a:pt x="2047" y="3059"/>
                      </a:lnTo>
                      <a:cubicBezTo>
                        <a:pt x="2126" y="2866"/>
                        <a:pt x="2206" y="2661"/>
                        <a:pt x="2285" y="2468"/>
                      </a:cubicBezTo>
                      <a:cubicBezTo>
                        <a:pt x="2376" y="2274"/>
                        <a:pt x="2456" y="2093"/>
                        <a:pt x="2547" y="1899"/>
                      </a:cubicBezTo>
                      <a:cubicBezTo>
                        <a:pt x="2638" y="1717"/>
                        <a:pt x="2729" y="1547"/>
                        <a:pt x="2831" y="1365"/>
                      </a:cubicBezTo>
                      <a:cubicBezTo>
                        <a:pt x="2922" y="1206"/>
                        <a:pt x="3036" y="1058"/>
                        <a:pt x="3161" y="922"/>
                      </a:cubicBezTo>
                      <a:cubicBezTo>
                        <a:pt x="3195" y="899"/>
                        <a:pt x="3218" y="876"/>
                        <a:pt x="3252" y="842"/>
                      </a:cubicBezTo>
                      <a:cubicBezTo>
                        <a:pt x="3274" y="819"/>
                        <a:pt x="3297" y="808"/>
                        <a:pt x="3331" y="785"/>
                      </a:cubicBezTo>
                      <a:cubicBezTo>
                        <a:pt x="3343" y="785"/>
                        <a:pt x="3354" y="774"/>
                        <a:pt x="3365" y="762"/>
                      </a:cubicBezTo>
                      <a:lnTo>
                        <a:pt x="3400" y="751"/>
                      </a:lnTo>
                      <a:cubicBezTo>
                        <a:pt x="3422" y="740"/>
                        <a:pt x="3434" y="740"/>
                        <a:pt x="3456" y="740"/>
                      </a:cubicBezTo>
                      <a:lnTo>
                        <a:pt x="3479" y="740"/>
                      </a:lnTo>
                      <a:lnTo>
                        <a:pt x="3559" y="751"/>
                      </a:lnTo>
                      <a:cubicBezTo>
                        <a:pt x="3576" y="757"/>
                        <a:pt x="3584" y="757"/>
                        <a:pt x="3593" y="757"/>
                      </a:cubicBezTo>
                      <a:cubicBezTo>
                        <a:pt x="3601" y="757"/>
                        <a:pt x="3610" y="757"/>
                        <a:pt x="3627" y="762"/>
                      </a:cubicBezTo>
                      <a:cubicBezTo>
                        <a:pt x="3695" y="796"/>
                        <a:pt x="3752" y="831"/>
                        <a:pt x="3809" y="865"/>
                      </a:cubicBezTo>
                      <a:cubicBezTo>
                        <a:pt x="3945" y="978"/>
                        <a:pt x="4048" y="1126"/>
                        <a:pt x="4127" y="1285"/>
                      </a:cubicBezTo>
                      <a:cubicBezTo>
                        <a:pt x="4298" y="1661"/>
                        <a:pt x="4411" y="2047"/>
                        <a:pt x="4480" y="2456"/>
                      </a:cubicBezTo>
                      <a:cubicBezTo>
                        <a:pt x="4559" y="2877"/>
                        <a:pt x="4616" y="3309"/>
                        <a:pt x="4650" y="3752"/>
                      </a:cubicBezTo>
                      <a:cubicBezTo>
                        <a:pt x="4707" y="3536"/>
                        <a:pt x="4752" y="3320"/>
                        <a:pt x="4775" y="3093"/>
                      </a:cubicBezTo>
                      <a:cubicBezTo>
                        <a:pt x="4809" y="2877"/>
                        <a:pt x="4821" y="2650"/>
                        <a:pt x="4832" y="2434"/>
                      </a:cubicBezTo>
                      <a:cubicBezTo>
                        <a:pt x="4855" y="1968"/>
                        <a:pt x="4798" y="1501"/>
                        <a:pt x="4661" y="1058"/>
                      </a:cubicBezTo>
                      <a:cubicBezTo>
                        <a:pt x="4582" y="808"/>
                        <a:pt x="4445" y="580"/>
                        <a:pt x="4275" y="387"/>
                      </a:cubicBezTo>
                      <a:cubicBezTo>
                        <a:pt x="4173" y="274"/>
                        <a:pt x="4048" y="183"/>
                        <a:pt x="3911" y="114"/>
                      </a:cubicBezTo>
                      <a:cubicBezTo>
                        <a:pt x="3843" y="80"/>
                        <a:pt x="3763" y="58"/>
                        <a:pt x="3684" y="35"/>
                      </a:cubicBezTo>
                      <a:lnTo>
                        <a:pt x="3604" y="12"/>
                      </a:lnTo>
                      <a:lnTo>
                        <a:pt x="355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057;p50">
                  <a:extLst>
                    <a:ext uri="{FF2B5EF4-FFF2-40B4-BE49-F238E27FC236}">
                      <a16:creationId xmlns:a16="http://schemas.microsoft.com/office/drawing/2014/main" id="{DD72C526-F717-B9F7-AD6E-816154D17DC1}"/>
                    </a:ext>
                  </a:extLst>
                </p:cNvPr>
                <p:cNvSpPr/>
                <p:nvPr/>
              </p:nvSpPr>
              <p:spPr>
                <a:xfrm rot="10422123">
                  <a:off x="7124094" y="2518466"/>
                  <a:ext cx="197865" cy="51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0" h="1858" extrusionOk="0">
                      <a:moveTo>
                        <a:pt x="7140" y="0"/>
                      </a:moveTo>
                      <a:lnTo>
                        <a:pt x="6822" y="103"/>
                      </a:lnTo>
                      <a:cubicBezTo>
                        <a:pt x="6628" y="171"/>
                        <a:pt x="6344" y="273"/>
                        <a:pt x="6003" y="387"/>
                      </a:cubicBezTo>
                      <a:cubicBezTo>
                        <a:pt x="5673" y="489"/>
                        <a:pt x="5287" y="614"/>
                        <a:pt x="4866" y="716"/>
                      </a:cubicBezTo>
                      <a:cubicBezTo>
                        <a:pt x="4661" y="762"/>
                        <a:pt x="4445" y="819"/>
                        <a:pt x="4229" y="853"/>
                      </a:cubicBezTo>
                      <a:cubicBezTo>
                        <a:pt x="4013" y="887"/>
                        <a:pt x="3797" y="932"/>
                        <a:pt x="3570" y="955"/>
                      </a:cubicBezTo>
                      <a:lnTo>
                        <a:pt x="3411" y="978"/>
                      </a:lnTo>
                      <a:lnTo>
                        <a:pt x="3240" y="989"/>
                      </a:lnTo>
                      <a:cubicBezTo>
                        <a:pt x="3138" y="1012"/>
                        <a:pt x="3024" y="1012"/>
                        <a:pt x="2922" y="1012"/>
                      </a:cubicBezTo>
                      <a:lnTo>
                        <a:pt x="2592" y="1012"/>
                      </a:lnTo>
                      <a:lnTo>
                        <a:pt x="2274" y="989"/>
                      </a:lnTo>
                      <a:lnTo>
                        <a:pt x="1978" y="967"/>
                      </a:lnTo>
                      <a:cubicBezTo>
                        <a:pt x="1876" y="955"/>
                        <a:pt x="1774" y="932"/>
                        <a:pt x="1683" y="921"/>
                      </a:cubicBezTo>
                      <a:lnTo>
                        <a:pt x="1399" y="876"/>
                      </a:lnTo>
                      <a:cubicBezTo>
                        <a:pt x="1308" y="853"/>
                        <a:pt x="1228" y="830"/>
                        <a:pt x="1148" y="807"/>
                      </a:cubicBezTo>
                      <a:cubicBezTo>
                        <a:pt x="1057" y="796"/>
                        <a:pt x="978" y="773"/>
                        <a:pt x="898" y="751"/>
                      </a:cubicBezTo>
                      <a:cubicBezTo>
                        <a:pt x="830" y="728"/>
                        <a:pt x="751" y="705"/>
                        <a:pt x="682" y="682"/>
                      </a:cubicBezTo>
                      <a:cubicBezTo>
                        <a:pt x="546" y="637"/>
                        <a:pt x="421" y="603"/>
                        <a:pt x="330" y="569"/>
                      </a:cubicBezTo>
                      <a:cubicBezTo>
                        <a:pt x="228" y="535"/>
                        <a:pt x="148" y="500"/>
                        <a:pt x="91" y="489"/>
                      </a:cubicBezTo>
                      <a:lnTo>
                        <a:pt x="0" y="455"/>
                      </a:lnTo>
                      <a:lnTo>
                        <a:pt x="57" y="523"/>
                      </a:lnTo>
                      <a:cubicBezTo>
                        <a:pt x="102" y="569"/>
                        <a:pt x="159" y="637"/>
                        <a:pt x="228" y="716"/>
                      </a:cubicBezTo>
                      <a:cubicBezTo>
                        <a:pt x="318" y="807"/>
                        <a:pt x="421" y="898"/>
                        <a:pt x="512" y="978"/>
                      </a:cubicBezTo>
                      <a:cubicBezTo>
                        <a:pt x="648" y="1092"/>
                        <a:pt x="796" y="1194"/>
                        <a:pt x="944" y="1274"/>
                      </a:cubicBezTo>
                      <a:cubicBezTo>
                        <a:pt x="1023" y="1319"/>
                        <a:pt x="1114" y="1376"/>
                        <a:pt x="1205" y="1421"/>
                      </a:cubicBezTo>
                      <a:lnTo>
                        <a:pt x="1490" y="1558"/>
                      </a:lnTo>
                      <a:cubicBezTo>
                        <a:pt x="1592" y="1592"/>
                        <a:pt x="1694" y="1626"/>
                        <a:pt x="1808" y="1660"/>
                      </a:cubicBezTo>
                      <a:cubicBezTo>
                        <a:pt x="1922" y="1706"/>
                        <a:pt x="2035" y="1728"/>
                        <a:pt x="2149" y="1751"/>
                      </a:cubicBezTo>
                      <a:cubicBezTo>
                        <a:pt x="2399" y="1808"/>
                        <a:pt x="2649" y="1842"/>
                        <a:pt x="2888" y="1853"/>
                      </a:cubicBezTo>
                      <a:cubicBezTo>
                        <a:pt x="2953" y="1856"/>
                        <a:pt x="3019" y="1858"/>
                        <a:pt x="3084" y="1858"/>
                      </a:cubicBezTo>
                      <a:cubicBezTo>
                        <a:pt x="3279" y="1858"/>
                        <a:pt x="3473" y="1845"/>
                        <a:pt x="3661" y="1819"/>
                      </a:cubicBezTo>
                      <a:cubicBezTo>
                        <a:pt x="3911" y="1796"/>
                        <a:pt x="4161" y="1751"/>
                        <a:pt x="4411" y="1683"/>
                      </a:cubicBezTo>
                      <a:cubicBezTo>
                        <a:pt x="4525" y="1649"/>
                        <a:pt x="4650" y="1615"/>
                        <a:pt x="4764" y="1580"/>
                      </a:cubicBezTo>
                      <a:cubicBezTo>
                        <a:pt x="4877" y="1535"/>
                        <a:pt x="4991" y="1501"/>
                        <a:pt x="5105" y="1455"/>
                      </a:cubicBezTo>
                      <a:cubicBezTo>
                        <a:pt x="5503" y="1285"/>
                        <a:pt x="5878" y="1080"/>
                        <a:pt x="6230" y="841"/>
                      </a:cubicBezTo>
                      <a:cubicBezTo>
                        <a:pt x="6469" y="660"/>
                        <a:pt x="6708" y="466"/>
                        <a:pt x="6913" y="250"/>
                      </a:cubicBezTo>
                      <a:cubicBezTo>
                        <a:pt x="6992" y="171"/>
                        <a:pt x="7072" y="91"/>
                        <a:pt x="7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2058;p50">
                <a:extLst>
                  <a:ext uri="{FF2B5EF4-FFF2-40B4-BE49-F238E27FC236}">
                    <a16:creationId xmlns:a16="http://schemas.microsoft.com/office/drawing/2014/main" id="{5FDB2918-5FAD-F90A-DA40-54E1F831E028}"/>
                  </a:ext>
                </a:extLst>
              </p:cNvPr>
              <p:cNvSpPr/>
              <p:nvPr/>
            </p:nvSpPr>
            <p:spPr>
              <a:xfrm>
                <a:off x="2260123" y="3739044"/>
                <a:ext cx="653008" cy="429871"/>
              </a:xfrm>
              <a:custGeom>
                <a:avLst/>
                <a:gdLst/>
                <a:ahLst/>
                <a:cxnLst/>
                <a:rect l="l" t="t" r="r" b="b"/>
                <a:pathLst>
                  <a:path w="17395" h="11451" extrusionOk="0">
                    <a:moveTo>
                      <a:pt x="17394" y="1"/>
                    </a:moveTo>
                    <a:lnTo>
                      <a:pt x="13068" y="2907"/>
                    </a:lnTo>
                    <a:cubicBezTo>
                      <a:pt x="11626" y="3868"/>
                      <a:pt x="10183" y="4852"/>
                      <a:pt x="8741" y="5791"/>
                    </a:cubicBezTo>
                    <a:cubicBezTo>
                      <a:pt x="7299" y="6753"/>
                      <a:pt x="5835" y="7692"/>
                      <a:pt x="4371" y="8632"/>
                    </a:cubicBezTo>
                    <a:lnTo>
                      <a:pt x="1" y="11451"/>
                    </a:lnTo>
                    <a:cubicBezTo>
                      <a:pt x="1552" y="10686"/>
                      <a:pt x="3104" y="9877"/>
                      <a:pt x="4590" y="9003"/>
                    </a:cubicBezTo>
                    <a:cubicBezTo>
                      <a:pt x="6119" y="8129"/>
                      <a:pt x="7583" y="7212"/>
                      <a:pt x="9047" y="6250"/>
                    </a:cubicBezTo>
                    <a:cubicBezTo>
                      <a:pt x="10489" y="5289"/>
                      <a:pt x="11931" y="4305"/>
                      <a:pt x="13308" y="3257"/>
                    </a:cubicBezTo>
                    <a:cubicBezTo>
                      <a:pt x="14707" y="2230"/>
                      <a:pt x="16083" y="1137"/>
                      <a:pt x="17394" y="1"/>
                    </a:cubicBezTo>
                    <a:close/>
                  </a:path>
                </a:pathLst>
              </a:custGeom>
              <a:solidFill>
                <a:srgbClr val="091C23">
                  <a:alpha val="10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59;p50">
                <a:extLst>
                  <a:ext uri="{FF2B5EF4-FFF2-40B4-BE49-F238E27FC236}">
                    <a16:creationId xmlns:a16="http://schemas.microsoft.com/office/drawing/2014/main" id="{80FEEEEE-710B-2186-BAB6-D0056DC60B7B}"/>
                  </a:ext>
                </a:extLst>
              </p:cNvPr>
              <p:cNvSpPr/>
              <p:nvPr/>
            </p:nvSpPr>
            <p:spPr>
              <a:xfrm>
                <a:off x="2234709" y="3107451"/>
                <a:ext cx="105863" cy="611151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280" extrusionOk="0">
                    <a:moveTo>
                      <a:pt x="2819" y="1"/>
                    </a:moveTo>
                    <a:cubicBezTo>
                      <a:pt x="2426" y="1334"/>
                      <a:pt x="2098" y="2666"/>
                      <a:pt x="1814" y="4021"/>
                    </a:cubicBezTo>
                    <a:cubicBezTo>
                      <a:pt x="1508" y="5354"/>
                      <a:pt x="1246" y="6709"/>
                      <a:pt x="1006" y="8064"/>
                    </a:cubicBezTo>
                    <a:cubicBezTo>
                      <a:pt x="787" y="9418"/>
                      <a:pt x="569" y="10795"/>
                      <a:pt x="394" y="12150"/>
                    </a:cubicBezTo>
                    <a:cubicBezTo>
                      <a:pt x="241" y="13526"/>
                      <a:pt x="88" y="14903"/>
                      <a:pt x="1" y="16280"/>
                    </a:cubicBezTo>
                    <a:cubicBezTo>
                      <a:pt x="306" y="14925"/>
                      <a:pt x="569" y="13570"/>
                      <a:pt x="831" y="12215"/>
                    </a:cubicBezTo>
                    <a:cubicBezTo>
                      <a:pt x="1093" y="10861"/>
                      <a:pt x="1312" y="9528"/>
                      <a:pt x="1552" y="8173"/>
                    </a:cubicBezTo>
                    <a:cubicBezTo>
                      <a:pt x="1792" y="6818"/>
                      <a:pt x="2011" y="5463"/>
                      <a:pt x="2229" y="4087"/>
                    </a:cubicBezTo>
                    <a:cubicBezTo>
                      <a:pt x="2448" y="2732"/>
                      <a:pt x="2644" y="1377"/>
                      <a:pt x="2819" y="1"/>
                    </a:cubicBezTo>
                    <a:close/>
                  </a:path>
                </a:pathLst>
              </a:custGeom>
              <a:solidFill>
                <a:srgbClr val="091C23">
                  <a:alpha val="10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48"/>
          <p:cNvSpPr/>
          <p:nvPr/>
        </p:nvSpPr>
        <p:spPr>
          <a:xfrm>
            <a:off x="1690429" y="1904251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18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</a:t>
            </a:r>
            <a:endParaRPr sz="24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55" name="Google Shape;1855;p48"/>
          <p:cNvSpPr/>
          <p:nvPr/>
        </p:nvSpPr>
        <p:spPr>
          <a:xfrm>
            <a:off x="6781579" y="1904251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18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</a:t>
            </a:r>
            <a:endParaRPr sz="24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56" name="Google Shape;1856;p48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Dampak Preeklamsia</a:t>
            </a:r>
            <a:endParaRPr sz="3400" dirty="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57" name="Google Shape;1857;p48"/>
          <p:cNvSpPr/>
          <p:nvPr/>
        </p:nvSpPr>
        <p:spPr>
          <a:xfrm>
            <a:off x="3616650" y="1196856"/>
            <a:ext cx="1910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</a:t>
            </a:r>
            <a:r>
              <a:rPr lang="en" sz="21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ampak </a:t>
            </a:r>
            <a:endParaRPr sz="2100" b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59" name="Google Shape;1859;p48"/>
          <p:cNvSpPr/>
          <p:nvPr/>
        </p:nvSpPr>
        <p:spPr>
          <a:xfrm>
            <a:off x="1071075" y="2634008"/>
            <a:ext cx="1910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Ibu </a:t>
            </a:r>
            <a:endParaRPr sz="2100" b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60" name="Google Shape;1860;p48"/>
          <p:cNvSpPr/>
          <p:nvPr/>
        </p:nvSpPr>
        <p:spPr>
          <a:xfrm>
            <a:off x="6162225" y="2634008"/>
            <a:ext cx="1910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Janin </a:t>
            </a:r>
            <a:endParaRPr sz="2100" b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61" name="Google Shape;1861;p48"/>
          <p:cNvSpPr/>
          <p:nvPr/>
        </p:nvSpPr>
        <p:spPr>
          <a:xfrm>
            <a:off x="1071075" y="2862265"/>
            <a:ext cx="2915709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Eklamsia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Stroke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HELLEP syndrome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Gagal Ginjal</a:t>
            </a:r>
          </a:p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-ID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K</a:t>
            </a: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ematian 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863" name="Google Shape;1863;p48"/>
          <p:cNvSpPr/>
          <p:nvPr/>
        </p:nvSpPr>
        <p:spPr>
          <a:xfrm>
            <a:off x="5927818" y="2972825"/>
            <a:ext cx="2545575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IUGR 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Prematuritas 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Asfiksia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pilogue"/>
              <a:buAutoNum type="alphaUcPeriod"/>
            </a:pPr>
            <a:r>
              <a:rPr lang="en" sz="2000" dirty="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Kematian</a:t>
            </a:r>
            <a:endParaRPr sz="2000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cxnSp>
        <p:nvCxnSpPr>
          <p:cNvPr id="1864" name="Google Shape;1864;p48"/>
          <p:cNvCxnSpPr>
            <a:stCxn id="1857" idx="2"/>
            <a:endCxn id="1853" idx="7"/>
          </p:cNvCxnSpPr>
          <p:nvPr/>
        </p:nvCxnSpPr>
        <p:spPr>
          <a:xfrm rot="5400000">
            <a:off x="3200250" y="636606"/>
            <a:ext cx="411900" cy="2331600"/>
          </a:xfrm>
          <a:prstGeom prst="curvedConnector3">
            <a:avLst>
              <a:gd name="adj1" fmla="val 37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6" name="Google Shape;1866;p48"/>
          <p:cNvCxnSpPr>
            <a:stCxn id="1857" idx="2"/>
            <a:endCxn id="1855" idx="5"/>
          </p:cNvCxnSpPr>
          <p:nvPr/>
        </p:nvCxnSpPr>
        <p:spPr>
          <a:xfrm rot="-5400000" flipH="1">
            <a:off x="5530050" y="638406"/>
            <a:ext cx="391800" cy="2307900"/>
          </a:xfrm>
          <a:prstGeom prst="curvedConnector3">
            <a:avLst>
              <a:gd name="adj1" fmla="val 3928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>
          <a:extLst>
            <a:ext uri="{FF2B5EF4-FFF2-40B4-BE49-F238E27FC236}">
              <a16:creationId xmlns:a16="http://schemas.microsoft.com/office/drawing/2014/main" id="{61E41F73-A408-BD0C-B262-D8B5C021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7">
            <a:extLst>
              <a:ext uri="{FF2B5EF4-FFF2-40B4-BE49-F238E27FC236}">
                <a16:creationId xmlns:a16="http://schemas.microsoft.com/office/drawing/2014/main" id="{30D21720-A3EB-CA31-9080-DED047C7F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Penatalaksanaan Umum</a:t>
            </a:r>
            <a:endParaRPr dirty="0"/>
          </a:p>
        </p:txBody>
      </p:sp>
      <p:sp>
        <p:nvSpPr>
          <p:cNvPr id="1321" name="Google Shape;1321;p37">
            <a:extLst>
              <a:ext uri="{FF2B5EF4-FFF2-40B4-BE49-F238E27FC236}">
                <a16:creationId xmlns:a16="http://schemas.microsoft.com/office/drawing/2014/main" id="{697FBDFF-E98B-3FAF-0C5F-2E52BB870F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9485" y="1864004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Tujuan</a:t>
            </a:r>
            <a:endParaRPr sz="2800" dirty="0"/>
          </a:p>
        </p:txBody>
      </p:sp>
      <p:sp>
        <p:nvSpPr>
          <p:cNvPr id="1322" name="Google Shape;1322;p37">
            <a:extLst>
              <a:ext uri="{FF2B5EF4-FFF2-40B4-BE49-F238E27FC236}">
                <a16:creationId xmlns:a16="http://schemas.microsoft.com/office/drawing/2014/main" id="{CFE3D84A-C11C-180E-65DF-1201AAB02EC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244003" y="1848230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Obat</a:t>
            </a:r>
            <a:endParaRPr sz="2800" dirty="0"/>
          </a:p>
        </p:txBody>
      </p:sp>
      <p:sp>
        <p:nvSpPr>
          <p:cNvPr id="1323" name="Google Shape;1323;p37">
            <a:extLst>
              <a:ext uri="{FF2B5EF4-FFF2-40B4-BE49-F238E27FC236}">
                <a16:creationId xmlns:a16="http://schemas.microsoft.com/office/drawing/2014/main" id="{4657F66A-B638-AF3E-6227-8E084C2221A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24003" y="2438189"/>
            <a:ext cx="2520000" cy="1621800"/>
          </a:xfrm>
          <a:prstGeom prst="rect">
            <a:avLst/>
          </a:prstGeom>
        </p:spPr>
        <p:txBody>
          <a:bodyPr spcFirstLastPara="1" wrap="square" lIns="91425" tIns="91425" rIns="274300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sz="2400" dirty="0" err="1"/>
              <a:t>Menstabilkan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endParaRPr sz="2400" dirty="0"/>
          </a:p>
        </p:txBody>
      </p:sp>
      <p:sp>
        <p:nvSpPr>
          <p:cNvPr id="1324" name="Google Shape;1324;p37">
            <a:extLst>
              <a:ext uri="{FF2B5EF4-FFF2-40B4-BE49-F238E27FC236}">
                <a16:creationId xmlns:a16="http://schemas.microsoft.com/office/drawing/2014/main" id="{0A6DA667-985D-5905-5BCA-C625503CD5B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283833" y="2425109"/>
            <a:ext cx="2520000" cy="1621800"/>
          </a:xfrm>
          <a:prstGeom prst="rect">
            <a:avLst/>
          </a:prstGeom>
        </p:spPr>
        <p:txBody>
          <a:bodyPr spcFirstLastPara="1" wrap="square" lIns="91425" tIns="91425" rIns="2743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/>
              <a:t>Antihipertensi</a:t>
            </a: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MgSO4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</p:txBody>
      </p:sp>
      <p:sp>
        <p:nvSpPr>
          <p:cNvPr id="1325" name="Google Shape;1325;p37">
            <a:extLst>
              <a:ext uri="{FF2B5EF4-FFF2-40B4-BE49-F238E27FC236}">
                <a16:creationId xmlns:a16="http://schemas.microsoft.com/office/drawing/2014/main" id="{83E00C8A-CED0-BECF-4712-AC6B3206C6B9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764003" y="1864004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Monitoring</a:t>
            </a:r>
            <a:endParaRPr sz="2800" dirty="0"/>
          </a:p>
        </p:txBody>
      </p:sp>
      <p:sp>
        <p:nvSpPr>
          <p:cNvPr id="1326" name="Google Shape;1326;p37">
            <a:extLst>
              <a:ext uri="{FF2B5EF4-FFF2-40B4-BE49-F238E27FC236}">
                <a16:creationId xmlns:a16="http://schemas.microsoft.com/office/drawing/2014/main" id="{139B2EE2-9FE1-4B53-7A5F-C3065F9770E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843662" y="2430257"/>
            <a:ext cx="3007729" cy="1621800"/>
          </a:xfrm>
          <a:prstGeom prst="rect">
            <a:avLst/>
          </a:prstGeom>
        </p:spPr>
        <p:txBody>
          <a:bodyPr spcFirstLastPara="1" wrap="square" lIns="91425" tIns="91425" rIns="2743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Tanda vital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/>
              <a:t>Refleks</a:t>
            </a: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/>
              <a:t>Urin</a:t>
            </a:r>
            <a:r>
              <a:rPr lang="en-US" sz="2400" dirty="0"/>
              <a:t> output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Kadar proteinuria </a:t>
            </a:r>
            <a:endParaRPr sz="2400" dirty="0"/>
          </a:p>
        </p:txBody>
      </p:sp>
      <p:sp>
        <p:nvSpPr>
          <p:cNvPr id="1327" name="Google Shape;1327;p37">
            <a:extLst>
              <a:ext uri="{FF2B5EF4-FFF2-40B4-BE49-F238E27FC236}">
                <a16:creationId xmlns:a16="http://schemas.microsoft.com/office/drawing/2014/main" id="{AFC4648A-AD5E-3362-E698-CBACE4788214}"/>
              </a:ext>
            </a:extLst>
          </p:cNvPr>
          <p:cNvSpPr/>
          <p:nvPr/>
        </p:nvSpPr>
        <p:spPr>
          <a:xfrm>
            <a:off x="818585" y="1167710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28" name="Google Shape;1328;p37">
            <a:extLst>
              <a:ext uri="{FF2B5EF4-FFF2-40B4-BE49-F238E27FC236}">
                <a16:creationId xmlns:a16="http://schemas.microsoft.com/office/drawing/2014/main" id="{21B6EE7C-8983-237F-BAE1-1A1C3C05B9CB}"/>
              </a:ext>
            </a:extLst>
          </p:cNvPr>
          <p:cNvSpPr/>
          <p:nvPr/>
        </p:nvSpPr>
        <p:spPr>
          <a:xfrm>
            <a:off x="3229485" y="1167710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29" name="Google Shape;1329;p37">
            <a:extLst>
              <a:ext uri="{FF2B5EF4-FFF2-40B4-BE49-F238E27FC236}">
                <a16:creationId xmlns:a16="http://schemas.microsoft.com/office/drawing/2014/main" id="{DACC2E7F-133C-0FA2-51AA-2307C6127841}"/>
              </a:ext>
            </a:extLst>
          </p:cNvPr>
          <p:cNvSpPr/>
          <p:nvPr/>
        </p:nvSpPr>
        <p:spPr>
          <a:xfrm>
            <a:off x="5843663" y="1112588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grpSp>
        <p:nvGrpSpPr>
          <p:cNvPr id="1330" name="Google Shape;1330;p37">
            <a:extLst>
              <a:ext uri="{FF2B5EF4-FFF2-40B4-BE49-F238E27FC236}">
                <a16:creationId xmlns:a16="http://schemas.microsoft.com/office/drawing/2014/main" id="{52398E14-12A5-4CFB-97C4-2FBDA3A4C949}"/>
              </a:ext>
            </a:extLst>
          </p:cNvPr>
          <p:cNvGrpSpPr/>
          <p:nvPr/>
        </p:nvGrpSpPr>
        <p:grpSpPr>
          <a:xfrm>
            <a:off x="1073039" y="1322967"/>
            <a:ext cx="269209" cy="334551"/>
            <a:chOff x="1700300" y="238125"/>
            <a:chExt cx="4199825" cy="5219200"/>
          </a:xfrm>
        </p:grpSpPr>
        <p:sp>
          <p:nvSpPr>
            <p:cNvPr id="1331" name="Google Shape;1331;p37">
              <a:extLst>
                <a:ext uri="{FF2B5EF4-FFF2-40B4-BE49-F238E27FC236}">
                  <a16:creationId xmlns:a16="http://schemas.microsoft.com/office/drawing/2014/main" id="{C6EFEAC8-0FAB-DF8F-2DAF-228944C1E0CC}"/>
                </a:ext>
              </a:extLst>
            </p:cNvPr>
            <p:cNvSpPr/>
            <p:nvPr/>
          </p:nvSpPr>
          <p:spPr>
            <a:xfrm>
              <a:off x="1888675" y="238125"/>
              <a:ext cx="4011450" cy="5219200"/>
            </a:xfrm>
            <a:custGeom>
              <a:avLst/>
              <a:gdLst/>
              <a:ahLst/>
              <a:cxnLst/>
              <a:rect l="l" t="t" r="r" b="b"/>
              <a:pathLst>
                <a:path w="160458" h="208768" extrusionOk="0">
                  <a:moveTo>
                    <a:pt x="4306" y="0"/>
                  </a:moveTo>
                  <a:cubicBezTo>
                    <a:pt x="1925" y="0"/>
                    <a:pt x="1" y="1925"/>
                    <a:pt x="1" y="4306"/>
                  </a:cubicBezTo>
                  <a:lnTo>
                    <a:pt x="1" y="204461"/>
                  </a:lnTo>
                  <a:cubicBezTo>
                    <a:pt x="1" y="206843"/>
                    <a:pt x="1925" y="208767"/>
                    <a:pt x="4306" y="208767"/>
                  </a:cubicBezTo>
                  <a:lnTo>
                    <a:pt x="156152" y="208767"/>
                  </a:lnTo>
                  <a:cubicBezTo>
                    <a:pt x="158533" y="208767"/>
                    <a:pt x="160458" y="206843"/>
                    <a:pt x="160458" y="204461"/>
                  </a:cubicBezTo>
                  <a:lnTo>
                    <a:pt x="160458" y="4306"/>
                  </a:lnTo>
                  <a:cubicBezTo>
                    <a:pt x="160458" y="1925"/>
                    <a:pt x="158533" y="0"/>
                    <a:pt x="156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7">
              <a:extLst>
                <a:ext uri="{FF2B5EF4-FFF2-40B4-BE49-F238E27FC236}">
                  <a16:creationId xmlns:a16="http://schemas.microsoft.com/office/drawing/2014/main" id="{5CF83559-7459-234E-3898-D642941720F6}"/>
                </a:ext>
              </a:extLst>
            </p:cNvPr>
            <p:cNvSpPr/>
            <p:nvPr/>
          </p:nvSpPr>
          <p:spPr>
            <a:xfrm>
              <a:off x="5477675" y="238125"/>
              <a:ext cx="422450" cy="5219200"/>
            </a:xfrm>
            <a:custGeom>
              <a:avLst/>
              <a:gdLst/>
              <a:ahLst/>
              <a:cxnLst/>
              <a:rect l="l" t="t" r="r" b="b"/>
              <a:pathLst>
                <a:path w="16898" h="208768" extrusionOk="0">
                  <a:moveTo>
                    <a:pt x="1" y="0"/>
                  </a:moveTo>
                  <a:cubicBezTo>
                    <a:pt x="2382" y="0"/>
                    <a:pt x="4306" y="1925"/>
                    <a:pt x="4306" y="4306"/>
                  </a:cubicBezTo>
                  <a:lnTo>
                    <a:pt x="4306" y="204461"/>
                  </a:lnTo>
                  <a:cubicBezTo>
                    <a:pt x="4306" y="206843"/>
                    <a:pt x="2382" y="208767"/>
                    <a:pt x="1" y="208767"/>
                  </a:cubicBezTo>
                  <a:lnTo>
                    <a:pt x="12592" y="208767"/>
                  </a:lnTo>
                  <a:cubicBezTo>
                    <a:pt x="14973" y="208767"/>
                    <a:pt x="16898" y="206843"/>
                    <a:pt x="16898" y="204461"/>
                  </a:cubicBezTo>
                  <a:lnTo>
                    <a:pt x="16898" y="4306"/>
                  </a:lnTo>
                  <a:cubicBezTo>
                    <a:pt x="16898" y="1925"/>
                    <a:pt x="14973" y="0"/>
                    <a:pt x="12592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7">
              <a:extLst>
                <a:ext uri="{FF2B5EF4-FFF2-40B4-BE49-F238E27FC236}">
                  <a16:creationId xmlns:a16="http://schemas.microsoft.com/office/drawing/2014/main" id="{D60EC109-C1CF-4C52-9E32-A6A3D7FBB809}"/>
                </a:ext>
              </a:extLst>
            </p:cNvPr>
            <p:cNvSpPr/>
            <p:nvPr/>
          </p:nvSpPr>
          <p:spPr>
            <a:xfrm>
              <a:off x="2489525" y="600325"/>
              <a:ext cx="2695800" cy="2250175"/>
            </a:xfrm>
            <a:custGeom>
              <a:avLst/>
              <a:gdLst/>
              <a:ahLst/>
              <a:cxnLst/>
              <a:rect l="l" t="t" r="r" b="b"/>
              <a:pathLst>
                <a:path w="107832" h="90007" extrusionOk="0">
                  <a:moveTo>
                    <a:pt x="25869" y="1"/>
                  </a:moveTo>
                  <a:cubicBezTo>
                    <a:pt x="11747" y="1"/>
                    <a:pt x="0" y="16382"/>
                    <a:pt x="4803" y="29810"/>
                  </a:cubicBezTo>
                  <a:cubicBezTo>
                    <a:pt x="6564" y="33757"/>
                    <a:pt x="10413" y="36334"/>
                    <a:pt x="14262" y="38291"/>
                  </a:cubicBezTo>
                  <a:cubicBezTo>
                    <a:pt x="18144" y="40216"/>
                    <a:pt x="23363" y="40868"/>
                    <a:pt x="25549" y="44619"/>
                  </a:cubicBezTo>
                  <a:cubicBezTo>
                    <a:pt x="28811" y="50262"/>
                    <a:pt x="33084" y="65985"/>
                    <a:pt x="39314" y="74108"/>
                  </a:cubicBezTo>
                  <a:cubicBezTo>
                    <a:pt x="45813" y="83822"/>
                    <a:pt x="56962" y="90006"/>
                    <a:pt x="66784" y="90006"/>
                  </a:cubicBezTo>
                  <a:cubicBezTo>
                    <a:pt x="76289" y="90006"/>
                    <a:pt x="84552" y="84215"/>
                    <a:pt x="86157" y="70226"/>
                  </a:cubicBezTo>
                  <a:cubicBezTo>
                    <a:pt x="86157" y="70177"/>
                    <a:pt x="86189" y="70152"/>
                    <a:pt x="86226" y="70152"/>
                  </a:cubicBezTo>
                  <a:cubicBezTo>
                    <a:pt x="86263" y="70152"/>
                    <a:pt x="86303" y="70177"/>
                    <a:pt x="86320" y="70226"/>
                  </a:cubicBezTo>
                  <a:cubicBezTo>
                    <a:pt x="87951" y="76000"/>
                    <a:pt x="88766" y="83013"/>
                    <a:pt x="92811" y="87449"/>
                  </a:cubicBezTo>
                  <a:cubicBezTo>
                    <a:pt x="93389" y="87681"/>
                    <a:pt x="93993" y="87786"/>
                    <a:pt x="94612" y="87786"/>
                  </a:cubicBezTo>
                  <a:cubicBezTo>
                    <a:pt x="99648" y="87786"/>
                    <a:pt x="105640" y="80845"/>
                    <a:pt x="106250" y="79131"/>
                  </a:cubicBezTo>
                  <a:cubicBezTo>
                    <a:pt x="107832" y="76045"/>
                    <a:pt x="105444" y="71881"/>
                    <a:pt x="102534" y="71881"/>
                  </a:cubicBezTo>
                  <a:cubicBezTo>
                    <a:pt x="101723" y="71881"/>
                    <a:pt x="100870" y="72205"/>
                    <a:pt x="100053" y="72966"/>
                  </a:cubicBezTo>
                  <a:cubicBezTo>
                    <a:pt x="97410" y="65822"/>
                    <a:pt x="96856" y="50556"/>
                    <a:pt x="81949" y="46674"/>
                  </a:cubicBezTo>
                  <a:cubicBezTo>
                    <a:pt x="80945" y="46445"/>
                    <a:pt x="79979" y="46337"/>
                    <a:pt x="79052" y="46337"/>
                  </a:cubicBezTo>
                  <a:cubicBezTo>
                    <a:pt x="70733" y="46337"/>
                    <a:pt x="65583" y="55086"/>
                    <a:pt x="64790" y="64126"/>
                  </a:cubicBezTo>
                  <a:cubicBezTo>
                    <a:pt x="64790" y="64191"/>
                    <a:pt x="64750" y="64224"/>
                    <a:pt x="64709" y="64224"/>
                  </a:cubicBezTo>
                  <a:cubicBezTo>
                    <a:pt x="64668" y="64224"/>
                    <a:pt x="64627" y="64191"/>
                    <a:pt x="64627" y="64126"/>
                  </a:cubicBezTo>
                  <a:cubicBezTo>
                    <a:pt x="63290" y="52839"/>
                    <a:pt x="55559" y="42140"/>
                    <a:pt x="46132" y="35714"/>
                  </a:cubicBezTo>
                  <a:cubicBezTo>
                    <a:pt x="49883" y="29614"/>
                    <a:pt x="51938" y="19698"/>
                    <a:pt x="44501" y="15163"/>
                  </a:cubicBezTo>
                  <a:cubicBezTo>
                    <a:pt x="37879" y="11119"/>
                    <a:pt x="36901" y="1137"/>
                    <a:pt x="28713" y="224"/>
                  </a:cubicBezTo>
                  <a:cubicBezTo>
                    <a:pt x="27757" y="73"/>
                    <a:pt x="26808" y="1"/>
                    <a:pt x="2586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7">
              <a:extLst>
                <a:ext uri="{FF2B5EF4-FFF2-40B4-BE49-F238E27FC236}">
                  <a16:creationId xmlns:a16="http://schemas.microsoft.com/office/drawing/2014/main" id="{499B2541-70F7-DAD3-7AF2-51E970658785}"/>
                </a:ext>
              </a:extLst>
            </p:cNvPr>
            <p:cNvSpPr/>
            <p:nvPr/>
          </p:nvSpPr>
          <p:spPr>
            <a:xfrm>
              <a:off x="2972475" y="600325"/>
              <a:ext cx="1132750" cy="1653900"/>
            </a:xfrm>
            <a:custGeom>
              <a:avLst/>
              <a:gdLst/>
              <a:ahLst/>
              <a:cxnLst/>
              <a:rect l="l" t="t" r="r" b="b"/>
              <a:pathLst>
                <a:path w="45310" h="66156" extrusionOk="0">
                  <a:moveTo>
                    <a:pt x="6590" y="1"/>
                  </a:moveTo>
                  <a:cubicBezTo>
                    <a:pt x="4308" y="1"/>
                    <a:pt x="2088" y="437"/>
                    <a:pt x="0" y="1202"/>
                  </a:cubicBezTo>
                  <a:cubicBezTo>
                    <a:pt x="5383" y="3975"/>
                    <a:pt x="6948" y="11706"/>
                    <a:pt x="12559" y="15163"/>
                  </a:cubicBezTo>
                  <a:cubicBezTo>
                    <a:pt x="19540" y="19404"/>
                    <a:pt x="18170" y="28407"/>
                    <a:pt x="14908" y="34507"/>
                  </a:cubicBezTo>
                  <a:cubicBezTo>
                    <a:pt x="14516" y="35192"/>
                    <a:pt x="14712" y="36040"/>
                    <a:pt x="15299" y="36497"/>
                  </a:cubicBezTo>
                  <a:cubicBezTo>
                    <a:pt x="24041" y="43053"/>
                    <a:pt x="28836" y="53916"/>
                    <a:pt x="32686" y="64126"/>
                  </a:cubicBezTo>
                  <a:cubicBezTo>
                    <a:pt x="33259" y="65648"/>
                    <a:pt x="34885" y="66156"/>
                    <a:pt x="36787" y="66156"/>
                  </a:cubicBezTo>
                  <a:cubicBezTo>
                    <a:pt x="40509" y="66156"/>
                    <a:pt x="45288" y="64212"/>
                    <a:pt x="45309" y="64126"/>
                  </a:cubicBezTo>
                  <a:cubicBezTo>
                    <a:pt x="43972" y="52839"/>
                    <a:pt x="36241" y="42140"/>
                    <a:pt x="26814" y="35714"/>
                  </a:cubicBezTo>
                  <a:cubicBezTo>
                    <a:pt x="30565" y="29614"/>
                    <a:pt x="32620" y="19698"/>
                    <a:pt x="25183" y="15163"/>
                  </a:cubicBezTo>
                  <a:cubicBezTo>
                    <a:pt x="18561" y="11119"/>
                    <a:pt x="17583" y="1137"/>
                    <a:pt x="9395" y="224"/>
                  </a:cubicBezTo>
                  <a:cubicBezTo>
                    <a:pt x="8453" y="73"/>
                    <a:pt x="7516" y="1"/>
                    <a:pt x="6590" y="1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7">
              <a:extLst>
                <a:ext uri="{FF2B5EF4-FFF2-40B4-BE49-F238E27FC236}">
                  <a16:creationId xmlns:a16="http://schemas.microsoft.com/office/drawing/2014/main" id="{0CBECD53-760C-2650-355E-F004D9E89117}"/>
                </a:ext>
              </a:extLst>
            </p:cNvPr>
            <p:cNvSpPr/>
            <p:nvPr/>
          </p:nvSpPr>
          <p:spPr>
            <a:xfrm>
              <a:off x="4355550" y="1758725"/>
              <a:ext cx="829775" cy="1036250"/>
            </a:xfrm>
            <a:custGeom>
              <a:avLst/>
              <a:gdLst/>
              <a:ahLst/>
              <a:cxnLst/>
              <a:rect l="l" t="t" r="r" b="b"/>
              <a:pathLst>
                <a:path w="33191" h="41450" extrusionOk="0">
                  <a:moveTo>
                    <a:pt x="4400" y="0"/>
                  </a:moveTo>
                  <a:cubicBezTo>
                    <a:pt x="2819" y="0"/>
                    <a:pt x="1358" y="317"/>
                    <a:pt x="1" y="893"/>
                  </a:cubicBezTo>
                  <a:cubicBezTo>
                    <a:pt x="13310" y="4481"/>
                    <a:pt x="11679" y="23890"/>
                    <a:pt x="11679" y="23890"/>
                  </a:cubicBezTo>
                  <a:cubicBezTo>
                    <a:pt x="13310" y="29664"/>
                    <a:pt x="14125" y="36677"/>
                    <a:pt x="18170" y="41113"/>
                  </a:cubicBezTo>
                  <a:cubicBezTo>
                    <a:pt x="18748" y="41345"/>
                    <a:pt x="19352" y="41450"/>
                    <a:pt x="19971" y="41450"/>
                  </a:cubicBezTo>
                  <a:cubicBezTo>
                    <a:pt x="25007" y="41450"/>
                    <a:pt x="30999" y="34509"/>
                    <a:pt x="31609" y="32795"/>
                  </a:cubicBezTo>
                  <a:cubicBezTo>
                    <a:pt x="33191" y="29709"/>
                    <a:pt x="30803" y="25545"/>
                    <a:pt x="27893" y="25545"/>
                  </a:cubicBezTo>
                  <a:cubicBezTo>
                    <a:pt x="27082" y="25545"/>
                    <a:pt x="26229" y="25869"/>
                    <a:pt x="25412" y="26630"/>
                  </a:cubicBezTo>
                  <a:cubicBezTo>
                    <a:pt x="22769" y="19486"/>
                    <a:pt x="22215" y="4220"/>
                    <a:pt x="7308" y="338"/>
                  </a:cubicBezTo>
                  <a:cubicBezTo>
                    <a:pt x="6295" y="109"/>
                    <a:pt x="5327" y="0"/>
                    <a:pt x="4400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7">
              <a:extLst>
                <a:ext uri="{FF2B5EF4-FFF2-40B4-BE49-F238E27FC236}">
                  <a16:creationId xmlns:a16="http://schemas.microsoft.com/office/drawing/2014/main" id="{A86FEE9A-1984-38F8-2216-03242720888D}"/>
                </a:ext>
              </a:extLst>
            </p:cNvPr>
            <p:cNvSpPr/>
            <p:nvPr/>
          </p:nvSpPr>
          <p:spPr>
            <a:xfrm>
              <a:off x="3382675" y="1295800"/>
              <a:ext cx="896725" cy="801000"/>
            </a:xfrm>
            <a:custGeom>
              <a:avLst/>
              <a:gdLst/>
              <a:ahLst/>
              <a:cxnLst/>
              <a:rect l="l" t="t" r="r" b="b"/>
              <a:pathLst>
                <a:path w="35869" h="32040" extrusionOk="0">
                  <a:moveTo>
                    <a:pt x="27104" y="1"/>
                  </a:moveTo>
                  <a:cubicBezTo>
                    <a:pt x="20716" y="1"/>
                    <a:pt x="21200" y="8587"/>
                    <a:pt x="19474" y="12201"/>
                  </a:cubicBezTo>
                  <a:cubicBezTo>
                    <a:pt x="18002" y="14666"/>
                    <a:pt x="16319" y="15318"/>
                    <a:pt x="14505" y="15318"/>
                  </a:cubicBezTo>
                  <a:cubicBezTo>
                    <a:pt x="12468" y="15318"/>
                    <a:pt x="10265" y="14497"/>
                    <a:pt x="8007" y="14497"/>
                  </a:cubicBezTo>
                  <a:cubicBezTo>
                    <a:pt x="6794" y="14497"/>
                    <a:pt x="5566" y="14734"/>
                    <a:pt x="4339" y="15463"/>
                  </a:cubicBezTo>
                  <a:cubicBezTo>
                    <a:pt x="4339" y="15463"/>
                    <a:pt x="0" y="18660"/>
                    <a:pt x="3197" y="24825"/>
                  </a:cubicBezTo>
                  <a:cubicBezTo>
                    <a:pt x="4958" y="28217"/>
                    <a:pt x="12428" y="31120"/>
                    <a:pt x="12428" y="31120"/>
                  </a:cubicBezTo>
                  <a:cubicBezTo>
                    <a:pt x="14007" y="31751"/>
                    <a:pt x="15494" y="32039"/>
                    <a:pt x="16888" y="32039"/>
                  </a:cubicBezTo>
                  <a:cubicBezTo>
                    <a:pt x="31565" y="32039"/>
                    <a:pt x="35869" y="90"/>
                    <a:pt x="27140" y="1"/>
                  </a:cubicBezTo>
                  <a:cubicBezTo>
                    <a:pt x="27128" y="1"/>
                    <a:pt x="27116" y="1"/>
                    <a:pt x="2710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7">
              <a:extLst>
                <a:ext uri="{FF2B5EF4-FFF2-40B4-BE49-F238E27FC236}">
                  <a16:creationId xmlns:a16="http://schemas.microsoft.com/office/drawing/2014/main" id="{3CA43E7E-3706-F96F-491D-C026F9D97F13}"/>
                </a:ext>
              </a:extLst>
            </p:cNvPr>
            <p:cNvSpPr/>
            <p:nvPr/>
          </p:nvSpPr>
          <p:spPr>
            <a:xfrm>
              <a:off x="3085825" y="3155950"/>
              <a:ext cx="1617150" cy="504000"/>
            </a:xfrm>
            <a:custGeom>
              <a:avLst/>
              <a:gdLst/>
              <a:ahLst/>
              <a:cxnLst/>
              <a:rect l="l" t="t" r="r" b="b"/>
              <a:pathLst>
                <a:path w="64686" h="20160" extrusionOk="0">
                  <a:moveTo>
                    <a:pt x="4633" y="1"/>
                  </a:moveTo>
                  <a:cubicBezTo>
                    <a:pt x="2088" y="1"/>
                    <a:pt x="1" y="2056"/>
                    <a:pt x="1" y="4600"/>
                  </a:cubicBezTo>
                  <a:lnTo>
                    <a:pt x="1" y="15528"/>
                  </a:lnTo>
                  <a:cubicBezTo>
                    <a:pt x="1" y="18072"/>
                    <a:pt x="2088" y="20160"/>
                    <a:pt x="4633" y="20160"/>
                  </a:cubicBezTo>
                  <a:lnTo>
                    <a:pt x="60086" y="20160"/>
                  </a:lnTo>
                  <a:cubicBezTo>
                    <a:pt x="62631" y="20160"/>
                    <a:pt x="64686" y="18072"/>
                    <a:pt x="64686" y="15528"/>
                  </a:cubicBezTo>
                  <a:lnTo>
                    <a:pt x="64686" y="4600"/>
                  </a:lnTo>
                  <a:cubicBezTo>
                    <a:pt x="64686" y="2056"/>
                    <a:pt x="62631" y="1"/>
                    <a:pt x="60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7">
              <a:extLst>
                <a:ext uri="{FF2B5EF4-FFF2-40B4-BE49-F238E27FC236}">
                  <a16:creationId xmlns:a16="http://schemas.microsoft.com/office/drawing/2014/main" id="{0F829CA5-957D-F6E0-5531-B1B7E660D505}"/>
                </a:ext>
              </a:extLst>
            </p:cNvPr>
            <p:cNvSpPr/>
            <p:nvPr/>
          </p:nvSpPr>
          <p:spPr>
            <a:xfrm>
              <a:off x="2506000" y="3959225"/>
              <a:ext cx="2841225" cy="152525"/>
            </a:xfrm>
            <a:custGeom>
              <a:avLst/>
              <a:gdLst/>
              <a:ahLst/>
              <a:cxnLst/>
              <a:rect l="l" t="t" r="r" b="b"/>
              <a:pathLst>
                <a:path w="113649" h="6101" extrusionOk="0">
                  <a:moveTo>
                    <a:pt x="3034" y="0"/>
                  </a:moveTo>
                  <a:cubicBezTo>
                    <a:pt x="1371" y="0"/>
                    <a:pt x="1" y="1370"/>
                    <a:pt x="1" y="3034"/>
                  </a:cubicBezTo>
                  <a:cubicBezTo>
                    <a:pt x="1" y="4730"/>
                    <a:pt x="1371" y="6100"/>
                    <a:pt x="3034" y="6100"/>
                  </a:cubicBezTo>
                  <a:lnTo>
                    <a:pt x="110582" y="6100"/>
                  </a:lnTo>
                  <a:cubicBezTo>
                    <a:pt x="112278" y="6100"/>
                    <a:pt x="113648" y="4730"/>
                    <a:pt x="113648" y="3034"/>
                  </a:cubicBezTo>
                  <a:cubicBezTo>
                    <a:pt x="113648" y="1370"/>
                    <a:pt x="112278" y="0"/>
                    <a:pt x="110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7">
              <a:extLst>
                <a:ext uri="{FF2B5EF4-FFF2-40B4-BE49-F238E27FC236}">
                  <a16:creationId xmlns:a16="http://schemas.microsoft.com/office/drawing/2014/main" id="{1E4FBA2A-3C3F-C796-94B9-F3D6083D307D}"/>
                </a:ext>
              </a:extLst>
            </p:cNvPr>
            <p:cNvSpPr/>
            <p:nvPr/>
          </p:nvSpPr>
          <p:spPr>
            <a:xfrm>
              <a:off x="2506000" y="4277275"/>
              <a:ext cx="2841225" cy="152525"/>
            </a:xfrm>
            <a:custGeom>
              <a:avLst/>
              <a:gdLst/>
              <a:ahLst/>
              <a:cxnLst/>
              <a:rect l="l" t="t" r="r" b="b"/>
              <a:pathLst>
                <a:path w="113649" h="6101" extrusionOk="0">
                  <a:moveTo>
                    <a:pt x="3034" y="0"/>
                  </a:moveTo>
                  <a:cubicBezTo>
                    <a:pt x="1371" y="0"/>
                    <a:pt x="1" y="1370"/>
                    <a:pt x="1" y="3066"/>
                  </a:cubicBezTo>
                  <a:cubicBezTo>
                    <a:pt x="1" y="4730"/>
                    <a:pt x="1371" y="6100"/>
                    <a:pt x="3034" y="6100"/>
                  </a:cubicBezTo>
                  <a:lnTo>
                    <a:pt x="110582" y="6100"/>
                  </a:lnTo>
                  <a:cubicBezTo>
                    <a:pt x="112278" y="6100"/>
                    <a:pt x="113648" y="4730"/>
                    <a:pt x="113648" y="3066"/>
                  </a:cubicBezTo>
                  <a:cubicBezTo>
                    <a:pt x="113648" y="1370"/>
                    <a:pt x="112278" y="0"/>
                    <a:pt x="110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7">
              <a:extLst>
                <a:ext uri="{FF2B5EF4-FFF2-40B4-BE49-F238E27FC236}">
                  <a16:creationId xmlns:a16="http://schemas.microsoft.com/office/drawing/2014/main" id="{BB5E1720-FC8D-0FD5-C22A-8C7725EC05C6}"/>
                </a:ext>
              </a:extLst>
            </p:cNvPr>
            <p:cNvSpPr/>
            <p:nvPr/>
          </p:nvSpPr>
          <p:spPr>
            <a:xfrm>
              <a:off x="2506000" y="4595300"/>
              <a:ext cx="2841225" cy="153350"/>
            </a:xfrm>
            <a:custGeom>
              <a:avLst/>
              <a:gdLst/>
              <a:ahLst/>
              <a:cxnLst/>
              <a:rect l="l" t="t" r="r" b="b"/>
              <a:pathLst>
                <a:path w="113649" h="6134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63"/>
                    <a:pt x="1371" y="6133"/>
                    <a:pt x="3034" y="6133"/>
                  </a:cubicBezTo>
                  <a:lnTo>
                    <a:pt x="110582" y="6133"/>
                  </a:lnTo>
                  <a:cubicBezTo>
                    <a:pt x="112278" y="6133"/>
                    <a:pt x="113648" y="4763"/>
                    <a:pt x="113648" y="3067"/>
                  </a:cubicBezTo>
                  <a:cubicBezTo>
                    <a:pt x="113648" y="1371"/>
                    <a:pt x="112278" y="1"/>
                    <a:pt x="110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7">
              <a:extLst>
                <a:ext uri="{FF2B5EF4-FFF2-40B4-BE49-F238E27FC236}">
                  <a16:creationId xmlns:a16="http://schemas.microsoft.com/office/drawing/2014/main" id="{F28778A0-FB05-411D-F872-2B176AD51099}"/>
                </a:ext>
              </a:extLst>
            </p:cNvPr>
            <p:cNvSpPr/>
            <p:nvPr/>
          </p:nvSpPr>
          <p:spPr>
            <a:xfrm>
              <a:off x="2506000" y="4913350"/>
              <a:ext cx="1865075" cy="153350"/>
            </a:xfrm>
            <a:custGeom>
              <a:avLst/>
              <a:gdLst/>
              <a:ahLst/>
              <a:cxnLst/>
              <a:rect l="l" t="t" r="r" b="b"/>
              <a:pathLst>
                <a:path w="74603" h="6134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63"/>
                    <a:pt x="1371" y="6133"/>
                    <a:pt x="3034" y="6133"/>
                  </a:cubicBezTo>
                  <a:lnTo>
                    <a:pt x="71536" y="6133"/>
                  </a:lnTo>
                  <a:cubicBezTo>
                    <a:pt x="73232" y="6133"/>
                    <a:pt x="74602" y="4763"/>
                    <a:pt x="74602" y="3067"/>
                  </a:cubicBezTo>
                  <a:cubicBezTo>
                    <a:pt x="74602" y="1371"/>
                    <a:pt x="73232" y="1"/>
                    <a:pt x="7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7">
              <a:extLst>
                <a:ext uri="{FF2B5EF4-FFF2-40B4-BE49-F238E27FC236}">
                  <a16:creationId xmlns:a16="http://schemas.microsoft.com/office/drawing/2014/main" id="{08556057-4B63-BF51-1750-109D49C5E621}"/>
                </a:ext>
              </a:extLst>
            </p:cNvPr>
            <p:cNvSpPr/>
            <p:nvPr/>
          </p:nvSpPr>
          <p:spPr>
            <a:xfrm>
              <a:off x="1700300" y="720075"/>
              <a:ext cx="377600" cy="566800"/>
            </a:xfrm>
            <a:custGeom>
              <a:avLst/>
              <a:gdLst/>
              <a:ahLst/>
              <a:cxnLst/>
              <a:rect l="l" t="t" r="r" b="b"/>
              <a:pathLst>
                <a:path w="15104" h="22672" extrusionOk="0">
                  <a:moveTo>
                    <a:pt x="2936" y="0"/>
                  </a:moveTo>
                  <a:cubicBezTo>
                    <a:pt x="1305" y="0"/>
                    <a:pt x="0" y="1305"/>
                    <a:pt x="0" y="2936"/>
                  </a:cubicBezTo>
                  <a:lnTo>
                    <a:pt x="0" y="19735"/>
                  </a:lnTo>
                  <a:cubicBezTo>
                    <a:pt x="0" y="21366"/>
                    <a:pt x="1305" y="22671"/>
                    <a:pt x="2936" y="22671"/>
                  </a:cubicBezTo>
                  <a:lnTo>
                    <a:pt x="12168" y="22671"/>
                  </a:lnTo>
                  <a:cubicBezTo>
                    <a:pt x="13799" y="22671"/>
                    <a:pt x="15103" y="21366"/>
                    <a:pt x="15103" y="19735"/>
                  </a:cubicBezTo>
                  <a:lnTo>
                    <a:pt x="15103" y="2936"/>
                  </a:lnTo>
                  <a:cubicBezTo>
                    <a:pt x="15103" y="1305"/>
                    <a:pt x="13799" y="0"/>
                    <a:pt x="1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>
              <a:extLst>
                <a:ext uri="{FF2B5EF4-FFF2-40B4-BE49-F238E27FC236}">
                  <a16:creationId xmlns:a16="http://schemas.microsoft.com/office/drawing/2014/main" id="{4C4B12EF-9351-3230-AE2D-399BF33B4402}"/>
                </a:ext>
              </a:extLst>
            </p:cNvPr>
            <p:cNvSpPr/>
            <p:nvPr/>
          </p:nvSpPr>
          <p:spPr>
            <a:xfrm>
              <a:off x="1700300" y="4408550"/>
              <a:ext cx="377600" cy="566800"/>
            </a:xfrm>
            <a:custGeom>
              <a:avLst/>
              <a:gdLst/>
              <a:ahLst/>
              <a:cxnLst/>
              <a:rect l="l" t="t" r="r" b="b"/>
              <a:pathLst>
                <a:path w="15104" h="22672" extrusionOk="0">
                  <a:moveTo>
                    <a:pt x="2936" y="1"/>
                  </a:moveTo>
                  <a:cubicBezTo>
                    <a:pt x="1305" y="1"/>
                    <a:pt x="0" y="1306"/>
                    <a:pt x="0" y="2937"/>
                  </a:cubicBezTo>
                  <a:lnTo>
                    <a:pt x="0" y="19736"/>
                  </a:lnTo>
                  <a:cubicBezTo>
                    <a:pt x="0" y="21367"/>
                    <a:pt x="1305" y="22672"/>
                    <a:pt x="2936" y="22672"/>
                  </a:cubicBezTo>
                  <a:lnTo>
                    <a:pt x="12168" y="22672"/>
                  </a:lnTo>
                  <a:cubicBezTo>
                    <a:pt x="13799" y="22672"/>
                    <a:pt x="15103" y="21367"/>
                    <a:pt x="15103" y="19736"/>
                  </a:cubicBezTo>
                  <a:lnTo>
                    <a:pt x="15103" y="2937"/>
                  </a:lnTo>
                  <a:cubicBezTo>
                    <a:pt x="15103" y="1306"/>
                    <a:pt x="13799" y="1"/>
                    <a:pt x="1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7">
            <a:extLst>
              <a:ext uri="{FF2B5EF4-FFF2-40B4-BE49-F238E27FC236}">
                <a16:creationId xmlns:a16="http://schemas.microsoft.com/office/drawing/2014/main" id="{35FA49CF-3865-1677-542D-616668348D77}"/>
              </a:ext>
            </a:extLst>
          </p:cNvPr>
          <p:cNvGrpSpPr/>
          <p:nvPr/>
        </p:nvGrpSpPr>
        <p:grpSpPr>
          <a:xfrm>
            <a:off x="6024630" y="1228784"/>
            <a:ext cx="334551" cy="334551"/>
            <a:chOff x="1190625" y="238125"/>
            <a:chExt cx="5219200" cy="5219200"/>
          </a:xfrm>
        </p:grpSpPr>
        <p:sp>
          <p:nvSpPr>
            <p:cNvPr id="1345" name="Google Shape;1345;p37">
              <a:extLst>
                <a:ext uri="{FF2B5EF4-FFF2-40B4-BE49-F238E27FC236}">
                  <a16:creationId xmlns:a16="http://schemas.microsoft.com/office/drawing/2014/main" id="{2C58B46A-D34E-9894-8E5F-3E97D4B0AF7C}"/>
                </a:ext>
              </a:extLst>
            </p:cNvPr>
            <p:cNvSpPr/>
            <p:nvPr/>
          </p:nvSpPr>
          <p:spPr>
            <a:xfrm>
              <a:off x="3394075" y="3385125"/>
              <a:ext cx="812275" cy="2072200"/>
            </a:xfrm>
            <a:custGeom>
              <a:avLst/>
              <a:gdLst/>
              <a:ahLst/>
              <a:cxnLst/>
              <a:rect l="l" t="t" r="r" b="b"/>
              <a:pathLst>
                <a:path w="32491" h="82888" extrusionOk="0">
                  <a:moveTo>
                    <a:pt x="1" y="0"/>
                  </a:moveTo>
                  <a:lnTo>
                    <a:pt x="1" y="81484"/>
                  </a:lnTo>
                  <a:cubicBezTo>
                    <a:pt x="1" y="82267"/>
                    <a:pt x="621" y="82887"/>
                    <a:pt x="1404" y="82887"/>
                  </a:cubicBezTo>
                  <a:lnTo>
                    <a:pt x="31088" y="82887"/>
                  </a:lnTo>
                  <a:cubicBezTo>
                    <a:pt x="31870" y="82887"/>
                    <a:pt x="32490" y="82267"/>
                    <a:pt x="32490" y="81484"/>
                  </a:cubicBezTo>
                  <a:lnTo>
                    <a:pt x="324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7">
              <a:extLst>
                <a:ext uri="{FF2B5EF4-FFF2-40B4-BE49-F238E27FC236}">
                  <a16:creationId xmlns:a16="http://schemas.microsoft.com/office/drawing/2014/main" id="{4840CFE5-53FE-B226-4ECD-C54A205618D3}"/>
                </a:ext>
              </a:extLst>
            </p:cNvPr>
            <p:cNvSpPr/>
            <p:nvPr/>
          </p:nvSpPr>
          <p:spPr>
            <a:xfrm>
              <a:off x="3890725" y="3385125"/>
              <a:ext cx="315625" cy="2072200"/>
            </a:xfrm>
            <a:custGeom>
              <a:avLst/>
              <a:gdLst/>
              <a:ahLst/>
              <a:cxnLst/>
              <a:rect l="l" t="t" r="r" b="b"/>
              <a:pathLst>
                <a:path w="12625" h="82888" extrusionOk="0">
                  <a:moveTo>
                    <a:pt x="0" y="0"/>
                  </a:moveTo>
                  <a:lnTo>
                    <a:pt x="0" y="82887"/>
                  </a:lnTo>
                  <a:lnTo>
                    <a:pt x="11222" y="82887"/>
                  </a:lnTo>
                  <a:cubicBezTo>
                    <a:pt x="12004" y="82887"/>
                    <a:pt x="12624" y="82267"/>
                    <a:pt x="12624" y="81484"/>
                  </a:cubicBezTo>
                  <a:lnTo>
                    <a:pt x="12624" y="0"/>
                  </a:ln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7">
              <a:extLst>
                <a:ext uri="{FF2B5EF4-FFF2-40B4-BE49-F238E27FC236}">
                  <a16:creationId xmlns:a16="http://schemas.microsoft.com/office/drawing/2014/main" id="{C0BC3CA3-54CB-1E22-D846-865F6B15AA6A}"/>
                </a:ext>
              </a:extLst>
            </p:cNvPr>
            <p:cNvSpPr/>
            <p:nvPr/>
          </p:nvSpPr>
          <p:spPr>
            <a:xfrm>
              <a:off x="1190625" y="238125"/>
              <a:ext cx="5219200" cy="3297075"/>
            </a:xfrm>
            <a:custGeom>
              <a:avLst/>
              <a:gdLst/>
              <a:ahLst/>
              <a:cxnLst/>
              <a:rect l="l" t="t" r="r" b="b"/>
              <a:pathLst>
                <a:path w="208768" h="131883" extrusionOk="0">
                  <a:moveTo>
                    <a:pt x="8155" y="0"/>
                  </a:moveTo>
                  <a:cubicBezTo>
                    <a:pt x="3653" y="0"/>
                    <a:pt x="0" y="3653"/>
                    <a:pt x="0" y="8155"/>
                  </a:cubicBezTo>
                  <a:lnTo>
                    <a:pt x="0" y="123727"/>
                  </a:lnTo>
                  <a:cubicBezTo>
                    <a:pt x="0" y="128261"/>
                    <a:pt x="3653" y="131882"/>
                    <a:pt x="8155" y="131882"/>
                  </a:cubicBezTo>
                  <a:lnTo>
                    <a:pt x="200612" y="131882"/>
                  </a:lnTo>
                  <a:cubicBezTo>
                    <a:pt x="205114" y="131882"/>
                    <a:pt x="208767" y="128261"/>
                    <a:pt x="208767" y="123727"/>
                  </a:cubicBezTo>
                  <a:lnTo>
                    <a:pt x="208767" y="8155"/>
                  </a:lnTo>
                  <a:cubicBezTo>
                    <a:pt x="208767" y="3653"/>
                    <a:pt x="205114" y="0"/>
                    <a:pt x="200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>
              <a:extLst>
                <a:ext uri="{FF2B5EF4-FFF2-40B4-BE49-F238E27FC236}">
                  <a16:creationId xmlns:a16="http://schemas.microsoft.com/office/drawing/2014/main" id="{EF3F9CF0-A354-9583-6239-529F20B4DE12}"/>
                </a:ext>
              </a:extLst>
            </p:cNvPr>
            <p:cNvSpPr/>
            <p:nvPr/>
          </p:nvSpPr>
          <p:spPr>
            <a:xfrm>
              <a:off x="5891125" y="238125"/>
              <a:ext cx="518700" cy="3297075"/>
            </a:xfrm>
            <a:custGeom>
              <a:avLst/>
              <a:gdLst/>
              <a:ahLst/>
              <a:cxnLst/>
              <a:rect l="l" t="t" r="r" b="b"/>
              <a:pathLst>
                <a:path w="20748" h="131883" extrusionOk="0">
                  <a:moveTo>
                    <a:pt x="1" y="0"/>
                  </a:moveTo>
                  <a:cubicBezTo>
                    <a:pt x="4502" y="0"/>
                    <a:pt x="8156" y="3653"/>
                    <a:pt x="8156" y="8155"/>
                  </a:cubicBezTo>
                  <a:lnTo>
                    <a:pt x="8156" y="123727"/>
                  </a:lnTo>
                  <a:cubicBezTo>
                    <a:pt x="8156" y="128261"/>
                    <a:pt x="4502" y="131882"/>
                    <a:pt x="1" y="131882"/>
                  </a:cubicBezTo>
                  <a:lnTo>
                    <a:pt x="12592" y="131882"/>
                  </a:lnTo>
                  <a:cubicBezTo>
                    <a:pt x="17094" y="131882"/>
                    <a:pt x="20747" y="128261"/>
                    <a:pt x="20747" y="123727"/>
                  </a:cubicBezTo>
                  <a:lnTo>
                    <a:pt x="20747" y="8155"/>
                  </a:lnTo>
                  <a:cubicBezTo>
                    <a:pt x="20747" y="3653"/>
                    <a:pt x="17094" y="0"/>
                    <a:pt x="12592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7">
              <a:extLst>
                <a:ext uri="{FF2B5EF4-FFF2-40B4-BE49-F238E27FC236}">
                  <a16:creationId xmlns:a16="http://schemas.microsoft.com/office/drawing/2014/main" id="{55DCCD7D-D758-2F18-C0B0-0C26BB640714}"/>
                </a:ext>
              </a:extLst>
            </p:cNvPr>
            <p:cNvSpPr/>
            <p:nvPr/>
          </p:nvSpPr>
          <p:spPr>
            <a:xfrm>
              <a:off x="1505400" y="552900"/>
              <a:ext cx="4589625" cy="2667500"/>
            </a:xfrm>
            <a:custGeom>
              <a:avLst/>
              <a:gdLst/>
              <a:ahLst/>
              <a:cxnLst/>
              <a:rect l="l" t="t" r="r" b="b"/>
              <a:pathLst>
                <a:path w="183585" h="106700" extrusionOk="0">
                  <a:moveTo>
                    <a:pt x="685" y="0"/>
                  </a:moveTo>
                  <a:cubicBezTo>
                    <a:pt x="326" y="0"/>
                    <a:pt x="0" y="326"/>
                    <a:pt x="0" y="685"/>
                  </a:cubicBezTo>
                  <a:lnTo>
                    <a:pt x="0" y="106015"/>
                  </a:lnTo>
                  <a:cubicBezTo>
                    <a:pt x="0" y="106406"/>
                    <a:pt x="326" y="106700"/>
                    <a:pt x="685" y="106700"/>
                  </a:cubicBezTo>
                  <a:lnTo>
                    <a:pt x="182900" y="106700"/>
                  </a:lnTo>
                  <a:cubicBezTo>
                    <a:pt x="183259" y="106700"/>
                    <a:pt x="183585" y="106406"/>
                    <a:pt x="183585" y="106015"/>
                  </a:cubicBezTo>
                  <a:lnTo>
                    <a:pt x="183585" y="685"/>
                  </a:lnTo>
                  <a:cubicBezTo>
                    <a:pt x="183585" y="326"/>
                    <a:pt x="183259" y="0"/>
                    <a:pt x="182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7">
              <a:extLst>
                <a:ext uri="{FF2B5EF4-FFF2-40B4-BE49-F238E27FC236}">
                  <a16:creationId xmlns:a16="http://schemas.microsoft.com/office/drawing/2014/main" id="{FF4E8DF3-8A66-0E57-D4B2-ABF56D391625}"/>
                </a:ext>
              </a:extLst>
            </p:cNvPr>
            <p:cNvSpPr/>
            <p:nvPr/>
          </p:nvSpPr>
          <p:spPr>
            <a:xfrm>
              <a:off x="5762275" y="552900"/>
              <a:ext cx="332750" cy="2667500"/>
            </a:xfrm>
            <a:custGeom>
              <a:avLst/>
              <a:gdLst/>
              <a:ahLst/>
              <a:cxnLst/>
              <a:rect l="l" t="t" r="r" b="b"/>
              <a:pathLst>
                <a:path w="13310" h="106700" extrusionOk="0">
                  <a:moveTo>
                    <a:pt x="1" y="0"/>
                  </a:moveTo>
                  <a:cubicBezTo>
                    <a:pt x="392" y="0"/>
                    <a:pt x="686" y="326"/>
                    <a:pt x="686" y="718"/>
                  </a:cubicBezTo>
                  <a:lnTo>
                    <a:pt x="686" y="106015"/>
                  </a:lnTo>
                  <a:cubicBezTo>
                    <a:pt x="686" y="106406"/>
                    <a:pt x="392" y="106700"/>
                    <a:pt x="1" y="106700"/>
                  </a:cubicBezTo>
                  <a:lnTo>
                    <a:pt x="12592" y="106700"/>
                  </a:lnTo>
                  <a:cubicBezTo>
                    <a:pt x="12984" y="106700"/>
                    <a:pt x="13310" y="106406"/>
                    <a:pt x="13310" y="106015"/>
                  </a:cubicBezTo>
                  <a:lnTo>
                    <a:pt x="13310" y="718"/>
                  </a:lnTo>
                  <a:cubicBezTo>
                    <a:pt x="13310" y="326"/>
                    <a:pt x="12984" y="0"/>
                    <a:pt x="12592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7">
              <a:extLst>
                <a:ext uri="{FF2B5EF4-FFF2-40B4-BE49-F238E27FC236}">
                  <a16:creationId xmlns:a16="http://schemas.microsoft.com/office/drawing/2014/main" id="{D1BF2438-7D98-4837-A49D-398FC54CACC1}"/>
                </a:ext>
              </a:extLst>
            </p:cNvPr>
            <p:cNvSpPr/>
            <p:nvPr/>
          </p:nvSpPr>
          <p:spPr>
            <a:xfrm>
              <a:off x="2442400" y="1296300"/>
              <a:ext cx="2715625" cy="1614225"/>
            </a:xfrm>
            <a:custGeom>
              <a:avLst/>
              <a:gdLst/>
              <a:ahLst/>
              <a:cxnLst/>
              <a:rect l="l" t="t" r="r" b="b"/>
              <a:pathLst>
                <a:path w="108625" h="64569" extrusionOk="0">
                  <a:moveTo>
                    <a:pt x="14206" y="0"/>
                  </a:moveTo>
                  <a:cubicBezTo>
                    <a:pt x="13461" y="0"/>
                    <a:pt x="12752" y="508"/>
                    <a:pt x="12527" y="1286"/>
                  </a:cubicBezTo>
                  <a:lnTo>
                    <a:pt x="196" y="46758"/>
                  </a:lnTo>
                  <a:cubicBezTo>
                    <a:pt x="0" y="47410"/>
                    <a:pt x="229" y="48128"/>
                    <a:pt x="783" y="48552"/>
                  </a:cubicBezTo>
                  <a:cubicBezTo>
                    <a:pt x="13309" y="58305"/>
                    <a:pt x="32620" y="64568"/>
                    <a:pt x="54313" y="64568"/>
                  </a:cubicBezTo>
                  <a:cubicBezTo>
                    <a:pt x="76005" y="64568"/>
                    <a:pt x="95316" y="58305"/>
                    <a:pt x="107842" y="48552"/>
                  </a:cubicBezTo>
                  <a:cubicBezTo>
                    <a:pt x="108396" y="48128"/>
                    <a:pt x="108625" y="47410"/>
                    <a:pt x="108429" y="46758"/>
                  </a:cubicBezTo>
                  <a:lnTo>
                    <a:pt x="96099" y="1286"/>
                  </a:lnTo>
                  <a:cubicBezTo>
                    <a:pt x="95873" y="508"/>
                    <a:pt x="95165" y="0"/>
                    <a:pt x="94419" y="0"/>
                  </a:cubicBezTo>
                  <a:cubicBezTo>
                    <a:pt x="94195" y="0"/>
                    <a:pt x="93968" y="46"/>
                    <a:pt x="93750" y="144"/>
                  </a:cubicBezTo>
                  <a:cubicBezTo>
                    <a:pt x="82594" y="5037"/>
                    <a:pt x="68992" y="7908"/>
                    <a:pt x="54313" y="7908"/>
                  </a:cubicBezTo>
                  <a:cubicBezTo>
                    <a:pt x="39634" y="7908"/>
                    <a:pt x="26031" y="5037"/>
                    <a:pt x="14875" y="144"/>
                  </a:cubicBezTo>
                  <a:cubicBezTo>
                    <a:pt x="14657" y="46"/>
                    <a:pt x="14430" y="0"/>
                    <a:pt x="14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7">
              <a:extLst>
                <a:ext uri="{FF2B5EF4-FFF2-40B4-BE49-F238E27FC236}">
                  <a16:creationId xmlns:a16="http://schemas.microsoft.com/office/drawing/2014/main" id="{9FCCFA2B-655F-9E73-9E94-8EBD2EF85E49}"/>
                </a:ext>
              </a:extLst>
            </p:cNvPr>
            <p:cNvSpPr/>
            <p:nvPr/>
          </p:nvSpPr>
          <p:spPr>
            <a:xfrm>
              <a:off x="2360850" y="1219850"/>
              <a:ext cx="2878725" cy="1767325"/>
            </a:xfrm>
            <a:custGeom>
              <a:avLst/>
              <a:gdLst/>
              <a:ahLst/>
              <a:cxnLst/>
              <a:rect l="l" t="t" r="r" b="b"/>
              <a:pathLst>
                <a:path w="115149" h="70693" extrusionOk="0">
                  <a:moveTo>
                    <a:pt x="96816" y="6627"/>
                  </a:moveTo>
                  <a:lnTo>
                    <a:pt x="108527" y="49751"/>
                  </a:lnTo>
                  <a:cubicBezTo>
                    <a:pt x="95968" y="59178"/>
                    <a:pt x="77473" y="64560"/>
                    <a:pt x="57575" y="64560"/>
                  </a:cubicBezTo>
                  <a:cubicBezTo>
                    <a:pt x="37676" y="64560"/>
                    <a:pt x="19181" y="59178"/>
                    <a:pt x="6622" y="49751"/>
                  </a:cubicBezTo>
                  <a:lnTo>
                    <a:pt x="18333" y="6627"/>
                  </a:lnTo>
                  <a:cubicBezTo>
                    <a:pt x="29978" y="11488"/>
                    <a:pt x="43515" y="14032"/>
                    <a:pt x="57575" y="14032"/>
                  </a:cubicBezTo>
                  <a:cubicBezTo>
                    <a:pt x="71634" y="14032"/>
                    <a:pt x="85171" y="11488"/>
                    <a:pt x="96816" y="6627"/>
                  </a:cubicBezTo>
                  <a:close/>
                  <a:moveTo>
                    <a:pt x="17462" y="0"/>
                  </a:moveTo>
                  <a:cubicBezTo>
                    <a:pt x="16752" y="0"/>
                    <a:pt x="16043" y="156"/>
                    <a:pt x="15397" y="462"/>
                  </a:cubicBezTo>
                  <a:cubicBezTo>
                    <a:pt x="14158" y="1082"/>
                    <a:pt x="13212" y="2191"/>
                    <a:pt x="12853" y="3528"/>
                  </a:cubicBezTo>
                  <a:lnTo>
                    <a:pt x="490" y="49000"/>
                  </a:lnTo>
                  <a:cubicBezTo>
                    <a:pt x="1" y="50892"/>
                    <a:pt x="653" y="52849"/>
                    <a:pt x="2153" y="54024"/>
                  </a:cubicBezTo>
                  <a:cubicBezTo>
                    <a:pt x="15756" y="64625"/>
                    <a:pt x="35948" y="70693"/>
                    <a:pt x="57575" y="70693"/>
                  </a:cubicBezTo>
                  <a:cubicBezTo>
                    <a:pt x="79202" y="70693"/>
                    <a:pt x="99393" y="64625"/>
                    <a:pt x="112996" y="54024"/>
                  </a:cubicBezTo>
                  <a:cubicBezTo>
                    <a:pt x="114496" y="52849"/>
                    <a:pt x="115149" y="50860"/>
                    <a:pt x="114659" y="49000"/>
                  </a:cubicBezTo>
                  <a:lnTo>
                    <a:pt x="102296" y="3528"/>
                  </a:lnTo>
                  <a:cubicBezTo>
                    <a:pt x="101938" y="2191"/>
                    <a:pt x="100992" y="1082"/>
                    <a:pt x="99752" y="462"/>
                  </a:cubicBezTo>
                  <a:cubicBezTo>
                    <a:pt x="99106" y="156"/>
                    <a:pt x="98397" y="0"/>
                    <a:pt x="97687" y="0"/>
                  </a:cubicBezTo>
                  <a:cubicBezTo>
                    <a:pt x="97035" y="0"/>
                    <a:pt x="96381" y="131"/>
                    <a:pt x="95772" y="397"/>
                  </a:cubicBezTo>
                  <a:cubicBezTo>
                    <a:pt x="84584" y="5322"/>
                    <a:pt x="71373" y="7899"/>
                    <a:pt x="57575" y="7899"/>
                  </a:cubicBezTo>
                  <a:cubicBezTo>
                    <a:pt x="43776" y="7899"/>
                    <a:pt x="30565" y="5322"/>
                    <a:pt x="19377" y="397"/>
                  </a:cubicBezTo>
                  <a:cubicBezTo>
                    <a:pt x="18768" y="131"/>
                    <a:pt x="18114" y="0"/>
                    <a:pt x="17462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7">
              <a:extLst>
                <a:ext uri="{FF2B5EF4-FFF2-40B4-BE49-F238E27FC236}">
                  <a16:creationId xmlns:a16="http://schemas.microsoft.com/office/drawing/2014/main" id="{0C16594A-E5CB-CCC0-6BD8-90A3DEFEC2F9}"/>
                </a:ext>
              </a:extLst>
            </p:cNvPr>
            <p:cNvSpPr/>
            <p:nvPr/>
          </p:nvSpPr>
          <p:spPr>
            <a:xfrm>
              <a:off x="2162675" y="746975"/>
              <a:ext cx="446925" cy="152525"/>
            </a:xfrm>
            <a:custGeom>
              <a:avLst/>
              <a:gdLst/>
              <a:ahLst/>
              <a:cxnLst/>
              <a:rect l="l" t="t" r="r" b="b"/>
              <a:pathLst>
                <a:path w="17877" h="6101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31"/>
                    <a:pt x="1371" y="6101"/>
                    <a:pt x="3067" y="6101"/>
                  </a:cubicBezTo>
                  <a:lnTo>
                    <a:pt x="14810" y="6101"/>
                  </a:lnTo>
                  <a:cubicBezTo>
                    <a:pt x="16507" y="6101"/>
                    <a:pt x="17877" y="4731"/>
                    <a:pt x="17877" y="3067"/>
                  </a:cubicBezTo>
                  <a:cubicBezTo>
                    <a:pt x="17877" y="1371"/>
                    <a:pt x="16507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7">
              <a:extLst>
                <a:ext uri="{FF2B5EF4-FFF2-40B4-BE49-F238E27FC236}">
                  <a16:creationId xmlns:a16="http://schemas.microsoft.com/office/drawing/2014/main" id="{622D9569-D14E-2D01-D61C-04EE51CAA8A3}"/>
                </a:ext>
              </a:extLst>
            </p:cNvPr>
            <p:cNvSpPr/>
            <p:nvPr/>
          </p:nvSpPr>
          <p:spPr>
            <a:xfrm>
              <a:off x="2869725" y="746975"/>
              <a:ext cx="446900" cy="152525"/>
            </a:xfrm>
            <a:custGeom>
              <a:avLst/>
              <a:gdLst/>
              <a:ahLst/>
              <a:cxnLst/>
              <a:rect l="l" t="t" r="r" b="b"/>
              <a:pathLst>
                <a:path w="17876" h="6101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1"/>
                    <a:pt x="1370" y="6101"/>
                    <a:pt x="3067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7">
              <a:extLst>
                <a:ext uri="{FF2B5EF4-FFF2-40B4-BE49-F238E27FC236}">
                  <a16:creationId xmlns:a16="http://schemas.microsoft.com/office/drawing/2014/main" id="{7F2C6A1D-111D-922A-B554-FC3228333A74}"/>
                </a:ext>
              </a:extLst>
            </p:cNvPr>
            <p:cNvSpPr/>
            <p:nvPr/>
          </p:nvSpPr>
          <p:spPr>
            <a:xfrm>
              <a:off x="3576750" y="746975"/>
              <a:ext cx="446925" cy="152525"/>
            </a:xfrm>
            <a:custGeom>
              <a:avLst/>
              <a:gdLst/>
              <a:ahLst/>
              <a:cxnLst/>
              <a:rect l="l" t="t" r="r" b="b"/>
              <a:pathLst>
                <a:path w="17877" h="6101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31"/>
                    <a:pt x="1371" y="6101"/>
                    <a:pt x="3067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7">
              <a:extLst>
                <a:ext uri="{FF2B5EF4-FFF2-40B4-BE49-F238E27FC236}">
                  <a16:creationId xmlns:a16="http://schemas.microsoft.com/office/drawing/2014/main" id="{124FB37C-1AF6-1B6A-2493-E5607BC55C8E}"/>
                </a:ext>
              </a:extLst>
            </p:cNvPr>
            <p:cNvSpPr/>
            <p:nvPr/>
          </p:nvSpPr>
          <p:spPr>
            <a:xfrm>
              <a:off x="4283800" y="746975"/>
              <a:ext cx="446900" cy="152525"/>
            </a:xfrm>
            <a:custGeom>
              <a:avLst/>
              <a:gdLst/>
              <a:ahLst/>
              <a:cxnLst/>
              <a:rect l="l" t="t" r="r" b="b"/>
              <a:pathLst>
                <a:path w="17876" h="6101" extrusionOk="0">
                  <a:moveTo>
                    <a:pt x="3066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1"/>
                    <a:pt x="1370" y="6101"/>
                    <a:pt x="3066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7">
              <a:extLst>
                <a:ext uri="{FF2B5EF4-FFF2-40B4-BE49-F238E27FC236}">
                  <a16:creationId xmlns:a16="http://schemas.microsoft.com/office/drawing/2014/main" id="{C98CE5AF-0624-B7B9-DE5F-7C32DC20B201}"/>
                </a:ext>
              </a:extLst>
            </p:cNvPr>
            <p:cNvSpPr/>
            <p:nvPr/>
          </p:nvSpPr>
          <p:spPr>
            <a:xfrm>
              <a:off x="4990825" y="746975"/>
              <a:ext cx="446925" cy="152525"/>
            </a:xfrm>
            <a:custGeom>
              <a:avLst/>
              <a:gdLst/>
              <a:ahLst/>
              <a:cxnLst/>
              <a:rect l="l" t="t" r="r" b="b"/>
              <a:pathLst>
                <a:path w="17877" h="6101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31"/>
                    <a:pt x="1371" y="6101"/>
                    <a:pt x="3067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7">
              <a:extLst>
                <a:ext uri="{FF2B5EF4-FFF2-40B4-BE49-F238E27FC236}">
                  <a16:creationId xmlns:a16="http://schemas.microsoft.com/office/drawing/2014/main" id="{408D010E-D8D1-5CA8-F6C7-0007B2AB454B}"/>
                </a:ext>
              </a:extLst>
            </p:cNvPr>
            <p:cNvSpPr/>
            <p:nvPr/>
          </p:nvSpPr>
          <p:spPr>
            <a:xfrm>
              <a:off x="3322325" y="1853375"/>
              <a:ext cx="1183300" cy="674225"/>
            </a:xfrm>
            <a:custGeom>
              <a:avLst/>
              <a:gdLst/>
              <a:ahLst/>
              <a:cxnLst/>
              <a:rect l="l" t="t" r="r" b="b"/>
              <a:pathLst>
                <a:path w="47332" h="26969" extrusionOk="0">
                  <a:moveTo>
                    <a:pt x="23036" y="0"/>
                  </a:moveTo>
                  <a:cubicBezTo>
                    <a:pt x="19381" y="0"/>
                    <a:pt x="15552" y="557"/>
                    <a:pt x="11972" y="1739"/>
                  </a:cubicBezTo>
                  <a:cubicBezTo>
                    <a:pt x="2088" y="4968"/>
                    <a:pt x="0" y="13254"/>
                    <a:pt x="2121" y="19745"/>
                  </a:cubicBezTo>
                  <a:cubicBezTo>
                    <a:pt x="3624" y="24324"/>
                    <a:pt x="8965" y="26969"/>
                    <a:pt x="15480" y="26969"/>
                  </a:cubicBezTo>
                  <a:cubicBezTo>
                    <a:pt x="18154" y="26969"/>
                    <a:pt x="21025" y="26524"/>
                    <a:pt x="23911" y="25584"/>
                  </a:cubicBezTo>
                  <a:cubicBezTo>
                    <a:pt x="33795" y="22322"/>
                    <a:pt x="47332" y="13776"/>
                    <a:pt x="38427" y="4805"/>
                  </a:cubicBezTo>
                  <a:cubicBezTo>
                    <a:pt x="35368" y="1726"/>
                    <a:pt x="29471" y="0"/>
                    <a:pt x="2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37">
            <a:extLst>
              <a:ext uri="{FF2B5EF4-FFF2-40B4-BE49-F238E27FC236}">
                <a16:creationId xmlns:a16="http://schemas.microsoft.com/office/drawing/2014/main" id="{960F38DC-23C2-CD10-5EA3-0F6F38351923}"/>
              </a:ext>
            </a:extLst>
          </p:cNvPr>
          <p:cNvGrpSpPr/>
          <p:nvPr/>
        </p:nvGrpSpPr>
        <p:grpSpPr>
          <a:xfrm>
            <a:off x="3393268" y="1222441"/>
            <a:ext cx="371488" cy="366912"/>
            <a:chOff x="1170225" y="238100"/>
            <a:chExt cx="5284325" cy="5219225"/>
          </a:xfrm>
        </p:grpSpPr>
        <p:sp>
          <p:nvSpPr>
            <p:cNvPr id="1360" name="Google Shape;1360;p37">
              <a:extLst>
                <a:ext uri="{FF2B5EF4-FFF2-40B4-BE49-F238E27FC236}">
                  <a16:creationId xmlns:a16="http://schemas.microsoft.com/office/drawing/2014/main" id="{9F9151F4-A127-2F94-EE2B-A8423FC13F27}"/>
                </a:ext>
              </a:extLst>
            </p:cNvPr>
            <p:cNvSpPr/>
            <p:nvPr/>
          </p:nvSpPr>
          <p:spPr>
            <a:xfrm>
              <a:off x="3110300" y="4186750"/>
              <a:ext cx="620600" cy="459950"/>
            </a:xfrm>
            <a:custGeom>
              <a:avLst/>
              <a:gdLst/>
              <a:ahLst/>
              <a:cxnLst/>
              <a:rect l="l" t="t" r="r" b="b"/>
              <a:pathLst>
                <a:path w="24824" h="18398" extrusionOk="0">
                  <a:moveTo>
                    <a:pt x="0" y="0"/>
                  </a:moveTo>
                  <a:lnTo>
                    <a:pt x="0" y="16473"/>
                  </a:lnTo>
                  <a:cubicBezTo>
                    <a:pt x="0" y="17517"/>
                    <a:pt x="881" y="18398"/>
                    <a:pt x="1925" y="18398"/>
                  </a:cubicBezTo>
                  <a:lnTo>
                    <a:pt x="22899" y="18398"/>
                  </a:lnTo>
                  <a:cubicBezTo>
                    <a:pt x="23976" y="18398"/>
                    <a:pt x="24824" y="17517"/>
                    <a:pt x="24824" y="16473"/>
                  </a:cubicBezTo>
                  <a:lnTo>
                    <a:pt x="248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>
              <a:extLst>
                <a:ext uri="{FF2B5EF4-FFF2-40B4-BE49-F238E27FC236}">
                  <a16:creationId xmlns:a16="http://schemas.microsoft.com/office/drawing/2014/main" id="{FCCC51A9-DEB7-95FD-0A10-4A73A30FE04B}"/>
                </a:ext>
              </a:extLst>
            </p:cNvPr>
            <p:cNvSpPr/>
            <p:nvPr/>
          </p:nvSpPr>
          <p:spPr>
            <a:xfrm>
              <a:off x="3416100" y="4186750"/>
              <a:ext cx="314800" cy="459950"/>
            </a:xfrm>
            <a:custGeom>
              <a:avLst/>
              <a:gdLst/>
              <a:ahLst/>
              <a:cxnLst/>
              <a:rect l="l" t="t" r="r" b="b"/>
              <a:pathLst>
                <a:path w="12592" h="18398" extrusionOk="0">
                  <a:moveTo>
                    <a:pt x="1" y="0"/>
                  </a:moveTo>
                  <a:lnTo>
                    <a:pt x="1" y="18398"/>
                  </a:lnTo>
                  <a:lnTo>
                    <a:pt x="10667" y="18398"/>
                  </a:lnTo>
                  <a:cubicBezTo>
                    <a:pt x="11744" y="18398"/>
                    <a:pt x="12592" y="17517"/>
                    <a:pt x="12592" y="16473"/>
                  </a:cubicBezTo>
                  <a:lnTo>
                    <a:pt x="12592" y="0"/>
                  </a:ln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7">
              <a:extLst>
                <a:ext uri="{FF2B5EF4-FFF2-40B4-BE49-F238E27FC236}">
                  <a16:creationId xmlns:a16="http://schemas.microsoft.com/office/drawing/2014/main" id="{625FD063-5A76-7AEC-63CA-85EDE3D30D9D}"/>
                </a:ext>
              </a:extLst>
            </p:cNvPr>
            <p:cNvSpPr/>
            <p:nvPr/>
          </p:nvSpPr>
          <p:spPr>
            <a:xfrm>
              <a:off x="3210600" y="1328425"/>
              <a:ext cx="420000" cy="688300"/>
            </a:xfrm>
            <a:custGeom>
              <a:avLst/>
              <a:gdLst/>
              <a:ahLst/>
              <a:cxnLst/>
              <a:rect l="l" t="t" r="r" b="b"/>
              <a:pathLst>
                <a:path w="16800" h="27532" extrusionOk="0">
                  <a:moveTo>
                    <a:pt x="2382" y="1"/>
                  </a:moveTo>
                  <a:cubicBezTo>
                    <a:pt x="1077" y="1"/>
                    <a:pt x="0" y="1045"/>
                    <a:pt x="0" y="2382"/>
                  </a:cubicBezTo>
                  <a:lnTo>
                    <a:pt x="0" y="27532"/>
                  </a:lnTo>
                  <a:lnTo>
                    <a:pt x="16800" y="27532"/>
                  </a:lnTo>
                  <a:lnTo>
                    <a:pt x="16800" y="2382"/>
                  </a:lnTo>
                  <a:cubicBezTo>
                    <a:pt x="16800" y="1045"/>
                    <a:pt x="15723" y="1"/>
                    <a:pt x="14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>
              <a:extLst>
                <a:ext uri="{FF2B5EF4-FFF2-40B4-BE49-F238E27FC236}">
                  <a16:creationId xmlns:a16="http://schemas.microsoft.com/office/drawing/2014/main" id="{B1395AB8-6C2A-EA66-B56D-FFB70F75AA7E}"/>
                </a:ext>
              </a:extLst>
            </p:cNvPr>
            <p:cNvSpPr/>
            <p:nvPr/>
          </p:nvSpPr>
          <p:spPr>
            <a:xfrm>
              <a:off x="4134550" y="238100"/>
              <a:ext cx="2320000" cy="2683700"/>
            </a:xfrm>
            <a:custGeom>
              <a:avLst/>
              <a:gdLst/>
              <a:ahLst/>
              <a:cxnLst/>
              <a:rect l="l" t="t" r="r" b="b"/>
              <a:pathLst>
                <a:path w="92800" h="107348" extrusionOk="0">
                  <a:moveTo>
                    <a:pt x="45646" y="1"/>
                  </a:moveTo>
                  <a:cubicBezTo>
                    <a:pt x="45588" y="1"/>
                    <a:pt x="45530" y="1"/>
                    <a:pt x="45473" y="1"/>
                  </a:cubicBezTo>
                  <a:cubicBezTo>
                    <a:pt x="20421" y="99"/>
                    <a:pt x="1" y="20812"/>
                    <a:pt x="294" y="45865"/>
                  </a:cubicBezTo>
                  <a:cubicBezTo>
                    <a:pt x="457" y="62566"/>
                    <a:pt x="9656" y="77082"/>
                    <a:pt x="23193" y="84813"/>
                  </a:cubicBezTo>
                  <a:cubicBezTo>
                    <a:pt x="23585" y="85008"/>
                    <a:pt x="23813" y="85432"/>
                    <a:pt x="23781" y="85889"/>
                  </a:cubicBezTo>
                  <a:lnTo>
                    <a:pt x="22052" y="106472"/>
                  </a:lnTo>
                  <a:cubicBezTo>
                    <a:pt x="22009" y="106987"/>
                    <a:pt x="22446" y="107347"/>
                    <a:pt x="22890" y="107347"/>
                  </a:cubicBezTo>
                  <a:cubicBezTo>
                    <a:pt x="23120" y="107347"/>
                    <a:pt x="23352" y="107250"/>
                    <a:pt x="23520" y="107027"/>
                  </a:cubicBezTo>
                  <a:lnTo>
                    <a:pt x="36372" y="90423"/>
                  </a:lnTo>
                  <a:cubicBezTo>
                    <a:pt x="36595" y="90145"/>
                    <a:pt x="36937" y="89985"/>
                    <a:pt x="37296" y="89985"/>
                  </a:cubicBezTo>
                  <a:cubicBezTo>
                    <a:pt x="37357" y="89985"/>
                    <a:pt x="37419" y="89990"/>
                    <a:pt x="37481" y="89999"/>
                  </a:cubicBezTo>
                  <a:cubicBezTo>
                    <a:pt x="40123" y="90489"/>
                    <a:pt x="42831" y="90717"/>
                    <a:pt x="45571" y="90717"/>
                  </a:cubicBezTo>
                  <a:cubicBezTo>
                    <a:pt x="45613" y="90717"/>
                    <a:pt x="45654" y="90717"/>
                    <a:pt x="45696" y="90717"/>
                  </a:cubicBezTo>
                  <a:cubicBezTo>
                    <a:pt x="69323" y="90717"/>
                    <a:pt x="89186" y="72343"/>
                    <a:pt x="90880" y="48735"/>
                  </a:cubicBezTo>
                  <a:cubicBezTo>
                    <a:pt x="92800" y="22176"/>
                    <a:pt x="71824" y="1"/>
                    <a:pt x="45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>
              <a:extLst>
                <a:ext uri="{FF2B5EF4-FFF2-40B4-BE49-F238E27FC236}">
                  <a16:creationId xmlns:a16="http://schemas.microsoft.com/office/drawing/2014/main" id="{B5D674BC-8E13-515C-7FDD-A88A54743419}"/>
                </a:ext>
              </a:extLst>
            </p:cNvPr>
            <p:cNvSpPr/>
            <p:nvPr/>
          </p:nvSpPr>
          <p:spPr>
            <a:xfrm>
              <a:off x="5118050" y="238100"/>
              <a:ext cx="1336500" cy="2267925"/>
            </a:xfrm>
            <a:custGeom>
              <a:avLst/>
              <a:gdLst/>
              <a:ahLst/>
              <a:cxnLst/>
              <a:rect l="l" t="t" r="r" b="b"/>
              <a:pathLst>
                <a:path w="53460" h="90717" extrusionOk="0">
                  <a:moveTo>
                    <a:pt x="6306" y="1"/>
                  </a:moveTo>
                  <a:cubicBezTo>
                    <a:pt x="6248" y="1"/>
                    <a:pt x="6190" y="1"/>
                    <a:pt x="6133" y="1"/>
                  </a:cubicBezTo>
                  <a:cubicBezTo>
                    <a:pt x="4045" y="1"/>
                    <a:pt x="2023" y="164"/>
                    <a:pt x="33" y="425"/>
                  </a:cubicBezTo>
                  <a:cubicBezTo>
                    <a:pt x="23160" y="3654"/>
                    <a:pt x="40710" y="24335"/>
                    <a:pt x="38948" y="48735"/>
                  </a:cubicBezTo>
                  <a:cubicBezTo>
                    <a:pt x="37383" y="70232"/>
                    <a:pt x="20779" y="87390"/>
                    <a:pt x="0" y="90293"/>
                  </a:cubicBezTo>
                  <a:cubicBezTo>
                    <a:pt x="2023" y="90586"/>
                    <a:pt x="4110" y="90717"/>
                    <a:pt x="6231" y="90717"/>
                  </a:cubicBezTo>
                  <a:cubicBezTo>
                    <a:pt x="6252" y="90717"/>
                    <a:pt x="6273" y="90717"/>
                    <a:pt x="6294" y="90717"/>
                  </a:cubicBezTo>
                  <a:cubicBezTo>
                    <a:pt x="29948" y="90717"/>
                    <a:pt x="49845" y="72331"/>
                    <a:pt x="51540" y="48735"/>
                  </a:cubicBezTo>
                  <a:cubicBezTo>
                    <a:pt x="53460" y="22176"/>
                    <a:pt x="32484" y="1"/>
                    <a:pt x="6306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>
              <a:extLst>
                <a:ext uri="{FF2B5EF4-FFF2-40B4-BE49-F238E27FC236}">
                  <a16:creationId xmlns:a16="http://schemas.microsoft.com/office/drawing/2014/main" id="{DE0527DD-58A5-A0B6-FDAC-16C67B608BF9}"/>
                </a:ext>
              </a:extLst>
            </p:cNvPr>
            <p:cNvSpPr/>
            <p:nvPr/>
          </p:nvSpPr>
          <p:spPr>
            <a:xfrm>
              <a:off x="1471950" y="2051775"/>
              <a:ext cx="2209225" cy="3386775"/>
            </a:xfrm>
            <a:custGeom>
              <a:avLst/>
              <a:gdLst/>
              <a:ahLst/>
              <a:cxnLst/>
              <a:rect l="l" t="t" r="r" b="b"/>
              <a:pathLst>
                <a:path w="88369" h="135471" extrusionOk="0">
                  <a:moveTo>
                    <a:pt x="82072" y="1"/>
                  </a:moveTo>
                  <a:cubicBezTo>
                    <a:pt x="36829" y="1"/>
                    <a:pt x="1" y="36828"/>
                    <a:pt x="1" y="82072"/>
                  </a:cubicBezTo>
                  <a:cubicBezTo>
                    <a:pt x="1" y="100796"/>
                    <a:pt x="6133" y="118443"/>
                    <a:pt x="17779" y="133090"/>
                  </a:cubicBezTo>
                  <a:cubicBezTo>
                    <a:pt x="19018" y="134655"/>
                    <a:pt x="20845" y="135471"/>
                    <a:pt x="22704" y="135471"/>
                  </a:cubicBezTo>
                  <a:cubicBezTo>
                    <a:pt x="24074" y="135471"/>
                    <a:pt x="25477" y="135014"/>
                    <a:pt x="26619" y="134101"/>
                  </a:cubicBezTo>
                  <a:cubicBezTo>
                    <a:pt x="29359" y="131948"/>
                    <a:pt x="29815" y="127968"/>
                    <a:pt x="27630" y="125261"/>
                  </a:cubicBezTo>
                  <a:cubicBezTo>
                    <a:pt x="17811" y="112865"/>
                    <a:pt x="12592" y="97925"/>
                    <a:pt x="12592" y="82072"/>
                  </a:cubicBezTo>
                  <a:cubicBezTo>
                    <a:pt x="12592" y="43776"/>
                    <a:pt x="43777" y="12592"/>
                    <a:pt x="82072" y="12592"/>
                  </a:cubicBezTo>
                  <a:cubicBezTo>
                    <a:pt x="85563" y="12592"/>
                    <a:pt x="88368" y="9787"/>
                    <a:pt x="88368" y="6296"/>
                  </a:cubicBezTo>
                  <a:cubicBezTo>
                    <a:pt x="88368" y="2806"/>
                    <a:pt x="85563" y="1"/>
                    <a:pt x="8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>
              <a:extLst>
                <a:ext uri="{FF2B5EF4-FFF2-40B4-BE49-F238E27FC236}">
                  <a16:creationId xmlns:a16="http://schemas.microsoft.com/office/drawing/2014/main" id="{743A8978-F7B0-6B1C-645F-0102F51DC918}"/>
                </a:ext>
              </a:extLst>
            </p:cNvPr>
            <p:cNvSpPr/>
            <p:nvPr/>
          </p:nvSpPr>
          <p:spPr>
            <a:xfrm>
              <a:off x="2965950" y="1892750"/>
              <a:ext cx="910125" cy="2438375"/>
            </a:xfrm>
            <a:custGeom>
              <a:avLst/>
              <a:gdLst/>
              <a:ahLst/>
              <a:cxnLst/>
              <a:rect l="l" t="t" r="r" b="b"/>
              <a:pathLst>
                <a:path w="36405" h="97535" extrusionOk="0">
                  <a:moveTo>
                    <a:pt x="2708" y="1"/>
                  </a:moveTo>
                  <a:cubicBezTo>
                    <a:pt x="1207" y="1"/>
                    <a:pt x="0" y="1208"/>
                    <a:pt x="0" y="2708"/>
                  </a:cubicBezTo>
                  <a:lnTo>
                    <a:pt x="0" y="94827"/>
                  </a:lnTo>
                  <a:cubicBezTo>
                    <a:pt x="0" y="96327"/>
                    <a:pt x="1207" y="97534"/>
                    <a:pt x="2708" y="97534"/>
                  </a:cubicBezTo>
                  <a:lnTo>
                    <a:pt x="33664" y="97534"/>
                  </a:lnTo>
                  <a:cubicBezTo>
                    <a:pt x="35165" y="97534"/>
                    <a:pt x="36404" y="96327"/>
                    <a:pt x="36404" y="94827"/>
                  </a:cubicBezTo>
                  <a:lnTo>
                    <a:pt x="36404" y="2708"/>
                  </a:lnTo>
                  <a:cubicBezTo>
                    <a:pt x="36404" y="1208"/>
                    <a:pt x="35165" y="1"/>
                    <a:pt x="33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>
              <a:extLst>
                <a:ext uri="{FF2B5EF4-FFF2-40B4-BE49-F238E27FC236}">
                  <a16:creationId xmlns:a16="http://schemas.microsoft.com/office/drawing/2014/main" id="{BB487D5A-2EE7-622B-B375-F782FE9FC003}"/>
                </a:ext>
              </a:extLst>
            </p:cNvPr>
            <p:cNvSpPr/>
            <p:nvPr/>
          </p:nvSpPr>
          <p:spPr>
            <a:xfrm>
              <a:off x="3491125" y="1892750"/>
              <a:ext cx="384950" cy="2438375"/>
            </a:xfrm>
            <a:custGeom>
              <a:avLst/>
              <a:gdLst/>
              <a:ahLst/>
              <a:cxnLst/>
              <a:rect l="l" t="t" r="r" b="b"/>
              <a:pathLst>
                <a:path w="15398" h="97535" extrusionOk="0">
                  <a:moveTo>
                    <a:pt x="1" y="1"/>
                  </a:moveTo>
                  <a:cubicBezTo>
                    <a:pt x="1534" y="1"/>
                    <a:pt x="2773" y="1240"/>
                    <a:pt x="2773" y="2806"/>
                  </a:cubicBezTo>
                  <a:lnTo>
                    <a:pt x="2773" y="94761"/>
                  </a:lnTo>
                  <a:cubicBezTo>
                    <a:pt x="2773" y="96295"/>
                    <a:pt x="1534" y="97534"/>
                    <a:pt x="1" y="97534"/>
                  </a:cubicBezTo>
                  <a:lnTo>
                    <a:pt x="12592" y="97534"/>
                  </a:lnTo>
                  <a:cubicBezTo>
                    <a:pt x="14125" y="97534"/>
                    <a:pt x="15397" y="96295"/>
                    <a:pt x="15397" y="94761"/>
                  </a:cubicBezTo>
                  <a:lnTo>
                    <a:pt x="15397" y="2806"/>
                  </a:lnTo>
                  <a:cubicBezTo>
                    <a:pt x="15397" y="1240"/>
                    <a:pt x="14125" y="1"/>
                    <a:pt x="12592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>
              <a:extLst>
                <a:ext uri="{FF2B5EF4-FFF2-40B4-BE49-F238E27FC236}">
                  <a16:creationId xmlns:a16="http://schemas.microsoft.com/office/drawing/2014/main" id="{01E959AB-D891-BEBB-2F85-43A3D20D7C63}"/>
                </a:ext>
              </a:extLst>
            </p:cNvPr>
            <p:cNvSpPr/>
            <p:nvPr/>
          </p:nvSpPr>
          <p:spPr>
            <a:xfrm>
              <a:off x="1170225" y="5049550"/>
              <a:ext cx="4430625" cy="407775"/>
            </a:xfrm>
            <a:custGeom>
              <a:avLst/>
              <a:gdLst/>
              <a:ahLst/>
              <a:cxnLst/>
              <a:rect l="l" t="t" r="r" b="b"/>
              <a:pathLst>
                <a:path w="177225" h="16311" extrusionOk="0">
                  <a:moveTo>
                    <a:pt x="3458" y="0"/>
                  </a:moveTo>
                  <a:cubicBezTo>
                    <a:pt x="1207" y="0"/>
                    <a:pt x="1" y="2610"/>
                    <a:pt x="1436" y="4339"/>
                  </a:cubicBezTo>
                  <a:lnTo>
                    <a:pt x="4241" y="7601"/>
                  </a:lnTo>
                  <a:cubicBezTo>
                    <a:pt x="8906" y="13146"/>
                    <a:pt x="15789" y="16310"/>
                    <a:pt x="23030" y="16310"/>
                  </a:cubicBezTo>
                  <a:lnTo>
                    <a:pt x="154195" y="16310"/>
                  </a:lnTo>
                  <a:cubicBezTo>
                    <a:pt x="161436" y="16310"/>
                    <a:pt x="168286" y="13146"/>
                    <a:pt x="172984" y="7601"/>
                  </a:cubicBezTo>
                  <a:lnTo>
                    <a:pt x="175756" y="4339"/>
                  </a:lnTo>
                  <a:cubicBezTo>
                    <a:pt x="177224" y="2610"/>
                    <a:pt x="176017" y="0"/>
                    <a:pt x="1737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>
              <a:extLst>
                <a:ext uri="{FF2B5EF4-FFF2-40B4-BE49-F238E27FC236}">
                  <a16:creationId xmlns:a16="http://schemas.microsoft.com/office/drawing/2014/main" id="{1FBD97F1-15D6-C5A2-7A38-7BB5FD2D5654}"/>
                </a:ext>
              </a:extLst>
            </p:cNvPr>
            <p:cNvSpPr/>
            <p:nvPr/>
          </p:nvSpPr>
          <p:spPr>
            <a:xfrm>
              <a:off x="4710300" y="5049550"/>
              <a:ext cx="890550" cy="407775"/>
            </a:xfrm>
            <a:custGeom>
              <a:avLst/>
              <a:gdLst/>
              <a:ahLst/>
              <a:cxnLst/>
              <a:rect l="l" t="t" r="r" b="b"/>
              <a:pathLst>
                <a:path w="35622" h="16311" extrusionOk="0">
                  <a:moveTo>
                    <a:pt x="19572" y="0"/>
                  </a:moveTo>
                  <a:cubicBezTo>
                    <a:pt x="21790" y="0"/>
                    <a:pt x="23030" y="2610"/>
                    <a:pt x="21562" y="4339"/>
                  </a:cubicBezTo>
                  <a:lnTo>
                    <a:pt x="18789" y="7601"/>
                  </a:lnTo>
                  <a:cubicBezTo>
                    <a:pt x="14092" y="13146"/>
                    <a:pt x="7209" y="16310"/>
                    <a:pt x="0" y="16310"/>
                  </a:cubicBezTo>
                  <a:lnTo>
                    <a:pt x="12592" y="16310"/>
                  </a:lnTo>
                  <a:cubicBezTo>
                    <a:pt x="19833" y="16310"/>
                    <a:pt x="26683" y="13146"/>
                    <a:pt x="31381" y="7601"/>
                  </a:cubicBezTo>
                  <a:lnTo>
                    <a:pt x="34153" y="4339"/>
                  </a:lnTo>
                  <a:cubicBezTo>
                    <a:pt x="35621" y="2610"/>
                    <a:pt x="34414" y="0"/>
                    <a:pt x="32164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>
              <a:extLst>
                <a:ext uri="{FF2B5EF4-FFF2-40B4-BE49-F238E27FC236}">
                  <a16:creationId xmlns:a16="http://schemas.microsoft.com/office/drawing/2014/main" id="{D3E095B4-5A6D-4F6B-635A-4B8DAB92C551}"/>
                </a:ext>
              </a:extLst>
            </p:cNvPr>
            <p:cNvSpPr/>
            <p:nvPr/>
          </p:nvSpPr>
          <p:spPr>
            <a:xfrm>
              <a:off x="2869725" y="3523750"/>
              <a:ext cx="1091975" cy="356400"/>
            </a:xfrm>
            <a:custGeom>
              <a:avLst/>
              <a:gdLst/>
              <a:ahLst/>
              <a:cxnLst/>
              <a:rect l="l" t="t" r="r" b="b"/>
              <a:pathLst>
                <a:path w="43679" h="14256" extrusionOk="0">
                  <a:moveTo>
                    <a:pt x="1436" y="0"/>
                  </a:moveTo>
                  <a:cubicBezTo>
                    <a:pt x="653" y="0"/>
                    <a:pt x="0" y="620"/>
                    <a:pt x="0" y="1436"/>
                  </a:cubicBezTo>
                  <a:lnTo>
                    <a:pt x="0" y="12820"/>
                  </a:lnTo>
                  <a:cubicBezTo>
                    <a:pt x="0" y="13636"/>
                    <a:pt x="653" y="14255"/>
                    <a:pt x="1436" y="14255"/>
                  </a:cubicBezTo>
                  <a:lnTo>
                    <a:pt x="42243" y="14255"/>
                  </a:lnTo>
                  <a:cubicBezTo>
                    <a:pt x="43026" y="14255"/>
                    <a:pt x="43678" y="13636"/>
                    <a:pt x="43678" y="12820"/>
                  </a:cubicBezTo>
                  <a:lnTo>
                    <a:pt x="43678" y="1436"/>
                  </a:lnTo>
                  <a:cubicBezTo>
                    <a:pt x="43678" y="620"/>
                    <a:pt x="43026" y="0"/>
                    <a:pt x="4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>
              <a:extLst>
                <a:ext uri="{FF2B5EF4-FFF2-40B4-BE49-F238E27FC236}">
                  <a16:creationId xmlns:a16="http://schemas.microsoft.com/office/drawing/2014/main" id="{4F759078-B61C-827B-06A7-5983D933C9E0}"/>
                </a:ext>
              </a:extLst>
            </p:cNvPr>
            <p:cNvSpPr/>
            <p:nvPr/>
          </p:nvSpPr>
          <p:spPr>
            <a:xfrm>
              <a:off x="3619975" y="3523750"/>
              <a:ext cx="341725" cy="356400"/>
            </a:xfrm>
            <a:custGeom>
              <a:avLst/>
              <a:gdLst/>
              <a:ahLst/>
              <a:cxnLst/>
              <a:rect l="l" t="t" r="r" b="b"/>
              <a:pathLst>
                <a:path w="13669" h="14256" extrusionOk="0">
                  <a:moveTo>
                    <a:pt x="1" y="0"/>
                  </a:moveTo>
                  <a:cubicBezTo>
                    <a:pt x="783" y="0"/>
                    <a:pt x="1436" y="620"/>
                    <a:pt x="1436" y="1436"/>
                  </a:cubicBezTo>
                  <a:lnTo>
                    <a:pt x="1436" y="12820"/>
                  </a:lnTo>
                  <a:cubicBezTo>
                    <a:pt x="1436" y="13636"/>
                    <a:pt x="783" y="14255"/>
                    <a:pt x="1" y="14255"/>
                  </a:cubicBezTo>
                  <a:lnTo>
                    <a:pt x="12233" y="14255"/>
                  </a:lnTo>
                  <a:cubicBezTo>
                    <a:pt x="13016" y="14255"/>
                    <a:pt x="13668" y="13636"/>
                    <a:pt x="13668" y="12820"/>
                  </a:cubicBezTo>
                  <a:lnTo>
                    <a:pt x="13668" y="1436"/>
                  </a:lnTo>
                  <a:cubicBezTo>
                    <a:pt x="13668" y="620"/>
                    <a:pt x="13016" y="0"/>
                    <a:pt x="12233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>
              <a:extLst>
                <a:ext uri="{FF2B5EF4-FFF2-40B4-BE49-F238E27FC236}">
                  <a16:creationId xmlns:a16="http://schemas.microsoft.com/office/drawing/2014/main" id="{AE530AA3-5105-65E1-6198-2FB699714991}"/>
                </a:ext>
              </a:extLst>
            </p:cNvPr>
            <p:cNvSpPr/>
            <p:nvPr/>
          </p:nvSpPr>
          <p:spPr>
            <a:xfrm>
              <a:off x="4941075" y="656450"/>
              <a:ext cx="314825" cy="314825"/>
            </a:xfrm>
            <a:custGeom>
              <a:avLst/>
              <a:gdLst/>
              <a:ahLst/>
              <a:cxnLst/>
              <a:rect l="l" t="t" r="r" b="b"/>
              <a:pathLst>
                <a:path w="12593" h="12593" extrusionOk="0">
                  <a:moveTo>
                    <a:pt x="6296" y="1"/>
                  </a:moveTo>
                  <a:cubicBezTo>
                    <a:pt x="2839" y="1"/>
                    <a:pt x="1" y="2839"/>
                    <a:pt x="1" y="6297"/>
                  </a:cubicBezTo>
                  <a:cubicBezTo>
                    <a:pt x="1" y="9787"/>
                    <a:pt x="2839" y="12592"/>
                    <a:pt x="6296" y="12592"/>
                  </a:cubicBezTo>
                  <a:cubicBezTo>
                    <a:pt x="9787" y="12592"/>
                    <a:pt x="12592" y="9787"/>
                    <a:pt x="12592" y="6297"/>
                  </a:cubicBezTo>
                  <a:cubicBezTo>
                    <a:pt x="12592" y="2839"/>
                    <a:pt x="9787" y="1"/>
                    <a:pt x="6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>
              <a:extLst>
                <a:ext uri="{FF2B5EF4-FFF2-40B4-BE49-F238E27FC236}">
                  <a16:creationId xmlns:a16="http://schemas.microsoft.com/office/drawing/2014/main" id="{2653E7E1-0269-E622-6942-F87DEB94B0C8}"/>
                </a:ext>
              </a:extLst>
            </p:cNvPr>
            <p:cNvSpPr/>
            <p:nvPr/>
          </p:nvSpPr>
          <p:spPr>
            <a:xfrm>
              <a:off x="4574925" y="1056875"/>
              <a:ext cx="314800" cy="315625"/>
            </a:xfrm>
            <a:custGeom>
              <a:avLst/>
              <a:gdLst/>
              <a:ahLst/>
              <a:cxnLst/>
              <a:rect l="l" t="t" r="r" b="b"/>
              <a:pathLst>
                <a:path w="12592" h="12625" extrusionOk="0">
                  <a:moveTo>
                    <a:pt x="6296" y="0"/>
                  </a:moveTo>
                  <a:cubicBezTo>
                    <a:pt x="2806" y="0"/>
                    <a:pt x="0" y="2838"/>
                    <a:pt x="0" y="6329"/>
                  </a:cubicBezTo>
                  <a:cubicBezTo>
                    <a:pt x="0" y="9786"/>
                    <a:pt x="2806" y="12624"/>
                    <a:pt x="6296" y="12624"/>
                  </a:cubicBezTo>
                  <a:cubicBezTo>
                    <a:pt x="9786" y="12624"/>
                    <a:pt x="12592" y="9786"/>
                    <a:pt x="12592" y="6329"/>
                  </a:cubicBezTo>
                  <a:cubicBezTo>
                    <a:pt x="12592" y="2838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>
              <a:extLst>
                <a:ext uri="{FF2B5EF4-FFF2-40B4-BE49-F238E27FC236}">
                  <a16:creationId xmlns:a16="http://schemas.microsoft.com/office/drawing/2014/main" id="{89B90BFD-3D32-35CA-C3F2-606655830498}"/>
                </a:ext>
              </a:extLst>
            </p:cNvPr>
            <p:cNvSpPr/>
            <p:nvPr/>
          </p:nvSpPr>
          <p:spPr>
            <a:xfrm>
              <a:off x="5098475" y="1183275"/>
              <a:ext cx="315625" cy="314800"/>
            </a:xfrm>
            <a:custGeom>
              <a:avLst/>
              <a:gdLst/>
              <a:ahLst/>
              <a:cxnLst/>
              <a:rect l="l" t="t" r="r" b="b"/>
              <a:pathLst>
                <a:path w="12625" h="12592" extrusionOk="0">
                  <a:moveTo>
                    <a:pt x="6296" y="0"/>
                  </a:moveTo>
                  <a:cubicBezTo>
                    <a:pt x="2838" y="0"/>
                    <a:pt x="0" y="2806"/>
                    <a:pt x="0" y="6296"/>
                  </a:cubicBezTo>
                  <a:cubicBezTo>
                    <a:pt x="0" y="9786"/>
                    <a:pt x="2838" y="12592"/>
                    <a:pt x="6296" y="12592"/>
                  </a:cubicBezTo>
                  <a:cubicBezTo>
                    <a:pt x="9786" y="12592"/>
                    <a:pt x="12624" y="9786"/>
                    <a:pt x="12624" y="6296"/>
                  </a:cubicBezTo>
                  <a:cubicBezTo>
                    <a:pt x="12624" y="2806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>
              <a:extLst>
                <a:ext uri="{FF2B5EF4-FFF2-40B4-BE49-F238E27FC236}">
                  <a16:creationId xmlns:a16="http://schemas.microsoft.com/office/drawing/2014/main" id="{75D3D711-73A5-939E-CA5D-74C25936A19E}"/>
                </a:ext>
              </a:extLst>
            </p:cNvPr>
            <p:cNvSpPr/>
            <p:nvPr/>
          </p:nvSpPr>
          <p:spPr>
            <a:xfrm>
              <a:off x="4732325" y="1604075"/>
              <a:ext cx="314800" cy="315625"/>
            </a:xfrm>
            <a:custGeom>
              <a:avLst/>
              <a:gdLst/>
              <a:ahLst/>
              <a:cxnLst/>
              <a:rect l="l" t="t" r="r" b="b"/>
              <a:pathLst>
                <a:path w="12592" h="12625" extrusionOk="0">
                  <a:moveTo>
                    <a:pt x="6296" y="0"/>
                  </a:moveTo>
                  <a:cubicBezTo>
                    <a:pt x="2805" y="0"/>
                    <a:pt x="0" y="2838"/>
                    <a:pt x="0" y="6329"/>
                  </a:cubicBezTo>
                  <a:cubicBezTo>
                    <a:pt x="0" y="9786"/>
                    <a:pt x="2805" y="12624"/>
                    <a:pt x="6296" y="12624"/>
                  </a:cubicBezTo>
                  <a:cubicBezTo>
                    <a:pt x="9786" y="12624"/>
                    <a:pt x="12591" y="9786"/>
                    <a:pt x="12591" y="6329"/>
                  </a:cubicBezTo>
                  <a:cubicBezTo>
                    <a:pt x="12591" y="2838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>
              <a:extLst>
                <a:ext uri="{FF2B5EF4-FFF2-40B4-BE49-F238E27FC236}">
                  <a16:creationId xmlns:a16="http://schemas.microsoft.com/office/drawing/2014/main" id="{97D6C9E0-BB25-9A00-5419-4A798D81B02C}"/>
                </a:ext>
              </a:extLst>
            </p:cNvPr>
            <p:cNvSpPr/>
            <p:nvPr/>
          </p:nvSpPr>
          <p:spPr>
            <a:xfrm>
              <a:off x="5288475" y="1750050"/>
              <a:ext cx="315625" cy="315625"/>
            </a:xfrm>
            <a:custGeom>
              <a:avLst/>
              <a:gdLst/>
              <a:ahLst/>
              <a:cxnLst/>
              <a:rect l="l" t="t" r="r" b="b"/>
              <a:pathLst>
                <a:path w="12625" h="12625" extrusionOk="0">
                  <a:moveTo>
                    <a:pt x="6296" y="0"/>
                  </a:moveTo>
                  <a:cubicBezTo>
                    <a:pt x="2839" y="0"/>
                    <a:pt x="1" y="2838"/>
                    <a:pt x="1" y="6328"/>
                  </a:cubicBezTo>
                  <a:cubicBezTo>
                    <a:pt x="1" y="9786"/>
                    <a:pt x="2839" y="12624"/>
                    <a:pt x="6296" y="12624"/>
                  </a:cubicBezTo>
                  <a:cubicBezTo>
                    <a:pt x="9787" y="12624"/>
                    <a:pt x="12625" y="9786"/>
                    <a:pt x="12625" y="6328"/>
                  </a:cubicBezTo>
                  <a:cubicBezTo>
                    <a:pt x="12625" y="2838"/>
                    <a:pt x="9787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>
              <a:extLst>
                <a:ext uri="{FF2B5EF4-FFF2-40B4-BE49-F238E27FC236}">
                  <a16:creationId xmlns:a16="http://schemas.microsoft.com/office/drawing/2014/main" id="{6EE20D42-E112-78C6-C077-EDC12A8A4966}"/>
                </a:ext>
              </a:extLst>
            </p:cNvPr>
            <p:cNvSpPr/>
            <p:nvPr/>
          </p:nvSpPr>
          <p:spPr>
            <a:xfrm>
              <a:off x="5641600" y="1329250"/>
              <a:ext cx="314800" cy="314800"/>
            </a:xfrm>
            <a:custGeom>
              <a:avLst/>
              <a:gdLst/>
              <a:ahLst/>
              <a:cxnLst/>
              <a:rect l="l" t="t" r="r" b="b"/>
              <a:pathLst>
                <a:path w="12592" h="12592" extrusionOk="0">
                  <a:moveTo>
                    <a:pt x="6296" y="0"/>
                  </a:moveTo>
                  <a:cubicBezTo>
                    <a:pt x="2806" y="0"/>
                    <a:pt x="0" y="2806"/>
                    <a:pt x="0" y="6296"/>
                  </a:cubicBezTo>
                  <a:cubicBezTo>
                    <a:pt x="0" y="9786"/>
                    <a:pt x="2806" y="12592"/>
                    <a:pt x="6296" y="12592"/>
                  </a:cubicBezTo>
                  <a:cubicBezTo>
                    <a:pt x="9786" y="12592"/>
                    <a:pt x="12591" y="9786"/>
                    <a:pt x="12591" y="6296"/>
                  </a:cubicBezTo>
                  <a:cubicBezTo>
                    <a:pt x="12591" y="2806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>
              <a:extLst>
                <a:ext uri="{FF2B5EF4-FFF2-40B4-BE49-F238E27FC236}">
                  <a16:creationId xmlns:a16="http://schemas.microsoft.com/office/drawing/2014/main" id="{D90B3454-9F40-489A-C04F-B468591D8CC9}"/>
                </a:ext>
              </a:extLst>
            </p:cNvPr>
            <p:cNvSpPr/>
            <p:nvPr/>
          </p:nvSpPr>
          <p:spPr>
            <a:xfrm>
              <a:off x="5516000" y="801625"/>
              <a:ext cx="315625" cy="314800"/>
            </a:xfrm>
            <a:custGeom>
              <a:avLst/>
              <a:gdLst/>
              <a:ahLst/>
              <a:cxnLst/>
              <a:rect l="l" t="t" r="r" b="b"/>
              <a:pathLst>
                <a:path w="12625" h="12592" extrusionOk="0">
                  <a:moveTo>
                    <a:pt x="6329" y="0"/>
                  </a:moveTo>
                  <a:cubicBezTo>
                    <a:pt x="2839" y="0"/>
                    <a:pt x="1" y="2806"/>
                    <a:pt x="1" y="6296"/>
                  </a:cubicBezTo>
                  <a:cubicBezTo>
                    <a:pt x="1" y="9786"/>
                    <a:pt x="2839" y="12592"/>
                    <a:pt x="6329" y="12592"/>
                  </a:cubicBezTo>
                  <a:cubicBezTo>
                    <a:pt x="9787" y="12592"/>
                    <a:pt x="12625" y="9786"/>
                    <a:pt x="12625" y="6296"/>
                  </a:cubicBezTo>
                  <a:cubicBezTo>
                    <a:pt x="12625" y="2806"/>
                    <a:pt x="9787" y="0"/>
                    <a:pt x="6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492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>
          <a:extLst>
            <a:ext uri="{FF2B5EF4-FFF2-40B4-BE49-F238E27FC236}">
              <a16:creationId xmlns:a16="http://schemas.microsoft.com/office/drawing/2014/main" id="{B8605B76-C467-1532-A193-14EA10CA1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8">
            <a:extLst>
              <a:ext uri="{FF2B5EF4-FFF2-40B4-BE49-F238E27FC236}">
                <a16:creationId xmlns:a16="http://schemas.microsoft.com/office/drawing/2014/main" id="{A3E43922-0C97-2B59-05EE-1AED26FDE9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Indikasi Persalinan </a:t>
            </a:r>
            <a:endParaRPr dirty="0"/>
          </a:p>
        </p:txBody>
      </p:sp>
      <p:sp>
        <p:nvSpPr>
          <p:cNvPr id="1384" name="Google Shape;1384;p38">
            <a:extLst>
              <a:ext uri="{FF2B5EF4-FFF2-40B4-BE49-F238E27FC236}">
                <a16:creationId xmlns:a16="http://schemas.microsoft.com/office/drawing/2014/main" id="{4DC94C61-C11E-224B-185A-43DDC55FB3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1182" y="1962697"/>
            <a:ext cx="3086700" cy="361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sz="2400" dirty="0"/>
              <a:t>Usia kehamilan </a:t>
            </a:r>
            <a:r>
              <a:rPr lang="en-ID" sz="2400" dirty="0"/>
              <a:t>≥37 </a:t>
            </a:r>
            <a:r>
              <a:rPr lang="en-ID" sz="2400" dirty="0" err="1"/>
              <a:t>minggu</a:t>
            </a:r>
            <a:endParaRPr sz="2400" dirty="0"/>
          </a:p>
        </p:txBody>
      </p:sp>
      <p:sp>
        <p:nvSpPr>
          <p:cNvPr id="1385" name="Google Shape;1385;p38">
            <a:extLst>
              <a:ext uri="{FF2B5EF4-FFF2-40B4-BE49-F238E27FC236}">
                <a16:creationId xmlns:a16="http://schemas.microsoft.com/office/drawing/2014/main" id="{A3002E02-C64A-3C72-A06C-24587B5FC05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366035" y="1227751"/>
            <a:ext cx="3086700" cy="13234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Preeklamsia tanpa respon terhadap terapi</a:t>
            </a:r>
            <a:endParaRPr sz="2400" dirty="0"/>
          </a:p>
        </p:txBody>
      </p:sp>
      <p:sp>
        <p:nvSpPr>
          <p:cNvPr id="1388" name="Google Shape;1388;p38">
            <a:extLst>
              <a:ext uri="{FF2B5EF4-FFF2-40B4-BE49-F238E27FC236}">
                <a16:creationId xmlns:a16="http://schemas.microsoft.com/office/drawing/2014/main" id="{5809534F-20E0-DBA4-F449-09BD00A1FEF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492649" y="3457537"/>
            <a:ext cx="30867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</a:t>
            </a:r>
            <a:r>
              <a:rPr lang="en-ID" sz="2400" dirty="0" err="1"/>
              <a:t>anda</a:t>
            </a:r>
            <a:r>
              <a:rPr lang="en-ID" sz="2400" dirty="0"/>
              <a:t> </a:t>
            </a:r>
            <a:r>
              <a:rPr lang="en-ID" sz="2400" dirty="0" err="1"/>
              <a:t>Gawat</a:t>
            </a:r>
            <a:r>
              <a:rPr lang="en-ID" sz="2400" dirty="0"/>
              <a:t> Janin/</a:t>
            </a:r>
            <a:r>
              <a:rPr lang="en-ID" sz="2400" dirty="0" err="1"/>
              <a:t>ibu</a:t>
            </a:r>
            <a:endParaRPr sz="2400" dirty="0"/>
          </a:p>
        </p:txBody>
      </p:sp>
      <p:sp>
        <p:nvSpPr>
          <p:cNvPr id="1389" name="Google Shape;1389;p38">
            <a:extLst>
              <a:ext uri="{FF2B5EF4-FFF2-40B4-BE49-F238E27FC236}">
                <a16:creationId xmlns:a16="http://schemas.microsoft.com/office/drawing/2014/main" id="{A5FECBF1-CC3E-BB7D-BA82-1D9C28E6BBD7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380755" y="3437274"/>
            <a:ext cx="30867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Hellp syndrome</a:t>
            </a:r>
            <a:endParaRPr sz="2400" dirty="0"/>
          </a:p>
        </p:txBody>
      </p:sp>
      <p:sp>
        <p:nvSpPr>
          <p:cNvPr id="1392" name="Google Shape;1392;p38">
            <a:extLst>
              <a:ext uri="{FF2B5EF4-FFF2-40B4-BE49-F238E27FC236}">
                <a16:creationId xmlns:a16="http://schemas.microsoft.com/office/drawing/2014/main" id="{9F8BEE5B-737D-633F-1F9A-47E23432C388}"/>
              </a:ext>
            </a:extLst>
          </p:cNvPr>
          <p:cNvSpPr/>
          <p:nvPr/>
        </p:nvSpPr>
        <p:spPr>
          <a:xfrm>
            <a:off x="4609506" y="1519228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93" name="Google Shape;1393;p38">
            <a:extLst>
              <a:ext uri="{FF2B5EF4-FFF2-40B4-BE49-F238E27FC236}">
                <a16:creationId xmlns:a16="http://schemas.microsoft.com/office/drawing/2014/main" id="{1180C929-7E08-FEC1-63CA-3F66A28A1F8F}"/>
              </a:ext>
            </a:extLst>
          </p:cNvPr>
          <p:cNvSpPr/>
          <p:nvPr/>
        </p:nvSpPr>
        <p:spPr>
          <a:xfrm>
            <a:off x="805027" y="1499062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94" name="Google Shape;1394;p38">
            <a:extLst>
              <a:ext uri="{FF2B5EF4-FFF2-40B4-BE49-F238E27FC236}">
                <a16:creationId xmlns:a16="http://schemas.microsoft.com/office/drawing/2014/main" id="{FB7F65DB-1682-42A4-2FF6-A9FE0C96A176}"/>
              </a:ext>
            </a:extLst>
          </p:cNvPr>
          <p:cNvSpPr/>
          <p:nvPr/>
        </p:nvSpPr>
        <p:spPr>
          <a:xfrm>
            <a:off x="4587884" y="3230630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95" name="Google Shape;1395;p38">
            <a:extLst>
              <a:ext uri="{FF2B5EF4-FFF2-40B4-BE49-F238E27FC236}">
                <a16:creationId xmlns:a16="http://schemas.microsoft.com/office/drawing/2014/main" id="{0A876E07-D3A6-21F9-500A-CA8AD17C82B1}"/>
              </a:ext>
            </a:extLst>
          </p:cNvPr>
          <p:cNvSpPr/>
          <p:nvPr/>
        </p:nvSpPr>
        <p:spPr>
          <a:xfrm>
            <a:off x="757349" y="3048277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grpSp>
        <p:nvGrpSpPr>
          <p:cNvPr id="1396" name="Google Shape;1396;p38">
            <a:extLst>
              <a:ext uri="{FF2B5EF4-FFF2-40B4-BE49-F238E27FC236}">
                <a16:creationId xmlns:a16="http://schemas.microsoft.com/office/drawing/2014/main" id="{6E3D42EB-F21E-09CB-9739-510B4FE3C52C}"/>
              </a:ext>
            </a:extLst>
          </p:cNvPr>
          <p:cNvGrpSpPr/>
          <p:nvPr/>
        </p:nvGrpSpPr>
        <p:grpSpPr>
          <a:xfrm>
            <a:off x="4814716" y="3331321"/>
            <a:ext cx="196958" cy="371316"/>
            <a:chOff x="7929642" y="3448292"/>
            <a:chExt cx="182082" cy="343239"/>
          </a:xfrm>
        </p:grpSpPr>
        <p:sp>
          <p:nvSpPr>
            <p:cNvPr id="1397" name="Google Shape;1397;p38">
              <a:extLst>
                <a:ext uri="{FF2B5EF4-FFF2-40B4-BE49-F238E27FC236}">
                  <a16:creationId xmlns:a16="http://schemas.microsoft.com/office/drawing/2014/main" id="{F70D03C7-6708-294B-E641-455E487FA064}"/>
                </a:ext>
              </a:extLst>
            </p:cNvPr>
            <p:cNvSpPr/>
            <p:nvPr/>
          </p:nvSpPr>
          <p:spPr>
            <a:xfrm>
              <a:off x="7929642" y="3460200"/>
              <a:ext cx="162561" cy="331331"/>
            </a:xfrm>
            <a:custGeom>
              <a:avLst/>
              <a:gdLst/>
              <a:ahLst/>
              <a:cxnLst/>
              <a:rect l="l" t="t" r="r" b="b"/>
              <a:pathLst>
                <a:path w="4955" h="10100" extrusionOk="0">
                  <a:moveTo>
                    <a:pt x="3777" y="0"/>
                  </a:moveTo>
                  <a:cubicBezTo>
                    <a:pt x="3203" y="0"/>
                    <a:pt x="2597" y="331"/>
                    <a:pt x="2430" y="717"/>
                  </a:cubicBezTo>
                  <a:cubicBezTo>
                    <a:pt x="2334" y="1027"/>
                    <a:pt x="2096" y="2598"/>
                    <a:pt x="2501" y="2718"/>
                  </a:cubicBezTo>
                  <a:cubicBezTo>
                    <a:pt x="2583" y="2743"/>
                    <a:pt x="2666" y="2752"/>
                    <a:pt x="2748" y="2752"/>
                  </a:cubicBezTo>
                  <a:cubicBezTo>
                    <a:pt x="2953" y="2752"/>
                    <a:pt x="3142" y="2694"/>
                    <a:pt x="3240" y="2694"/>
                  </a:cubicBezTo>
                  <a:cubicBezTo>
                    <a:pt x="3285" y="2694"/>
                    <a:pt x="3311" y="2706"/>
                    <a:pt x="3311" y="2741"/>
                  </a:cubicBezTo>
                  <a:cubicBezTo>
                    <a:pt x="3287" y="3075"/>
                    <a:pt x="3573" y="4051"/>
                    <a:pt x="2215" y="4504"/>
                  </a:cubicBezTo>
                  <a:cubicBezTo>
                    <a:pt x="1906" y="4670"/>
                    <a:pt x="1715" y="4980"/>
                    <a:pt x="1739" y="5337"/>
                  </a:cubicBezTo>
                  <a:cubicBezTo>
                    <a:pt x="1739" y="5551"/>
                    <a:pt x="1811" y="5766"/>
                    <a:pt x="1763" y="5980"/>
                  </a:cubicBezTo>
                  <a:cubicBezTo>
                    <a:pt x="1691" y="6194"/>
                    <a:pt x="1501" y="6290"/>
                    <a:pt x="1310" y="6433"/>
                  </a:cubicBezTo>
                  <a:cubicBezTo>
                    <a:pt x="596" y="6956"/>
                    <a:pt x="120" y="7790"/>
                    <a:pt x="48" y="8695"/>
                  </a:cubicBezTo>
                  <a:cubicBezTo>
                    <a:pt x="1" y="9195"/>
                    <a:pt x="144" y="9695"/>
                    <a:pt x="453" y="10100"/>
                  </a:cubicBezTo>
                  <a:lnTo>
                    <a:pt x="4311" y="10100"/>
                  </a:lnTo>
                  <a:cubicBezTo>
                    <a:pt x="4335" y="10100"/>
                    <a:pt x="4359" y="10076"/>
                    <a:pt x="4359" y="10052"/>
                  </a:cubicBezTo>
                  <a:cubicBezTo>
                    <a:pt x="4121" y="9457"/>
                    <a:pt x="4049" y="8814"/>
                    <a:pt x="4144" y="8171"/>
                  </a:cubicBezTo>
                  <a:cubicBezTo>
                    <a:pt x="4287" y="7218"/>
                    <a:pt x="4835" y="6337"/>
                    <a:pt x="4835" y="5361"/>
                  </a:cubicBezTo>
                  <a:cubicBezTo>
                    <a:pt x="4835" y="4551"/>
                    <a:pt x="4430" y="3742"/>
                    <a:pt x="4549" y="2932"/>
                  </a:cubicBezTo>
                  <a:cubicBezTo>
                    <a:pt x="4621" y="2575"/>
                    <a:pt x="4716" y="2241"/>
                    <a:pt x="4835" y="1932"/>
                  </a:cubicBezTo>
                  <a:cubicBezTo>
                    <a:pt x="4954" y="1598"/>
                    <a:pt x="4954" y="1241"/>
                    <a:pt x="4883" y="884"/>
                  </a:cubicBezTo>
                  <a:cubicBezTo>
                    <a:pt x="4729" y="239"/>
                    <a:pt x="4265" y="0"/>
                    <a:pt x="377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>
              <a:extLst>
                <a:ext uri="{FF2B5EF4-FFF2-40B4-BE49-F238E27FC236}">
                  <a16:creationId xmlns:a16="http://schemas.microsoft.com/office/drawing/2014/main" id="{D50EA6B7-72AE-6200-79D9-3DDB567E4139}"/>
                </a:ext>
              </a:extLst>
            </p:cNvPr>
            <p:cNvSpPr/>
            <p:nvPr/>
          </p:nvSpPr>
          <p:spPr>
            <a:xfrm>
              <a:off x="8041384" y="3459971"/>
              <a:ext cx="50819" cy="331560"/>
            </a:xfrm>
            <a:custGeom>
              <a:avLst/>
              <a:gdLst/>
              <a:ahLst/>
              <a:cxnLst/>
              <a:rect l="l" t="t" r="r" b="b"/>
              <a:pathLst>
                <a:path w="1549" h="10107" extrusionOk="0">
                  <a:moveTo>
                    <a:pt x="343" y="1"/>
                  </a:moveTo>
                  <a:cubicBezTo>
                    <a:pt x="237" y="1"/>
                    <a:pt x="130" y="12"/>
                    <a:pt x="24" y="33"/>
                  </a:cubicBezTo>
                  <a:cubicBezTo>
                    <a:pt x="453" y="129"/>
                    <a:pt x="762" y="486"/>
                    <a:pt x="834" y="891"/>
                  </a:cubicBezTo>
                  <a:cubicBezTo>
                    <a:pt x="905" y="1248"/>
                    <a:pt x="905" y="1605"/>
                    <a:pt x="786" y="1939"/>
                  </a:cubicBezTo>
                  <a:cubicBezTo>
                    <a:pt x="667" y="2248"/>
                    <a:pt x="572" y="2582"/>
                    <a:pt x="500" y="2939"/>
                  </a:cubicBezTo>
                  <a:cubicBezTo>
                    <a:pt x="381" y="3749"/>
                    <a:pt x="762" y="4558"/>
                    <a:pt x="762" y="5368"/>
                  </a:cubicBezTo>
                  <a:cubicBezTo>
                    <a:pt x="762" y="6344"/>
                    <a:pt x="238" y="7225"/>
                    <a:pt x="95" y="8178"/>
                  </a:cubicBezTo>
                  <a:cubicBezTo>
                    <a:pt x="0" y="8821"/>
                    <a:pt x="72" y="9464"/>
                    <a:pt x="310" y="10059"/>
                  </a:cubicBezTo>
                  <a:cubicBezTo>
                    <a:pt x="310" y="10083"/>
                    <a:pt x="286" y="10107"/>
                    <a:pt x="262" y="10107"/>
                  </a:cubicBezTo>
                  <a:lnTo>
                    <a:pt x="905" y="10107"/>
                  </a:lnTo>
                  <a:cubicBezTo>
                    <a:pt x="929" y="10107"/>
                    <a:pt x="929" y="10083"/>
                    <a:pt x="929" y="10059"/>
                  </a:cubicBezTo>
                  <a:cubicBezTo>
                    <a:pt x="691" y="9464"/>
                    <a:pt x="643" y="8821"/>
                    <a:pt x="738" y="8178"/>
                  </a:cubicBezTo>
                  <a:cubicBezTo>
                    <a:pt x="881" y="7225"/>
                    <a:pt x="1405" y="6344"/>
                    <a:pt x="1405" y="5368"/>
                  </a:cubicBezTo>
                  <a:cubicBezTo>
                    <a:pt x="1405" y="4558"/>
                    <a:pt x="1000" y="3749"/>
                    <a:pt x="1119" y="2939"/>
                  </a:cubicBezTo>
                  <a:cubicBezTo>
                    <a:pt x="1191" y="2582"/>
                    <a:pt x="1286" y="2248"/>
                    <a:pt x="1429" y="1939"/>
                  </a:cubicBezTo>
                  <a:cubicBezTo>
                    <a:pt x="1524" y="1605"/>
                    <a:pt x="1548" y="1248"/>
                    <a:pt x="1477" y="891"/>
                  </a:cubicBezTo>
                  <a:cubicBezTo>
                    <a:pt x="1300" y="245"/>
                    <a:pt x="834" y="1"/>
                    <a:pt x="343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>
              <a:extLst>
                <a:ext uri="{FF2B5EF4-FFF2-40B4-BE49-F238E27FC236}">
                  <a16:creationId xmlns:a16="http://schemas.microsoft.com/office/drawing/2014/main" id="{78996026-8CB9-3421-721C-5D5AEC8982C2}"/>
                </a:ext>
              </a:extLst>
            </p:cNvPr>
            <p:cNvSpPr/>
            <p:nvPr/>
          </p:nvSpPr>
          <p:spPr>
            <a:xfrm>
              <a:off x="7965599" y="3695282"/>
              <a:ext cx="71914" cy="77518"/>
            </a:xfrm>
            <a:custGeom>
              <a:avLst/>
              <a:gdLst/>
              <a:ahLst/>
              <a:cxnLst/>
              <a:rect l="l" t="t" r="r" b="b"/>
              <a:pathLst>
                <a:path w="2192" h="2363" extrusionOk="0">
                  <a:moveTo>
                    <a:pt x="1595" y="0"/>
                  </a:moveTo>
                  <a:cubicBezTo>
                    <a:pt x="1429" y="0"/>
                    <a:pt x="1271" y="71"/>
                    <a:pt x="1167" y="195"/>
                  </a:cubicBezTo>
                  <a:cubicBezTo>
                    <a:pt x="1048" y="338"/>
                    <a:pt x="976" y="481"/>
                    <a:pt x="929" y="648"/>
                  </a:cubicBezTo>
                  <a:cubicBezTo>
                    <a:pt x="917" y="660"/>
                    <a:pt x="905" y="666"/>
                    <a:pt x="896" y="666"/>
                  </a:cubicBezTo>
                  <a:cubicBezTo>
                    <a:pt x="887" y="666"/>
                    <a:pt x="881" y="660"/>
                    <a:pt x="881" y="648"/>
                  </a:cubicBezTo>
                  <a:cubicBezTo>
                    <a:pt x="794" y="573"/>
                    <a:pt x="687" y="537"/>
                    <a:pt x="578" y="537"/>
                  </a:cubicBezTo>
                  <a:cubicBezTo>
                    <a:pt x="479" y="537"/>
                    <a:pt x="377" y="567"/>
                    <a:pt x="286" y="624"/>
                  </a:cubicBezTo>
                  <a:cubicBezTo>
                    <a:pt x="95" y="767"/>
                    <a:pt x="0" y="1005"/>
                    <a:pt x="24" y="1219"/>
                  </a:cubicBezTo>
                  <a:lnTo>
                    <a:pt x="24" y="1243"/>
                  </a:lnTo>
                  <a:cubicBezTo>
                    <a:pt x="143" y="2053"/>
                    <a:pt x="1048" y="2315"/>
                    <a:pt x="1215" y="2362"/>
                  </a:cubicBezTo>
                  <a:cubicBezTo>
                    <a:pt x="1238" y="2362"/>
                    <a:pt x="1238" y="2362"/>
                    <a:pt x="1238" y="2339"/>
                  </a:cubicBezTo>
                  <a:cubicBezTo>
                    <a:pt x="1310" y="2053"/>
                    <a:pt x="1429" y="1767"/>
                    <a:pt x="1619" y="1529"/>
                  </a:cubicBezTo>
                  <a:cubicBezTo>
                    <a:pt x="1858" y="1315"/>
                    <a:pt x="2024" y="1053"/>
                    <a:pt x="2120" y="743"/>
                  </a:cubicBezTo>
                  <a:cubicBezTo>
                    <a:pt x="2191" y="410"/>
                    <a:pt x="1977" y="76"/>
                    <a:pt x="1667" y="5"/>
                  </a:cubicBezTo>
                  <a:cubicBezTo>
                    <a:pt x="1643" y="2"/>
                    <a:pt x="1619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>
              <a:extLst>
                <a:ext uri="{FF2B5EF4-FFF2-40B4-BE49-F238E27FC236}">
                  <a16:creationId xmlns:a16="http://schemas.microsoft.com/office/drawing/2014/main" id="{C4F0F4EB-B39A-2DBA-608E-F3393375AD89}"/>
                </a:ext>
              </a:extLst>
            </p:cNvPr>
            <p:cNvSpPr/>
            <p:nvPr/>
          </p:nvSpPr>
          <p:spPr>
            <a:xfrm>
              <a:off x="7987449" y="3694626"/>
              <a:ext cx="49277" cy="78174"/>
            </a:xfrm>
            <a:custGeom>
              <a:avLst/>
              <a:gdLst/>
              <a:ahLst/>
              <a:cxnLst/>
              <a:rect l="l" t="t" r="r" b="b"/>
              <a:pathLst>
                <a:path w="1502" h="2383" extrusionOk="0">
                  <a:moveTo>
                    <a:pt x="977" y="1"/>
                  </a:moveTo>
                  <a:cubicBezTo>
                    <a:pt x="834" y="1"/>
                    <a:pt x="692" y="25"/>
                    <a:pt x="596" y="120"/>
                  </a:cubicBezTo>
                  <a:cubicBezTo>
                    <a:pt x="763" y="287"/>
                    <a:pt x="834" y="525"/>
                    <a:pt x="811" y="739"/>
                  </a:cubicBezTo>
                  <a:cubicBezTo>
                    <a:pt x="715" y="1049"/>
                    <a:pt x="549" y="1335"/>
                    <a:pt x="310" y="1549"/>
                  </a:cubicBezTo>
                  <a:cubicBezTo>
                    <a:pt x="168" y="1716"/>
                    <a:pt x="49" y="1930"/>
                    <a:pt x="1" y="2144"/>
                  </a:cubicBezTo>
                  <a:cubicBezTo>
                    <a:pt x="168" y="2240"/>
                    <a:pt x="358" y="2335"/>
                    <a:pt x="549" y="2382"/>
                  </a:cubicBezTo>
                  <a:cubicBezTo>
                    <a:pt x="549" y="2382"/>
                    <a:pt x="572" y="2382"/>
                    <a:pt x="572" y="2359"/>
                  </a:cubicBezTo>
                  <a:cubicBezTo>
                    <a:pt x="620" y="2073"/>
                    <a:pt x="763" y="1787"/>
                    <a:pt x="953" y="1549"/>
                  </a:cubicBezTo>
                  <a:cubicBezTo>
                    <a:pt x="1192" y="1335"/>
                    <a:pt x="1358" y="1049"/>
                    <a:pt x="1430" y="739"/>
                  </a:cubicBezTo>
                  <a:cubicBezTo>
                    <a:pt x="1501" y="430"/>
                    <a:pt x="1311" y="96"/>
                    <a:pt x="977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8">
              <a:extLst>
                <a:ext uri="{FF2B5EF4-FFF2-40B4-BE49-F238E27FC236}">
                  <a16:creationId xmlns:a16="http://schemas.microsoft.com/office/drawing/2014/main" id="{27702817-2EB0-0CB0-7A88-9202674F0366}"/>
                </a:ext>
              </a:extLst>
            </p:cNvPr>
            <p:cNvSpPr/>
            <p:nvPr/>
          </p:nvSpPr>
          <p:spPr>
            <a:xfrm>
              <a:off x="8003098" y="3448883"/>
              <a:ext cx="108626" cy="267164"/>
            </a:xfrm>
            <a:custGeom>
              <a:avLst/>
              <a:gdLst/>
              <a:ahLst/>
              <a:cxnLst/>
              <a:rect l="l" t="t" r="r" b="b"/>
              <a:pathLst>
                <a:path w="3311" h="8144" extrusionOk="0">
                  <a:moveTo>
                    <a:pt x="1707" y="1"/>
                  </a:moveTo>
                  <a:cubicBezTo>
                    <a:pt x="1189" y="1"/>
                    <a:pt x="522" y="164"/>
                    <a:pt x="24" y="633"/>
                  </a:cubicBezTo>
                  <a:cubicBezTo>
                    <a:pt x="0" y="633"/>
                    <a:pt x="0" y="657"/>
                    <a:pt x="24" y="657"/>
                  </a:cubicBezTo>
                  <a:cubicBezTo>
                    <a:pt x="286" y="1467"/>
                    <a:pt x="1334" y="1800"/>
                    <a:pt x="1739" y="2562"/>
                  </a:cubicBezTo>
                  <a:cubicBezTo>
                    <a:pt x="2096" y="3277"/>
                    <a:pt x="2239" y="4087"/>
                    <a:pt x="2167" y="4872"/>
                  </a:cubicBezTo>
                  <a:cubicBezTo>
                    <a:pt x="2120" y="5682"/>
                    <a:pt x="1786" y="6015"/>
                    <a:pt x="1643" y="6825"/>
                  </a:cubicBezTo>
                  <a:cubicBezTo>
                    <a:pt x="1501" y="7635"/>
                    <a:pt x="1953" y="8087"/>
                    <a:pt x="2501" y="8135"/>
                  </a:cubicBezTo>
                  <a:cubicBezTo>
                    <a:pt x="2540" y="8141"/>
                    <a:pt x="2579" y="8144"/>
                    <a:pt x="2618" y="8144"/>
                  </a:cubicBezTo>
                  <a:cubicBezTo>
                    <a:pt x="2743" y="8144"/>
                    <a:pt x="2862" y="8112"/>
                    <a:pt x="2953" y="8040"/>
                  </a:cubicBezTo>
                  <a:cubicBezTo>
                    <a:pt x="2977" y="8040"/>
                    <a:pt x="2977" y="7992"/>
                    <a:pt x="2953" y="7992"/>
                  </a:cubicBezTo>
                  <a:cubicBezTo>
                    <a:pt x="2715" y="7778"/>
                    <a:pt x="2620" y="7421"/>
                    <a:pt x="2739" y="7135"/>
                  </a:cubicBezTo>
                  <a:cubicBezTo>
                    <a:pt x="2834" y="6801"/>
                    <a:pt x="3048" y="6539"/>
                    <a:pt x="3168" y="6206"/>
                  </a:cubicBezTo>
                  <a:cubicBezTo>
                    <a:pt x="3310" y="5754"/>
                    <a:pt x="3310" y="5277"/>
                    <a:pt x="3191" y="4849"/>
                  </a:cubicBezTo>
                  <a:cubicBezTo>
                    <a:pt x="3072" y="4396"/>
                    <a:pt x="3001" y="3944"/>
                    <a:pt x="2929" y="3491"/>
                  </a:cubicBezTo>
                  <a:cubicBezTo>
                    <a:pt x="2882" y="2920"/>
                    <a:pt x="3001" y="2324"/>
                    <a:pt x="3025" y="1753"/>
                  </a:cubicBezTo>
                  <a:cubicBezTo>
                    <a:pt x="3072" y="1181"/>
                    <a:pt x="2858" y="610"/>
                    <a:pt x="2453" y="181"/>
                  </a:cubicBezTo>
                  <a:cubicBezTo>
                    <a:pt x="2338" y="75"/>
                    <a:pt x="2056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8">
              <a:extLst>
                <a:ext uri="{FF2B5EF4-FFF2-40B4-BE49-F238E27FC236}">
                  <a16:creationId xmlns:a16="http://schemas.microsoft.com/office/drawing/2014/main" id="{6883D992-993F-3F27-06E6-CDDFE9D28E71}"/>
                </a:ext>
              </a:extLst>
            </p:cNvPr>
            <p:cNvSpPr/>
            <p:nvPr/>
          </p:nvSpPr>
          <p:spPr>
            <a:xfrm>
              <a:off x="8048405" y="3448292"/>
              <a:ext cx="63318" cy="267754"/>
            </a:xfrm>
            <a:custGeom>
              <a:avLst/>
              <a:gdLst/>
              <a:ahLst/>
              <a:cxnLst/>
              <a:rect l="l" t="t" r="r" b="b"/>
              <a:pathLst>
                <a:path w="1930" h="8162" extrusionOk="0">
                  <a:moveTo>
                    <a:pt x="317" y="1"/>
                  </a:moveTo>
                  <a:cubicBezTo>
                    <a:pt x="211" y="1"/>
                    <a:pt x="105" y="11"/>
                    <a:pt x="0" y="32"/>
                  </a:cubicBezTo>
                  <a:cubicBezTo>
                    <a:pt x="143" y="32"/>
                    <a:pt x="310" y="104"/>
                    <a:pt x="429" y="199"/>
                  </a:cubicBezTo>
                  <a:cubicBezTo>
                    <a:pt x="834" y="604"/>
                    <a:pt x="1048" y="1199"/>
                    <a:pt x="1001" y="1771"/>
                  </a:cubicBezTo>
                  <a:cubicBezTo>
                    <a:pt x="1001" y="2342"/>
                    <a:pt x="882" y="2914"/>
                    <a:pt x="929" y="3509"/>
                  </a:cubicBezTo>
                  <a:cubicBezTo>
                    <a:pt x="977" y="3962"/>
                    <a:pt x="1072" y="4414"/>
                    <a:pt x="1167" y="4843"/>
                  </a:cubicBezTo>
                  <a:cubicBezTo>
                    <a:pt x="1286" y="5295"/>
                    <a:pt x="1286" y="5772"/>
                    <a:pt x="1144" y="6224"/>
                  </a:cubicBezTo>
                  <a:cubicBezTo>
                    <a:pt x="1048" y="6534"/>
                    <a:pt x="834" y="6819"/>
                    <a:pt x="715" y="7153"/>
                  </a:cubicBezTo>
                  <a:cubicBezTo>
                    <a:pt x="596" y="7462"/>
                    <a:pt x="691" y="7843"/>
                    <a:pt x="1001" y="8034"/>
                  </a:cubicBezTo>
                  <a:cubicBezTo>
                    <a:pt x="953" y="8058"/>
                    <a:pt x="905" y="8082"/>
                    <a:pt x="882" y="8105"/>
                  </a:cubicBezTo>
                  <a:cubicBezTo>
                    <a:pt x="953" y="8129"/>
                    <a:pt x="1048" y="8129"/>
                    <a:pt x="1120" y="8153"/>
                  </a:cubicBezTo>
                  <a:cubicBezTo>
                    <a:pt x="1155" y="8159"/>
                    <a:pt x="1193" y="8162"/>
                    <a:pt x="1231" y="8162"/>
                  </a:cubicBezTo>
                  <a:cubicBezTo>
                    <a:pt x="1344" y="8162"/>
                    <a:pt x="1465" y="8135"/>
                    <a:pt x="1572" y="8082"/>
                  </a:cubicBezTo>
                  <a:cubicBezTo>
                    <a:pt x="1596" y="8058"/>
                    <a:pt x="1596" y="8010"/>
                    <a:pt x="1572" y="8010"/>
                  </a:cubicBezTo>
                  <a:cubicBezTo>
                    <a:pt x="1310" y="7796"/>
                    <a:pt x="1239" y="7439"/>
                    <a:pt x="1358" y="7153"/>
                  </a:cubicBezTo>
                  <a:cubicBezTo>
                    <a:pt x="1453" y="6819"/>
                    <a:pt x="1644" y="6557"/>
                    <a:pt x="1787" y="6224"/>
                  </a:cubicBezTo>
                  <a:cubicBezTo>
                    <a:pt x="1906" y="5772"/>
                    <a:pt x="1929" y="5295"/>
                    <a:pt x="1810" y="4843"/>
                  </a:cubicBezTo>
                  <a:cubicBezTo>
                    <a:pt x="1691" y="4414"/>
                    <a:pt x="1596" y="3962"/>
                    <a:pt x="1548" y="3509"/>
                  </a:cubicBezTo>
                  <a:cubicBezTo>
                    <a:pt x="1501" y="2914"/>
                    <a:pt x="1620" y="2342"/>
                    <a:pt x="1620" y="1771"/>
                  </a:cubicBezTo>
                  <a:cubicBezTo>
                    <a:pt x="1667" y="1199"/>
                    <a:pt x="1477" y="604"/>
                    <a:pt x="1072" y="199"/>
                  </a:cubicBezTo>
                  <a:cubicBezTo>
                    <a:pt x="836" y="64"/>
                    <a:pt x="576" y="1"/>
                    <a:pt x="317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65;p51">
            <a:extLst>
              <a:ext uri="{FF2B5EF4-FFF2-40B4-BE49-F238E27FC236}">
                <a16:creationId xmlns:a16="http://schemas.microsoft.com/office/drawing/2014/main" id="{C74214F1-FDB0-655A-19DC-FD9C29EC5F81}"/>
              </a:ext>
            </a:extLst>
          </p:cNvPr>
          <p:cNvGrpSpPr/>
          <p:nvPr/>
        </p:nvGrpSpPr>
        <p:grpSpPr>
          <a:xfrm>
            <a:off x="1051159" y="3209015"/>
            <a:ext cx="288345" cy="343042"/>
            <a:chOff x="7886664" y="4151931"/>
            <a:chExt cx="288345" cy="343042"/>
          </a:xfrm>
        </p:grpSpPr>
        <p:sp>
          <p:nvSpPr>
            <p:cNvPr id="3" name="Google Shape;2066;p51">
              <a:extLst>
                <a:ext uri="{FF2B5EF4-FFF2-40B4-BE49-F238E27FC236}">
                  <a16:creationId xmlns:a16="http://schemas.microsoft.com/office/drawing/2014/main" id="{CC7DF018-79CF-62CA-7A47-86D3A4EC28B8}"/>
                </a:ext>
              </a:extLst>
            </p:cNvPr>
            <p:cNvSpPr/>
            <p:nvPr/>
          </p:nvSpPr>
          <p:spPr>
            <a:xfrm>
              <a:off x="7886664" y="4180373"/>
              <a:ext cx="288345" cy="314600"/>
            </a:xfrm>
            <a:custGeom>
              <a:avLst/>
              <a:gdLst/>
              <a:ahLst/>
              <a:cxnLst/>
              <a:rect l="l" t="t" r="r" b="b"/>
              <a:pathLst>
                <a:path w="8789" h="9590" extrusionOk="0">
                  <a:moveTo>
                    <a:pt x="7042" y="0"/>
                  </a:moveTo>
                  <a:cubicBezTo>
                    <a:pt x="6526" y="0"/>
                    <a:pt x="5986" y="150"/>
                    <a:pt x="5573" y="348"/>
                  </a:cubicBezTo>
                  <a:lnTo>
                    <a:pt x="5597" y="348"/>
                  </a:lnTo>
                  <a:cubicBezTo>
                    <a:pt x="4835" y="753"/>
                    <a:pt x="4121" y="1253"/>
                    <a:pt x="3502" y="1825"/>
                  </a:cubicBezTo>
                  <a:cubicBezTo>
                    <a:pt x="2692" y="2516"/>
                    <a:pt x="1811" y="3159"/>
                    <a:pt x="1144" y="3968"/>
                  </a:cubicBezTo>
                  <a:cubicBezTo>
                    <a:pt x="453" y="4802"/>
                    <a:pt x="1" y="5850"/>
                    <a:pt x="144" y="6921"/>
                  </a:cubicBezTo>
                  <a:cubicBezTo>
                    <a:pt x="406" y="8207"/>
                    <a:pt x="1382" y="9231"/>
                    <a:pt x="2668" y="9517"/>
                  </a:cubicBezTo>
                  <a:cubicBezTo>
                    <a:pt x="2932" y="9566"/>
                    <a:pt x="3196" y="9590"/>
                    <a:pt x="3459" y="9590"/>
                  </a:cubicBezTo>
                  <a:cubicBezTo>
                    <a:pt x="4478" y="9590"/>
                    <a:pt x="5469" y="9232"/>
                    <a:pt x="6264" y="8588"/>
                  </a:cubicBezTo>
                  <a:cubicBezTo>
                    <a:pt x="7240" y="7731"/>
                    <a:pt x="7955" y="6635"/>
                    <a:pt x="8312" y="5397"/>
                  </a:cubicBezTo>
                  <a:cubicBezTo>
                    <a:pt x="8669" y="4302"/>
                    <a:pt x="8788" y="3135"/>
                    <a:pt x="8693" y="2015"/>
                  </a:cubicBezTo>
                  <a:cubicBezTo>
                    <a:pt x="8669" y="1420"/>
                    <a:pt x="8479" y="444"/>
                    <a:pt x="7860" y="158"/>
                  </a:cubicBezTo>
                  <a:cubicBezTo>
                    <a:pt x="7612" y="47"/>
                    <a:pt x="7331" y="0"/>
                    <a:pt x="7042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67;p51">
              <a:extLst>
                <a:ext uri="{FF2B5EF4-FFF2-40B4-BE49-F238E27FC236}">
                  <a16:creationId xmlns:a16="http://schemas.microsoft.com/office/drawing/2014/main" id="{B2401A66-54D8-897F-A55E-5D7AF9AF3BCE}"/>
                </a:ext>
              </a:extLst>
            </p:cNvPr>
            <p:cNvSpPr/>
            <p:nvPr/>
          </p:nvSpPr>
          <p:spPr>
            <a:xfrm>
              <a:off x="7989811" y="4180275"/>
              <a:ext cx="185198" cy="314173"/>
            </a:xfrm>
            <a:custGeom>
              <a:avLst/>
              <a:gdLst/>
              <a:ahLst/>
              <a:cxnLst/>
              <a:rect l="l" t="t" r="r" b="b"/>
              <a:pathLst>
                <a:path w="5645" h="9577" extrusionOk="0">
                  <a:moveTo>
                    <a:pt x="3882" y="0"/>
                  </a:moveTo>
                  <a:cubicBezTo>
                    <a:pt x="3787" y="0"/>
                    <a:pt x="3692" y="6"/>
                    <a:pt x="3596" y="18"/>
                  </a:cubicBezTo>
                  <a:cubicBezTo>
                    <a:pt x="3763" y="42"/>
                    <a:pt x="3930" y="89"/>
                    <a:pt x="4096" y="161"/>
                  </a:cubicBezTo>
                  <a:cubicBezTo>
                    <a:pt x="4716" y="447"/>
                    <a:pt x="4882" y="1399"/>
                    <a:pt x="4930" y="2018"/>
                  </a:cubicBezTo>
                  <a:cubicBezTo>
                    <a:pt x="5025" y="3138"/>
                    <a:pt x="4882" y="4305"/>
                    <a:pt x="4549" y="5400"/>
                  </a:cubicBezTo>
                  <a:cubicBezTo>
                    <a:pt x="4192" y="6638"/>
                    <a:pt x="3453" y="7734"/>
                    <a:pt x="2477" y="8567"/>
                  </a:cubicBezTo>
                  <a:cubicBezTo>
                    <a:pt x="1763" y="9139"/>
                    <a:pt x="905" y="9496"/>
                    <a:pt x="0" y="9568"/>
                  </a:cubicBezTo>
                  <a:cubicBezTo>
                    <a:pt x="96" y="9574"/>
                    <a:pt x="192" y="9577"/>
                    <a:pt x="287" y="9577"/>
                  </a:cubicBezTo>
                  <a:cubicBezTo>
                    <a:pt x="1326" y="9577"/>
                    <a:pt x="2313" y="9222"/>
                    <a:pt x="3120" y="8567"/>
                  </a:cubicBezTo>
                  <a:cubicBezTo>
                    <a:pt x="4096" y="7734"/>
                    <a:pt x="4811" y="6638"/>
                    <a:pt x="5168" y="5400"/>
                  </a:cubicBezTo>
                  <a:cubicBezTo>
                    <a:pt x="5525" y="4305"/>
                    <a:pt x="5644" y="3138"/>
                    <a:pt x="5573" y="2018"/>
                  </a:cubicBezTo>
                  <a:cubicBezTo>
                    <a:pt x="5525" y="1423"/>
                    <a:pt x="5335" y="447"/>
                    <a:pt x="4716" y="161"/>
                  </a:cubicBezTo>
                  <a:cubicBezTo>
                    <a:pt x="4448" y="54"/>
                    <a:pt x="4166" y="0"/>
                    <a:pt x="3882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68;p51">
              <a:extLst>
                <a:ext uri="{FF2B5EF4-FFF2-40B4-BE49-F238E27FC236}">
                  <a16:creationId xmlns:a16="http://schemas.microsoft.com/office/drawing/2014/main" id="{E78F8D17-E72D-62AB-04BC-2BA37AC7F7A5}"/>
                </a:ext>
              </a:extLst>
            </p:cNvPr>
            <p:cNvSpPr/>
            <p:nvPr/>
          </p:nvSpPr>
          <p:spPr>
            <a:xfrm>
              <a:off x="7908547" y="4201368"/>
              <a:ext cx="246155" cy="273266"/>
            </a:xfrm>
            <a:custGeom>
              <a:avLst/>
              <a:gdLst/>
              <a:ahLst/>
              <a:cxnLst/>
              <a:rect l="l" t="t" r="r" b="b"/>
              <a:pathLst>
                <a:path w="7503" h="8330" extrusionOk="0">
                  <a:moveTo>
                    <a:pt x="6414" y="0"/>
                  </a:moveTo>
                  <a:cubicBezTo>
                    <a:pt x="5964" y="0"/>
                    <a:pt x="5460" y="146"/>
                    <a:pt x="5192" y="280"/>
                  </a:cubicBezTo>
                  <a:cubicBezTo>
                    <a:pt x="4573" y="590"/>
                    <a:pt x="3978" y="994"/>
                    <a:pt x="3478" y="1471"/>
                  </a:cubicBezTo>
                  <a:lnTo>
                    <a:pt x="2787" y="2018"/>
                  </a:lnTo>
                  <a:cubicBezTo>
                    <a:pt x="2120" y="2519"/>
                    <a:pt x="1501" y="3090"/>
                    <a:pt x="953" y="3733"/>
                  </a:cubicBezTo>
                  <a:cubicBezTo>
                    <a:pt x="286" y="4519"/>
                    <a:pt x="1" y="5424"/>
                    <a:pt x="96" y="6186"/>
                  </a:cubicBezTo>
                  <a:cubicBezTo>
                    <a:pt x="310" y="7210"/>
                    <a:pt x="1096" y="8020"/>
                    <a:pt x="2120" y="8234"/>
                  </a:cubicBezTo>
                  <a:cubicBezTo>
                    <a:pt x="2358" y="8282"/>
                    <a:pt x="2573" y="8305"/>
                    <a:pt x="2811" y="8329"/>
                  </a:cubicBezTo>
                  <a:cubicBezTo>
                    <a:pt x="3692" y="8305"/>
                    <a:pt x="4525" y="7996"/>
                    <a:pt x="5192" y="7448"/>
                  </a:cubicBezTo>
                  <a:cubicBezTo>
                    <a:pt x="6073" y="6686"/>
                    <a:pt x="6716" y="5686"/>
                    <a:pt x="7050" y="4567"/>
                  </a:cubicBezTo>
                  <a:cubicBezTo>
                    <a:pt x="7359" y="3543"/>
                    <a:pt x="7502" y="2471"/>
                    <a:pt x="7407" y="1423"/>
                  </a:cubicBezTo>
                  <a:cubicBezTo>
                    <a:pt x="7335" y="566"/>
                    <a:pt x="7121" y="161"/>
                    <a:pt x="6931" y="89"/>
                  </a:cubicBezTo>
                  <a:cubicBezTo>
                    <a:pt x="6782" y="26"/>
                    <a:pt x="6603" y="0"/>
                    <a:pt x="6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69;p51">
              <a:extLst>
                <a:ext uri="{FF2B5EF4-FFF2-40B4-BE49-F238E27FC236}">
                  <a16:creationId xmlns:a16="http://schemas.microsoft.com/office/drawing/2014/main" id="{DF6A984B-E7A9-8278-480B-FB1933C1AF8D}"/>
                </a:ext>
              </a:extLst>
            </p:cNvPr>
            <p:cNvSpPr/>
            <p:nvPr/>
          </p:nvSpPr>
          <p:spPr>
            <a:xfrm>
              <a:off x="7928854" y="4151931"/>
              <a:ext cx="159412" cy="174260"/>
            </a:xfrm>
            <a:custGeom>
              <a:avLst/>
              <a:gdLst/>
              <a:ahLst/>
              <a:cxnLst/>
              <a:rect l="l" t="t" r="r" b="b"/>
              <a:pathLst>
                <a:path w="4859" h="5312" extrusionOk="0">
                  <a:moveTo>
                    <a:pt x="644" y="1"/>
                  </a:moveTo>
                  <a:cubicBezTo>
                    <a:pt x="620" y="1"/>
                    <a:pt x="572" y="25"/>
                    <a:pt x="596" y="72"/>
                  </a:cubicBezTo>
                  <a:cubicBezTo>
                    <a:pt x="668" y="310"/>
                    <a:pt x="644" y="572"/>
                    <a:pt x="549" y="811"/>
                  </a:cubicBezTo>
                  <a:cubicBezTo>
                    <a:pt x="525" y="882"/>
                    <a:pt x="263" y="1382"/>
                    <a:pt x="215" y="1573"/>
                  </a:cubicBezTo>
                  <a:cubicBezTo>
                    <a:pt x="1" y="2168"/>
                    <a:pt x="96" y="2835"/>
                    <a:pt x="429" y="3359"/>
                  </a:cubicBezTo>
                  <a:cubicBezTo>
                    <a:pt x="858" y="3883"/>
                    <a:pt x="1358" y="4311"/>
                    <a:pt x="1954" y="4621"/>
                  </a:cubicBezTo>
                  <a:cubicBezTo>
                    <a:pt x="2644" y="5050"/>
                    <a:pt x="3430" y="5288"/>
                    <a:pt x="4240" y="5312"/>
                  </a:cubicBezTo>
                  <a:cubicBezTo>
                    <a:pt x="4359" y="5312"/>
                    <a:pt x="4454" y="5312"/>
                    <a:pt x="4549" y="5288"/>
                  </a:cubicBezTo>
                  <a:cubicBezTo>
                    <a:pt x="4716" y="5288"/>
                    <a:pt x="4859" y="5145"/>
                    <a:pt x="4835" y="4954"/>
                  </a:cubicBezTo>
                  <a:cubicBezTo>
                    <a:pt x="4835" y="4780"/>
                    <a:pt x="4696" y="4666"/>
                    <a:pt x="4544" y="4666"/>
                  </a:cubicBezTo>
                  <a:cubicBezTo>
                    <a:pt x="4530" y="4666"/>
                    <a:pt x="4516" y="4666"/>
                    <a:pt x="4502" y="4669"/>
                  </a:cubicBezTo>
                  <a:cubicBezTo>
                    <a:pt x="4462" y="4670"/>
                    <a:pt x="4423" y="4670"/>
                    <a:pt x="4383" y="4670"/>
                  </a:cubicBezTo>
                  <a:cubicBezTo>
                    <a:pt x="3637" y="4670"/>
                    <a:pt x="2896" y="4458"/>
                    <a:pt x="2263" y="4073"/>
                  </a:cubicBezTo>
                  <a:cubicBezTo>
                    <a:pt x="1763" y="3787"/>
                    <a:pt x="1334" y="3430"/>
                    <a:pt x="977" y="3002"/>
                  </a:cubicBezTo>
                  <a:cubicBezTo>
                    <a:pt x="739" y="2620"/>
                    <a:pt x="668" y="2192"/>
                    <a:pt x="811" y="1763"/>
                  </a:cubicBezTo>
                  <a:cubicBezTo>
                    <a:pt x="858" y="1620"/>
                    <a:pt x="1096" y="1168"/>
                    <a:pt x="1120" y="1096"/>
                  </a:cubicBezTo>
                  <a:cubicBezTo>
                    <a:pt x="1263" y="763"/>
                    <a:pt x="1311" y="406"/>
                    <a:pt x="1239" y="49"/>
                  </a:cubicBezTo>
                  <a:cubicBezTo>
                    <a:pt x="1215" y="25"/>
                    <a:pt x="1192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70;p51">
              <a:extLst>
                <a:ext uri="{FF2B5EF4-FFF2-40B4-BE49-F238E27FC236}">
                  <a16:creationId xmlns:a16="http://schemas.microsoft.com/office/drawing/2014/main" id="{1D7BC60B-8625-F310-9583-6180FEBCA518}"/>
                </a:ext>
              </a:extLst>
            </p:cNvPr>
            <p:cNvSpPr/>
            <p:nvPr/>
          </p:nvSpPr>
          <p:spPr>
            <a:xfrm>
              <a:off x="7939451" y="4223249"/>
              <a:ext cx="205867" cy="231800"/>
            </a:xfrm>
            <a:custGeom>
              <a:avLst/>
              <a:gdLst/>
              <a:ahLst/>
              <a:cxnLst/>
              <a:rect l="l" t="t" r="r" b="b"/>
              <a:pathLst>
                <a:path w="6275" h="7066" extrusionOk="0">
                  <a:moveTo>
                    <a:pt x="4766" y="0"/>
                  </a:moveTo>
                  <a:cubicBezTo>
                    <a:pt x="4526" y="0"/>
                    <a:pt x="4280" y="262"/>
                    <a:pt x="4488" y="470"/>
                  </a:cubicBezTo>
                  <a:cubicBezTo>
                    <a:pt x="4036" y="685"/>
                    <a:pt x="3036" y="804"/>
                    <a:pt x="2845" y="1804"/>
                  </a:cubicBezTo>
                  <a:cubicBezTo>
                    <a:pt x="2755" y="2436"/>
                    <a:pt x="3455" y="2832"/>
                    <a:pt x="4035" y="2852"/>
                  </a:cubicBezTo>
                  <a:lnTo>
                    <a:pt x="4035" y="2852"/>
                  </a:lnTo>
                  <a:cubicBezTo>
                    <a:pt x="3327" y="3097"/>
                    <a:pt x="2712" y="3564"/>
                    <a:pt x="2297" y="4209"/>
                  </a:cubicBezTo>
                  <a:cubicBezTo>
                    <a:pt x="2101" y="4111"/>
                    <a:pt x="1854" y="4038"/>
                    <a:pt x="1620" y="4038"/>
                  </a:cubicBezTo>
                  <a:cubicBezTo>
                    <a:pt x="1342" y="4038"/>
                    <a:pt x="1082" y="4140"/>
                    <a:pt x="940" y="4423"/>
                  </a:cubicBezTo>
                  <a:cubicBezTo>
                    <a:pt x="726" y="4876"/>
                    <a:pt x="59" y="4995"/>
                    <a:pt x="59" y="5543"/>
                  </a:cubicBezTo>
                  <a:cubicBezTo>
                    <a:pt x="1" y="6375"/>
                    <a:pt x="807" y="7065"/>
                    <a:pt x="1597" y="7065"/>
                  </a:cubicBezTo>
                  <a:cubicBezTo>
                    <a:pt x="1779" y="7065"/>
                    <a:pt x="1961" y="7028"/>
                    <a:pt x="2131" y="6948"/>
                  </a:cubicBezTo>
                  <a:cubicBezTo>
                    <a:pt x="2369" y="6805"/>
                    <a:pt x="2559" y="6567"/>
                    <a:pt x="2655" y="6281"/>
                  </a:cubicBezTo>
                  <a:cubicBezTo>
                    <a:pt x="2750" y="6019"/>
                    <a:pt x="2774" y="5686"/>
                    <a:pt x="3012" y="5519"/>
                  </a:cubicBezTo>
                  <a:cubicBezTo>
                    <a:pt x="3369" y="5281"/>
                    <a:pt x="4369" y="4900"/>
                    <a:pt x="4893" y="4447"/>
                  </a:cubicBezTo>
                  <a:cubicBezTo>
                    <a:pt x="6084" y="3519"/>
                    <a:pt x="6274" y="1447"/>
                    <a:pt x="4393" y="1375"/>
                  </a:cubicBezTo>
                  <a:cubicBezTo>
                    <a:pt x="4750" y="1256"/>
                    <a:pt x="5227" y="1161"/>
                    <a:pt x="5489" y="875"/>
                  </a:cubicBezTo>
                  <a:cubicBezTo>
                    <a:pt x="5608" y="518"/>
                    <a:pt x="5012" y="65"/>
                    <a:pt x="4869" y="18"/>
                  </a:cubicBezTo>
                  <a:cubicBezTo>
                    <a:pt x="4836" y="6"/>
                    <a:pt x="4801" y="0"/>
                    <a:pt x="476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71;p51">
              <a:extLst>
                <a:ext uri="{FF2B5EF4-FFF2-40B4-BE49-F238E27FC236}">
                  <a16:creationId xmlns:a16="http://schemas.microsoft.com/office/drawing/2014/main" id="{133B7486-6EB7-3B1C-29C3-DEC3BCBF028A}"/>
                </a:ext>
              </a:extLst>
            </p:cNvPr>
            <p:cNvSpPr/>
            <p:nvPr/>
          </p:nvSpPr>
          <p:spPr>
            <a:xfrm>
              <a:off x="7981215" y="4223217"/>
              <a:ext cx="164103" cy="232423"/>
            </a:xfrm>
            <a:custGeom>
              <a:avLst/>
              <a:gdLst/>
              <a:ahLst/>
              <a:cxnLst/>
              <a:rect l="l" t="t" r="r" b="b"/>
              <a:pathLst>
                <a:path w="5002" h="7085" extrusionOk="0">
                  <a:moveTo>
                    <a:pt x="3473" y="1"/>
                  </a:moveTo>
                  <a:cubicBezTo>
                    <a:pt x="3352" y="1"/>
                    <a:pt x="3245" y="55"/>
                    <a:pt x="3192" y="162"/>
                  </a:cubicBezTo>
                  <a:cubicBezTo>
                    <a:pt x="3382" y="328"/>
                    <a:pt x="3668" y="614"/>
                    <a:pt x="3573" y="852"/>
                  </a:cubicBezTo>
                  <a:cubicBezTo>
                    <a:pt x="3358" y="1067"/>
                    <a:pt x="3072" y="1210"/>
                    <a:pt x="2787" y="1281"/>
                  </a:cubicBezTo>
                  <a:cubicBezTo>
                    <a:pt x="2715" y="1305"/>
                    <a:pt x="2715" y="1400"/>
                    <a:pt x="2787" y="1424"/>
                  </a:cubicBezTo>
                  <a:cubicBezTo>
                    <a:pt x="4335" y="1710"/>
                    <a:pt x="4096" y="3567"/>
                    <a:pt x="2977" y="4472"/>
                  </a:cubicBezTo>
                  <a:cubicBezTo>
                    <a:pt x="2453" y="4901"/>
                    <a:pt x="1453" y="5282"/>
                    <a:pt x="1096" y="5520"/>
                  </a:cubicBezTo>
                  <a:cubicBezTo>
                    <a:pt x="858" y="5687"/>
                    <a:pt x="834" y="6044"/>
                    <a:pt x="739" y="6306"/>
                  </a:cubicBezTo>
                  <a:cubicBezTo>
                    <a:pt x="643" y="6568"/>
                    <a:pt x="453" y="6806"/>
                    <a:pt x="215" y="6973"/>
                  </a:cubicBezTo>
                  <a:cubicBezTo>
                    <a:pt x="143" y="6996"/>
                    <a:pt x="72" y="7020"/>
                    <a:pt x="0" y="7044"/>
                  </a:cubicBezTo>
                  <a:cubicBezTo>
                    <a:pt x="108" y="7071"/>
                    <a:pt x="218" y="7084"/>
                    <a:pt x="328" y="7084"/>
                  </a:cubicBezTo>
                  <a:cubicBezTo>
                    <a:pt x="512" y="7084"/>
                    <a:pt x="694" y="7047"/>
                    <a:pt x="858" y="6973"/>
                  </a:cubicBezTo>
                  <a:cubicBezTo>
                    <a:pt x="1096" y="6806"/>
                    <a:pt x="1263" y="6568"/>
                    <a:pt x="1358" y="6306"/>
                  </a:cubicBezTo>
                  <a:cubicBezTo>
                    <a:pt x="1477" y="6044"/>
                    <a:pt x="1477" y="5687"/>
                    <a:pt x="1715" y="5520"/>
                  </a:cubicBezTo>
                  <a:cubicBezTo>
                    <a:pt x="2072" y="5282"/>
                    <a:pt x="3096" y="4925"/>
                    <a:pt x="3596" y="4472"/>
                  </a:cubicBezTo>
                  <a:cubicBezTo>
                    <a:pt x="4787" y="3520"/>
                    <a:pt x="5001" y="1472"/>
                    <a:pt x="3096" y="1400"/>
                  </a:cubicBezTo>
                  <a:lnTo>
                    <a:pt x="3120" y="1376"/>
                  </a:lnTo>
                  <a:cubicBezTo>
                    <a:pt x="3477" y="1233"/>
                    <a:pt x="3930" y="1162"/>
                    <a:pt x="4216" y="852"/>
                  </a:cubicBezTo>
                  <a:cubicBezTo>
                    <a:pt x="4335" y="495"/>
                    <a:pt x="3715" y="66"/>
                    <a:pt x="3596" y="19"/>
                  </a:cubicBezTo>
                  <a:cubicBezTo>
                    <a:pt x="3555" y="7"/>
                    <a:pt x="3513" y="1"/>
                    <a:pt x="3473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72;p51">
              <a:extLst>
                <a:ext uri="{FF2B5EF4-FFF2-40B4-BE49-F238E27FC236}">
                  <a16:creationId xmlns:a16="http://schemas.microsoft.com/office/drawing/2014/main" id="{ED437477-50F4-DC9C-FC5E-40B1A195ECC2}"/>
                </a:ext>
              </a:extLst>
            </p:cNvPr>
            <p:cNvSpPr/>
            <p:nvPr/>
          </p:nvSpPr>
          <p:spPr>
            <a:xfrm>
              <a:off x="7996274" y="4314907"/>
              <a:ext cx="78869" cy="62658"/>
            </a:xfrm>
            <a:custGeom>
              <a:avLst/>
              <a:gdLst/>
              <a:ahLst/>
              <a:cxnLst/>
              <a:rect l="l" t="t" r="r" b="b"/>
              <a:pathLst>
                <a:path w="2404" h="1910" extrusionOk="0">
                  <a:moveTo>
                    <a:pt x="735" y="1"/>
                  </a:moveTo>
                  <a:cubicBezTo>
                    <a:pt x="328" y="1"/>
                    <a:pt x="0" y="119"/>
                    <a:pt x="18" y="344"/>
                  </a:cubicBezTo>
                  <a:cubicBezTo>
                    <a:pt x="65" y="772"/>
                    <a:pt x="613" y="701"/>
                    <a:pt x="875" y="796"/>
                  </a:cubicBezTo>
                  <a:cubicBezTo>
                    <a:pt x="1327" y="1034"/>
                    <a:pt x="923" y="1415"/>
                    <a:pt x="1161" y="1772"/>
                  </a:cubicBezTo>
                  <a:cubicBezTo>
                    <a:pt x="1250" y="1862"/>
                    <a:pt x="1367" y="1910"/>
                    <a:pt x="1485" y="1910"/>
                  </a:cubicBezTo>
                  <a:cubicBezTo>
                    <a:pt x="1588" y="1910"/>
                    <a:pt x="1691" y="1874"/>
                    <a:pt x="1780" y="1796"/>
                  </a:cubicBezTo>
                  <a:cubicBezTo>
                    <a:pt x="1994" y="1677"/>
                    <a:pt x="2161" y="1153"/>
                    <a:pt x="2161" y="1153"/>
                  </a:cubicBezTo>
                  <a:cubicBezTo>
                    <a:pt x="2404" y="364"/>
                    <a:pt x="1448" y="1"/>
                    <a:pt x="73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73;p51">
              <a:extLst>
                <a:ext uri="{FF2B5EF4-FFF2-40B4-BE49-F238E27FC236}">
                  <a16:creationId xmlns:a16="http://schemas.microsoft.com/office/drawing/2014/main" id="{CF045240-1E79-049A-CDD2-72E4C3A68C2A}"/>
                </a:ext>
              </a:extLst>
            </p:cNvPr>
            <p:cNvSpPr/>
            <p:nvPr/>
          </p:nvSpPr>
          <p:spPr>
            <a:xfrm>
              <a:off x="8000736" y="4315137"/>
              <a:ext cx="74440" cy="62198"/>
            </a:xfrm>
            <a:custGeom>
              <a:avLst/>
              <a:gdLst/>
              <a:ahLst/>
              <a:cxnLst/>
              <a:rect l="l" t="t" r="r" b="b"/>
              <a:pathLst>
                <a:path w="2269" h="1896" extrusionOk="0">
                  <a:moveTo>
                    <a:pt x="622" y="0"/>
                  </a:moveTo>
                  <a:cubicBezTo>
                    <a:pt x="360" y="0"/>
                    <a:pt x="129" y="50"/>
                    <a:pt x="1" y="146"/>
                  </a:cubicBezTo>
                  <a:cubicBezTo>
                    <a:pt x="53" y="142"/>
                    <a:pt x="105" y="141"/>
                    <a:pt x="159" y="141"/>
                  </a:cubicBezTo>
                  <a:cubicBezTo>
                    <a:pt x="818" y="141"/>
                    <a:pt x="1562" y="419"/>
                    <a:pt x="1430" y="1146"/>
                  </a:cubicBezTo>
                  <a:cubicBezTo>
                    <a:pt x="1382" y="1384"/>
                    <a:pt x="1287" y="1622"/>
                    <a:pt x="1144" y="1813"/>
                  </a:cubicBezTo>
                  <a:lnTo>
                    <a:pt x="1120" y="1837"/>
                  </a:lnTo>
                  <a:cubicBezTo>
                    <a:pt x="1190" y="1877"/>
                    <a:pt x="1267" y="1896"/>
                    <a:pt x="1345" y="1896"/>
                  </a:cubicBezTo>
                  <a:cubicBezTo>
                    <a:pt x="1453" y="1896"/>
                    <a:pt x="1561" y="1859"/>
                    <a:pt x="1644" y="1789"/>
                  </a:cubicBezTo>
                  <a:cubicBezTo>
                    <a:pt x="1858" y="1670"/>
                    <a:pt x="2025" y="1146"/>
                    <a:pt x="2025" y="1146"/>
                  </a:cubicBezTo>
                  <a:cubicBezTo>
                    <a:pt x="2268" y="364"/>
                    <a:pt x="1331" y="0"/>
                    <a:pt x="622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199;p51">
            <a:extLst>
              <a:ext uri="{FF2B5EF4-FFF2-40B4-BE49-F238E27FC236}">
                <a16:creationId xmlns:a16="http://schemas.microsoft.com/office/drawing/2014/main" id="{3AA48714-A7E6-264B-E7DA-3C244BE16FE4}"/>
              </a:ext>
            </a:extLst>
          </p:cNvPr>
          <p:cNvGrpSpPr/>
          <p:nvPr/>
        </p:nvGrpSpPr>
        <p:grpSpPr>
          <a:xfrm>
            <a:off x="4855233" y="1636769"/>
            <a:ext cx="215677" cy="342976"/>
            <a:chOff x="7913238" y="2735796"/>
            <a:chExt cx="215677" cy="342976"/>
          </a:xfrm>
        </p:grpSpPr>
        <p:sp>
          <p:nvSpPr>
            <p:cNvPr id="12" name="Google Shape;2200;p51">
              <a:extLst>
                <a:ext uri="{FF2B5EF4-FFF2-40B4-BE49-F238E27FC236}">
                  <a16:creationId xmlns:a16="http://schemas.microsoft.com/office/drawing/2014/main" id="{292CE638-F63C-46BF-B6A9-AC7BE036CFBA}"/>
                </a:ext>
              </a:extLst>
            </p:cNvPr>
            <p:cNvSpPr/>
            <p:nvPr/>
          </p:nvSpPr>
          <p:spPr>
            <a:xfrm>
              <a:off x="7913238" y="2749082"/>
              <a:ext cx="215677" cy="329690"/>
            </a:xfrm>
            <a:custGeom>
              <a:avLst/>
              <a:gdLst/>
              <a:ahLst/>
              <a:cxnLst/>
              <a:rect l="l" t="t" r="r" b="b"/>
              <a:pathLst>
                <a:path w="6574" h="10050" extrusionOk="0">
                  <a:moveTo>
                    <a:pt x="2430" y="0"/>
                  </a:moveTo>
                  <a:lnTo>
                    <a:pt x="2430" y="4049"/>
                  </a:lnTo>
                  <a:cubicBezTo>
                    <a:pt x="2430" y="4430"/>
                    <a:pt x="2311" y="4787"/>
                    <a:pt x="2096" y="5096"/>
                  </a:cubicBezTo>
                  <a:lnTo>
                    <a:pt x="501" y="7430"/>
                  </a:lnTo>
                  <a:cubicBezTo>
                    <a:pt x="167" y="7883"/>
                    <a:pt x="1" y="8454"/>
                    <a:pt x="1" y="9002"/>
                  </a:cubicBezTo>
                  <a:lnTo>
                    <a:pt x="1" y="9335"/>
                  </a:lnTo>
                  <a:cubicBezTo>
                    <a:pt x="1" y="9740"/>
                    <a:pt x="310" y="10050"/>
                    <a:pt x="715" y="10050"/>
                  </a:cubicBezTo>
                  <a:lnTo>
                    <a:pt x="5859" y="10050"/>
                  </a:lnTo>
                  <a:cubicBezTo>
                    <a:pt x="6240" y="10050"/>
                    <a:pt x="6573" y="9740"/>
                    <a:pt x="6573" y="9335"/>
                  </a:cubicBezTo>
                  <a:lnTo>
                    <a:pt x="6573" y="9002"/>
                  </a:lnTo>
                  <a:cubicBezTo>
                    <a:pt x="6573" y="8454"/>
                    <a:pt x="6383" y="7883"/>
                    <a:pt x="6073" y="7430"/>
                  </a:cubicBezTo>
                  <a:lnTo>
                    <a:pt x="4478" y="5096"/>
                  </a:lnTo>
                  <a:cubicBezTo>
                    <a:pt x="4263" y="4787"/>
                    <a:pt x="4144" y="4430"/>
                    <a:pt x="4144" y="4049"/>
                  </a:cubicBezTo>
                  <a:lnTo>
                    <a:pt x="4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01;p51">
              <a:extLst>
                <a:ext uri="{FF2B5EF4-FFF2-40B4-BE49-F238E27FC236}">
                  <a16:creationId xmlns:a16="http://schemas.microsoft.com/office/drawing/2014/main" id="{A8CC2B61-7FC0-F981-290E-D979399E5646}"/>
                </a:ext>
              </a:extLst>
            </p:cNvPr>
            <p:cNvSpPr/>
            <p:nvPr/>
          </p:nvSpPr>
          <p:spPr>
            <a:xfrm>
              <a:off x="8028097" y="2749082"/>
              <a:ext cx="100817" cy="329690"/>
            </a:xfrm>
            <a:custGeom>
              <a:avLst/>
              <a:gdLst/>
              <a:ahLst/>
              <a:cxnLst/>
              <a:rect l="l" t="t" r="r" b="b"/>
              <a:pathLst>
                <a:path w="3073" h="10050" extrusionOk="0">
                  <a:moveTo>
                    <a:pt x="0" y="0"/>
                  </a:moveTo>
                  <a:lnTo>
                    <a:pt x="0" y="4049"/>
                  </a:lnTo>
                  <a:cubicBezTo>
                    <a:pt x="0" y="4430"/>
                    <a:pt x="119" y="4787"/>
                    <a:pt x="334" y="5096"/>
                  </a:cubicBezTo>
                  <a:lnTo>
                    <a:pt x="1953" y="7430"/>
                  </a:lnTo>
                  <a:cubicBezTo>
                    <a:pt x="2263" y="7883"/>
                    <a:pt x="2429" y="8454"/>
                    <a:pt x="2429" y="9002"/>
                  </a:cubicBezTo>
                  <a:lnTo>
                    <a:pt x="2429" y="9335"/>
                  </a:lnTo>
                  <a:cubicBezTo>
                    <a:pt x="2429" y="9740"/>
                    <a:pt x="2120" y="10050"/>
                    <a:pt x="1715" y="10050"/>
                  </a:cubicBezTo>
                  <a:lnTo>
                    <a:pt x="2358" y="10050"/>
                  </a:lnTo>
                  <a:cubicBezTo>
                    <a:pt x="2739" y="10050"/>
                    <a:pt x="3072" y="9740"/>
                    <a:pt x="3072" y="9335"/>
                  </a:cubicBezTo>
                  <a:lnTo>
                    <a:pt x="3072" y="9002"/>
                  </a:lnTo>
                  <a:cubicBezTo>
                    <a:pt x="3072" y="8454"/>
                    <a:pt x="2882" y="7883"/>
                    <a:pt x="2572" y="7430"/>
                  </a:cubicBezTo>
                  <a:lnTo>
                    <a:pt x="977" y="5096"/>
                  </a:lnTo>
                  <a:cubicBezTo>
                    <a:pt x="762" y="4787"/>
                    <a:pt x="643" y="4430"/>
                    <a:pt x="643" y="4049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02;p51">
              <a:extLst>
                <a:ext uri="{FF2B5EF4-FFF2-40B4-BE49-F238E27FC236}">
                  <a16:creationId xmlns:a16="http://schemas.microsoft.com/office/drawing/2014/main" id="{73F5ACBC-E529-A8B0-D5BE-9233F4BDE29A}"/>
                </a:ext>
              </a:extLst>
            </p:cNvPr>
            <p:cNvSpPr/>
            <p:nvPr/>
          </p:nvSpPr>
          <p:spPr>
            <a:xfrm>
              <a:off x="7975736" y="2735796"/>
              <a:ext cx="90680" cy="21914"/>
            </a:xfrm>
            <a:custGeom>
              <a:avLst/>
              <a:gdLst/>
              <a:ahLst/>
              <a:cxnLst/>
              <a:rect l="l" t="t" r="r" b="b"/>
              <a:pathLst>
                <a:path w="2764" h="668" extrusionOk="0">
                  <a:moveTo>
                    <a:pt x="453" y="0"/>
                  </a:moveTo>
                  <a:cubicBezTo>
                    <a:pt x="1" y="0"/>
                    <a:pt x="1" y="667"/>
                    <a:pt x="453" y="667"/>
                  </a:cubicBezTo>
                  <a:lnTo>
                    <a:pt x="2311" y="667"/>
                  </a:lnTo>
                  <a:cubicBezTo>
                    <a:pt x="2763" y="667"/>
                    <a:pt x="2763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03;p51">
              <a:extLst>
                <a:ext uri="{FF2B5EF4-FFF2-40B4-BE49-F238E27FC236}">
                  <a16:creationId xmlns:a16="http://schemas.microsoft.com/office/drawing/2014/main" id="{7A3CA871-E37C-531B-530D-E71C806FAD66}"/>
                </a:ext>
              </a:extLst>
            </p:cNvPr>
            <p:cNvSpPr/>
            <p:nvPr/>
          </p:nvSpPr>
          <p:spPr>
            <a:xfrm>
              <a:off x="8031214" y="2735796"/>
              <a:ext cx="34415" cy="21914"/>
            </a:xfrm>
            <a:custGeom>
              <a:avLst/>
              <a:gdLst/>
              <a:ahLst/>
              <a:cxnLst/>
              <a:rect l="l" t="t" r="r" b="b"/>
              <a:pathLst>
                <a:path w="1049" h="668" extrusionOk="0">
                  <a:moveTo>
                    <a:pt x="1" y="0"/>
                  </a:moveTo>
                  <a:cubicBezTo>
                    <a:pt x="429" y="0"/>
                    <a:pt x="429" y="667"/>
                    <a:pt x="1" y="667"/>
                  </a:cubicBezTo>
                  <a:lnTo>
                    <a:pt x="596" y="667"/>
                  </a:lnTo>
                  <a:cubicBezTo>
                    <a:pt x="1048" y="667"/>
                    <a:pt x="1048" y="0"/>
                    <a:pt x="596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04;p51">
              <a:extLst>
                <a:ext uri="{FF2B5EF4-FFF2-40B4-BE49-F238E27FC236}">
                  <a16:creationId xmlns:a16="http://schemas.microsoft.com/office/drawing/2014/main" id="{53147382-6154-8CF6-5171-213FF738F5FE}"/>
                </a:ext>
              </a:extLst>
            </p:cNvPr>
            <p:cNvSpPr/>
            <p:nvPr/>
          </p:nvSpPr>
          <p:spPr>
            <a:xfrm>
              <a:off x="7949162" y="2975340"/>
              <a:ext cx="60202" cy="61411"/>
            </a:xfrm>
            <a:custGeom>
              <a:avLst/>
              <a:gdLst/>
              <a:ahLst/>
              <a:cxnLst/>
              <a:rect l="l" t="t" r="r" b="b"/>
              <a:pathLst>
                <a:path w="1835" h="1872" extrusionOk="0">
                  <a:moveTo>
                    <a:pt x="1659" y="0"/>
                  </a:moveTo>
                  <a:cubicBezTo>
                    <a:pt x="1601" y="0"/>
                    <a:pt x="1543" y="27"/>
                    <a:pt x="1525" y="81"/>
                  </a:cubicBezTo>
                  <a:cubicBezTo>
                    <a:pt x="1477" y="224"/>
                    <a:pt x="1430" y="271"/>
                    <a:pt x="1382" y="295"/>
                  </a:cubicBezTo>
                  <a:cubicBezTo>
                    <a:pt x="1287" y="319"/>
                    <a:pt x="1216" y="319"/>
                    <a:pt x="1120" y="319"/>
                  </a:cubicBezTo>
                  <a:cubicBezTo>
                    <a:pt x="930" y="343"/>
                    <a:pt x="763" y="462"/>
                    <a:pt x="715" y="652"/>
                  </a:cubicBezTo>
                  <a:cubicBezTo>
                    <a:pt x="668" y="771"/>
                    <a:pt x="668" y="890"/>
                    <a:pt x="668" y="1009"/>
                  </a:cubicBezTo>
                  <a:cubicBezTo>
                    <a:pt x="692" y="1081"/>
                    <a:pt x="668" y="1129"/>
                    <a:pt x="620" y="1176"/>
                  </a:cubicBezTo>
                  <a:cubicBezTo>
                    <a:pt x="596" y="1200"/>
                    <a:pt x="549" y="1224"/>
                    <a:pt x="501" y="1224"/>
                  </a:cubicBezTo>
                  <a:cubicBezTo>
                    <a:pt x="239" y="1248"/>
                    <a:pt x="49" y="1462"/>
                    <a:pt x="25" y="1700"/>
                  </a:cubicBezTo>
                  <a:cubicBezTo>
                    <a:pt x="1" y="1795"/>
                    <a:pt x="72" y="1867"/>
                    <a:pt x="144" y="1867"/>
                  </a:cubicBezTo>
                  <a:cubicBezTo>
                    <a:pt x="157" y="1870"/>
                    <a:pt x="169" y="1871"/>
                    <a:pt x="181" y="1871"/>
                  </a:cubicBezTo>
                  <a:cubicBezTo>
                    <a:pt x="257" y="1871"/>
                    <a:pt x="311" y="1810"/>
                    <a:pt x="311" y="1748"/>
                  </a:cubicBezTo>
                  <a:cubicBezTo>
                    <a:pt x="334" y="1652"/>
                    <a:pt x="382" y="1581"/>
                    <a:pt x="477" y="1557"/>
                  </a:cubicBezTo>
                  <a:cubicBezTo>
                    <a:pt x="596" y="1533"/>
                    <a:pt x="715" y="1486"/>
                    <a:pt x="811" y="1414"/>
                  </a:cubicBezTo>
                  <a:cubicBezTo>
                    <a:pt x="954" y="1295"/>
                    <a:pt x="1001" y="1105"/>
                    <a:pt x="977" y="938"/>
                  </a:cubicBezTo>
                  <a:cubicBezTo>
                    <a:pt x="977" y="867"/>
                    <a:pt x="977" y="819"/>
                    <a:pt x="977" y="747"/>
                  </a:cubicBezTo>
                  <a:cubicBezTo>
                    <a:pt x="1001" y="676"/>
                    <a:pt x="1073" y="628"/>
                    <a:pt x="1144" y="628"/>
                  </a:cubicBezTo>
                  <a:cubicBezTo>
                    <a:pt x="1263" y="628"/>
                    <a:pt x="1382" y="605"/>
                    <a:pt x="1501" y="581"/>
                  </a:cubicBezTo>
                  <a:cubicBezTo>
                    <a:pt x="1644" y="486"/>
                    <a:pt x="1739" y="366"/>
                    <a:pt x="1787" y="224"/>
                  </a:cubicBezTo>
                  <a:cubicBezTo>
                    <a:pt x="1835" y="128"/>
                    <a:pt x="1787" y="33"/>
                    <a:pt x="1716" y="9"/>
                  </a:cubicBezTo>
                  <a:cubicBezTo>
                    <a:pt x="1698" y="3"/>
                    <a:pt x="1678" y="0"/>
                    <a:pt x="1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05;p51">
              <a:extLst>
                <a:ext uri="{FF2B5EF4-FFF2-40B4-BE49-F238E27FC236}">
                  <a16:creationId xmlns:a16="http://schemas.microsoft.com/office/drawing/2014/main" id="{DC52F691-6AA2-5D4D-5DD1-7D9DD5D7E131}"/>
                </a:ext>
              </a:extLst>
            </p:cNvPr>
            <p:cNvSpPr/>
            <p:nvPr/>
          </p:nvSpPr>
          <p:spPr>
            <a:xfrm>
              <a:off x="8003885" y="3002174"/>
              <a:ext cx="50786" cy="51438"/>
            </a:xfrm>
            <a:custGeom>
              <a:avLst/>
              <a:gdLst/>
              <a:ahLst/>
              <a:cxnLst/>
              <a:rect l="l" t="t" r="r" b="b"/>
              <a:pathLst>
                <a:path w="1548" h="1568" extrusionOk="0">
                  <a:moveTo>
                    <a:pt x="1429" y="1"/>
                  </a:moveTo>
                  <a:lnTo>
                    <a:pt x="1453" y="25"/>
                  </a:lnTo>
                  <a:cubicBezTo>
                    <a:pt x="1426" y="11"/>
                    <a:pt x="1401" y="6"/>
                    <a:pt x="1378" y="6"/>
                  </a:cubicBezTo>
                  <a:cubicBezTo>
                    <a:pt x="1319" y="6"/>
                    <a:pt x="1273" y="45"/>
                    <a:pt x="1238" y="96"/>
                  </a:cubicBezTo>
                  <a:cubicBezTo>
                    <a:pt x="1191" y="191"/>
                    <a:pt x="1191" y="239"/>
                    <a:pt x="1143" y="239"/>
                  </a:cubicBezTo>
                  <a:cubicBezTo>
                    <a:pt x="1072" y="263"/>
                    <a:pt x="1000" y="263"/>
                    <a:pt x="929" y="263"/>
                  </a:cubicBezTo>
                  <a:cubicBezTo>
                    <a:pt x="762" y="287"/>
                    <a:pt x="619" y="406"/>
                    <a:pt x="572" y="572"/>
                  </a:cubicBezTo>
                  <a:cubicBezTo>
                    <a:pt x="548" y="668"/>
                    <a:pt x="548" y="763"/>
                    <a:pt x="548" y="858"/>
                  </a:cubicBezTo>
                  <a:cubicBezTo>
                    <a:pt x="548" y="930"/>
                    <a:pt x="524" y="977"/>
                    <a:pt x="524" y="977"/>
                  </a:cubicBezTo>
                  <a:cubicBezTo>
                    <a:pt x="452" y="1001"/>
                    <a:pt x="381" y="1025"/>
                    <a:pt x="310" y="1049"/>
                  </a:cubicBezTo>
                  <a:cubicBezTo>
                    <a:pt x="143" y="1120"/>
                    <a:pt x="24" y="1263"/>
                    <a:pt x="0" y="1430"/>
                  </a:cubicBezTo>
                  <a:cubicBezTo>
                    <a:pt x="13" y="1519"/>
                    <a:pt x="87" y="1567"/>
                    <a:pt x="160" y="1567"/>
                  </a:cubicBezTo>
                  <a:cubicBezTo>
                    <a:pt x="224" y="1567"/>
                    <a:pt x="287" y="1531"/>
                    <a:pt x="310" y="1454"/>
                  </a:cubicBezTo>
                  <a:cubicBezTo>
                    <a:pt x="310" y="1406"/>
                    <a:pt x="357" y="1358"/>
                    <a:pt x="405" y="1335"/>
                  </a:cubicBezTo>
                  <a:cubicBezTo>
                    <a:pt x="524" y="1311"/>
                    <a:pt x="619" y="1287"/>
                    <a:pt x="714" y="1215"/>
                  </a:cubicBezTo>
                  <a:cubicBezTo>
                    <a:pt x="810" y="1120"/>
                    <a:pt x="881" y="954"/>
                    <a:pt x="857" y="787"/>
                  </a:cubicBezTo>
                  <a:cubicBezTo>
                    <a:pt x="834" y="763"/>
                    <a:pt x="834" y="692"/>
                    <a:pt x="857" y="644"/>
                  </a:cubicBezTo>
                  <a:cubicBezTo>
                    <a:pt x="857" y="620"/>
                    <a:pt x="905" y="572"/>
                    <a:pt x="953" y="572"/>
                  </a:cubicBezTo>
                  <a:cubicBezTo>
                    <a:pt x="1048" y="572"/>
                    <a:pt x="1167" y="549"/>
                    <a:pt x="1262" y="525"/>
                  </a:cubicBezTo>
                  <a:cubicBezTo>
                    <a:pt x="1381" y="453"/>
                    <a:pt x="1477" y="334"/>
                    <a:pt x="1524" y="215"/>
                  </a:cubicBezTo>
                  <a:cubicBezTo>
                    <a:pt x="1548" y="144"/>
                    <a:pt x="1500" y="49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06;p51">
              <a:extLst>
                <a:ext uri="{FF2B5EF4-FFF2-40B4-BE49-F238E27FC236}">
                  <a16:creationId xmlns:a16="http://schemas.microsoft.com/office/drawing/2014/main" id="{94872082-54E7-2E8C-0D5C-0118E496DFBB}"/>
                </a:ext>
              </a:extLst>
            </p:cNvPr>
            <p:cNvSpPr/>
            <p:nvPr/>
          </p:nvSpPr>
          <p:spPr>
            <a:xfrm>
              <a:off x="7995290" y="2952409"/>
              <a:ext cx="39074" cy="34052"/>
            </a:xfrm>
            <a:custGeom>
              <a:avLst/>
              <a:gdLst/>
              <a:ahLst/>
              <a:cxnLst/>
              <a:rect l="l" t="t" r="r" b="b"/>
              <a:pathLst>
                <a:path w="1191" h="1038" extrusionOk="0">
                  <a:moveTo>
                    <a:pt x="798" y="1"/>
                  </a:moveTo>
                  <a:cubicBezTo>
                    <a:pt x="657" y="1"/>
                    <a:pt x="499" y="66"/>
                    <a:pt x="357" y="208"/>
                  </a:cubicBezTo>
                  <a:cubicBezTo>
                    <a:pt x="119" y="446"/>
                    <a:pt x="0" y="803"/>
                    <a:pt x="167" y="970"/>
                  </a:cubicBezTo>
                  <a:cubicBezTo>
                    <a:pt x="220" y="1016"/>
                    <a:pt x="293" y="1037"/>
                    <a:pt x="376" y="1037"/>
                  </a:cubicBezTo>
                  <a:cubicBezTo>
                    <a:pt x="550" y="1037"/>
                    <a:pt x="767" y="941"/>
                    <a:pt x="929" y="780"/>
                  </a:cubicBezTo>
                  <a:cubicBezTo>
                    <a:pt x="1167" y="518"/>
                    <a:pt x="1191" y="256"/>
                    <a:pt x="1048" y="89"/>
                  </a:cubicBezTo>
                  <a:cubicBezTo>
                    <a:pt x="980" y="31"/>
                    <a:pt x="893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07;p51">
              <a:extLst>
                <a:ext uri="{FF2B5EF4-FFF2-40B4-BE49-F238E27FC236}">
                  <a16:creationId xmlns:a16="http://schemas.microsoft.com/office/drawing/2014/main" id="{6BB3B866-645E-E45E-5634-D21590CD5CFA}"/>
                </a:ext>
              </a:extLst>
            </p:cNvPr>
            <p:cNvSpPr/>
            <p:nvPr/>
          </p:nvSpPr>
          <p:spPr>
            <a:xfrm>
              <a:off x="8042926" y="2984164"/>
              <a:ext cx="32086" cy="28114"/>
            </a:xfrm>
            <a:custGeom>
              <a:avLst/>
              <a:gdLst/>
              <a:ahLst/>
              <a:cxnLst/>
              <a:rect l="l" t="t" r="r" b="b"/>
              <a:pathLst>
                <a:path w="978" h="857" extrusionOk="0">
                  <a:moveTo>
                    <a:pt x="643" y="1"/>
                  </a:moveTo>
                  <a:cubicBezTo>
                    <a:pt x="531" y="1"/>
                    <a:pt x="400" y="55"/>
                    <a:pt x="287" y="169"/>
                  </a:cubicBezTo>
                  <a:cubicBezTo>
                    <a:pt x="96" y="383"/>
                    <a:pt x="1" y="669"/>
                    <a:pt x="120" y="788"/>
                  </a:cubicBezTo>
                  <a:cubicBezTo>
                    <a:pt x="167" y="836"/>
                    <a:pt x="231" y="857"/>
                    <a:pt x="301" y="857"/>
                  </a:cubicBezTo>
                  <a:cubicBezTo>
                    <a:pt x="443" y="857"/>
                    <a:pt x="612" y="772"/>
                    <a:pt x="739" y="645"/>
                  </a:cubicBezTo>
                  <a:cubicBezTo>
                    <a:pt x="953" y="431"/>
                    <a:pt x="977" y="217"/>
                    <a:pt x="834" y="74"/>
                  </a:cubicBezTo>
                  <a:cubicBezTo>
                    <a:pt x="786" y="26"/>
                    <a:pt x="719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642;p51">
            <a:extLst>
              <a:ext uri="{FF2B5EF4-FFF2-40B4-BE49-F238E27FC236}">
                <a16:creationId xmlns:a16="http://schemas.microsoft.com/office/drawing/2014/main" id="{0A0955F7-431C-AB28-8B4A-B73AB54F9423}"/>
              </a:ext>
            </a:extLst>
          </p:cNvPr>
          <p:cNvGrpSpPr/>
          <p:nvPr/>
        </p:nvGrpSpPr>
        <p:grpSpPr>
          <a:xfrm>
            <a:off x="865158" y="1501069"/>
            <a:ext cx="319348" cy="342977"/>
            <a:chOff x="938513" y="2034749"/>
            <a:chExt cx="319348" cy="342977"/>
          </a:xfrm>
        </p:grpSpPr>
        <p:sp>
          <p:nvSpPr>
            <p:cNvPr id="21" name="Google Shape;2643;p51">
              <a:extLst>
                <a:ext uri="{FF2B5EF4-FFF2-40B4-BE49-F238E27FC236}">
                  <a16:creationId xmlns:a16="http://schemas.microsoft.com/office/drawing/2014/main" id="{E2120B24-911D-7846-52D0-791443D47C02}"/>
                </a:ext>
              </a:extLst>
            </p:cNvPr>
            <p:cNvSpPr/>
            <p:nvPr/>
          </p:nvSpPr>
          <p:spPr>
            <a:xfrm>
              <a:off x="938513" y="2050233"/>
              <a:ext cx="204292" cy="151395"/>
            </a:xfrm>
            <a:custGeom>
              <a:avLst/>
              <a:gdLst/>
              <a:ahLst/>
              <a:cxnLst/>
              <a:rect l="l" t="t" r="r" b="b"/>
              <a:pathLst>
                <a:path w="6227" h="4615" extrusionOk="0">
                  <a:moveTo>
                    <a:pt x="3152" y="0"/>
                  </a:moveTo>
                  <a:cubicBezTo>
                    <a:pt x="2612" y="0"/>
                    <a:pt x="2053" y="207"/>
                    <a:pt x="1565" y="695"/>
                  </a:cubicBezTo>
                  <a:cubicBezTo>
                    <a:pt x="0" y="2279"/>
                    <a:pt x="1381" y="4615"/>
                    <a:pt x="3179" y="4615"/>
                  </a:cubicBezTo>
                  <a:cubicBezTo>
                    <a:pt x="3597" y="4615"/>
                    <a:pt x="4038" y="4488"/>
                    <a:pt x="4470" y="4196"/>
                  </a:cubicBezTo>
                  <a:cubicBezTo>
                    <a:pt x="4470" y="4184"/>
                    <a:pt x="4476" y="4178"/>
                    <a:pt x="4485" y="4178"/>
                  </a:cubicBezTo>
                  <a:cubicBezTo>
                    <a:pt x="4494" y="4178"/>
                    <a:pt x="4506" y="4184"/>
                    <a:pt x="4518" y="4196"/>
                  </a:cubicBezTo>
                  <a:lnTo>
                    <a:pt x="5351" y="4529"/>
                  </a:lnTo>
                  <a:cubicBezTo>
                    <a:pt x="5356" y="4534"/>
                    <a:pt x="5360" y="4536"/>
                    <a:pt x="5365" y="4536"/>
                  </a:cubicBezTo>
                  <a:cubicBezTo>
                    <a:pt x="5383" y="4536"/>
                    <a:pt x="5399" y="4501"/>
                    <a:pt x="5399" y="4482"/>
                  </a:cubicBezTo>
                  <a:lnTo>
                    <a:pt x="5066" y="3648"/>
                  </a:lnTo>
                  <a:cubicBezTo>
                    <a:pt x="5042" y="3624"/>
                    <a:pt x="5042" y="3600"/>
                    <a:pt x="5066" y="3600"/>
                  </a:cubicBezTo>
                  <a:cubicBezTo>
                    <a:pt x="6227" y="1867"/>
                    <a:pt x="4775" y="0"/>
                    <a:pt x="3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44;p51">
              <a:extLst>
                <a:ext uri="{FF2B5EF4-FFF2-40B4-BE49-F238E27FC236}">
                  <a16:creationId xmlns:a16="http://schemas.microsoft.com/office/drawing/2014/main" id="{B8878EDA-C2F7-BBD7-6491-02FF8C8E403E}"/>
                </a:ext>
              </a:extLst>
            </p:cNvPr>
            <p:cNvSpPr/>
            <p:nvPr/>
          </p:nvSpPr>
          <p:spPr>
            <a:xfrm>
              <a:off x="1075779" y="2045804"/>
              <a:ext cx="163316" cy="331921"/>
            </a:xfrm>
            <a:custGeom>
              <a:avLst/>
              <a:gdLst/>
              <a:ahLst/>
              <a:cxnLst/>
              <a:rect l="l" t="t" r="r" b="b"/>
              <a:pathLst>
                <a:path w="4978" h="10118" extrusionOk="0">
                  <a:moveTo>
                    <a:pt x="3781" y="0"/>
                  </a:moveTo>
                  <a:cubicBezTo>
                    <a:pt x="3206" y="0"/>
                    <a:pt x="2608" y="336"/>
                    <a:pt x="2453" y="735"/>
                  </a:cubicBezTo>
                  <a:cubicBezTo>
                    <a:pt x="2334" y="1021"/>
                    <a:pt x="2096" y="2616"/>
                    <a:pt x="2501" y="2735"/>
                  </a:cubicBezTo>
                  <a:cubicBezTo>
                    <a:pt x="2576" y="2759"/>
                    <a:pt x="2654" y="2767"/>
                    <a:pt x="2729" y="2767"/>
                  </a:cubicBezTo>
                  <a:cubicBezTo>
                    <a:pt x="2937" y="2767"/>
                    <a:pt x="3131" y="2702"/>
                    <a:pt x="3234" y="2702"/>
                  </a:cubicBezTo>
                  <a:cubicBezTo>
                    <a:pt x="3282" y="2702"/>
                    <a:pt x="3311" y="2716"/>
                    <a:pt x="3311" y="2759"/>
                  </a:cubicBezTo>
                  <a:cubicBezTo>
                    <a:pt x="3311" y="4640"/>
                    <a:pt x="1525" y="5164"/>
                    <a:pt x="953" y="5974"/>
                  </a:cubicBezTo>
                  <a:cubicBezTo>
                    <a:pt x="834" y="6141"/>
                    <a:pt x="1048" y="6546"/>
                    <a:pt x="1334" y="6736"/>
                  </a:cubicBezTo>
                  <a:cubicBezTo>
                    <a:pt x="1334" y="6736"/>
                    <a:pt x="1334" y="6760"/>
                    <a:pt x="1334" y="6760"/>
                  </a:cubicBezTo>
                  <a:cubicBezTo>
                    <a:pt x="620" y="7284"/>
                    <a:pt x="120" y="7832"/>
                    <a:pt x="48" y="8689"/>
                  </a:cubicBezTo>
                  <a:cubicBezTo>
                    <a:pt x="0" y="9189"/>
                    <a:pt x="143" y="9689"/>
                    <a:pt x="453" y="10094"/>
                  </a:cubicBezTo>
                  <a:lnTo>
                    <a:pt x="477" y="10094"/>
                  </a:lnTo>
                  <a:lnTo>
                    <a:pt x="4335" y="10118"/>
                  </a:lnTo>
                  <a:cubicBezTo>
                    <a:pt x="4359" y="10094"/>
                    <a:pt x="4359" y="10094"/>
                    <a:pt x="4359" y="10070"/>
                  </a:cubicBezTo>
                  <a:cubicBezTo>
                    <a:pt x="4120" y="9475"/>
                    <a:pt x="4049" y="8808"/>
                    <a:pt x="4168" y="8189"/>
                  </a:cubicBezTo>
                  <a:cubicBezTo>
                    <a:pt x="4287" y="7236"/>
                    <a:pt x="4835" y="6331"/>
                    <a:pt x="4835" y="5379"/>
                  </a:cubicBezTo>
                  <a:cubicBezTo>
                    <a:pt x="4835" y="4545"/>
                    <a:pt x="4430" y="3735"/>
                    <a:pt x="4549" y="2926"/>
                  </a:cubicBezTo>
                  <a:cubicBezTo>
                    <a:pt x="4621" y="2592"/>
                    <a:pt x="4716" y="2259"/>
                    <a:pt x="4859" y="1926"/>
                  </a:cubicBezTo>
                  <a:cubicBezTo>
                    <a:pt x="4954" y="1592"/>
                    <a:pt x="4978" y="1235"/>
                    <a:pt x="4906" y="902"/>
                  </a:cubicBezTo>
                  <a:cubicBezTo>
                    <a:pt x="4742" y="244"/>
                    <a:pt x="4270" y="0"/>
                    <a:pt x="3781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45;p51">
              <a:extLst>
                <a:ext uri="{FF2B5EF4-FFF2-40B4-BE49-F238E27FC236}">
                  <a16:creationId xmlns:a16="http://schemas.microsoft.com/office/drawing/2014/main" id="{6C761537-8066-F3CB-3ADF-6BF57857FBF2}"/>
                </a:ext>
              </a:extLst>
            </p:cNvPr>
            <p:cNvSpPr/>
            <p:nvPr/>
          </p:nvSpPr>
          <p:spPr>
            <a:xfrm>
              <a:off x="1187489" y="2046099"/>
              <a:ext cx="50819" cy="330838"/>
            </a:xfrm>
            <a:custGeom>
              <a:avLst/>
              <a:gdLst/>
              <a:ahLst/>
              <a:cxnLst/>
              <a:rect l="l" t="t" r="r" b="b"/>
              <a:pathLst>
                <a:path w="1549" h="10085" extrusionOk="0">
                  <a:moveTo>
                    <a:pt x="362" y="1"/>
                  </a:moveTo>
                  <a:cubicBezTo>
                    <a:pt x="249" y="1"/>
                    <a:pt x="136" y="13"/>
                    <a:pt x="25" y="35"/>
                  </a:cubicBezTo>
                  <a:cubicBezTo>
                    <a:pt x="453" y="131"/>
                    <a:pt x="763" y="464"/>
                    <a:pt x="858" y="893"/>
                  </a:cubicBezTo>
                  <a:cubicBezTo>
                    <a:pt x="930" y="1226"/>
                    <a:pt x="906" y="1583"/>
                    <a:pt x="811" y="1917"/>
                  </a:cubicBezTo>
                  <a:cubicBezTo>
                    <a:pt x="668" y="2250"/>
                    <a:pt x="573" y="2583"/>
                    <a:pt x="501" y="2917"/>
                  </a:cubicBezTo>
                  <a:cubicBezTo>
                    <a:pt x="382" y="3726"/>
                    <a:pt x="787" y="4536"/>
                    <a:pt x="787" y="5370"/>
                  </a:cubicBezTo>
                  <a:cubicBezTo>
                    <a:pt x="787" y="6322"/>
                    <a:pt x="239" y="7227"/>
                    <a:pt x="120" y="8180"/>
                  </a:cubicBezTo>
                  <a:cubicBezTo>
                    <a:pt x="1" y="8799"/>
                    <a:pt x="72" y="9466"/>
                    <a:pt x="311" y="10061"/>
                  </a:cubicBezTo>
                  <a:cubicBezTo>
                    <a:pt x="311" y="10085"/>
                    <a:pt x="311" y="10085"/>
                    <a:pt x="287" y="10085"/>
                  </a:cubicBezTo>
                  <a:lnTo>
                    <a:pt x="906" y="10085"/>
                  </a:lnTo>
                  <a:cubicBezTo>
                    <a:pt x="930" y="10085"/>
                    <a:pt x="954" y="10085"/>
                    <a:pt x="930" y="10061"/>
                  </a:cubicBezTo>
                  <a:cubicBezTo>
                    <a:pt x="715" y="9442"/>
                    <a:pt x="644" y="8799"/>
                    <a:pt x="739" y="8180"/>
                  </a:cubicBezTo>
                  <a:cubicBezTo>
                    <a:pt x="882" y="7203"/>
                    <a:pt x="1406" y="6322"/>
                    <a:pt x="1406" y="5370"/>
                  </a:cubicBezTo>
                  <a:cubicBezTo>
                    <a:pt x="1406" y="4536"/>
                    <a:pt x="1025" y="3726"/>
                    <a:pt x="1144" y="2917"/>
                  </a:cubicBezTo>
                  <a:cubicBezTo>
                    <a:pt x="1216" y="2583"/>
                    <a:pt x="1311" y="2250"/>
                    <a:pt x="1430" y="1917"/>
                  </a:cubicBezTo>
                  <a:cubicBezTo>
                    <a:pt x="1525" y="1583"/>
                    <a:pt x="1549" y="1226"/>
                    <a:pt x="1477" y="893"/>
                  </a:cubicBezTo>
                  <a:cubicBezTo>
                    <a:pt x="1322" y="234"/>
                    <a:pt x="852" y="1"/>
                    <a:pt x="362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46;p51">
              <a:extLst>
                <a:ext uri="{FF2B5EF4-FFF2-40B4-BE49-F238E27FC236}">
                  <a16:creationId xmlns:a16="http://schemas.microsoft.com/office/drawing/2014/main" id="{0F7C59DF-42E2-5C32-B2D5-9DF0251DACB1}"/>
                </a:ext>
              </a:extLst>
            </p:cNvPr>
            <p:cNvSpPr/>
            <p:nvPr/>
          </p:nvSpPr>
          <p:spPr>
            <a:xfrm>
              <a:off x="1075779" y="2181618"/>
              <a:ext cx="158624" cy="196108"/>
            </a:xfrm>
            <a:custGeom>
              <a:avLst/>
              <a:gdLst/>
              <a:ahLst/>
              <a:cxnLst/>
              <a:rect l="l" t="t" r="r" b="b"/>
              <a:pathLst>
                <a:path w="4835" h="5978" extrusionOk="0">
                  <a:moveTo>
                    <a:pt x="4644" y="0"/>
                  </a:moveTo>
                  <a:cubicBezTo>
                    <a:pt x="3620" y="167"/>
                    <a:pt x="2668" y="548"/>
                    <a:pt x="1810" y="1072"/>
                  </a:cubicBezTo>
                  <a:cubicBezTo>
                    <a:pt x="1477" y="1286"/>
                    <a:pt x="1191" y="1548"/>
                    <a:pt x="953" y="1858"/>
                  </a:cubicBezTo>
                  <a:cubicBezTo>
                    <a:pt x="834" y="2001"/>
                    <a:pt x="1048" y="2429"/>
                    <a:pt x="1310" y="2596"/>
                  </a:cubicBezTo>
                  <a:cubicBezTo>
                    <a:pt x="1334" y="2620"/>
                    <a:pt x="1334" y="2620"/>
                    <a:pt x="1310" y="2644"/>
                  </a:cubicBezTo>
                  <a:cubicBezTo>
                    <a:pt x="596" y="3168"/>
                    <a:pt x="96" y="3692"/>
                    <a:pt x="48" y="4573"/>
                  </a:cubicBezTo>
                  <a:cubicBezTo>
                    <a:pt x="0" y="5073"/>
                    <a:pt x="143" y="5573"/>
                    <a:pt x="429" y="5978"/>
                  </a:cubicBezTo>
                  <a:lnTo>
                    <a:pt x="4335" y="5978"/>
                  </a:lnTo>
                  <a:cubicBezTo>
                    <a:pt x="4359" y="5954"/>
                    <a:pt x="4359" y="5954"/>
                    <a:pt x="4359" y="5930"/>
                  </a:cubicBezTo>
                  <a:cubicBezTo>
                    <a:pt x="4120" y="5335"/>
                    <a:pt x="4049" y="4692"/>
                    <a:pt x="4144" y="4049"/>
                  </a:cubicBezTo>
                  <a:cubicBezTo>
                    <a:pt x="4287" y="3096"/>
                    <a:pt x="4835" y="2215"/>
                    <a:pt x="4835" y="1239"/>
                  </a:cubicBezTo>
                  <a:cubicBezTo>
                    <a:pt x="4811" y="834"/>
                    <a:pt x="4740" y="405"/>
                    <a:pt x="4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47;p51">
              <a:extLst>
                <a:ext uri="{FF2B5EF4-FFF2-40B4-BE49-F238E27FC236}">
                  <a16:creationId xmlns:a16="http://schemas.microsoft.com/office/drawing/2014/main" id="{31D280B1-E893-1499-23FA-555CA9D6F152}"/>
                </a:ext>
              </a:extLst>
            </p:cNvPr>
            <p:cNvSpPr/>
            <p:nvPr/>
          </p:nvSpPr>
          <p:spPr>
            <a:xfrm>
              <a:off x="1089066" y="2265205"/>
              <a:ext cx="49244" cy="32838"/>
            </a:xfrm>
            <a:custGeom>
              <a:avLst/>
              <a:gdLst/>
              <a:ahLst/>
              <a:cxnLst/>
              <a:rect l="l" t="t" r="r" b="b"/>
              <a:pathLst>
                <a:path w="1501" h="1001" extrusionOk="0">
                  <a:moveTo>
                    <a:pt x="1477" y="0"/>
                  </a:moveTo>
                  <a:cubicBezTo>
                    <a:pt x="1355" y="35"/>
                    <a:pt x="1220" y="57"/>
                    <a:pt x="1091" y="57"/>
                  </a:cubicBezTo>
                  <a:cubicBezTo>
                    <a:pt x="1044" y="57"/>
                    <a:pt x="998" y="54"/>
                    <a:pt x="953" y="48"/>
                  </a:cubicBezTo>
                  <a:cubicBezTo>
                    <a:pt x="953" y="48"/>
                    <a:pt x="953" y="72"/>
                    <a:pt x="953" y="72"/>
                  </a:cubicBezTo>
                  <a:cubicBezTo>
                    <a:pt x="572" y="334"/>
                    <a:pt x="262" y="643"/>
                    <a:pt x="0" y="1001"/>
                  </a:cubicBezTo>
                  <a:cubicBezTo>
                    <a:pt x="238" y="739"/>
                    <a:pt x="548" y="548"/>
                    <a:pt x="881" y="405"/>
                  </a:cubicBezTo>
                  <a:cubicBezTo>
                    <a:pt x="1096" y="286"/>
                    <a:pt x="1286" y="167"/>
                    <a:pt x="1477" y="24"/>
                  </a:cubicBezTo>
                  <a:cubicBezTo>
                    <a:pt x="1501" y="24"/>
                    <a:pt x="1501" y="0"/>
                    <a:pt x="1477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48;p51">
              <a:extLst>
                <a:ext uri="{FF2B5EF4-FFF2-40B4-BE49-F238E27FC236}">
                  <a16:creationId xmlns:a16="http://schemas.microsoft.com/office/drawing/2014/main" id="{7B8332D1-43EE-2654-2E8C-ABD851FC4625}"/>
                </a:ext>
              </a:extLst>
            </p:cNvPr>
            <p:cNvSpPr/>
            <p:nvPr/>
          </p:nvSpPr>
          <p:spPr>
            <a:xfrm>
              <a:off x="1188276" y="2180830"/>
              <a:ext cx="46127" cy="196896"/>
            </a:xfrm>
            <a:custGeom>
              <a:avLst/>
              <a:gdLst/>
              <a:ahLst/>
              <a:cxnLst/>
              <a:rect l="l" t="t" r="r" b="b"/>
              <a:pathLst>
                <a:path w="1406" h="6002" extrusionOk="0">
                  <a:moveTo>
                    <a:pt x="1215" y="1"/>
                  </a:moveTo>
                  <a:cubicBezTo>
                    <a:pt x="1001" y="48"/>
                    <a:pt x="810" y="96"/>
                    <a:pt x="620" y="143"/>
                  </a:cubicBezTo>
                  <a:cubicBezTo>
                    <a:pt x="715" y="501"/>
                    <a:pt x="763" y="882"/>
                    <a:pt x="787" y="1263"/>
                  </a:cubicBezTo>
                  <a:cubicBezTo>
                    <a:pt x="787" y="2215"/>
                    <a:pt x="239" y="3120"/>
                    <a:pt x="96" y="4073"/>
                  </a:cubicBezTo>
                  <a:cubicBezTo>
                    <a:pt x="1" y="4692"/>
                    <a:pt x="72" y="5359"/>
                    <a:pt x="310" y="5954"/>
                  </a:cubicBezTo>
                  <a:cubicBezTo>
                    <a:pt x="310" y="5978"/>
                    <a:pt x="287" y="5978"/>
                    <a:pt x="263" y="6002"/>
                  </a:cubicBezTo>
                  <a:lnTo>
                    <a:pt x="906" y="6002"/>
                  </a:lnTo>
                  <a:cubicBezTo>
                    <a:pt x="930" y="5978"/>
                    <a:pt x="930" y="5978"/>
                    <a:pt x="930" y="5954"/>
                  </a:cubicBezTo>
                  <a:cubicBezTo>
                    <a:pt x="691" y="5359"/>
                    <a:pt x="644" y="4692"/>
                    <a:pt x="739" y="4073"/>
                  </a:cubicBezTo>
                  <a:cubicBezTo>
                    <a:pt x="858" y="3120"/>
                    <a:pt x="1406" y="2215"/>
                    <a:pt x="1406" y="1263"/>
                  </a:cubicBezTo>
                  <a:cubicBezTo>
                    <a:pt x="1382" y="834"/>
                    <a:pt x="1311" y="405"/>
                    <a:pt x="1215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49;p51">
              <a:extLst>
                <a:ext uri="{FF2B5EF4-FFF2-40B4-BE49-F238E27FC236}">
                  <a16:creationId xmlns:a16="http://schemas.microsoft.com/office/drawing/2014/main" id="{2EF2EA63-B5DD-EA98-0A99-821FC71E0154}"/>
                </a:ext>
              </a:extLst>
            </p:cNvPr>
            <p:cNvSpPr/>
            <p:nvPr/>
          </p:nvSpPr>
          <p:spPr>
            <a:xfrm>
              <a:off x="1139065" y="2034749"/>
              <a:ext cx="118796" cy="107830"/>
            </a:xfrm>
            <a:custGeom>
              <a:avLst/>
              <a:gdLst/>
              <a:ahLst/>
              <a:cxnLst/>
              <a:rect l="l" t="t" r="r" b="b"/>
              <a:pathLst>
                <a:path w="3621" h="3287" extrusionOk="0">
                  <a:moveTo>
                    <a:pt x="2049" y="0"/>
                  </a:moveTo>
                  <a:cubicBezTo>
                    <a:pt x="1453" y="24"/>
                    <a:pt x="905" y="167"/>
                    <a:pt x="381" y="429"/>
                  </a:cubicBezTo>
                  <a:cubicBezTo>
                    <a:pt x="286" y="477"/>
                    <a:pt x="239" y="548"/>
                    <a:pt x="215" y="643"/>
                  </a:cubicBezTo>
                  <a:lnTo>
                    <a:pt x="0" y="2120"/>
                  </a:lnTo>
                  <a:cubicBezTo>
                    <a:pt x="0" y="2120"/>
                    <a:pt x="0" y="2144"/>
                    <a:pt x="24" y="2144"/>
                  </a:cubicBezTo>
                  <a:lnTo>
                    <a:pt x="1882" y="1762"/>
                  </a:lnTo>
                  <a:cubicBezTo>
                    <a:pt x="1929" y="1762"/>
                    <a:pt x="1977" y="1786"/>
                    <a:pt x="1977" y="1858"/>
                  </a:cubicBezTo>
                  <a:cubicBezTo>
                    <a:pt x="1977" y="2191"/>
                    <a:pt x="2096" y="3215"/>
                    <a:pt x="2977" y="3287"/>
                  </a:cubicBezTo>
                  <a:cubicBezTo>
                    <a:pt x="3049" y="3287"/>
                    <a:pt x="3096" y="3215"/>
                    <a:pt x="3049" y="3168"/>
                  </a:cubicBezTo>
                  <a:cubicBezTo>
                    <a:pt x="2906" y="2810"/>
                    <a:pt x="2953" y="2405"/>
                    <a:pt x="3168" y="2072"/>
                  </a:cubicBezTo>
                  <a:cubicBezTo>
                    <a:pt x="3573" y="1334"/>
                    <a:pt x="3620" y="0"/>
                    <a:pt x="2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650;p51">
              <a:extLst>
                <a:ext uri="{FF2B5EF4-FFF2-40B4-BE49-F238E27FC236}">
                  <a16:creationId xmlns:a16="http://schemas.microsoft.com/office/drawing/2014/main" id="{FF7F49B3-35C9-4CB7-C634-945A5F85D998}"/>
                </a:ext>
              </a:extLst>
            </p:cNvPr>
            <p:cNvSpPr/>
            <p:nvPr/>
          </p:nvSpPr>
          <p:spPr>
            <a:xfrm>
              <a:off x="1196084" y="2034749"/>
              <a:ext cx="60989" cy="108617"/>
            </a:xfrm>
            <a:custGeom>
              <a:avLst/>
              <a:gdLst/>
              <a:ahLst/>
              <a:cxnLst/>
              <a:rect l="l" t="t" r="r" b="b"/>
              <a:pathLst>
                <a:path w="1859" h="3311" extrusionOk="0">
                  <a:moveTo>
                    <a:pt x="1" y="0"/>
                  </a:moveTo>
                  <a:cubicBezTo>
                    <a:pt x="1239" y="191"/>
                    <a:pt x="1192" y="1381"/>
                    <a:pt x="811" y="2096"/>
                  </a:cubicBezTo>
                  <a:cubicBezTo>
                    <a:pt x="644" y="2382"/>
                    <a:pt x="572" y="2691"/>
                    <a:pt x="644" y="3025"/>
                  </a:cubicBezTo>
                  <a:cubicBezTo>
                    <a:pt x="787" y="3191"/>
                    <a:pt x="1001" y="3287"/>
                    <a:pt x="1239" y="3310"/>
                  </a:cubicBezTo>
                  <a:cubicBezTo>
                    <a:pt x="1287" y="3310"/>
                    <a:pt x="1335" y="3239"/>
                    <a:pt x="1311" y="3191"/>
                  </a:cubicBezTo>
                  <a:cubicBezTo>
                    <a:pt x="1168" y="2834"/>
                    <a:pt x="1215" y="2429"/>
                    <a:pt x="1430" y="2096"/>
                  </a:cubicBezTo>
                  <a:cubicBezTo>
                    <a:pt x="1835" y="1334"/>
                    <a:pt x="1858" y="0"/>
                    <a:pt x="287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51;p51">
              <a:extLst>
                <a:ext uri="{FF2B5EF4-FFF2-40B4-BE49-F238E27FC236}">
                  <a16:creationId xmlns:a16="http://schemas.microsoft.com/office/drawing/2014/main" id="{F938B908-2481-895D-48E4-EDBEE885CAC9}"/>
                </a:ext>
              </a:extLst>
            </p:cNvPr>
            <p:cNvSpPr/>
            <p:nvPr/>
          </p:nvSpPr>
          <p:spPr>
            <a:xfrm>
              <a:off x="1047663" y="2210978"/>
              <a:ext cx="160954" cy="166190"/>
            </a:xfrm>
            <a:custGeom>
              <a:avLst/>
              <a:gdLst/>
              <a:ahLst/>
              <a:cxnLst/>
              <a:rect l="l" t="t" r="r" b="b"/>
              <a:pathLst>
                <a:path w="4906" h="5066" extrusionOk="0">
                  <a:moveTo>
                    <a:pt x="4204" y="0"/>
                  </a:moveTo>
                  <a:cubicBezTo>
                    <a:pt x="3936" y="0"/>
                    <a:pt x="3650" y="177"/>
                    <a:pt x="3501" y="463"/>
                  </a:cubicBezTo>
                  <a:lnTo>
                    <a:pt x="3525" y="463"/>
                  </a:lnTo>
                  <a:cubicBezTo>
                    <a:pt x="3215" y="1058"/>
                    <a:pt x="3429" y="2177"/>
                    <a:pt x="3358" y="3059"/>
                  </a:cubicBezTo>
                  <a:cubicBezTo>
                    <a:pt x="3310" y="3535"/>
                    <a:pt x="3287" y="3773"/>
                    <a:pt x="3263" y="3916"/>
                  </a:cubicBezTo>
                  <a:cubicBezTo>
                    <a:pt x="3263" y="3987"/>
                    <a:pt x="3191" y="4059"/>
                    <a:pt x="3120" y="4059"/>
                  </a:cubicBezTo>
                  <a:lnTo>
                    <a:pt x="357" y="4416"/>
                  </a:lnTo>
                  <a:cubicBezTo>
                    <a:pt x="143" y="4416"/>
                    <a:pt x="0" y="4630"/>
                    <a:pt x="48" y="4845"/>
                  </a:cubicBezTo>
                  <a:cubicBezTo>
                    <a:pt x="72" y="4892"/>
                    <a:pt x="95" y="4940"/>
                    <a:pt x="119" y="4987"/>
                  </a:cubicBezTo>
                  <a:cubicBezTo>
                    <a:pt x="158" y="5026"/>
                    <a:pt x="197" y="5065"/>
                    <a:pt x="249" y="5065"/>
                  </a:cubicBezTo>
                  <a:cubicBezTo>
                    <a:pt x="261" y="5065"/>
                    <a:pt x="273" y="5063"/>
                    <a:pt x="286" y="5059"/>
                  </a:cubicBezTo>
                  <a:lnTo>
                    <a:pt x="3715" y="5059"/>
                  </a:lnTo>
                  <a:cubicBezTo>
                    <a:pt x="3730" y="5060"/>
                    <a:pt x="3745" y="5061"/>
                    <a:pt x="3760" y="5061"/>
                  </a:cubicBezTo>
                  <a:cubicBezTo>
                    <a:pt x="3977" y="5061"/>
                    <a:pt x="4147" y="4901"/>
                    <a:pt x="4192" y="4678"/>
                  </a:cubicBezTo>
                  <a:cubicBezTo>
                    <a:pt x="4406" y="3749"/>
                    <a:pt x="4906" y="1439"/>
                    <a:pt x="4811" y="701"/>
                  </a:cubicBezTo>
                  <a:cubicBezTo>
                    <a:pt x="4761" y="206"/>
                    <a:pt x="4493" y="0"/>
                    <a:pt x="4204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52;p51">
              <a:extLst>
                <a:ext uri="{FF2B5EF4-FFF2-40B4-BE49-F238E27FC236}">
                  <a16:creationId xmlns:a16="http://schemas.microsoft.com/office/drawing/2014/main" id="{A5F46262-D19C-FCAC-9137-3C7FB2AFF3CC}"/>
                </a:ext>
              </a:extLst>
            </p:cNvPr>
            <p:cNvSpPr/>
            <p:nvPr/>
          </p:nvSpPr>
          <p:spPr>
            <a:xfrm>
              <a:off x="1149235" y="2210978"/>
              <a:ext cx="59382" cy="166748"/>
            </a:xfrm>
            <a:custGeom>
              <a:avLst/>
              <a:gdLst/>
              <a:ahLst/>
              <a:cxnLst/>
              <a:rect l="l" t="t" r="r" b="b"/>
              <a:pathLst>
                <a:path w="1810" h="5083" extrusionOk="0">
                  <a:moveTo>
                    <a:pt x="1113" y="0"/>
                  </a:moveTo>
                  <a:cubicBezTo>
                    <a:pt x="1003" y="0"/>
                    <a:pt x="891" y="29"/>
                    <a:pt x="786" y="82"/>
                  </a:cubicBezTo>
                  <a:cubicBezTo>
                    <a:pt x="976" y="225"/>
                    <a:pt x="1096" y="463"/>
                    <a:pt x="1096" y="701"/>
                  </a:cubicBezTo>
                  <a:cubicBezTo>
                    <a:pt x="1191" y="1439"/>
                    <a:pt x="929" y="3463"/>
                    <a:pt x="643" y="4559"/>
                  </a:cubicBezTo>
                  <a:cubicBezTo>
                    <a:pt x="572" y="4845"/>
                    <a:pt x="310" y="5083"/>
                    <a:pt x="0" y="5083"/>
                  </a:cubicBezTo>
                  <a:lnTo>
                    <a:pt x="619" y="5083"/>
                  </a:lnTo>
                  <a:cubicBezTo>
                    <a:pt x="857" y="5083"/>
                    <a:pt x="1072" y="4916"/>
                    <a:pt x="1119" y="4678"/>
                  </a:cubicBezTo>
                  <a:cubicBezTo>
                    <a:pt x="1334" y="3749"/>
                    <a:pt x="1810" y="1439"/>
                    <a:pt x="1739" y="701"/>
                  </a:cubicBezTo>
                  <a:cubicBezTo>
                    <a:pt x="1670" y="201"/>
                    <a:pt x="1401" y="0"/>
                    <a:pt x="1113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53;p51">
              <a:extLst>
                <a:ext uri="{FF2B5EF4-FFF2-40B4-BE49-F238E27FC236}">
                  <a16:creationId xmlns:a16="http://schemas.microsoft.com/office/drawing/2014/main" id="{B06FE88E-B828-31F6-88AF-5B9B3AE3C86A}"/>
                </a:ext>
              </a:extLst>
            </p:cNvPr>
            <p:cNvSpPr/>
            <p:nvPr/>
          </p:nvSpPr>
          <p:spPr>
            <a:xfrm>
              <a:off x="1006260" y="2072245"/>
              <a:ext cx="82052" cy="101597"/>
            </a:xfrm>
            <a:custGeom>
              <a:avLst/>
              <a:gdLst/>
              <a:ahLst/>
              <a:cxnLst/>
              <a:rect l="l" t="t" r="r" b="b"/>
              <a:pathLst>
                <a:path w="2501" h="3097" extrusionOk="0">
                  <a:moveTo>
                    <a:pt x="1381" y="0"/>
                  </a:moveTo>
                  <a:cubicBezTo>
                    <a:pt x="1143" y="334"/>
                    <a:pt x="1024" y="715"/>
                    <a:pt x="1000" y="1120"/>
                  </a:cubicBezTo>
                  <a:cubicBezTo>
                    <a:pt x="1000" y="1131"/>
                    <a:pt x="994" y="1137"/>
                    <a:pt x="988" y="1137"/>
                  </a:cubicBezTo>
                  <a:cubicBezTo>
                    <a:pt x="982" y="1137"/>
                    <a:pt x="976" y="1131"/>
                    <a:pt x="976" y="1120"/>
                  </a:cubicBezTo>
                  <a:cubicBezTo>
                    <a:pt x="881" y="905"/>
                    <a:pt x="738" y="739"/>
                    <a:pt x="572" y="572"/>
                  </a:cubicBezTo>
                  <a:lnTo>
                    <a:pt x="548" y="572"/>
                  </a:lnTo>
                  <a:cubicBezTo>
                    <a:pt x="524" y="1001"/>
                    <a:pt x="0" y="1334"/>
                    <a:pt x="0" y="2001"/>
                  </a:cubicBezTo>
                  <a:cubicBezTo>
                    <a:pt x="0" y="2691"/>
                    <a:pt x="405" y="3096"/>
                    <a:pt x="1191" y="3096"/>
                  </a:cubicBezTo>
                  <a:cubicBezTo>
                    <a:pt x="2239" y="3096"/>
                    <a:pt x="2501" y="2048"/>
                    <a:pt x="2024" y="1358"/>
                  </a:cubicBezTo>
                  <a:cubicBezTo>
                    <a:pt x="1786" y="929"/>
                    <a:pt x="1572" y="477"/>
                    <a:pt x="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54;p51">
              <a:extLst>
                <a:ext uri="{FF2B5EF4-FFF2-40B4-BE49-F238E27FC236}">
                  <a16:creationId xmlns:a16="http://schemas.microsoft.com/office/drawing/2014/main" id="{1B03985C-870A-988E-B3A2-EE8FA2C7268E}"/>
                </a:ext>
              </a:extLst>
            </p:cNvPr>
            <p:cNvSpPr/>
            <p:nvPr/>
          </p:nvSpPr>
          <p:spPr>
            <a:xfrm>
              <a:off x="1034376" y="2071655"/>
              <a:ext cx="54723" cy="102188"/>
            </a:xfrm>
            <a:custGeom>
              <a:avLst/>
              <a:gdLst/>
              <a:ahLst/>
              <a:cxnLst/>
              <a:rect l="l" t="t" r="r" b="b"/>
              <a:pathLst>
                <a:path w="1668" h="3115" extrusionOk="0">
                  <a:moveTo>
                    <a:pt x="536" y="0"/>
                  </a:moveTo>
                  <a:cubicBezTo>
                    <a:pt x="530" y="0"/>
                    <a:pt x="524" y="6"/>
                    <a:pt x="524" y="18"/>
                  </a:cubicBezTo>
                  <a:cubicBezTo>
                    <a:pt x="358" y="233"/>
                    <a:pt x="262" y="471"/>
                    <a:pt x="215" y="733"/>
                  </a:cubicBezTo>
                  <a:cubicBezTo>
                    <a:pt x="310" y="971"/>
                    <a:pt x="429" y="1185"/>
                    <a:pt x="548" y="1376"/>
                  </a:cubicBezTo>
                  <a:cubicBezTo>
                    <a:pt x="977" y="1995"/>
                    <a:pt x="810" y="2900"/>
                    <a:pt x="0" y="3090"/>
                  </a:cubicBezTo>
                  <a:cubicBezTo>
                    <a:pt x="119" y="3114"/>
                    <a:pt x="238" y="3114"/>
                    <a:pt x="334" y="3114"/>
                  </a:cubicBezTo>
                  <a:cubicBezTo>
                    <a:pt x="1405" y="3114"/>
                    <a:pt x="1667" y="2066"/>
                    <a:pt x="1191" y="1376"/>
                  </a:cubicBezTo>
                  <a:lnTo>
                    <a:pt x="1167" y="1376"/>
                  </a:lnTo>
                  <a:cubicBezTo>
                    <a:pt x="929" y="947"/>
                    <a:pt x="715" y="495"/>
                    <a:pt x="548" y="18"/>
                  </a:cubicBezTo>
                  <a:cubicBezTo>
                    <a:pt x="548" y="6"/>
                    <a:pt x="542" y="0"/>
                    <a:pt x="536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991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>
          <a:extLst>
            <a:ext uri="{FF2B5EF4-FFF2-40B4-BE49-F238E27FC236}">
              <a16:creationId xmlns:a16="http://schemas.microsoft.com/office/drawing/2014/main" id="{40219ED3-1954-E665-9B83-4948A57CD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6">
            <a:extLst>
              <a:ext uri="{FF2B5EF4-FFF2-40B4-BE49-F238E27FC236}">
                <a16:creationId xmlns:a16="http://schemas.microsoft.com/office/drawing/2014/main" id="{10C7B53F-FA74-EAC7-6F61-8FEEB27AEC4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124250" y="1894815"/>
            <a:ext cx="56622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92" name="Google Shape;1292;p36">
            <a:extLst>
              <a:ext uri="{FF2B5EF4-FFF2-40B4-BE49-F238E27FC236}">
                <a16:creationId xmlns:a16="http://schemas.microsoft.com/office/drawing/2014/main" id="{DB3D8B70-1717-C513-7FFD-7226A5E8F4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Pilihan Persalinan</a:t>
            </a:r>
            <a:endParaRPr dirty="0"/>
          </a:p>
        </p:txBody>
      </p:sp>
      <p:sp>
        <p:nvSpPr>
          <p:cNvPr id="1293" name="Google Shape;1293;p36">
            <a:extLst>
              <a:ext uri="{FF2B5EF4-FFF2-40B4-BE49-F238E27FC236}">
                <a16:creationId xmlns:a16="http://schemas.microsoft.com/office/drawing/2014/main" id="{B4546700-60EA-EC66-9019-934F8E1FC0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24250" y="1785165"/>
            <a:ext cx="56622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Persalinan Per Vaginam</a:t>
            </a:r>
            <a:endParaRPr sz="2800" dirty="0"/>
          </a:p>
        </p:txBody>
      </p:sp>
      <p:sp>
        <p:nvSpPr>
          <p:cNvPr id="1294" name="Google Shape;1294;p36">
            <a:extLst>
              <a:ext uri="{FF2B5EF4-FFF2-40B4-BE49-F238E27FC236}">
                <a16:creationId xmlns:a16="http://schemas.microsoft.com/office/drawing/2014/main" id="{CED42879-6C55-A8AF-4476-610E38F349A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124250" y="3261954"/>
            <a:ext cx="56622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Persalinan Sectio Caesaria</a:t>
            </a:r>
            <a:endParaRPr sz="2800" dirty="0"/>
          </a:p>
        </p:txBody>
      </p:sp>
      <p:sp>
        <p:nvSpPr>
          <p:cNvPr id="1296" name="Google Shape;1296;p36">
            <a:extLst>
              <a:ext uri="{FF2B5EF4-FFF2-40B4-BE49-F238E27FC236}">
                <a16:creationId xmlns:a16="http://schemas.microsoft.com/office/drawing/2014/main" id="{A9133DDD-BF64-B00C-CDA4-DCD586081143}"/>
              </a:ext>
            </a:extLst>
          </p:cNvPr>
          <p:cNvSpPr/>
          <p:nvPr/>
        </p:nvSpPr>
        <p:spPr>
          <a:xfrm>
            <a:off x="1357529" y="1608526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297" name="Google Shape;1297;p36">
            <a:extLst>
              <a:ext uri="{FF2B5EF4-FFF2-40B4-BE49-F238E27FC236}">
                <a16:creationId xmlns:a16="http://schemas.microsoft.com/office/drawing/2014/main" id="{93085A39-1B83-2294-C29E-EC9AAFD98EBE}"/>
              </a:ext>
            </a:extLst>
          </p:cNvPr>
          <p:cNvSpPr/>
          <p:nvPr/>
        </p:nvSpPr>
        <p:spPr>
          <a:xfrm>
            <a:off x="1357529" y="3197608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grpSp>
        <p:nvGrpSpPr>
          <p:cNvPr id="1298" name="Google Shape;1298;p36">
            <a:extLst>
              <a:ext uri="{FF2B5EF4-FFF2-40B4-BE49-F238E27FC236}">
                <a16:creationId xmlns:a16="http://schemas.microsoft.com/office/drawing/2014/main" id="{AD878DF8-E393-A26E-2E69-8B82209F5425}"/>
              </a:ext>
            </a:extLst>
          </p:cNvPr>
          <p:cNvGrpSpPr/>
          <p:nvPr/>
        </p:nvGrpSpPr>
        <p:grpSpPr>
          <a:xfrm>
            <a:off x="1501743" y="1736373"/>
            <a:ext cx="331941" cy="331932"/>
            <a:chOff x="1190625" y="238275"/>
            <a:chExt cx="5219200" cy="5219050"/>
          </a:xfrm>
        </p:grpSpPr>
        <p:sp>
          <p:nvSpPr>
            <p:cNvPr id="1299" name="Google Shape;1299;p36">
              <a:extLst>
                <a:ext uri="{FF2B5EF4-FFF2-40B4-BE49-F238E27FC236}">
                  <a16:creationId xmlns:a16="http://schemas.microsoft.com/office/drawing/2014/main" id="{6BAA27AF-4CDD-50A0-E97D-AC46988D71B6}"/>
                </a:ext>
              </a:extLst>
            </p:cNvPr>
            <p:cNvSpPr/>
            <p:nvPr/>
          </p:nvSpPr>
          <p:spPr>
            <a:xfrm>
              <a:off x="3924150" y="238275"/>
              <a:ext cx="2485675" cy="5219050"/>
            </a:xfrm>
            <a:custGeom>
              <a:avLst/>
              <a:gdLst/>
              <a:ahLst/>
              <a:cxnLst/>
              <a:rect l="l" t="t" r="r" b="b"/>
              <a:pathLst>
                <a:path w="99427" h="208762" extrusionOk="0">
                  <a:moveTo>
                    <a:pt x="99296" y="0"/>
                  </a:moveTo>
                  <a:cubicBezTo>
                    <a:pt x="99272" y="0"/>
                    <a:pt x="99249" y="8"/>
                    <a:pt x="99230" y="27"/>
                  </a:cubicBezTo>
                  <a:cubicBezTo>
                    <a:pt x="78321" y="14379"/>
                    <a:pt x="1" y="80206"/>
                    <a:pt x="1" y="130669"/>
                  </a:cubicBezTo>
                  <a:cubicBezTo>
                    <a:pt x="1" y="181132"/>
                    <a:pt x="36013" y="202596"/>
                    <a:pt x="46027" y="207587"/>
                  </a:cubicBezTo>
                  <a:cubicBezTo>
                    <a:pt x="47593" y="208370"/>
                    <a:pt x="49322" y="208761"/>
                    <a:pt x="51051" y="208761"/>
                  </a:cubicBezTo>
                  <a:lnTo>
                    <a:pt x="97991" y="208761"/>
                  </a:lnTo>
                  <a:cubicBezTo>
                    <a:pt x="98774" y="208761"/>
                    <a:pt x="99426" y="208109"/>
                    <a:pt x="99426" y="207326"/>
                  </a:cubicBezTo>
                  <a:lnTo>
                    <a:pt x="99426" y="124"/>
                  </a:lnTo>
                  <a:cubicBezTo>
                    <a:pt x="99426" y="54"/>
                    <a:pt x="99358" y="0"/>
                    <a:pt x="9929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6">
              <a:extLst>
                <a:ext uri="{FF2B5EF4-FFF2-40B4-BE49-F238E27FC236}">
                  <a16:creationId xmlns:a16="http://schemas.microsoft.com/office/drawing/2014/main" id="{8B94E27D-08EE-8401-8270-E2FB4A993C0D}"/>
                </a:ext>
              </a:extLst>
            </p:cNvPr>
            <p:cNvSpPr/>
            <p:nvPr/>
          </p:nvSpPr>
          <p:spPr>
            <a:xfrm>
              <a:off x="6059125" y="238275"/>
              <a:ext cx="350700" cy="5219050"/>
            </a:xfrm>
            <a:custGeom>
              <a:avLst/>
              <a:gdLst/>
              <a:ahLst/>
              <a:cxnLst/>
              <a:rect l="l" t="t" r="r" b="b"/>
              <a:pathLst>
                <a:path w="14028" h="208762" extrusionOk="0">
                  <a:moveTo>
                    <a:pt x="13897" y="0"/>
                  </a:moveTo>
                  <a:cubicBezTo>
                    <a:pt x="13873" y="0"/>
                    <a:pt x="13850" y="8"/>
                    <a:pt x="13831" y="27"/>
                  </a:cubicBezTo>
                  <a:cubicBezTo>
                    <a:pt x="10765" y="2114"/>
                    <a:pt x="6492" y="5311"/>
                    <a:pt x="1436" y="9389"/>
                  </a:cubicBezTo>
                  <a:lnTo>
                    <a:pt x="1436" y="207326"/>
                  </a:lnTo>
                  <a:cubicBezTo>
                    <a:pt x="1436" y="208109"/>
                    <a:pt x="783" y="208761"/>
                    <a:pt x="1" y="208761"/>
                  </a:cubicBezTo>
                  <a:lnTo>
                    <a:pt x="12592" y="208761"/>
                  </a:lnTo>
                  <a:cubicBezTo>
                    <a:pt x="13375" y="208761"/>
                    <a:pt x="14027" y="208109"/>
                    <a:pt x="14027" y="207326"/>
                  </a:cubicBezTo>
                  <a:lnTo>
                    <a:pt x="14027" y="124"/>
                  </a:lnTo>
                  <a:cubicBezTo>
                    <a:pt x="14027" y="54"/>
                    <a:pt x="13959" y="0"/>
                    <a:pt x="13897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>
              <a:extLst>
                <a:ext uri="{FF2B5EF4-FFF2-40B4-BE49-F238E27FC236}">
                  <a16:creationId xmlns:a16="http://schemas.microsoft.com/office/drawing/2014/main" id="{1CB68984-14CE-6C27-7C0C-B70312A95F0E}"/>
                </a:ext>
              </a:extLst>
            </p:cNvPr>
            <p:cNvSpPr/>
            <p:nvPr/>
          </p:nvSpPr>
          <p:spPr>
            <a:xfrm>
              <a:off x="4560250" y="3331300"/>
              <a:ext cx="755975" cy="755975"/>
            </a:xfrm>
            <a:custGeom>
              <a:avLst/>
              <a:gdLst/>
              <a:ahLst/>
              <a:cxnLst/>
              <a:rect l="l" t="t" r="r" b="b"/>
              <a:pathLst>
                <a:path w="30239" h="30239" extrusionOk="0">
                  <a:moveTo>
                    <a:pt x="15103" y="0"/>
                  </a:moveTo>
                  <a:cubicBezTo>
                    <a:pt x="6753" y="0"/>
                    <a:pt x="0" y="6785"/>
                    <a:pt x="0" y="15136"/>
                  </a:cubicBezTo>
                  <a:cubicBezTo>
                    <a:pt x="0" y="23486"/>
                    <a:pt x="6753" y="30239"/>
                    <a:pt x="15103" y="30239"/>
                  </a:cubicBezTo>
                  <a:cubicBezTo>
                    <a:pt x="23454" y="30239"/>
                    <a:pt x="30239" y="23486"/>
                    <a:pt x="30239" y="15136"/>
                  </a:cubicBezTo>
                  <a:cubicBezTo>
                    <a:pt x="30239" y="6785"/>
                    <a:pt x="23454" y="0"/>
                    <a:pt x="15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6">
              <a:extLst>
                <a:ext uri="{FF2B5EF4-FFF2-40B4-BE49-F238E27FC236}">
                  <a16:creationId xmlns:a16="http://schemas.microsoft.com/office/drawing/2014/main" id="{08125E11-68E3-D1D7-85E2-BFCA97613868}"/>
                </a:ext>
              </a:extLst>
            </p:cNvPr>
            <p:cNvSpPr/>
            <p:nvPr/>
          </p:nvSpPr>
          <p:spPr>
            <a:xfrm>
              <a:off x="4780425" y="3331450"/>
              <a:ext cx="572500" cy="756075"/>
            </a:xfrm>
            <a:custGeom>
              <a:avLst/>
              <a:gdLst/>
              <a:ahLst/>
              <a:cxnLst/>
              <a:rect l="l" t="t" r="r" b="b"/>
              <a:pathLst>
                <a:path w="22900" h="30243" extrusionOk="0">
                  <a:moveTo>
                    <a:pt x="6295" y="0"/>
                  </a:moveTo>
                  <a:cubicBezTo>
                    <a:pt x="4144" y="0"/>
                    <a:pt x="1993" y="455"/>
                    <a:pt x="1" y="1364"/>
                  </a:cubicBezTo>
                  <a:cubicBezTo>
                    <a:pt x="1599" y="2114"/>
                    <a:pt x="3100" y="3126"/>
                    <a:pt x="4404" y="4430"/>
                  </a:cubicBezTo>
                  <a:cubicBezTo>
                    <a:pt x="10309" y="10335"/>
                    <a:pt x="10309" y="19925"/>
                    <a:pt x="4404" y="25829"/>
                  </a:cubicBezTo>
                  <a:cubicBezTo>
                    <a:pt x="3100" y="27134"/>
                    <a:pt x="1599" y="28145"/>
                    <a:pt x="1" y="28863"/>
                  </a:cubicBezTo>
                  <a:cubicBezTo>
                    <a:pt x="1995" y="29784"/>
                    <a:pt x="4148" y="30243"/>
                    <a:pt x="6302" y="30243"/>
                  </a:cubicBezTo>
                  <a:cubicBezTo>
                    <a:pt x="10171" y="30243"/>
                    <a:pt x="14041" y="28763"/>
                    <a:pt x="16996" y="25829"/>
                  </a:cubicBezTo>
                  <a:cubicBezTo>
                    <a:pt x="22900" y="19925"/>
                    <a:pt x="22900" y="10335"/>
                    <a:pt x="16996" y="4430"/>
                  </a:cubicBezTo>
                  <a:cubicBezTo>
                    <a:pt x="14039" y="1474"/>
                    <a:pt x="10166" y="0"/>
                    <a:pt x="6295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>
              <a:extLst>
                <a:ext uri="{FF2B5EF4-FFF2-40B4-BE49-F238E27FC236}">
                  <a16:creationId xmlns:a16="http://schemas.microsoft.com/office/drawing/2014/main" id="{18B3BC9A-6C0D-DB81-87DF-9787FFB84C93}"/>
                </a:ext>
              </a:extLst>
            </p:cNvPr>
            <p:cNvSpPr/>
            <p:nvPr/>
          </p:nvSpPr>
          <p:spPr>
            <a:xfrm>
              <a:off x="1190625" y="943525"/>
              <a:ext cx="3358225" cy="4513800"/>
            </a:xfrm>
            <a:custGeom>
              <a:avLst/>
              <a:gdLst/>
              <a:ahLst/>
              <a:cxnLst/>
              <a:rect l="l" t="t" r="r" b="b"/>
              <a:pathLst>
                <a:path w="134329" h="180552" extrusionOk="0">
                  <a:moveTo>
                    <a:pt x="6589" y="0"/>
                  </a:moveTo>
                  <a:cubicBezTo>
                    <a:pt x="2968" y="0"/>
                    <a:pt x="0" y="2969"/>
                    <a:pt x="0" y="6589"/>
                  </a:cubicBezTo>
                  <a:lnTo>
                    <a:pt x="0" y="33729"/>
                  </a:lnTo>
                  <a:cubicBezTo>
                    <a:pt x="0" y="46581"/>
                    <a:pt x="10471" y="57052"/>
                    <a:pt x="23323" y="57052"/>
                  </a:cubicBezTo>
                  <a:lnTo>
                    <a:pt x="31641" y="57052"/>
                  </a:lnTo>
                  <a:lnTo>
                    <a:pt x="31641" y="158663"/>
                  </a:lnTo>
                  <a:cubicBezTo>
                    <a:pt x="31641" y="170733"/>
                    <a:pt x="41460" y="180551"/>
                    <a:pt x="53529" y="180551"/>
                  </a:cubicBezTo>
                  <a:lnTo>
                    <a:pt x="72710" y="180551"/>
                  </a:lnTo>
                  <a:cubicBezTo>
                    <a:pt x="80180" y="180551"/>
                    <a:pt x="87226" y="177648"/>
                    <a:pt x="92510" y="172364"/>
                  </a:cubicBezTo>
                  <a:lnTo>
                    <a:pt x="133154" y="131719"/>
                  </a:lnTo>
                  <a:cubicBezTo>
                    <a:pt x="134329" y="130545"/>
                    <a:pt x="134329" y="128588"/>
                    <a:pt x="133154" y="127413"/>
                  </a:cubicBezTo>
                  <a:cubicBezTo>
                    <a:pt x="132551" y="126810"/>
                    <a:pt x="131768" y="126508"/>
                    <a:pt x="130985" y="126508"/>
                  </a:cubicBezTo>
                  <a:cubicBezTo>
                    <a:pt x="130202" y="126508"/>
                    <a:pt x="129419" y="126810"/>
                    <a:pt x="128816" y="127413"/>
                  </a:cubicBezTo>
                  <a:lnTo>
                    <a:pt x="88171" y="168025"/>
                  </a:lnTo>
                  <a:cubicBezTo>
                    <a:pt x="84061" y="172168"/>
                    <a:pt x="78549" y="174451"/>
                    <a:pt x="72742" y="174451"/>
                  </a:cubicBezTo>
                  <a:lnTo>
                    <a:pt x="53529" y="174451"/>
                  </a:lnTo>
                  <a:cubicBezTo>
                    <a:pt x="44820" y="174451"/>
                    <a:pt x="37774" y="167373"/>
                    <a:pt x="37774" y="158663"/>
                  </a:cubicBezTo>
                  <a:lnTo>
                    <a:pt x="37774" y="57052"/>
                  </a:lnTo>
                  <a:lnTo>
                    <a:pt x="45733" y="57052"/>
                  </a:lnTo>
                  <a:cubicBezTo>
                    <a:pt x="58585" y="57052"/>
                    <a:pt x="69056" y="46581"/>
                    <a:pt x="69056" y="33729"/>
                  </a:cubicBezTo>
                  <a:lnTo>
                    <a:pt x="69056" y="6589"/>
                  </a:lnTo>
                  <a:cubicBezTo>
                    <a:pt x="69056" y="2969"/>
                    <a:pt x="66088" y="0"/>
                    <a:pt x="62434" y="0"/>
                  </a:cubicBezTo>
                  <a:lnTo>
                    <a:pt x="58226" y="0"/>
                  </a:lnTo>
                  <a:cubicBezTo>
                    <a:pt x="56530" y="0"/>
                    <a:pt x="55160" y="1370"/>
                    <a:pt x="55160" y="3034"/>
                  </a:cubicBezTo>
                  <a:cubicBezTo>
                    <a:pt x="55160" y="4730"/>
                    <a:pt x="56530" y="6100"/>
                    <a:pt x="58226" y="6100"/>
                  </a:cubicBezTo>
                  <a:lnTo>
                    <a:pt x="62434" y="6100"/>
                  </a:lnTo>
                  <a:cubicBezTo>
                    <a:pt x="62728" y="6100"/>
                    <a:pt x="62924" y="6328"/>
                    <a:pt x="62924" y="6589"/>
                  </a:cubicBezTo>
                  <a:lnTo>
                    <a:pt x="62924" y="33729"/>
                  </a:lnTo>
                  <a:cubicBezTo>
                    <a:pt x="62924" y="43222"/>
                    <a:pt x="55225" y="50920"/>
                    <a:pt x="45733" y="50920"/>
                  </a:cubicBezTo>
                  <a:lnTo>
                    <a:pt x="23323" y="50920"/>
                  </a:lnTo>
                  <a:cubicBezTo>
                    <a:pt x="13831" y="50920"/>
                    <a:pt x="6100" y="43222"/>
                    <a:pt x="6100" y="33729"/>
                  </a:cubicBezTo>
                  <a:lnTo>
                    <a:pt x="6100" y="6589"/>
                  </a:lnTo>
                  <a:cubicBezTo>
                    <a:pt x="6100" y="6328"/>
                    <a:pt x="6328" y="6100"/>
                    <a:pt x="6589" y="6100"/>
                  </a:cubicBezTo>
                  <a:lnTo>
                    <a:pt x="10830" y="6100"/>
                  </a:lnTo>
                  <a:cubicBezTo>
                    <a:pt x="12526" y="6100"/>
                    <a:pt x="13896" y="4730"/>
                    <a:pt x="13896" y="3034"/>
                  </a:cubicBezTo>
                  <a:cubicBezTo>
                    <a:pt x="13896" y="1370"/>
                    <a:pt x="12526" y="0"/>
                    <a:pt x="10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>
              <a:extLst>
                <a:ext uri="{FF2B5EF4-FFF2-40B4-BE49-F238E27FC236}">
                  <a16:creationId xmlns:a16="http://schemas.microsoft.com/office/drawing/2014/main" id="{D111AEC1-02DF-8E98-88E9-10E4C5F37111}"/>
                </a:ext>
              </a:extLst>
            </p:cNvPr>
            <p:cNvSpPr/>
            <p:nvPr/>
          </p:nvSpPr>
          <p:spPr>
            <a:xfrm>
              <a:off x="4327025" y="3648525"/>
              <a:ext cx="687475" cy="656700"/>
            </a:xfrm>
            <a:custGeom>
              <a:avLst/>
              <a:gdLst/>
              <a:ahLst/>
              <a:cxnLst/>
              <a:rect l="l" t="t" r="r" b="b"/>
              <a:pathLst>
                <a:path w="27499" h="26268" extrusionOk="0">
                  <a:moveTo>
                    <a:pt x="20583" y="0"/>
                  </a:moveTo>
                  <a:cubicBezTo>
                    <a:pt x="18968" y="0"/>
                    <a:pt x="17354" y="620"/>
                    <a:pt x="16114" y="1860"/>
                  </a:cubicBezTo>
                  <a:lnTo>
                    <a:pt x="2446" y="15495"/>
                  </a:lnTo>
                  <a:cubicBezTo>
                    <a:pt x="0" y="17974"/>
                    <a:pt x="0" y="21953"/>
                    <a:pt x="2446" y="24433"/>
                  </a:cubicBezTo>
                  <a:cubicBezTo>
                    <a:pt x="3686" y="25656"/>
                    <a:pt x="5301" y="26267"/>
                    <a:pt x="6915" y="26267"/>
                  </a:cubicBezTo>
                  <a:cubicBezTo>
                    <a:pt x="8530" y="26267"/>
                    <a:pt x="10145" y="25656"/>
                    <a:pt x="11384" y="24433"/>
                  </a:cubicBezTo>
                  <a:lnTo>
                    <a:pt x="25052" y="10765"/>
                  </a:lnTo>
                  <a:cubicBezTo>
                    <a:pt x="27499" y="8286"/>
                    <a:pt x="27499" y="4306"/>
                    <a:pt x="25052" y="1860"/>
                  </a:cubicBezTo>
                  <a:cubicBezTo>
                    <a:pt x="23813" y="620"/>
                    <a:pt x="22198" y="0"/>
                    <a:pt x="20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6">
              <a:extLst>
                <a:ext uri="{FF2B5EF4-FFF2-40B4-BE49-F238E27FC236}">
                  <a16:creationId xmlns:a16="http://schemas.microsoft.com/office/drawing/2014/main" id="{D97A4E70-FB36-ED9A-F0D8-EE96A5EB2FE7}"/>
                </a:ext>
              </a:extLst>
            </p:cNvPr>
            <p:cNvSpPr/>
            <p:nvPr/>
          </p:nvSpPr>
          <p:spPr>
            <a:xfrm>
              <a:off x="1436075" y="861150"/>
              <a:ext cx="316450" cy="317250"/>
            </a:xfrm>
            <a:custGeom>
              <a:avLst/>
              <a:gdLst/>
              <a:ahLst/>
              <a:cxnLst/>
              <a:rect l="l" t="t" r="r" b="b"/>
              <a:pathLst>
                <a:path w="12658" h="12690" extrusionOk="0">
                  <a:moveTo>
                    <a:pt x="6329" y="1"/>
                  </a:moveTo>
                  <a:cubicBezTo>
                    <a:pt x="2839" y="1"/>
                    <a:pt x="1" y="2839"/>
                    <a:pt x="1" y="6329"/>
                  </a:cubicBezTo>
                  <a:cubicBezTo>
                    <a:pt x="1" y="9852"/>
                    <a:pt x="2839" y="12690"/>
                    <a:pt x="6329" y="12690"/>
                  </a:cubicBezTo>
                  <a:lnTo>
                    <a:pt x="10733" y="12690"/>
                  </a:lnTo>
                  <a:cubicBezTo>
                    <a:pt x="11809" y="12690"/>
                    <a:pt x="12657" y="11809"/>
                    <a:pt x="12657" y="10733"/>
                  </a:cubicBezTo>
                  <a:lnTo>
                    <a:pt x="12657" y="1958"/>
                  </a:lnTo>
                  <a:cubicBezTo>
                    <a:pt x="12657" y="881"/>
                    <a:pt x="11809" y="1"/>
                    <a:pt x="10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>
              <a:extLst>
                <a:ext uri="{FF2B5EF4-FFF2-40B4-BE49-F238E27FC236}">
                  <a16:creationId xmlns:a16="http://schemas.microsoft.com/office/drawing/2014/main" id="{254BFC0E-A372-F29F-3D9E-466219A05FD9}"/>
                </a:ext>
              </a:extLst>
            </p:cNvPr>
            <p:cNvSpPr/>
            <p:nvPr/>
          </p:nvSpPr>
          <p:spPr>
            <a:xfrm>
              <a:off x="2358400" y="861150"/>
              <a:ext cx="316450" cy="317250"/>
            </a:xfrm>
            <a:custGeom>
              <a:avLst/>
              <a:gdLst/>
              <a:ahLst/>
              <a:cxnLst/>
              <a:rect l="l" t="t" r="r" b="b"/>
              <a:pathLst>
                <a:path w="12658" h="12690" extrusionOk="0">
                  <a:moveTo>
                    <a:pt x="1925" y="1"/>
                  </a:moveTo>
                  <a:cubicBezTo>
                    <a:pt x="881" y="1"/>
                    <a:pt x="1" y="881"/>
                    <a:pt x="1" y="1958"/>
                  </a:cubicBezTo>
                  <a:lnTo>
                    <a:pt x="1" y="10733"/>
                  </a:lnTo>
                  <a:cubicBezTo>
                    <a:pt x="1" y="11809"/>
                    <a:pt x="881" y="12690"/>
                    <a:pt x="1925" y="12690"/>
                  </a:cubicBezTo>
                  <a:lnTo>
                    <a:pt x="6329" y="12690"/>
                  </a:lnTo>
                  <a:cubicBezTo>
                    <a:pt x="9819" y="12690"/>
                    <a:pt x="12657" y="9852"/>
                    <a:pt x="12657" y="6329"/>
                  </a:cubicBezTo>
                  <a:cubicBezTo>
                    <a:pt x="12657" y="2839"/>
                    <a:pt x="9819" y="1"/>
                    <a:pt x="6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6">
            <a:extLst>
              <a:ext uri="{FF2B5EF4-FFF2-40B4-BE49-F238E27FC236}">
                <a16:creationId xmlns:a16="http://schemas.microsoft.com/office/drawing/2014/main" id="{BC031DC8-03E2-DF76-6931-745CAC59310A}"/>
              </a:ext>
            </a:extLst>
          </p:cNvPr>
          <p:cNvGrpSpPr/>
          <p:nvPr/>
        </p:nvGrpSpPr>
        <p:grpSpPr>
          <a:xfrm>
            <a:off x="1537718" y="3317796"/>
            <a:ext cx="311196" cy="331941"/>
            <a:chOff x="1353700" y="238125"/>
            <a:chExt cx="4893025" cy="5219200"/>
          </a:xfrm>
        </p:grpSpPr>
        <p:sp>
          <p:nvSpPr>
            <p:cNvPr id="1308" name="Google Shape;1308;p36">
              <a:extLst>
                <a:ext uri="{FF2B5EF4-FFF2-40B4-BE49-F238E27FC236}">
                  <a16:creationId xmlns:a16="http://schemas.microsoft.com/office/drawing/2014/main" id="{D31954CD-8C5F-5680-5717-27EFCA7D7A30}"/>
                </a:ext>
              </a:extLst>
            </p:cNvPr>
            <p:cNvSpPr/>
            <p:nvPr/>
          </p:nvSpPr>
          <p:spPr>
            <a:xfrm>
              <a:off x="1353700" y="238125"/>
              <a:ext cx="4893025" cy="5219200"/>
            </a:xfrm>
            <a:custGeom>
              <a:avLst/>
              <a:gdLst/>
              <a:ahLst/>
              <a:cxnLst/>
              <a:rect l="l" t="t" r="r" b="b"/>
              <a:pathLst>
                <a:path w="195721" h="208768" extrusionOk="0">
                  <a:moveTo>
                    <a:pt x="40123" y="0"/>
                  </a:moveTo>
                  <a:cubicBezTo>
                    <a:pt x="39732" y="0"/>
                    <a:pt x="39406" y="163"/>
                    <a:pt x="39177" y="457"/>
                  </a:cubicBezTo>
                  <a:cubicBezTo>
                    <a:pt x="15365" y="29227"/>
                    <a:pt x="1" y="75091"/>
                    <a:pt x="1" y="126761"/>
                  </a:cubicBezTo>
                  <a:cubicBezTo>
                    <a:pt x="1" y="156445"/>
                    <a:pt x="5090" y="184237"/>
                    <a:pt x="13930" y="207984"/>
                  </a:cubicBezTo>
                  <a:cubicBezTo>
                    <a:pt x="14093" y="208441"/>
                    <a:pt x="14549" y="208767"/>
                    <a:pt x="15071" y="208767"/>
                  </a:cubicBezTo>
                  <a:lnTo>
                    <a:pt x="180650" y="208767"/>
                  </a:lnTo>
                  <a:cubicBezTo>
                    <a:pt x="181139" y="208767"/>
                    <a:pt x="181628" y="208441"/>
                    <a:pt x="181791" y="207984"/>
                  </a:cubicBezTo>
                  <a:cubicBezTo>
                    <a:pt x="190631" y="184237"/>
                    <a:pt x="195720" y="156445"/>
                    <a:pt x="195720" y="126761"/>
                  </a:cubicBezTo>
                  <a:cubicBezTo>
                    <a:pt x="195720" y="75091"/>
                    <a:pt x="180356" y="29227"/>
                    <a:pt x="156544" y="457"/>
                  </a:cubicBezTo>
                  <a:cubicBezTo>
                    <a:pt x="156315" y="163"/>
                    <a:pt x="155989" y="0"/>
                    <a:pt x="15559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>
              <a:extLst>
                <a:ext uri="{FF2B5EF4-FFF2-40B4-BE49-F238E27FC236}">
                  <a16:creationId xmlns:a16="http://schemas.microsoft.com/office/drawing/2014/main" id="{1E03211A-0252-C06B-ACE8-E873DA2EB7EE}"/>
                </a:ext>
              </a:extLst>
            </p:cNvPr>
            <p:cNvSpPr/>
            <p:nvPr/>
          </p:nvSpPr>
          <p:spPr>
            <a:xfrm>
              <a:off x="4943525" y="238125"/>
              <a:ext cx="1303200" cy="5219200"/>
            </a:xfrm>
            <a:custGeom>
              <a:avLst/>
              <a:gdLst/>
              <a:ahLst/>
              <a:cxnLst/>
              <a:rect l="l" t="t" r="r" b="b"/>
              <a:pathLst>
                <a:path w="52128" h="208768" extrusionOk="0">
                  <a:moveTo>
                    <a:pt x="1" y="0"/>
                  </a:moveTo>
                  <a:cubicBezTo>
                    <a:pt x="23976" y="28771"/>
                    <a:pt x="39536" y="74830"/>
                    <a:pt x="39536" y="126761"/>
                  </a:cubicBezTo>
                  <a:cubicBezTo>
                    <a:pt x="39536" y="156771"/>
                    <a:pt x="34349" y="184857"/>
                    <a:pt x="25314" y="208767"/>
                  </a:cubicBezTo>
                  <a:lnTo>
                    <a:pt x="37057" y="208767"/>
                  </a:lnTo>
                  <a:cubicBezTo>
                    <a:pt x="37579" y="208767"/>
                    <a:pt x="38035" y="208441"/>
                    <a:pt x="38198" y="207984"/>
                  </a:cubicBezTo>
                  <a:cubicBezTo>
                    <a:pt x="47038" y="184237"/>
                    <a:pt x="52127" y="156445"/>
                    <a:pt x="52127" y="126761"/>
                  </a:cubicBezTo>
                  <a:cubicBezTo>
                    <a:pt x="52127" y="75091"/>
                    <a:pt x="36763" y="29227"/>
                    <a:pt x="12951" y="457"/>
                  </a:cubicBezTo>
                  <a:cubicBezTo>
                    <a:pt x="12722" y="163"/>
                    <a:pt x="12396" y="0"/>
                    <a:pt x="12005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>
              <a:extLst>
                <a:ext uri="{FF2B5EF4-FFF2-40B4-BE49-F238E27FC236}">
                  <a16:creationId xmlns:a16="http://schemas.microsoft.com/office/drawing/2014/main" id="{9B91160E-8F90-F58E-D6A1-E85802D4A6C2}"/>
                </a:ext>
              </a:extLst>
            </p:cNvPr>
            <p:cNvSpPr/>
            <p:nvPr/>
          </p:nvSpPr>
          <p:spPr>
            <a:xfrm>
              <a:off x="2007750" y="465625"/>
              <a:ext cx="3620000" cy="4991700"/>
            </a:xfrm>
            <a:custGeom>
              <a:avLst/>
              <a:gdLst/>
              <a:ahLst/>
              <a:cxnLst/>
              <a:rect l="l" t="t" r="r" b="b"/>
              <a:pathLst>
                <a:path w="144800" h="199668" extrusionOk="0">
                  <a:moveTo>
                    <a:pt x="71829" y="1"/>
                  </a:moveTo>
                  <a:cubicBezTo>
                    <a:pt x="20616" y="1"/>
                    <a:pt x="0" y="70851"/>
                    <a:pt x="8905" y="118378"/>
                  </a:cubicBezTo>
                  <a:cubicBezTo>
                    <a:pt x="15527" y="153641"/>
                    <a:pt x="38361" y="171581"/>
                    <a:pt x="53301" y="185249"/>
                  </a:cubicBezTo>
                  <a:cubicBezTo>
                    <a:pt x="57444" y="189000"/>
                    <a:pt x="59694" y="194187"/>
                    <a:pt x="60804" y="199667"/>
                  </a:cubicBezTo>
                  <a:lnTo>
                    <a:pt x="81778" y="199667"/>
                  </a:lnTo>
                  <a:cubicBezTo>
                    <a:pt x="82855" y="194154"/>
                    <a:pt x="85138" y="189000"/>
                    <a:pt x="89248" y="185249"/>
                  </a:cubicBezTo>
                  <a:cubicBezTo>
                    <a:pt x="104221" y="171581"/>
                    <a:pt x="124184" y="158305"/>
                    <a:pt x="133644" y="118378"/>
                  </a:cubicBezTo>
                  <a:cubicBezTo>
                    <a:pt x="144800" y="71341"/>
                    <a:pt x="123010" y="1"/>
                    <a:pt x="7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>
              <a:extLst>
                <a:ext uri="{FF2B5EF4-FFF2-40B4-BE49-F238E27FC236}">
                  <a16:creationId xmlns:a16="http://schemas.microsoft.com/office/drawing/2014/main" id="{D81FC980-F960-C1EC-F44F-95DF4EEA17FE}"/>
                </a:ext>
              </a:extLst>
            </p:cNvPr>
            <p:cNvSpPr/>
            <p:nvPr/>
          </p:nvSpPr>
          <p:spPr>
            <a:xfrm>
              <a:off x="2950450" y="886825"/>
              <a:ext cx="1900275" cy="3792825"/>
            </a:xfrm>
            <a:custGeom>
              <a:avLst/>
              <a:gdLst/>
              <a:ahLst/>
              <a:cxnLst/>
              <a:rect l="l" t="t" r="r" b="b"/>
              <a:pathLst>
                <a:path w="76011" h="151713" extrusionOk="0">
                  <a:moveTo>
                    <a:pt x="23555" y="0"/>
                  </a:moveTo>
                  <a:cubicBezTo>
                    <a:pt x="21880" y="0"/>
                    <a:pt x="20565" y="152"/>
                    <a:pt x="19964" y="376"/>
                  </a:cubicBezTo>
                  <a:cubicBezTo>
                    <a:pt x="14517" y="1616"/>
                    <a:pt x="12625" y="10586"/>
                    <a:pt x="19083" y="11369"/>
                  </a:cubicBezTo>
                  <a:cubicBezTo>
                    <a:pt x="14288" y="19752"/>
                    <a:pt x="1" y="32703"/>
                    <a:pt x="8351" y="50317"/>
                  </a:cubicBezTo>
                  <a:cubicBezTo>
                    <a:pt x="11353" y="56126"/>
                    <a:pt x="16873" y="58481"/>
                    <a:pt x="22780" y="58481"/>
                  </a:cubicBezTo>
                  <a:cubicBezTo>
                    <a:pt x="28747" y="58481"/>
                    <a:pt x="35109" y="56077"/>
                    <a:pt x="39666" y="52405"/>
                  </a:cubicBezTo>
                  <a:cubicBezTo>
                    <a:pt x="39689" y="52390"/>
                    <a:pt x="39710" y="52383"/>
                    <a:pt x="39729" y="52383"/>
                  </a:cubicBezTo>
                  <a:cubicBezTo>
                    <a:pt x="39789" y="52383"/>
                    <a:pt x="39822" y="52453"/>
                    <a:pt x="39797" y="52503"/>
                  </a:cubicBezTo>
                  <a:cubicBezTo>
                    <a:pt x="32360" y="61375"/>
                    <a:pt x="25477" y="79447"/>
                    <a:pt x="26945" y="93897"/>
                  </a:cubicBezTo>
                  <a:cubicBezTo>
                    <a:pt x="17974" y="95235"/>
                    <a:pt x="6720" y="101335"/>
                    <a:pt x="8384" y="112230"/>
                  </a:cubicBezTo>
                  <a:cubicBezTo>
                    <a:pt x="9852" y="121885"/>
                    <a:pt x="1045" y="130954"/>
                    <a:pt x="6818" y="139663"/>
                  </a:cubicBezTo>
                  <a:cubicBezTo>
                    <a:pt x="11732" y="147785"/>
                    <a:pt x="20894" y="151712"/>
                    <a:pt x="30137" y="151712"/>
                  </a:cubicBezTo>
                  <a:cubicBezTo>
                    <a:pt x="39975" y="151712"/>
                    <a:pt x="49905" y="147262"/>
                    <a:pt x="54900" y="138684"/>
                  </a:cubicBezTo>
                  <a:cubicBezTo>
                    <a:pt x="57281" y="133759"/>
                    <a:pt x="56629" y="127953"/>
                    <a:pt x="55389" y="122635"/>
                  </a:cubicBezTo>
                  <a:cubicBezTo>
                    <a:pt x="54117" y="117318"/>
                    <a:pt x="50496" y="111708"/>
                    <a:pt x="52323" y="106554"/>
                  </a:cubicBezTo>
                  <a:cubicBezTo>
                    <a:pt x="55128" y="98790"/>
                    <a:pt x="66839" y="81861"/>
                    <a:pt x="69611" y="69204"/>
                  </a:cubicBezTo>
                  <a:cubicBezTo>
                    <a:pt x="76011" y="47090"/>
                    <a:pt x="64958" y="21058"/>
                    <a:pt x="45124" y="21058"/>
                  </a:cubicBezTo>
                  <a:cubicBezTo>
                    <a:pt x="39885" y="21058"/>
                    <a:pt x="34033" y="22874"/>
                    <a:pt x="27728" y="27059"/>
                  </a:cubicBezTo>
                  <a:cubicBezTo>
                    <a:pt x="27709" y="27071"/>
                    <a:pt x="27690" y="27077"/>
                    <a:pt x="27671" y="27077"/>
                  </a:cubicBezTo>
                  <a:cubicBezTo>
                    <a:pt x="27588" y="27077"/>
                    <a:pt x="27511" y="26976"/>
                    <a:pt x="27564" y="26896"/>
                  </a:cubicBezTo>
                  <a:cubicBezTo>
                    <a:pt x="31838" y="20601"/>
                    <a:pt x="37970" y="14109"/>
                    <a:pt x="38949" y="6574"/>
                  </a:cubicBezTo>
                  <a:cubicBezTo>
                    <a:pt x="37251" y="1431"/>
                    <a:pt x="28702" y="0"/>
                    <a:pt x="2355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>
              <a:extLst>
                <a:ext uri="{FF2B5EF4-FFF2-40B4-BE49-F238E27FC236}">
                  <a16:creationId xmlns:a16="http://schemas.microsoft.com/office/drawing/2014/main" id="{065FF11C-E324-BBF5-906F-A0FF3C1B2188}"/>
                </a:ext>
              </a:extLst>
            </p:cNvPr>
            <p:cNvSpPr/>
            <p:nvPr/>
          </p:nvSpPr>
          <p:spPr>
            <a:xfrm>
              <a:off x="3412850" y="886825"/>
              <a:ext cx="511325" cy="672525"/>
            </a:xfrm>
            <a:custGeom>
              <a:avLst/>
              <a:gdLst/>
              <a:ahLst/>
              <a:cxnLst/>
              <a:rect l="l" t="t" r="r" b="b"/>
              <a:pathLst>
                <a:path w="20453" h="26901" extrusionOk="0">
                  <a:moveTo>
                    <a:pt x="5059" y="0"/>
                  </a:moveTo>
                  <a:cubicBezTo>
                    <a:pt x="3384" y="0"/>
                    <a:pt x="2069" y="152"/>
                    <a:pt x="1468" y="376"/>
                  </a:cubicBezTo>
                  <a:cubicBezTo>
                    <a:pt x="946" y="474"/>
                    <a:pt x="457" y="670"/>
                    <a:pt x="0" y="931"/>
                  </a:cubicBezTo>
                  <a:cubicBezTo>
                    <a:pt x="3588" y="1844"/>
                    <a:pt x="10210" y="3867"/>
                    <a:pt x="11189" y="6835"/>
                  </a:cubicBezTo>
                  <a:cubicBezTo>
                    <a:pt x="10210" y="14370"/>
                    <a:pt x="7405" y="14370"/>
                    <a:pt x="4632" y="21579"/>
                  </a:cubicBezTo>
                  <a:cubicBezTo>
                    <a:pt x="4344" y="22317"/>
                    <a:pt x="4055" y="26900"/>
                    <a:pt x="8818" y="26900"/>
                  </a:cubicBezTo>
                  <a:cubicBezTo>
                    <a:pt x="8900" y="26900"/>
                    <a:pt x="8983" y="26899"/>
                    <a:pt x="9068" y="26896"/>
                  </a:cubicBezTo>
                  <a:cubicBezTo>
                    <a:pt x="13342" y="20601"/>
                    <a:pt x="19474" y="14109"/>
                    <a:pt x="20453" y="6574"/>
                  </a:cubicBezTo>
                  <a:cubicBezTo>
                    <a:pt x="18755" y="1431"/>
                    <a:pt x="10206" y="0"/>
                    <a:pt x="5059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>
              <a:extLst>
                <a:ext uri="{FF2B5EF4-FFF2-40B4-BE49-F238E27FC236}">
                  <a16:creationId xmlns:a16="http://schemas.microsoft.com/office/drawing/2014/main" id="{BE788932-B411-EA53-B2BB-191B137D0727}"/>
                </a:ext>
              </a:extLst>
            </p:cNvPr>
            <p:cNvSpPr/>
            <p:nvPr/>
          </p:nvSpPr>
          <p:spPr>
            <a:xfrm>
              <a:off x="3546575" y="1413150"/>
              <a:ext cx="1304425" cy="3266250"/>
            </a:xfrm>
            <a:custGeom>
              <a:avLst/>
              <a:gdLst/>
              <a:ahLst/>
              <a:cxnLst/>
              <a:rect l="l" t="t" r="r" b="b"/>
              <a:pathLst>
                <a:path w="52177" h="130650" extrusionOk="0">
                  <a:moveTo>
                    <a:pt x="21290" y="1"/>
                  </a:moveTo>
                  <a:cubicBezTo>
                    <a:pt x="19222" y="1"/>
                    <a:pt x="17059" y="284"/>
                    <a:pt x="14810" y="885"/>
                  </a:cubicBezTo>
                  <a:cubicBezTo>
                    <a:pt x="30696" y="5615"/>
                    <a:pt x="38884" y="28449"/>
                    <a:pt x="33175" y="48151"/>
                  </a:cubicBezTo>
                  <a:cubicBezTo>
                    <a:pt x="30403" y="60808"/>
                    <a:pt x="18659" y="77737"/>
                    <a:pt x="15887" y="85501"/>
                  </a:cubicBezTo>
                  <a:cubicBezTo>
                    <a:pt x="14027" y="90655"/>
                    <a:pt x="17681" y="96265"/>
                    <a:pt x="18920" y="101582"/>
                  </a:cubicBezTo>
                  <a:cubicBezTo>
                    <a:pt x="20192" y="106900"/>
                    <a:pt x="20812" y="112706"/>
                    <a:pt x="18431" y="117631"/>
                  </a:cubicBezTo>
                  <a:cubicBezTo>
                    <a:pt x="14517" y="124351"/>
                    <a:pt x="7569" y="128526"/>
                    <a:pt x="1" y="130027"/>
                  </a:cubicBezTo>
                  <a:cubicBezTo>
                    <a:pt x="2063" y="130443"/>
                    <a:pt x="4178" y="130649"/>
                    <a:pt x="6296" y="130649"/>
                  </a:cubicBezTo>
                  <a:cubicBezTo>
                    <a:pt x="16143" y="130649"/>
                    <a:pt x="26062" y="126195"/>
                    <a:pt x="31055" y="117631"/>
                  </a:cubicBezTo>
                  <a:cubicBezTo>
                    <a:pt x="33436" y="112706"/>
                    <a:pt x="32784" y="106900"/>
                    <a:pt x="31544" y="101582"/>
                  </a:cubicBezTo>
                  <a:cubicBezTo>
                    <a:pt x="30272" y="96265"/>
                    <a:pt x="26651" y="90655"/>
                    <a:pt x="28478" y="85501"/>
                  </a:cubicBezTo>
                  <a:cubicBezTo>
                    <a:pt x="31283" y="77737"/>
                    <a:pt x="42994" y="60808"/>
                    <a:pt x="45766" y="48151"/>
                  </a:cubicBezTo>
                  <a:cubicBezTo>
                    <a:pt x="52177" y="26056"/>
                    <a:pt x="41119" y="1"/>
                    <a:pt x="21290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6">
              <a:extLst>
                <a:ext uri="{FF2B5EF4-FFF2-40B4-BE49-F238E27FC236}">
                  <a16:creationId xmlns:a16="http://schemas.microsoft.com/office/drawing/2014/main" id="{ED035B59-1117-6032-E315-F89CEDF8C2ED}"/>
                </a:ext>
              </a:extLst>
            </p:cNvPr>
            <p:cNvSpPr/>
            <p:nvPr/>
          </p:nvSpPr>
          <p:spPr>
            <a:xfrm>
              <a:off x="2979025" y="2453950"/>
              <a:ext cx="1268100" cy="760825"/>
            </a:xfrm>
            <a:custGeom>
              <a:avLst/>
              <a:gdLst/>
              <a:ahLst/>
              <a:cxnLst/>
              <a:rect l="l" t="t" r="r" b="b"/>
              <a:pathLst>
                <a:path w="50724" h="30433" extrusionOk="0">
                  <a:moveTo>
                    <a:pt x="33417" y="1"/>
                  </a:moveTo>
                  <a:cubicBezTo>
                    <a:pt x="18894" y="1"/>
                    <a:pt x="0" y="14341"/>
                    <a:pt x="5382" y="20839"/>
                  </a:cubicBezTo>
                  <a:cubicBezTo>
                    <a:pt x="6864" y="22641"/>
                    <a:pt x="8577" y="23304"/>
                    <a:pt x="10382" y="23304"/>
                  </a:cubicBezTo>
                  <a:cubicBezTo>
                    <a:pt x="14851" y="23304"/>
                    <a:pt x="19889" y="19243"/>
                    <a:pt x="23420" y="18360"/>
                  </a:cubicBezTo>
                  <a:cubicBezTo>
                    <a:pt x="24083" y="18252"/>
                    <a:pt x="24692" y="18200"/>
                    <a:pt x="25253" y="18200"/>
                  </a:cubicBezTo>
                  <a:cubicBezTo>
                    <a:pt x="32948" y="18200"/>
                    <a:pt x="31707" y="27806"/>
                    <a:pt x="38882" y="30299"/>
                  </a:cubicBezTo>
                  <a:cubicBezTo>
                    <a:pt x="38882" y="30299"/>
                    <a:pt x="39425" y="30432"/>
                    <a:pt x="40280" y="30432"/>
                  </a:cubicBezTo>
                  <a:cubicBezTo>
                    <a:pt x="42416" y="30432"/>
                    <a:pt x="46497" y="29600"/>
                    <a:pt x="48897" y="23775"/>
                  </a:cubicBezTo>
                  <a:cubicBezTo>
                    <a:pt x="50723" y="19339"/>
                    <a:pt x="47461" y="9749"/>
                    <a:pt x="47461" y="9749"/>
                  </a:cubicBezTo>
                  <a:cubicBezTo>
                    <a:pt x="45115" y="2660"/>
                    <a:pt x="39671" y="1"/>
                    <a:pt x="3341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6">
              <a:extLst>
                <a:ext uri="{FF2B5EF4-FFF2-40B4-BE49-F238E27FC236}">
                  <a16:creationId xmlns:a16="http://schemas.microsoft.com/office/drawing/2014/main" id="{402C1F28-DFA2-208F-2B88-89C1CE785DED}"/>
                </a:ext>
              </a:extLst>
            </p:cNvPr>
            <p:cNvSpPr/>
            <p:nvPr/>
          </p:nvSpPr>
          <p:spPr>
            <a:xfrm>
              <a:off x="3097250" y="2453850"/>
              <a:ext cx="1167800" cy="760025"/>
            </a:xfrm>
            <a:custGeom>
              <a:avLst/>
              <a:gdLst/>
              <a:ahLst/>
              <a:cxnLst/>
              <a:rect l="l" t="t" r="r" b="b"/>
              <a:pathLst>
                <a:path w="46712" h="30401" extrusionOk="0">
                  <a:moveTo>
                    <a:pt x="28676" y="0"/>
                  </a:moveTo>
                  <a:cubicBezTo>
                    <a:pt x="16891" y="0"/>
                    <a:pt x="2238" y="9440"/>
                    <a:pt x="0" y="16472"/>
                  </a:cubicBezTo>
                  <a:lnTo>
                    <a:pt x="0" y="16472"/>
                  </a:lnTo>
                  <a:cubicBezTo>
                    <a:pt x="5959" y="11588"/>
                    <a:pt x="16595" y="8056"/>
                    <a:pt x="24887" y="8056"/>
                  </a:cubicBezTo>
                  <a:cubicBezTo>
                    <a:pt x="30938" y="8056"/>
                    <a:pt x="35741" y="9937"/>
                    <a:pt x="36567" y="14548"/>
                  </a:cubicBezTo>
                  <a:cubicBezTo>
                    <a:pt x="38524" y="25475"/>
                    <a:pt x="37807" y="25247"/>
                    <a:pt x="36469" y="29879"/>
                  </a:cubicBezTo>
                  <a:cubicBezTo>
                    <a:pt x="36404" y="30042"/>
                    <a:pt x="36339" y="30238"/>
                    <a:pt x="36306" y="30401"/>
                  </a:cubicBezTo>
                  <a:cubicBezTo>
                    <a:pt x="38524" y="30205"/>
                    <a:pt x="44494" y="27596"/>
                    <a:pt x="45538" y="22050"/>
                  </a:cubicBezTo>
                  <a:cubicBezTo>
                    <a:pt x="46712" y="15787"/>
                    <a:pt x="42732" y="9753"/>
                    <a:pt x="42732" y="9753"/>
                  </a:cubicBezTo>
                  <a:cubicBezTo>
                    <a:pt x="40380" y="2660"/>
                    <a:pt x="34932" y="0"/>
                    <a:pt x="28676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224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>
          <a:extLst>
            <a:ext uri="{FF2B5EF4-FFF2-40B4-BE49-F238E27FC236}">
              <a16:creationId xmlns:a16="http://schemas.microsoft.com/office/drawing/2014/main" id="{D14AB0E4-948D-29BE-9657-D92FC4E3B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6">
            <a:extLst>
              <a:ext uri="{FF2B5EF4-FFF2-40B4-BE49-F238E27FC236}">
                <a16:creationId xmlns:a16="http://schemas.microsoft.com/office/drawing/2014/main" id="{6E15B22C-DE06-F7FB-EFD8-C2A5C5340DC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124249" y="1659616"/>
            <a:ext cx="6239479" cy="996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 err="1"/>
              <a:t>Pantau</a:t>
            </a:r>
            <a:r>
              <a:rPr lang="en-US" sz="2000" dirty="0"/>
              <a:t> TD dan </a:t>
            </a:r>
            <a:r>
              <a:rPr lang="en-US" sz="2000" dirty="0" err="1"/>
              <a:t>Kejang</a:t>
            </a:r>
            <a:endParaRPr lang="en-US" sz="20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/>
              <a:t>MgSO4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dan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persalinan</a:t>
            </a:r>
            <a:endParaRPr sz="2000" dirty="0"/>
          </a:p>
        </p:txBody>
      </p:sp>
      <p:sp>
        <p:nvSpPr>
          <p:cNvPr id="1292" name="Google Shape;1292;p36">
            <a:extLst>
              <a:ext uri="{FF2B5EF4-FFF2-40B4-BE49-F238E27FC236}">
                <a16:creationId xmlns:a16="http://schemas.microsoft.com/office/drawing/2014/main" id="{07EAFC45-F0F0-DEC0-8E67-800B72B15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Manajemen Intra dan Post Partum</a:t>
            </a:r>
            <a:endParaRPr dirty="0"/>
          </a:p>
        </p:txBody>
      </p:sp>
      <p:sp>
        <p:nvSpPr>
          <p:cNvPr id="1293" name="Google Shape;1293;p36">
            <a:extLst>
              <a:ext uri="{FF2B5EF4-FFF2-40B4-BE49-F238E27FC236}">
                <a16:creationId xmlns:a16="http://schemas.microsoft.com/office/drawing/2014/main" id="{B8E9593C-8942-79DD-AC2F-3D68AAEA63C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9529" y="1218025"/>
            <a:ext cx="56622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Intrapartum</a:t>
            </a:r>
            <a:endParaRPr sz="2800" dirty="0"/>
          </a:p>
        </p:txBody>
      </p:sp>
      <p:sp>
        <p:nvSpPr>
          <p:cNvPr id="1294" name="Google Shape;1294;p36">
            <a:extLst>
              <a:ext uri="{FF2B5EF4-FFF2-40B4-BE49-F238E27FC236}">
                <a16:creationId xmlns:a16="http://schemas.microsoft.com/office/drawing/2014/main" id="{641298FC-3C92-B330-4F7C-D8D09F14830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124250" y="3097506"/>
            <a:ext cx="56622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Postpartum</a:t>
            </a:r>
            <a:endParaRPr sz="2800" dirty="0"/>
          </a:p>
        </p:txBody>
      </p:sp>
      <p:sp>
        <p:nvSpPr>
          <p:cNvPr id="1295" name="Google Shape;1295;p36">
            <a:extLst>
              <a:ext uri="{FF2B5EF4-FFF2-40B4-BE49-F238E27FC236}">
                <a16:creationId xmlns:a16="http://schemas.microsoft.com/office/drawing/2014/main" id="{D1B181F9-CD0E-705B-7410-DE585214EDC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124250" y="3483884"/>
            <a:ext cx="56622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 err="1"/>
              <a:t>Resiko</a:t>
            </a:r>
            <a:r>
              <a:rPr lang="en-US" sz="2000" dirty="0"/>
              <a:t> </a:t>
            </a:r>
            <a:r>
              <a:rPr lang="en-US" sz="2000" dirty="0" err="1"/>
              <a:t>eklamsia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48-72 jam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 err="1"/>
              <a:t>Lanjutkan</a:t>
            </a:r>
            <a:r>
              <a:rPr lang="en-US" sz="2000" dirty="0"/>
              <a:t> </a:t>
            </a:r>
            <a:r>
              <a:rPr lang="en-US" sz="2000" dirty="0" err="1"/>
              <a:t>pemantauan</a:t>
            </a:r>
            <a:r>
              <a:rPr lang="en-US" sz="2000" dirty="0"/>
              <a:t> dan </a:t>
            </a:r>
            <a:r>
              <a:rPr lang="en-US" sz="2000" dirty="0" err="1"/>
              <a:t>terapi</a:t>
            </a:r>
            <a:r>
              <a:rPr lang="en-US" sz="2000" dirty="0"/>
              <a:t> </a:t>
            </a:r>
            <a:r>
              <a:rPr lang="en-US" sz="2000" dirty="0" err="1"/>
              <a:t>preeklamsia</a:t>
            </a:r>
            <a:endParaRPr sz="2000" dirty="0"/>
          </a:p>
        </p:txBody>
      </p:sp>
      <p:sp>
        <p:nvSpPr>
          <p:cNvPr id="1296" name="Google Shape;1296;p36">
            <a:extLst>
              <a:ext uri="{FF2B5EF4-FFF2-40B4-BE49-F238E27FC236}">
                <a16:creationId xmlns:a16="http://schemas.microsoft.com/office/drawing/2014/main" id="{430437C8-BD5B-04AD-ACF6-EF09924BBBEE}"/>
              </a:ext>
            </a:extLst>
          </p:cNvPr>
          <p:cNvSpPr/>
          <p:nvPr/>
        </p:nvSpPr>
        <p:spPr>
          <a:xfrm>
            <a:off x="1357529" y="1608526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297" name="Google Shape;1297;p36">
            <a:extLst>
              <a:ext uri="{FF2B5EF4-FFF2-40B4-BE49-F238E27FC236}">
                <a16:creationId xmlns:a16="http://schemas.microsoft.com/office/drawing/2014/main" id="{17D7B407-C600-B2A0-1B44-6FE7C55607B4}"/>
              </a:ext>
            </a:extLst>
          </p:cNvPr>
          <p:cNvSpPr/>
          <p:nvPr/>
        </p:nvSpPr>
        <p:spPr>
          <a:xfrm>
            <a:off x="1357529" y="3197608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grpSp>
        <p:nvGrpSpPr>
          <p:cNvPr id="1298" name="Google Shape;1298;p36">
            <a:extLst>
              <a:ext uri="{FF2B5EF4-FFF2-40B4-BE49-F238E27FC236}">
                <a16:creationId xmlns:a16="http://schemas.microsoft.com/office/drawing/2014/main" id="{EF03C0A7-97B0-F9B3-4F41-2E9B66658800}"/>
              </a:ext>
            </a:extLst>
          </p:cNvPr>
          <p:cNvGrpSpPr/>
          <p:nvPr/>
        </p:nvGrpSpPr>
        <p:grpSpPr>
          <a:xfrm>
            <a:off x="1501743" y="1736373"/>
            <a:ext cx="331941" cy="331932"/>
            <a:chOff x="1190625" y="238275"/>
            <a:chExt cx="5219200" cy="5219050"/>
          </a:xfrm>
        </p:grpSpPr>
        <p:sp>
          <p:nvSpPr>
            <p:cNvPr id="1299" name="Google Shape;1299;p36">
              <a:extLst>
                <a:ext uri="{FF2B5EF4-FFF2-40B4-BE49-F238E27FC236}">
                  <a16:creationId xmlns:a16="http://schemas.microsoft.com/office/drawing/2014/main" id="{12EA0330-17C9-F689-F98F-9C4428280A98}"/>
                </a:ext>
              </a:extLst>
            </p:cNvPr>
            <p:cNvSpPr/>
            <p:nvPr/>
          </p:nvSpPr>
          <p:spPr>
            <a:xfrm>
              <a:off x="3924150" y="238275"/>
              <a:ext cx="2485675" cy="5219050"/>
            </a:xfrm>
            <a:custGeom>
              <a:avLst/>
              <a:gdLst/>
              <a:ahLst/>
              <a:cxnLst/>
              <a:rect l="l" t="t" r="r" b="b"/>
              <a:pathLst>
                <a:path w="99427" h="208762" extrusionOk="0">
                  <a:moveTo>
                    <a:pt x="99296" y="0"/>
                  </a:moveTo>
                  <a:cubicBezTo>
                    <a:pt x="99272" y="0"/>
                    <a:pt x="99249" y="8"/>
                    <a:pt x="99230" y="27"/>
                  </a:cubicBezTo>
                  <a:cubicBezTo>
                    <a:pt x="78321" y="14379"/>
                    <a:pt x="1" y="80206"/>
                    <a:pt x="1" y="130669"/>
                  </a:cubicBezTo>
                  <a:cubicBezTo>
                    <a:pt x="1" y="181132"/>
                    <a:pt x="36013" y="202596"/>
                    <a:pt x="46027" y="207587"/>
                  </a:cubicBezTo>
                  <a:cubicBezTo>
                    <a:pt x="47593" y="208370"/>
                    <a:pt x="49322" y="208761"/>
                    <a:pt x="51051" y="208761"/>
                  </a:cubicBezTo>
                  <a:lnTo>
                    <a:pt x="97991" y="208761"/>
                  </a:lnTo>
                  <a:cubicBezTo>
                    <a:pt x="98774" y="208761"/>
                    <a:pt x="99426" y="208109"/>
                    <a:pt x="99426" y="207326"/>
                  </a:cubicBezTo>
                  <a:lnTo>
                    <a:pt x="99426" y="124"/>
                  </a:lnTo>
                  <a:cubicBezTo>
                    <a:pt x="99426" y="54"/>
                    <a:pt x="99358" y="0"/>
                    <a:pt x="9929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6">
              <a:extLst>
                <a:ext uri="{FF2B5EF4-FFF2-40B4-BE49-F238E27FC236}">
                  <a16:creationId xmlns:a16="http://schemas.microsoft.com/office/drawing/2014/main" id="{8D3164D7-22C5-AD67-5FC1-9B1712A139D1}"/>
                </a:ext>
              </a:extLst>
            </p:cNvPr>
            <p:cNvSpPr/>
            <p:nvPr/>
          </p:nvSpPr>
          <p:spPr>
            <a:xfrm>
              <a:off x="6059125" y="238275"/>
              <a:ext cx="350700" cy="5219050"/>
            </a:xfrm>
            <a:custGeom>
              <a:avLst/>
              <a:gdLst/>
              <a:ahLst/>
              <a:cxnLst/>
              <a:rect l="l" t="t" r="r" b="b"/>
              <a:pathLst>
                <a:path w="14028" h="208762" extrusionOk="0">
                  <a:moveTo>
                    <a:pt x="13897" y="0"/>
                  </a:moveTo>
                  <a:cubicBezTo>
                    <a:pt x="13873" y="0"/>
                    <a:pt x="13850" y="8"/>
                    <a:pt x="13831" y="27"/>
                  </a:cubicBezTo>
                  <a:cubicBezTo>
                    <a:pt x="10765" y="2114"/>
                    <a:pt x="6492" y="5311"/>
                    <a:pt x="1436" y="9389"/>
                  </a:cubicBezTo>
                  <a:lnTo>
                    <a:pt x="1436" y="207326"/>
                  </a:lnTo>
                  <a:cubicBezTo>
                    <a:pt x="1436" y="208109"/>
                    <a:pt x="783" y="208761"/>
                    <a:pt x="1" y="208761"/>
                  </a:cubicBezTo>
                  <a:lnTo>
                    <a:pt x="12592" y="208761"/>
                  </a:lnTo>
                  <a:cubicBezTo>
                    <a:pt x="13375" y="208761"/>
                    <a:pt x="14027" y="208109"/>
                    <a:pt x="14027" y="207326"/>
                  </a:cubicBezTo>
                  <a:lnTo>
                    <a:pt x="14027" y="124"/>
                  </a:lnTo>
                  <a:cubicBezTo>
                    <a:pt x="14027" y="54"/>
                    <a:pt x="13959" y="0"/>
                    <a:pt x="13897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>
              <a:extLst>
                <a:ext uri="{FF2B5EF4-FFF2-40B4-BE49-F238E27FC236}">
                  <a16:creationId xmlns:a16="http://schemas.microsoft.com/office/drawing/2014/main" id="{9536E2BC-9026-0DB0-BC5F-65951952E61B}"/>
                </a:ext>
              </a:extLst>
            </p:cNvPr>
            <p:cNvSpPr/>
            <p:nvPr/>
          </p:nvSpPr>
          <p:spPr>
            <a:xfrm>
              <a:off x="4560250" y="3331300"/>
              <a:ext cx="755975" cy="755975"/>
            </a:xfrm>
            <a:custGeom>
              <a:avLst/>
              <a:gdLst/>
              <a:ahLst/>
              <a:cxnLst/>
              <a:rect l="l" t="t" r="r" b="b"/>
              <a:pathLst>
                <a:path w="30239" h="30239" extrusionOk="0">
                  <a:moveTo>
                    <a:pt x="15103" y="0"/>
                  </a:moveTo>
                  <a:cubicBezTo>
                    <a:pt x="6753" y="0"/>
                    <a:pt x="0" y="6785"/>
                    <a:pt x="0" y="15136"/>
                  </a:cubicBezTo>
                  <a:cubicBezTo>
                    <a:pt x="0" y="23486"/>
                    <a:pt x="6753" y="30239"/>
                    <a:pt x="15103" y="30239"/>
                  </a:cubicBezTo>
                  <a:cubicBezTo>
                    <a:pt x="23454" y="30239"/>
                    <a:pt x="30239" y="23486"/>
                    <a:pt x="30239" y="15136"/>
                  </a:cubicBezTo>
                  <a:cubicBezTo>
                    <a:pt x="30239" y="6785"/>
                    <a:pt x="23454" y="0"/>
                    <a:pt x="15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6">
              <a:extLst>
                <a:ext uri="{FF2B5EF4-FFF2-40B4-BE49-F238E27FC236}">
                  <a16:creationId xmlns:a16="http://schemas.microsoft.com/office/drawing/2014/main" id="{F4003145-2673-820F-1A52-5AA58258545B}"/>
                </a:ext>
              </a:extLst>
            </p:cNvPr>
            <p:cNvSpPr/>
            <p:nvPr/>
          </p:nvSpPr>
          <p:spPr>
            <a:xfrm>
              <a:off x="4780425" y="3331450"/>
              <a:ext cx="572500" cy="756075"/>
            </a:xfrm>
            <a:custGeom>
              <a:avLst/>
              <a:gdLst/>
              <a:ahLst/>
              <a:cxnLst/>
              <a:rect l="l" t="t" r="r" b="b"/>
              <a:pathLst>
                <a:path w="22900" h="30243" extrusionOk="0">
                  <a:moveTo>
                    <a:pt x="6295" y="0"/>
                  </a:moveTo>
                  <a:cubicBezTo>
                    <a:pt x="4144" y="0"/>
                    <a:pt x="1993" y="455"/>
                    <a:pt x="1" y="1364"/>
                  </a:cubicBezTo>
                  <a:cubicBezTo>
                    <a:pt x="1599" y="2114"/>
                    <a:pt x="3100" y="3126"/>
                    <a:pt x="4404" y="4430"/>
                  </a:cubicBezTo>
                  <a:cubicBezTo>
                    <a:pt x="10309" y="10335"/>
                    <a:pt x="10309" y="19925"/>
                    <a:pt x="4404" y="25829"/>
                  </a:cubicBezTo>
                  <a:cubicBezTo>
                    <a:pt x="3100" y="27134"/>
                    <a:pt x="1599" y="28145"/>
                    <a:pt x="1" y="28863"/>
                  </a:cubicBezTo>
                  <a:cubicBezTo>
                    <a:pt x="1995" y="29784"/>
                    <a:pt x="4148" y="30243"/>
                    <a:pt x="6302" y="30243"/>
                  </a:cubicBezTo>
                  <a:cubicBezTo>
                    <a:pt x="10171" y="30243"/>
                    <a:pt x="14041" y="28763"/>
                    <a:pt x="16996" y="25829"/>
                  </a:cubicBezTo>
                  <a:cubicBezTo>
                    <a:pt x="22900" y="19925"/>
                    <a:pt x="22900" y="10335"/>
                    <a:pt x="16996" y="4430"/>
                  </a:cubicBezTo>
                  <a:cubicBezTo>
                    <a:pt x="14039" y="1474"/>
                    <a:pt x="10166" y="0"/>
                    <a:pt x="6295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>
              <a:extLst>
                <a:ext uri="{FF2B5EF4-FFF2-40B4-BE49-F238E27FC236}">
                  <a16:creationId xmlns:a16="http://schemas.microsoft.com/office/drawing/2014/main" id="{25055BD0-F167-3929-FBD0-786A70AD7747}"/>
                </a:ext>
              </a:extLst>
            </p:cNvPr>
            <p:cNvSpPr/>
            <p:nvPr/>
          </p:nvSpPr>
          <p:spPr>
            <a:xfrm>
              <a:off x="1190625" y="943525"/>
              <a:ext cx="3358225" cy="4513800"/>
            </a:xfrm>
            <a:custGeom>
              <a:avLst/>
              <a:gdLst/>
              <a:ahLst/>
              <a:cxnLst/>
              <a:rect l="l" t="t" r="r" b="b"/>
              <a:pathLst>
                <a:path w="134329" h="180552" extrusionOk="0">
                  <a:moveTo>
                    <a:pt x="6589" y="0"/>
                  </a:moveTo>
                  <a:cubicBezTo>
                    <a:pt x="2968" y="0"/>
                    <a:pt x="0" y="2969"/>
                    <a:pt x="0" y="6589"/>
                  </a:cubicBezTo>
                  <a:lnTo>
                    <a:pt x="0" y="33729"/>
                  </a:lnTo>
                  <a:cubicBezTo>
                    <a:pt x="0" y="46581"/>
                    <a:pt x="10471" y="57052"/>
                    <a:pt x="23323" y="57052"/>
                  </a:cubicBezTo>
                  <a:lnTo>
                    <a:pt x="31641" y="57052"/>
                  </a:lnTo>
                  <a:lnTo>
                    <a:pt x="31641" y="158663"/>
                  </a:lnTo>
                  <a:cubicBezTo>
                    <a:pt x="31641" y="170733"/>
                    <a:pt x="41460" y="180551"/>
                    <a:pt x="53529" y="180551"/>
                  </a:cubicBezTo>
                  <a:lnTo>
                    <a:pt x="72710" y="180551"/>
                  </a:lnTo>
                  <a:cubicBezTo>
                    <a:pt x="80180" y="180551"/>
                    <a:pt x="87226" y="177648"/>
                    <a:pt x="92510" y="172364"/>
                  </a:cubicBezTo>
                  <a:lnTo>
                    <a:pt x="133154" y="131719"/>
                  </a:lnTo>
                  <a:cubicBezTo>
                    <a:pt x="134329" y="130545"/>
                    <a:pt x="134329" y="128588"/>
                    <a:pt x="133154" y="127413"/>
                  </a:cubicBezTo>
                  <a:cubicBezTo>
                    <a:pt x="132551" y="126810"/>
                    <a:pt x="131768" y="126508"/>
                    <a:pt x="130985" y="126508"/>
                  </a:cubicBezTo>
                  <a:cubicBezTo>
                    <a:pt x="130202" y="126508"/>
                    <a:pt x="129419" y="126810"/>
                    <a:pt x="128816" y="127413"/>
                  </a:cubicBezTo>
                  <a:lnTo>
                    <a:pt x="88171" y="168025"/>
                  </a:lnTo>
                  <a:cubicBezTo>
                    <a:pt x="84061" y="172168"/>
                    <a:pt x="78549" y="174451"/>
                    <a:pt x="72742" y="174451"/>
                  </a:cubicBezTo>
                  <a:lnTo>
                    <a:pt x="53529" y="174451"/>
                  </a:lnTo>
                  <a:cubicBezTo>
                    <a:pt x="44820" y="174451"/>
                    <a:pt x="37774" y="167373"/>
                    <a:pt x="37774" y="158663"/>
                  </a:cubicBezTo>
                  <a:lnTo>
                    <a:pt x="37774" y="57052"/>
                  </a:lnTo>
                  <a:lnTo>
                    <a:pt x="45733" y="57052"/>
                  </a:lnTo>
                  <a:cubicBezTo>
                    <a:pt x="58585" y="57052"/>
                    <a:pt x="69056" y="46581"/>
                    <a:pt x="69056" y="33729"/>
                  </a:cubicBezTo>
                  <a:lnTo>
                    <a:pt x="69056" y="6589"/>
                  </a:lnTo>
                  <a:cubicBezTo>
                    <a:pt x="69056" y="2969"/>
                    <a:pt x="66088" y="0"/>
                    <a:pt x="62434" y="0"/>
                  </a:cubicBezTo>
                  <a:lnTo>
                    <a:pt x="58226" y="0"/>
                  </a:lnTo>
                  <a:cubicBezTo>
                    <a:pt x="56530" y="0"/>
                    <a:pt x="55160" y="1370"/>
                    <a:pt x="55160" y="3034"/>
                  </a:cubicBezTo>
                  <a:cubicBezTo>
                    <a:pt x="55160" y="4730"/>
                    <a:pt x="56530" y="6100"/>
                    <a:pt x="58226" y="6100"/>
                  </a:cubicBezTo>
                  <a:lnTo>
                    <a:pt x="62434" y="6100"/>
                  </a:lnTo>
                  <a:cubicBezTo>
                    <a:pt x="62728" y="6100"/>
                    <a:pt x="62924" y="6328"/>
                    <a:pt x="62924" y="6589"/>
                  </a:cubicBezTo>
                  <a:lnTo>
                    <a:pt x="62924" y="33729"/>
                  </a:lnTo>
                  <a:cubicBezTo>
                    <a:pt x="62924" y="43222"/>
                    <a:pt x="55225" y="50920"/>
                    <a:pt x="45733" y="50920"/>
                  </a:cubicBezTo>
                  <a:lnTo>
                    <a:pt x="23323" y="50920"/>
                  </a:lnTo>
                  <a:cubicBezTo>
                    <a:pt x="13831" y="50920"/>
                    <a:pt x="6100" y="43222"/>
                    <a:pt x="6100" y="33729"/>
                  </a:cubicBezTo>
                  <a:lnTo>
                    <a:pt x="6100" y="6589"/>
                  </a:lnTo>
                  <a:cubicBezTo>
                    <a:pt x="6100" y="6328"/>
                    <a:pt x="6328" y="6100"/>
                    <a:pt x="6589" y="6100"/>
                  </a:cubicBezTo>
                  <a:lnTo>
                    <a:pt x="10830" y="6100"/>
                  </a:lnTo>
                  <a:cubicBezTo>
                    <a:pt x="12526" y="6100"/>
                    <a:pt x="13896" y="4730"/>
                    <a:pt x="13896" y="3034"/>
                  </a:cubicBezTo>
                  <a:cubicBezTo>
                    <a:pt x="13896" y="1370"/>
                    <a:pt x="12526" y="0"/>
                    <a:pt x="10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>
              <a:extLst>
                <a:ext uri="{FF2B5EF4-FFF2-40B4-BE49-F238E27FC236}">
                  <a16:creationId xmlns:a16="http://schemas.microsoft.com/office/drawing/2014/main" id="{1B45B32B-9587-EDD6-D5FD-9D8DCA42FBC9}"/>
                </a:ext>
              </a:extLst>
            </p:cNvPr>
            <p:cNvSpPr/>
            <p:nvPr/>
          </p:nvSpPr>
          <p:spPr>
            <a:xfrm>
              <a:off x="4327025" y="3648525"/>
              <a:ext cx="687475" cy="656700"/>
            </a:xfrm>
            <a:custGeom>
              <a:avLst/>
              <a:gdLst/>
              <a:ahLst/>
              <a:cxnLst/>
              <a:rect l="l" t="t" r="r" b="b"/>
              <a:pathLst>
                <a:path w="27499" h="26268" extrusionOk="0">
                  <a:moveTo>
                    <a:pt x="20583" y="0"/>
                  </a:moveTo>
                  <a:cubicBezTo>
                    <a:pt x="18968" y="0"/>
                    <a:pt x="17354" y="620"/>
                    <a:pt x="16114" y="1860"/>
                  </a:cubicBezTo>
                  <a:lnTo>
                    <a:pt x="2446" y="15495"/>
                  </a:lnTo>
                  <a:cubicBezTo>
                    <a:pt x="0" y="17974"/>
                    <a:pt x="0" y="21953"/>
                    <a:pt x="2446" y="24433"/>
                  </a:cubicBezTo>
                  <a:cubicBezTo>
                    <a:pt x="3686" y="25656"/>
                    <a:pt x="5301" y="26267"/>
                    <a:pt x="6915" y="26267"/>
                  </a:cubicBezTo>
                  <a:cubicBezTo>
                    <a:pt x="8530" y="26267"/>
                    <a:pt x="10145" y="25656"/>
                    <a:pt x="11384" y="24433"/>
                  </a:cubicBezTo>
                  <a:lnTo>
                    <a:pt x="25052" y="10765"/>
                  </a:lnTo>
                  <a:cubicBezTo>
                    <a:pt x="27499" y="8286"/>
                    <a:pt x="27499" y="4306"/>
                    <a:pt x="25052" y="1860"/>
                  </a:cubicBezTo>
                  <a:cubicBezTo>
                    <a:pt x="23813" y="620"/>
                    <a:pt x="22198" y="0"/>
                    <a:pt x="20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6">
              <a:extLst>
                <a:ext uri="{FF2B5EF4-FFF2-40B4-BE49-F238E27FC236}">
                  <a16:creationId xmlns:a16="http://schemas.microsoft.com/office/drawing/2014/main" id="{19B5BE72-B5CF-C2D5-79C3-BF7425D1C8B7}"/>
                </a:ext>
              </a:extLst>
            </p:cNvPr>
            <p:cNvSpPr/>
            <p:nvPr/>
          </p:nvSpPr>
          <p:spPr>
            <a:xfrm>
              <a:off x="1436075" y="861150"/>
              <a:ext cx="316450" cy="317250"/>
            </a:xfrm>
            <a:custGeom>
              <a:avLst/>
              <a:gdLst/>
              <a:ahLst/>
              <a:cxnLst/>
              <a:rect l="l" t="t" r="r" b="b"/>
              <a:pathLst>
                <a:path w="12658" h="12690" extrusionOk="0">
                  <a:moveTo>
                    <a:pt x="6329" y="1"/>
                  </a:moveTo>
                  <a:cubicBezTo>
                    <a:pt x="2839" y="1"/>
                    <a:pt x="1" y="2839"/>
                    <a:pt x="1" y="6329"/>
                  </a:cubicBezTo>
                  <a:cubicBezTo>
                    <a:pt x="1" y="9852"/>
                    <a:pt x="2839" y="12690"/>
                    <a:pt x="6329" y="12690"/>
                  </a:cubicBezTo>
                  <a:lnTo>
                    <a:pt x="10733" y="12690"/>
                  </a:lnTo>
                  <a:cubicBezTo>
                    <a:pt x="11809" y="12690"/>
                    <a:pt x="12657" y="11809"/>
                    <a:pt x="12657" y="10733"/>
                  </a:cubicBezTo>
                  <a:lnTo>
                    <a:pt x="12657" y="1958"/>
                  </a:lnTo>
                  <a:cubicBezTo>
                    <a:pt x="12657" y="881"/>
                    <a:pt x="11809" y="1"/>
                    <a:pt x="10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>
              <a:extLst>
                <a:ext uri="{FF2B5EF4-FFF2-40B4-BE49-F238E27FC236}">
                  <a16:creationId xmlns:a16="http://schemas.microsoft.com/office/drawing/2014/main" id="{54BCD10B-C597-D64E-9434-D7517B6FAF63}"/>
                </a:ext>
              </a:extLst>
            </p:cNvPr>
            <p:cNvSpPr/>
            <p:nvPr/>
          </p:nvSpPr>
          <p:spPr>
            <a:xfrm>
              <a:off x="2358400" y="861150"/>
              <a:ext cx="316450" cy="317250"/>
            </a:xfrm>
            <a:custGeom>
              <a:avLst/>
              <a:gdLst/>
              <a:ahLst/>
              <a:cxnLst/>
              <a:rect l="l" t="t" r="r" b="b"/>
              <a:pathLst>
                <a:path w="12658" h="12690" extrusionOk="0">
                  <a:moveTo>
                    <a:pt x="1925" y="1"/>
                  </a:moveTo>
                  <a:cubicBezTo>
                    <a:pt x="881" y="1"/>
                    <a:pt x="1" y="881"/>
                    <a:pt x="1" y="1958"/>
                  </a:cubicBezTo>
                  <a:lnTo>
                    <a:pt x="1" y="10733"/>
                  </a:lnTo>
                  <a:cubicBezTo>
                    <a:pt x="1" y="11809"/>
                    <a:pt x="881" y="12690"/>
                    <a:pt x="1925" y="12690"/>
                  </a:cubicBezTo>
                  <a:lnTo>
                    <a:pt x="6329" y="12690"/>
                  </a:lnTo>
                  <a:cubicBezTo>
                    <a:pt x="9819" y="12690"/>
                    <a:pt x="12657" y="9852"/>
                    <a:pt x="12657" y="6329"/>
                  </a:cubicBezTo>
                  <a:cubicBezTo>
                    <a:pt x="12657" y="2839"/>
                    <a:pt x="9819" y="1"/>
                    <a:pt x="6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6">
            <a:extLst>
              <a:ext uri="{FF2B5EF4-FFF2-40B4-BE49-F238E27FC236}">
                <a16:creationId xmlns:a16="http://schemas.microsoft.com/office/drawing/2014/main" id="{81A2300F-B5F2-8176-F831-975813C72371}"/>
              </a:ext>
            </a:extLst>
          </p:cNvPr>
          <p:cNvGrpSpPr/>
          <p:nvPr/>
        </p:nvGrpSpPr>
        <p:grpSpPr>
          <a:xfrm>
            <a:off x="1537718" y="3317796"/>
            <a:ext cx="311196" cy="331941"/>
            <a:chOff x="1353700" y="238125"/>
            <a:chExt cx="4893025" cy="5219200"/>
          </a:xfrm>
        </p:grpSpPr>
        <p:sp>
          <p:nvSpPr>
            <p:cNvPr id="1308" name="Google Shape;1308;p36">
              <a:extLst>
                <a:ext uri="{FF2B5EF4-FFF2-40B4-BE49-F238E27FC236}">
                  <a16:creationId xmlns:a16="http://schemas.microsoft.com/office/drawing/2014/main" id="{34B64CEF-79BE-9AF5-8213-54A67E13D1B7}"/>
                </a:ext>
              </a:extLst>
            </p:cNvPr>
            <p:cNvSpPr/>
            <p:nvPr/>
          </p:nvSpPr>
          <p:spPr>
            <a:xfrm>
              <a:off x="1353700" y="238125"/>
              <a:ext cx="4893025" cy="5219200"/>
            </a:xfrm>
            <a:custGeom>
              <a:avLst/>
              <a:gdLst/>
              <a:ahLst/>
              <a:cxnLst/>
              <a:rect l="l" t="t" r="r" b="b"/>
              <a:pathLst>
                <a:path w="195721" h="208768" extrusionOk="0">
                  <a:moveTo>
                    <a:pt x="40123" y="0"/>
                  </a:moveTo>
                  <a:cubicBezTo>
                    <a:pt x="39732" y="0"/>
                    <a:pt x="39406" y="163"/>
                    <a:pt x="39177" y="457"/>
                  </a:cubicBezTo>
                  <a:cubicBezTo>
                    <a:pt x="15365" y="29227"/>
                    <a:pt x="1" y="75091"/>
                    <a:pt x="1" y="126761"/>
                  </a:cubicBezTo>
                  <a:cubicBezTo>
                    <a:pt x="1" y="156445"/>
                    <a:pt x="5090" y="184237"/>
                    <a:pt x="13930" y="207984"/>
                  </a:cubicBezTo>
                  <a:cubicBezTo>
                    <a:pt x="14093" y="208441"/>
                    <a:pt x="14549" y="208767"/>
                    <a:pt x="15071" y="208767"/>
                  </a:cubicBezTo>
                  <a:lnTo>
                    <a:pt x="180650" y="208767"/>
                  </a:lnTo>
                  <a:cubicBezTo>
                    <a:pt x="181139" y="208767"/>
                    <a:pt x="181628" y="208441"/>
                    <a:pt x="181791" y="207984"/>
                  </a:cubicBezTo>
                  <a:cubicBezTo>
                    <a:pt x="190631" y="184237"/>
                    <a:pt x="195720" y="156445"/>
                    <a:pt x="195720" y="126761"/>
                  </a:cubicBezTo>
                  <a:cubicBezTo>
                    <a:pt x="195720" y="75091"/>
                    <a:pt x="180356" y="29227"/>
                    <a:pt x="156544" y="457"/>
                  </a:cubicBezTo>
                  <a:cubicBezTo>
                    <a:pt x="156315" y="163"/>
                    <a:pt x="155989" y="0"/>
                    <a:pt x="15559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>
              <a:extLst>
                <a:ext uri="{FF2B5EF4-FFF2-40B4-BE49-F238E27FC236}">
                  <a16:creationId xmlns:a16="http://schemas.microsoft.com/office/drawing/2014/main" id="{4745E023-70B8-E4D8-64F2-51EEEC2C423F}"/>
                </a:ext>
              </a:extLst>
            </p:cNvPr>
            <p:cNvSpPr/>
            <p:nvPr/>
          </p:nvSpPr>
          <p:spPr>
            <a:xfrm>
              <a:off x="4943525" y="238125"/>
              <a:ext cx="1303200" cy="5219200"/>
            </a:xfrm>
            <a:custGeom>
              <a:avLst/>
              <a:gdLst/>
              <a:ahLst/>
              <a:cxnLst/>
              <a:rect l="l" t="t" r="r" b="b"/>
              <a:pathLst>
                <a:path w="52128" h="208768" extrusionOk="0">
                  <a:moveTo>
                    <a:pt x="1" y="0"/>
                  </a:moveTo>
                  <a:cubicBezTo>
                    <a:pt x="23976" y="28771"/>
                    <a:pt x="39536" y="74830"/>
                    <a:pt x="39536" y="126761"/>
                  </a:cubicBezTo>
                  <a:cubicBezTo>
                    <a:pt x="39536" y="156771"/>
                    <a:pt x="34349" y="184857"/>
                    <a:pt x="25314" y="208767"/>
                  </a:cubicBezTo>
                  <a:lnTo>
                    <a:pt x="37057" y="208767"/>
                  </a:lnTo>
                  <a:cubicBezTo>
                    <a:pt x="37579" y="208767"/>
                    <a:pt x="38035" y="208441"/>
                    <a:pt x="38198" y="207984"/>
                  </a:cubicBezTo>
                  <a:cubicBezTo>
                    <a:pt x="47038" y="184237"/>
                    <a:pt x="52127" y="156445"/>
                    <a:pt x="52127" y="126761"/>
                  </a:cubicBezTo>
                  <a:cubicBezTo>
                    <a:pt x="52127" y="75091"/>
                    <a:pt x="36763" y="29227"/>
                    <a:pt x="12951" y="457"/>
                  </a:cubicBezTo>
                  <a:cubicBezTo>
                    <a:pt x="12722" y="163"/>
                    <a:pt x="12396" y="0"/>
                    <a:pt x="12005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>
              <a:extLst>
                <a:ext uri="{FF2B5EF4-FFF2-40B4-BE49-F238E27FC236}">
                  <a16:creationId xmlns:a16="http://schemas.microsoft.com/office/drawing/2014/main" id="{258BE71E-E9F5-B430-FE37-653D716C74B1}"/>
                </a:ext>
              </a:extLst>
            </p:cNvPr>
            <p:cNvSpPr/>
            <p:nvPr/>
          </p:nvSpPr>
          <p:spPr>
            <a:xfrm>
              <a:off x="2007750" y="465625"/>
              <a:ext cx="3620000" cy="4991700"/>
            </a:xfrm>
            <a:custGeom>
              <a:avLst/>
              <a:gdLst/>
              <a:ahLst/>
              <a:cxnLst/>
              <a:rect l="l" t="t" r="r" b="b"/>
              <a:pathLst>
                <a:path w="144800" h="199668" extrusionOk="0">
                  <a:moveTo>
                    <a:pt x="71829" y="1"/>
                  </a:moveTo>
                  <a:cubicBezTo>
                    <a:pt x="20616" y="1"/>
                    <a:pt x="0" y="70851"/>
                    <a:pt x="8905" y="118378"/>
                  </a:cubicBezTo>
                  <a:cubicBezTo>
                    <a:pt x="15527" y="153641"/>
                    <a:pt x="38361" y="171581"/>
                    <a:pt x="53301" y="185249"/>
                  </a:cubicBezTo>
                  <a:cubicBezTo>
                    <a:pt x="57444" y="189000"/>
                    <a:pt x="59694" y="194187"/>
                    <a:pt x="60804" y="199667"/>
                  </a:cubicBezTo>
                  <a:lnTo>
                    <a:pt x="81778" y="199667"/>
                  </a:lnTo>
                  <a:cubicBezTo>
                    <a:pt x="82855" y="194154"/>
                    <a:pt x="85138" y="189000"/>
                    <a:pt x="89248" y="185249"/>
                  </a:cubicBezTo>
                  <a:cubicBezTo>
                    <a:pt x="104221" y="171581"/>
                    <a:pt x="124184" y="158305"/>
                    <a:pt x="133644" y="118378"/>
                  </a:cubicBezTo>
                  <a:cubicBezTo>
                    <a:pt x="144800" y="71341"/>
                    <a:pt x="123010" y="1"/>
                    <a:pt x="7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>
              <a:extLst>
                <a:ext uri="{FF2B5EF4-FFF2-40B4-BE49-F238E27FC236}">
                  <a16:creationId xmlns:a16="http://schemas.microsoft.com/office/drawing/2014/main" id="{80D45499-1119-D2FE-0F42-098D7B25483E}"/>
                </a:ext>
              </a:extLst>
            </p:cNvPr>
            <p:cNvSpPr/>
            <p:nvPr/>
          </p:nvSpPr>
          <p:spPr>
            <a:xfrm>
              <a:off x="2950450" y="886825"/>
              <a:ext cx="1900275" cy="3792825"/>
            </a:xfrm>
            <a:custGeom>
              <a:avLst/>
              <a:gdLst/>
              <a:ahLst/>
              <a:cxnLst/>
              <a:rect l="l" t="t" r="r" b="b"/>
              <a:pathLst>
                <a:path w="76011" h="151713" extrusionOk="0">
                  <a:moveTo>
                    <a:pt x="23555" y="0"/>
                  </a:moveTo>
                  <a:cubicBezTo>
                    <a:pt x="21880" y="0"/>
                    <a:pt x="20565" y="152"/>
                    <a:pt x="19964" y="376"/>
                  </a:cubicBezTo>
                  <a:cubicBezTo>
                    <a:pt x="14517" y="1616"/>
                    <a:pt x="12625" y="10586"/>
                    <a:pt x="19083" y="11369"/>
                  </a:cubicBezTo>
                  <a:cubicBezTo>
                    <a:pt x="14288" y="19752"/>
                    <a:pt x="1" y="32703"/>
                    <a:pt x="8351" y="50317"/>
                  </a:cubicBezTo>
                  <a:cubicBezTo>
                    <a:pt x="11353" y="56126"/>
                    <a:pt x="16873" y="58481"/>
                    <a:pt x="22780" y="58481"/>
                  </a:cubicBezTo>
                  <a:cubicBezTo>
                    <a:pt x="28747" y="58481"/>
                    <a:pt x="35109" y="56077"/>
                    <a:pt x="39666" y="52405"/>
                  </a:cubicBezTo>
                  <a:cubicBezTo>
                    <a:pt x="39689" y="52390"/>
                    <a:pt x="39710" y="52383"/>
                    <a:pt x="39729" y="52383"/>
                  </a:cubicBezTo>
                  <a:cubicBezTo>
                    <a:pt x="39789" y="52383"/>
                    <a:pt x="39822" y="52453"/>
                    <a:pt x="39797" y="52503"/>
                  </a:cubicBezTo>
                  <a:cubicBezTo>
                    <a:pt x="32360" y="61375"/>
                    <a:pt x="25477" y="79447"/>
                    <a:pt x="26945" y="93897"/>
                  </a:cubicBezTo>
                  <a:cubicBezTo>
                    <a:pt x="17974" y="95235"/>
                    <a:pt x="6720" y="101335"/>
                    <a:pt x="8384" y="112230"/>
                  </a:cubicBezTo>
                  <a:cubicBezTo>
                    <a:pt x="9852" y="121885"/>
                    <a:pt x="1045" y="130954"/>
                    <a:pt x="6818" y="139663"/>
                  </a:cubicBezTo>
                  <a:cubicBezTo>
                    <a:pt x="11732" y="147785"/>
                    <a:pt x="20894" y="151712"/>
                    <a:pt x="30137" y="151712"/>
                  </a:cubicBezTo>
                  <a:cubicBezTo>
                    <a:pt x="39975" y="151712"/>
                    <a:pt x="49905" y="147262"/>
                    <a:pt x="54900" y="138684"/>
                  </a:cubicBezTo>
                  <a:cubicBezTo>
                    <a:pt x="57281" y="133759"/>
                    <a:pt x="56629" y="127953"/>
                    <a:pt x="55389" y="122635"/>
                  </a:cubicBezTo>
                  <a:cubicBezTo>
                    <a:pt x="54117" y="117318"/>
                    <a:pt x="50496" y="111708"/>
                    <a:pt x="52323" y="106554"/>
                  </a:cubicBezTo>
                  <a:cubicBezTo>
                    <a:pt x="55128" y="98790"/>
                    <a:pt x="66839" y="81861"/>
                    <a:pt x="69611" y="69204"/>
                  </a:cubicBezTo>
                  <a:cubicBezTo>
                    <a:pt x="76011" y="47090"/>
                    <a:pt x="64958" y="21058"/>
                    <a:pt x="45124" y="21058"/>
                  </a:cubicBezTo>
                  <a:cubicBezTo>
                    <a:pt x="39885" y="21058"/>
                    <a:pt x="34033" y="22874"/>
                    <a:pt x="27728" y="27059"/>
                  </a:cubicBezTo>
                  <a:cubicBezTo>
                    <a:pt x="27709" y="27071"/>
                    <a:pt x="27690" y="27077"/>
                    <a:pt x="27671" y="27077"/>
                  </a:cubicBezTo>
                  <a:cubicBezTo>
                    <a:pt x="27588" y="27077"/>
                    <a:pt x="27511" y="26976"/>
                    <a:pt x="27564" y="26896"/>
                  </a:cubicBezTo>
                  <a:cubicBezTo>
                    <a:pt x="31838" y="20601"/>
                    <a:pt x="37970" y="14109"/>
                    <a:pt x="38949" y="6574"/>
                  </a:cubicBezTo>
                  <a:cubicBezTo>
                    <a:pt x="37251" y="1431"/>
                    <a:pt x="28702" y="0"/>
                    <a:pt x="2355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>
              <a:extLst>
                <a:ext uri="{FF2B5EF4-FFF2-40B4-BE49-F238E27FC236}">
                  <a16:creationId xmlns:a16="http://schemas.microsoft.com/office/drawing/2014/main" id="{60EC20AB-C01E-36D2-32BA-28B3343C39F3}"/>
                </a:ext>
              </a:extLst>
            </p:cNvPr>
            <p:cNvSpPr/>
            <p:nvPr/>
          </p:nvSpPr>
          <p:spPr>
            <a:xfrm>
              <a:off x="3412850" y="886825"/>
              <a:ext cx="511325" cy="672525"/>
            </a:xfrm>
            <a:custGeom>
              <a:avLst/>
              <a:gdLst/>
              <a:ahLst/>
              <a:cxnLst/>
              <a:rect l="l" t="t" r="r" b="b"/>
              <a:pathLst>
                <a:path w="20453" h="26901" extrusionOk="0">
                  <a:moveTo>
                    <a:pt x="5059" y="0"/>
                  </a:moveTo>
                  <a:cubicBezTo>
                    <a:pt x="3384" y="0"/>
                    <a:pt x="2069" y="152"/>
                    <a:pt x="1468" y="376"/>
                  </a:cubicBezTo>
                  <a:cubicBezTo>
                    <a:pt x="946" y="474"/>
                    <a:pt x="457" y="670"/>
                    <a:pt x="0" y="931"/>
                  </a:cubicBezTo>
                  <a:cubicBezTo>
                    <a:pt x="3588" y="1844"/>
                    <a:pt x="10210" y="3867"/>
                    <a:pt x="11189" y="6835"/>
                  </a:cubicBezTo>
                  <a:cubicBezTo>
                    <a:pt x="10210" y="14370"/>
                    <a:pt x="7405" y="14370"/>
                    <a:pt x="4632" y="21579"/>
                  </a:cubicBezTo>
                  <a:cubicBezTo>
                    <a:pt x="4344" y="22317"/>
                    <a:pt x="4055" y="26900"/>
                    <a:pt x="8818" y="26900"/>
                  </a:cubicBezTo>
                  <a:cubicBezTo>
                    <a:pt x="8900" y="26900"/>
                    <a:pt x="8983" y="26899"/>
                    <a:pt x="9068" y="26896"/>
                  </a:cubicBezTo>
                  <a:cubicBezTo>
                    <a:pt x="13342" y="20601"/>
                    <a:pt x="19474" y="14109"/>
                    <a:pt x="20453" y="6574"/>
                  </a:cubicBezTo>
                  <a:cubicBezTo>
                    <a:pt x="18755" y="1431"/>
                    <a:pt x="10206" y="0"/>
                    <a:pt x="5059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>
              <a:extLst>
                <a:ext uri="{FF2B5EF4-FFF2-40B4-BE49-F238E27FC236}">
                  <a16:creationId xmlns:a16="http://schemas.microsoft.com/office/drawing/2014/main" id="{5798020F-8727-DD49-C31D-524F773E54AC}"/>
                </a:ext>
              </a:extLst>
            </p:cNvPr>
            <p:cNvSpPr/>
            <p:nvPr/>
          </p:nvSpPr>
          <p:spPr>
            <a:xfrm>
              <a:off x="3546575" y="1413150"/>
              <a:ext cx="1304425" cy="3266250"/>
            </a:xfrm>
            <a:custGeom>
              <a:avLst/>
              <a:gdLst/>
              <a:ahLst/>
              <a:cxnLst/>
              <a:rect l="l" t="t" r="r" b="b"/>
              <a:pathLst>
                <a:path w="52177" h="130650" extrusionOk="0">
                  <a:moveTo>
                    <a:pt x="21290" y="1"/>
                  </a:moveTo>
                  <a:cubicBezTo>
                    <a:pt x="19222" y="1"/>
                    <a:pt x="17059" y="284"/>
                    <a:pt x="14810" y="885"/>
                  </a:cubicBezTo>
                  <a:cubicBezTo>
                    <a:pt x="30696" y="5615"/>
                    <a:pt x="38884" y="28449"/>
                    <a:pt x="33175" y="48151"/>
                  </a:cubicBezTo>
                  <a:cubicBezTo>
                    <a:pt x="30403" y="60808"/>
                    <a:pt x="18659" y="77737"/>
                    <a:pt x="15887" y="85501"/>
                  </a:cubicBezTo>
                  <a:cubicBezTo>
                    <a:pt x="14027" y="90655"/>
                    <a:pt x="17681" y="96265"/>
                    <a:pt x="18920" y="101582"/>
                  </a:cubicBezTo>
                  <a:cubicBezTo>
                    <a:pt x="20192" y="106900"/>
                    <a:pt x="20812" y="112706"/>
                    <a:pt x="18431" y="117631"/>
                  </a:cubicBezTo>
                  <a:cubicBezTo>
                    <a:pt x="14517" y="124351"/>
                    <a:pt x="7569" y="128526"/>
                    <a:pt x="1" y="130027"/>
                  </a:cubicBezTo>
                  <a:cubicBezTo>
                    <a:pt x="2063" y="130443"/>
                    <a:pt x="4178" y="130649"/>
                    <a:pt x="6296" y="130649"/>
                  </a:cubicBezTo>
                  <a:cubicBezTo>
                    <a:pt x="16143" y="130649"/>
                    <a:pt x="26062" y="126195"/>
                    <a:pt x="31055" y="117631"/>
                  </a:cubicBezTo>
                  <a:cubicBezTo>
                    <a:pt x="33436" y="112706"/>
                    <a:pt x="32784" y="106900"/>
                    <a:pt x="31544" y="101582"/>
                  </a:cubicBezTo>
                  <a:cubicBezTo>
                    <a:pt x="30272" y="96265"/>
                    <a:pt x="26651" y="90655"/>
                    <a:pt x="28478" y="85501"/>
                  </a:cubicBezTo>
                  <a:cubicBezTo>
                    <a:pt x="31283" y="77737"/>
                    <a:pt x="42994" y="60808"/>
                    <a:pt x="45766" y="48151"/>
                  </a:cubicBezTo>
                  <a:cubicBezTo>
                    <a:pt x="52177" y="26056"/>
                    <a:pt x="41119" y="1"/>
                    <a:pt x="21290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6">
              <a:extLst>
                <a:ext uri="{FF2B5EF4-FFF2-40B4-BE49-F238E27FC236}">
                  <a16:creationId xmlns:a16="http://schemas.microsoft.com/office/drawing/2014/main" id="{D82BDBED-F915-7F57-BF3F-20FD9FD15B0F}"/>
                </a:ext>
              </a:extLst>
            </p:cNvPr>
            <p:cNvSpPr/>
            <p:nvPr/>
          </p:nvSpPr>
          <p:spPr>
            <a:xfrm>
              <a:off x="2979025" y="2453950"/>
              <a:ext cx="1268100" cy="760825"/>
            </a:xfrm>
            <a:custGeom>
              <a:avLst/>
              <a:gdLst/>
              <a:ahLst/>
              <a:cxnLst/>
              <a:rect l="l" t="t" r="r" b="b"/>
              <a:pathLst>
                <a:path w="50724" h="30433" extrusionOk="0">
                  <a:moveTo>
                    <a:pt x="33417" y="1"/>
                  </a:moveTo>
                  <a:cubicBezTo>
                    <a:pt x="18894" y="1"/>
                    <a:pt x="0" y="14341"/>
                    <a:pt x="5382" y="20839"/>
                  </a:cubicBezTo>
                  <a:cubicBezTo>
                    <a:pt x="6864" y="22641"/>
                    <a:pt x="8577" y="23304"/>
                    <a:pt x="10382" y="23304"/>
                  </a:cubicBezTo>
                  <a:cubicBezTo>
                    <a:pt x="14851" y="23304"/>
                    <a:pt x="19889" y="19243"/>
                    <a:pt x="23420" y="18360"/>
                  </a:cubicBezTo>
                  <a:cubicBezTo>
                    <a:pt x="24083" y="18252"/>
                    <a:pt x="24692" y="18200"/>
                    <a:pt x="25253" y="18200"/>
                  </a:cubicBezTo>
                  <a:cubicBezTo>
                    <a:pt x="32948" y="18200"/>
                    <a:pt x="31707" y="27806"/>
                    <a:pt x="38882" y="30299"/>
                  </a:cubicBezTo>
                  <a:cubicBezTo>
                    <a:pt x="38882" y="30299"/>
                    <a:pt x="39425" y="30432"/>
                    <a:pt x="40280" y="30432"/>
                  </a:cubicBezTo>
                  <a:cubicBezTo>
                    <a:pt x="42416" y="30432"/>
                    <a:pt x="46497" y="29600"/>
                    <a:pt x="48897" y="23775"/>
                  </a:cubicBezTo>
                  <a:cubicBezTo>
                    <a:pt x="50723" y="19339"/>
                    <a:pt x="47461" y="9749"/>
                    <a:pt x="47461" y="9749"/>
                  </a:cubicBezTo>
                  <a:cubicBezTo>
                    <a:pt x="45115" y="2660"/>
                    <a:pt x="39671" y="1"/>
                    <a:pt x="3341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6">
              <a:extLst>
                <a:ext uri="{FF2B5EF4-FFF2-40B4-BE49-F238E27FC236}">
                  <a16:creationId xmlns:a16="http://schemas.microsoft.com/office/drawing/2014/main" id="{4C79FD98-5AFC-368B-52BE-7A1C28C16C8F}"/>
                </a:ext>
              </a:extLst>
            </p:cNvPr>
            <p:cNvSpPr/>
            <p:nvPr/>
          </p:nvSpPr>
          <p:spPr>
            <a:xfrm>
              <a:off x="3097250" y="2453850"/>
              <a:ext cx="1167800" cy="760025"/>
            </a:xfrm>
            <a:custGeom>
              <a:avLst/>
              <a:gdLst/>
              <a:ahLst/>
              <a:cxnLst/>
              <a:rect l="l" t="t" r="r" b="b"/>
              <a:pathLst>
                <a:path w="46712" h="30401" extrusionOk="0">
                  <a:moveTo>
                    <a:pt x="28676" y="0"/>
                  </a:moveTo>
                  <a:cubicBezTo>
                    <a:pt x="16891" y="0"/>
                    <a:pt x="2238" y="9440"/>
                    <a:pt x="0" y="16472"/>
                  </a:cubicBezTo>
                  <a:lnTo>
                    <a:pt x="0" y="16472"/>
                  </a:lnTo>
                  <a:cubicBezTo>
                    <a:pt x="5959" y="11588"/>
                    <a:pt x="16595" y="8056"/>
                    <a:pt x="24887" y="8056"/>
                  </a:cubicBezTo>
                  <a:cubicBezTo>
                    <a:pt x="30938" y="8056"/>
                    <a:pt x="35741" y="9937"/>
                    <a:pt x="36567" y="14548"/>
                  </a:cubicBezTo>
                  <a:cubicBezTo>
                    <a:pt x="38524" y="25475"/>
                    <a:pt x="37807" y="25247"/>
                    <a:pt x="36469" y="29879"/>
                  </a:cubicBezTo>
                  <a:cubicBezTo>
                    <a:pt x="36404" y="30042"/>
                    <a:pt x="36339" y="30238"/>
                    <a:pt x="36306" y="30401"/>
                  </a:cubicBezTo>
                  <a:cubicBezTo>
                    <a:pt x="38524" y="30205"/>
                    <a:pt x="44494" y="27596"/>
                    <a:pt x="45538" y="22050"/>
                  </a:cubicBezTo>
                  <a:cubicBezTo>
                    <a:pt x="46712" y="15787"/>
                    <a:pt x="42732" y="9753"/>
                    <a:pt x="42732" y="9753"/>
                  </a:cubicBezTo>
                  <a:cubicBezTo>
                    <a:pt x="40380" y="2660"/>
                    <a:pt x="34932" y="0"/>
                    <a:pt x="28676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287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6" name="Google Shape;5266;p69"/>
          <p:cNvSpPr txBox="1">
            <a:spLocks noGrp="1"/>
          </p:cNvSpPr>
          <p:nvPr>
            <p:ph type="title"/>
          </p:nvPr>
        </p:nvSpPr>
        <p:spPr>
          <a:xfrm>
            <a:off x="185518" y="-7068"/>
            <a:ext cx="3435600" cy="11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Referensi</a:t>
            </a:r>
            <a:endParaRPr dirty="0"/>
          </a:p>
        </p:txBody>
      </p:sp>
      <p:grpSp>
        <p:nvGrpSpPr>
          <p:cNvPr id="5324" name="Google Shape;5324;p69"/>
          <p:cNvGrpSpPr/>
          <p:nvPr/>
        </p:nvGrpSpPr>
        <p:grpSpPr>
          <a:xfrm>
            <a:off x="-40451" y="3611680"/>
            <a:ext cx="1284252" cy="1382003"/>
            <a:chOff x="-116374" y="660023"/>
            <a:chExt cx="245931" cy="264650"/>
          </a:xfrm>
        </p:grpSpPr>
        <p:sp>
          <p:nvSpPr>
            <p:cNvPr id="5325" name="Google Shape;5325;p69"/>
            <p:cNvSpPr/>
            <p:nvPr/>
          </p:nvSpPr>
          <p:spPr>
            <a:xfrm>
              <a:off x="70865" y="664361"/>
              <a:ext cx="6922" cy="5947"/>
            </a:xfrm>
            <a:custGeom>
              <a:avLst/>
              <a:gdLst/>
              <a:ahLst/>
              <a:cxnLst/>
              <a:rect l="l" t="t" r="r" b="b"/>
              <a:pathLst>
                <a:path w="142" h="122" extrusionOk="0">
                  <a:moveTo>
                    <a:pt x="85" y="0"/>
                  </a:moveTo>
                  <a:cubicBezTo>
                    <a:pt x="83" y="0"/>
                    <a:pt x="80" y="1"/>
                    <a:pt x="78" y="1"/>
                  </a:cubicBezTo>
                  <a:cubicBezTo>
                    <a:pt x="52" y="17"/>
                    <a:pt x="16" y="31"/>
                    <a:pt x="5" y="62"/>
                  </a:cubicBezTo>
                  <a:cubicBezTo>
                    <a:pt x="0" y="91"/>
                    <a:pt x="29" y="122"/>
                    <a:pt x="58" y="122"/>
                  </a:cubicBezTo>
                  <a:cubicBezTo>
                    <a:pt x="59" y="122"/>
                    <a:pt x="61" y="122"/>
                    <a:pt x="62" y="122"/>
                  </a:cubicBezTo>
                  <a:cubicBezTo>
                    <a:pt x="105" y="117"/>
                    <a:pt x="131" y="75"/>
                    <a:pt x="142" y="39"/>
                  </a:cubicBezTo>
                  <a:cubicBezTo>
                    <a:pt x="142" y="10"/>
                    <a:pt x="110" y="0"/>
                    <a:pt x="85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69"/>
            <p:cNvSpPr/>
            <p:nvPr/>
          </p:nvSpPr>
          <p:spPr>
            <a:xfrm>
              <a:off x="90608" y="670113"/>
              <a:ext cx="7068" cy="6727"/>
            </a:xfrm>
            <a:custGeom>
              <a:avLst/>
              <a:gdLst/>
              <a:ahLst/>
              <a:cxnLst/>
              <a:rect l="l" t="t" r="r" b="b"/>
              <a:pathLst>
                <a:path w="145" h="138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32"/>
                    <a:pt x="4" y="114"/>
                    <a:pt x="76" y="137"/>
                  </a:cubicBezTo>
                  <a:cubicBezTo>
                    <a:pt x="77" y="137"/>
                    <a:pt x="77" y="138"/>
                    <a:pt x="78" y="138"/>
                  </a:cubicBezTo>
                  <a:cubicBezTo>
                    <a:pt x="137" y="121"/>
                    <a:pt x="144" y="1"/>
                    <a:pt x="74" y="1"/>
                  </a:cubicBezTo>
                  <a:cubicBezTo>
                    <a:pt x="72" y="1"/>
                    <a:pt x="70" y="1"/>
                    <a:pt x="68" y="1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69"/>
            <p:cNvSpPr/>
            <p:nvPr/>
          </p:nvSpPr>
          <p:spPr>
            <a:xfrm>
              <a:off x="51123" y="679424"/>
              <a:ext cx="6825" cy="5557"/>
            </a:xfrm>
            <a:custGeom>
              <a:avLst/>
              <a:gdLst/>
              <a:ahLst/>
              <a:cxnLst/>
              <a:rect l="l" t="t" r="r" b="b"/>
              <a:pathLst>
                <a:path w="140" h="114" extrusionOk="0">
                  <a:moveTo>
                    <a:pt x="52" y="1"/>
                  </a:moveTo>
                  <a:cubicBezTo>
                    <a:pt x="1" y="27"/>
                    <a:pt x="21" y="101"/>
                    <a:pt x="68" y="114"/>
                  </a:cubicBezTo>
                  <a:cubicBezTo>
                    <a:pt x="74" y="107"/>
                    <a:pt x="82" y="102"/>
                    <a:pt x="91" y="102"/>
                  </a:cubicBezTo>
                  <a:cubicBezTo>
                    <a:pt x="95" y="102"/>
                    <a:pt x="99" y="103"/>
                    <a:pt x="103" y="106"/>
                  </a:cubicBezTo>
                  <a:cubicBezTo>
                    <a:pt x="104" y="107"/>
                    <a:pt x="106" y="108"/>
                    <a:pt x="107" y="109"/>
                  </a:cubicBezTo>
                  <a:cubicBezTo>
                    <a:pt x="114" y="106"/>
                    <a:pt x="120" y="99"/>
                    <a:pt x="126" y="94"/>
                  </a:cubicBezTo>
                  <a:cubicBezTo>
                    <a:pt x="134" y="76"/>
                    <a:pt x="135" y="56"/>
                    <a:pt x="139" y="37"/>
                  </a:cubicBezTo>
                  <a:cubicBezTo>
                    <a:pt x="128" y="26"/>
                    <a:pt x="115" y="12"/>
                    <a:pt x="98" y="7"/>
                  </a:cubicBezTo>
                  <a:cubicBezTo>
                    <a:pt x="93" y="6"/>
                    <a:pt x="88" y="6"/>
                    <a:pt x="82" y="6"/>
                  </a:cubicBezTo>
                  <a:cubicBezTo>
                    <a:pt x="81" y="6"/>
                    <a:pt x="79" y="6"/>
                    <a:pt x="78" y="6"/>
                  </a:cubicBezTo>
                  <a:cubicBezTo>
                    <a:pt x="69" y="6"/>
                    <a:pt x="60" y="5"/>
                    <a:pt x="52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69"/>
            <p:cNvSpPr/>
            <p:nvPr/>
          </p:nvSpPr>
          <p:spPr>
            <a:xfrm>
              <a:off x="-108769" y="708429"/>
              <a:ext cx="230673" cy="206836"/>
            </a:xfrm>
            <a:custGeom>
              <a:avLst/>
              <a:gdLst/>
              <a:ahLst/>
              <a:cxnLst/>
              <a:rect l="l" t="t" r="r" b="b"/>
              <a:pathLst>
                <a:path w="4732" h="4243" extrusionOk="0">
                  <a:moveTo>
                    <a:pt x="4731" y="0"/>
                  </a:moveTo>
                  <a:lnTo>
                    <a:pt x="4731" y="0"/>
                  </a:lnTo>
                  <a:cubicBezTo>
                    <a:pt x="4633" y="25"/>
                    <a:pt x="4535" y="46"/>
                    <a:pt x="4436" y="63"/>
                  </a:cubicBezTo>
                  <a:cubicBezTo>
                    <a:pt x="4225" y="99"/>
                    <a:pt x="4012" y="117"/>
                    <a:pt x="3798" y="117"/>
                  </a:cubicBezTo>
                  <a:cubicBezTo>
                    <a:pt x="3781" y="117"/>
                    <a:pt x="3763" y="117"/>
                    <a:pt x="3746" y="117"/>
                  </a:cubicBezTo>
                  <a:cubicBezTo>
                    <a:pt x="3427" y="119"/>
                    <a:pt x="3070" y="128"/>
                    <a:pt x="2806" y="328"/>
                  </a:cubicBezTo>
                  <a:cubicBezTo>
                    <a:pt x="2670" y="446"/>
                    <a:pt x="2387" y="954"/>
                    <a:pt x="2223" y="954"/>
                  </a:cubicBezTo>
                  <a:cubicBezTo>
                    <a:pt x="2221" y="954"/>
                    <a:pt x="2219" y="954"/>
                    <a:pt x="2217" y="954"/>
                  </a:cubicBezTo>
                  <a:cubicBezTo>
                    <a:pt x="2162" y="942"/>
                    <a:pt x="2156" y="878"/>
                    <a:pt x="2177" y="833"/>
                  </a:cubicBezTo>
                  <a:cubicBezTo>
                    <a:pt x="2216" y="695"/>
                    <a:pt x="2263" y="560"/>
                    <a:pt x="2304" y="421"/>
                  </a:cubicBezTo>
                  <a:lnTo>
                    <a:pt x="2304" y="421"/>
                  </a:lnTo>
                  <a:cubicBezTo>
                    <a:pt x="1938" y="613"/>
                    <a:pt x="1571" y="809"/>
                    <a:pt x="1291" y="1118"/>
                  </a:cubicBezTo>
                  <a:cubicBezTo>
                    <a:pt x="1222" y="1195"/>
                    <a:pt x="1162" y="1276"/>
                    <a:pt x="1118" y="1370"/>
                  </a:cubicBezTo>
                  <a:cubicBezTo>
                    <a:pt x="1084" y="1421"/>
                    <a:pt x="1117" y="1468"/>
                    <a:pt x="1142" y="1516"/>
                  </a:cubicBezTo>
                  <a:cubicBezTo>
                    <a:pt x="1185" y="1604"/>
                    <a:pt x="1298" y="1798"/>
                    <a:pt x="1125" y="1812"/>
                  </a:cubicBezTo>
                  <a:cubicBezTo>
                    <a:pt x="984" y="1778"/>
                    <a:pt x="842" y="1727"/>
                    <a:pt x="696" y="1727"/>
                  </a:cubicBezTo>
                  <a:cubicBezTo>
                    <a:pt x="679" y="1727"/>
                    <a:pt x="663" y="1728"/>
                    <a:pt x="647" y="1729"/>
                  </a:cubicBezTo>
                  <a:lnTo>
                    <a:pt x="645" y="1729"/>
                  </a:lnTo>
                  <a:cubicBezTo>
                    <a:pt x="264" y="2418"/>
                    <a:pt x="9" y="3066"/>
                    <a:pt x="1" y="3832"/>
                  </a:cubicBezTo>
                  <a:cubicBezTo>
                    <a:pt x="1" y="3897"/>
                    <a:pt x="2" y="3964"/>
                    <a:pt x="4" y="4031"/>
                  </a:cubicBezTo>
                  <a:cubicBezTo>
                    <a:pt x="6" y="4069"/>
                    <a:pt x="8" y="4108"/>
                    <a:pt x="11" y="4146"/>
                  </a:cubicBezTo>
                  <a:cubicBezTo>
                    <a:pt x="29" y="4105"/>
                    <a:pt x="48" y="4064"/>
                    <a:pt x="68" y="4023"/>
                  </a:cubicBezTo>
                  <a:cubicBezTo>
                    <a:pt x="98" y="3959"/>
                    <a:pt x="130" y="3895"/>
                    <a:pt x="163" y="3832"/>
                  </a:cubicBezTo>
                  <a:cubicBezTo>
                    <a:pt x="296" y="3579"/>
                    <a:pt x="446" y="3334"/>
                    <a:pt x="608" y="3099"/>
                  </a:cubicBezTo>
                  <a:cubicBezTo>
                    <a:pt x="875" y="2704"/>
                    <a:pt x="1167" y="2322"/>
                    <a:pt x="1505" y="1984"/>
                  </a:cubicBezTo>
                  <a:cubicBezTo>
                    <a:pt x="1591" y="1897"/>
                    <a:pt x="1680" y="1814"/>
                    <a:pt x="1771" y="1733"/>
                  </a:cubicBezTo>
                  <a:cubicBezTo>
                    <a:pt x="1768" y="1707"/>
                    <a:pt x="1772" y="1678"/>
                    <a:pt x="1770" y="1654"/>
                  </a:cubicBezTo>
                  <a:cubicBezTo>
                    <a:pt x="1767" y="1457"/>
                    <a:pt x="1785" y="1260"/>
                    <a:pt x="1822" y="1067"/>
                  </a:cubicBezTo>
                  <a:cubicBezTo>
                    <a:pt x="1839" y="975"/>
                    <a:pt x="1861" y="882"/>
                    <a:pt x="1884" y="792"/>
                  </a:cubicBezTo>
                  <a:cubicBezTo>
                    <a:pt x="1884" y="785"/>
                    <a:pt x="1890" y="780"/>
                    <a:pt x="1897" y="780"/>
                  </a:cubicBezTo>
                  <a:cubicBezTo>
                    <a:pt x="1897" y="780"/>
                    <a:pt x="1898" y="780"/>
                    <a:pt x="1899" y="780"/>
                  </a:cubicBezTo>
                  <a:cubicBezTo>
                    <a:pt x="1907" y="783"/>
                    <a:pt x="1910" y="792"/>
                    <a:pt x="1907" y="799"/>
                  </a:cubicBezTo>
                  <a:cubicBezTo>
                    <a:pt x="1852" y="1035"/>
                    <a:pt x="1867" y="1279"/>
                    <a:pt x="1866" y="1519"/>
                  </a:cubicBezTo>
                  <a:cubicBezTo>
                    <a:pt x="1865" y="1564"/>
                    <a:pt x="1866" y="1609"/>
                    <a:pt x="1865" y="1654"/>
                  </a:cubicBezTo>
                  <a:cubicBezTo>
                    <a:pt x="2174" y="1397"/>
                    <a:pt x="2511" y="1174"/>
                    <a:pt x="2860" y="978"/>
                  </a:cubicBezTo>
                  <a:cubicBezTo>
                    <a:pt x="2870" y="948"/>
                    <a:pt x="2892" y="918"/>
                    <a:pt x="2899" y="894"/>
                  </a:cubicBezTo>
                  <a:cubicBezTo>
                    <a:pt x="2979" y="736"/>
                    <a:pt x="3069" y="583"/>
                    <a:pt x="3162" y="433"/>
                  </a:cubicBezTo>
                  <a:cubicBezTo>
                    <a:pt x="3203" y="367"/>
                    <a:pt x="3249" y="301"/>
                    <a:pt x="3286" y="233"/>
                  </a:cubicBezTo>
                  <a:cubicBezTo>
                    <a:pt x="3288" y="230"/>
                    <a:pt x="3291" y="228"/>
                    <a:pt x="3294" y="228"/>
                  </a:cubicBezTo>
                  <a:cubicBezTo>
                    <a:pt x="3300" y="228"/>
                    <a:pt x="3306" y="235"/>
                    <a:pt x="3303" y="242"/>
                  </a:cubicBezTo>
                  <a:cubicBezTo>
                    <a:pt x="3224" y="375"/>
                    <a:pt x="3159" y="515"/>
                    <a:pt x="3097" y="656"/>
                  </a:cubicBezTo>
                  <a:cubicBezTo>
                    <a:pt x="3061" y="741"/>
                    <a:pt x="3024" y="825"/>
                    <a:pt x="2986" y="909"/>
                  </a:cubicBezTo>
                  <a:cubicBezTo>
                    <a:pt x="3268" y="756"/>
                    <a:pt x="3561" y="624"/>
                    <a:pt x="3863" y="518"/>
                  </a:cubicBezTo>
                  <a:cubicBezTo>
                    <a:pt x="3895" y="506"/>
                    <a:pt x="4099" y="442"/>
                    <a:pt x="4239" y="418"/>
                  </a:cubicBezTo>
                  <a:cubicBezTo>
                    <a:pt x="4271" y="412"/>
                    <a:pt x="4301" y="408"/>
                    <a:pt x="4323" y="408"/>
                  </a:cubicBezTo>
                  <a:cubicBezTo>
                    <a:pt x="4363" y="408"/>
                    <a:pt x="4381" y="419"/>
                    <a:pt x="4363" y="447"/>
                  </a:cubicBezTo>
                  <a:cubicBezTo>
                    <a:pt x="4359" y="450"/>
                    <a:pt x="4355" y="451"/>
                    <a:pt x="4351" y="451"/>
                  </a:cubicBezTo>
                  <a:cubicBezTo>
                    <a:pt x="4350" y="451"/>
                    <a:pt x="4349" y="451"/>
                    <a:pt x="4348" y="451"/>
                  </a:cubicBezTo>
                  <a:cubicBezTo>
                    <a:pt x="4289" y="470"/>
                    <a:pt x="4231" y="489"/>
                    <a:pt x="4174" y="510"/>
                  </a:cubicBezTo>
                  <a:cubicBezTo>
                    <a:pt x="3776" y="654"/>
                    <a:pt x="3397" y="845"/>
                    <a:pt x="3029" y="1052"/>
                  </a:cubicBezTo>
                  <a:cubicBezTo>
                    <a:pt x="2915" y="1118"/>
                    <a:pt x="2803" y="1185"/>
                    <a:pt x="2693" y="1255"/>
                  </a:cubicBezTo>
                  <a:cubicBezTo>
                    <a:pt x="2840" y="1266"/>
                    <a:pt x="2987" y="1281"/>
                    <a:pt x="3135" y="1281"/>
                  </a:cubicBezTo>
                  <a:cubicBezTo>
                    <a:pt x="3153" y="1281"/>
                    <a:pt x="3171" y="1281"/>
                    <a:pt x="3188" y="1280"/>
                  </a:cubicBezTo>
                  <a:cubicBezTo>
                    <a:pt x="3229" y="1280"/>
                    <a:pt x="3269" y="1279"/>
                    <a:pt x="3310" y="1279"/>
                  </a:cubicBezTo>
                  <a:cubicBezTo>
                    <a:pt x="3487" y="1276"/>
                    <a:pt x="3664" y="1264"/>
                    <a:pt x="3837" y="1225"/>
                  </a:cubicBezTo>
                  <a:cubicBezTo>
                    <a:pt x="3838" y="1225"/>
                    <a:pt x="3839" y="1224"/>
                    <a:pt x="3840" y="1224"/>
                  </a:cubicBezTo>
                  <a:cubicBezTo>
                    <a:pt x="3856" y="1224"/>
                    <a:pt x="3861" y="1250"/>
                    <a:pt x="3843" y="1253"/>
                  </a:cubicBezTo>
                  <a:cubicBezTo>
                    <a:pt x="3630" y="1285"/>
                    <a:pt x="3416" y="1316"/>
                    <a:pt x="3202" y="1336"/>
                  </a:cubicBezTo>
                  <a:cubicBezTo>
                    <a:pt x="3044" y="1352"/>
                    <a:pt x="2887" y="1361"/>
                    <a:pt x="2730" y="1361"/>
                  </a:cubicBezTo>
                  <a:cubicBezTo>
                    <a:pt x="2700" y="1361"/>
                    <a:pt x="2671" y="1361"/>
                    <a:pt x="2641" y="1360"/>
                  </a:cubicBezTo>
                  <a:cubicBezTo>
                    <a:pt x="2609" y="1357"/>
                    <a:pt x="2575" y="1357"/>
                    <a:pt x="2541" y="1353"/>
                  </a:cubicBezTo>
                  <a:cubicBezTo>
                    <a:pt x="2236" y="1556"/>
                    <a:pt x="1946" y="1780"/>
                    <a:pt x="1683" y="2037"/>
                  </a:cubicBezTo>
                  <a:cubicBezTo>
                    <a:pt x="1632" y="2087"/>
                    <a:pt x="1581" y="2139"/>
                    <a:pt x="1532" y="2191"/>
                  </a:cubicBezTo>
                  <a:cubicBezTo>
                    <a:pt x="1638" y="2214"/>
                    <a:pt x="1746" y="2233"/>
                    <a:pt x="1854" y="2246"/>
                  </a:cubicBezTo>
                  <a:cubicBezTo>
                    <a:pt x="2143" y="2280"/>
                    <a:pt x="2436" y="2310"/>
                    <a:pt x="2729" y="2317"/>
                  </a:cubicBezTo>
                  <a:cubicBezTo>
                    <a:pt x="2767" y="2318"/>
                    <a:pt x="2805" y="2318"/>
                    <a:pt x="2842" y="2318"/>
                  </a:cubicBezTo>
                  <a:cubicBezTo>
                    <a:pt x="3002" y="2318"/>
                    <a:pt x="3163" y="2311"/>
                    <a:pt x="3322" y="2293"/>
                  </a:cubicBezTo>
                  <a:cubicBezTo>
                    <a:pt x="3325" y="2291"/>
                    <a:pt x="3329" y="2290"/>
                    <a:pt x="3333" y="2290"/>
                  </a:cubicBezTo>
                  <a:cubicBezTo>
                    <a:pt x="3348" y="2290"/>
                    <a:pt x="3362" y="2303"/>
                    <a:pt x="3362" y="2319"/>
                  </a:cubicBezTo>
                  <a:cubicBezTo>
                    <a:pt x="3361" y="2335"/>
                    <a:pt x="3347" y="2344"/>
                    <a:pt x="3333" y="2344"/>
                  </a:cubicBezTo>
                  <a:cubicBezTo>
                    <a:pt x="3236" y="2370"/>
                    <a:pt x="3136" y="2390"/>
                    <a:pt x="3035" y="2404"/>
                  </a:cubicBezTo>
                  <a:cubicBezTo>
                    <a:pt x="2911" y="2422"/>
                    <a:pt x="2786" y="2430"/>
                    <a:pt x="2661" y="2435"/>
                  </a:cubicBezTo>
                  <a:cubicBezTo>
                    <a:pt x="2616" y="2436"/>
                    <a:pt x="2570" y="2436"/>
                    <a:pt x="2525" y="2436"/>
                  </a:cubicBezTo>
                  <a:cubicBezTo>
                    <a:pt x="2479" y="2436"/>
                    <a:pt x="2434" y="2436"/>
                    <a:pt x="2388" y="2435"/>
                  </a:cubicBezTo>
                  <a:cubicBezTo>
                    <a:pt x="2148" y="2429"/>
                    <a:pt x="1909" y="2403"/>
                    <a:pt x="1677" y="2348"/>
                  </a:cubicBezTo>
                  <a:cubicBezTo>
                    <a:pt x="1607" y="2332"/>
                    <a:pt x="1537" y="2319"/>
                    <a:pt x="1468" y="2299"/>
                  </a:cubicBezTo>
                  <a:cubicBezTo>
                    <a:pt x="1458" y="2297"/>
                    <a:pt x="1448" y="2294"/>
                    <a:pt x="1438" y="2291"/>
                  </a:cubicBezTo>
                  <a:cubicBezTo>
                    <a:pt x="1236" y="2512"/>
                    <a:pt x="1046" y="2747"/>
                    <a:pt x="869" y="2990"/>
                  </a:cubicBezTo>
                  <a:lnTo>
                    <a:pt x="872" y="2990"/>
                  </a:lnTo>
                  <a:cubicBezTo>
                    <a:pt x="1094" y="3037"/>
                    <a:pt x="1323" y="3049"/>
                    <a:pt x="1549" y="3068"/>
                  </a:cubicBezTo>
                  <a:cubicBezTo>
                    <a:pt x="1668" y="3075"/>
                    <a:pt x="1787" y="3079"/>
                    <a:pt x="1907" y="3079"/>
                  </a:cubicBezTo>
                  <a:cubicBezTo>
                    <a:pt x="1958" y="3079"/>
                    <a:pt x="2010" y="3078"/>
                    <a:pt x="2061" y="3076"/>
                  </a:cubicBezTo>
                  <a:cubicBezTo>
                    <a:pt x="2230" y="3071"/>
                    <a:pt x="2397" y="3053"/>
                    <a:pt x="2561" y="3017"/>
                  </a:cubicBezTo>
                  <a:cubicBezTo>
                    <a:pt x="2581" y="3015"/>
                    <a:pt x="2602" y="2998"/>
                    <a:pt x="2619" y="2998"/>
                  </a:cubicBezTo>
                  <a:cubicBezTo>
                    <a:pt x="2627" y="2998"/>
                    <a:pt x="2634" y="3001"/>
                    <a:pt x="2640" y="3010"/>
                  </a:cubicBezTo>
                  <a:cubicBezTo>
                    <a:pt x="2663" y="3052"/>
                    <a:pt x="2527" y="3065"/>
                    <a:pt x="2499" y="3079"/>
                  </a:cubicBezTo>
                  <a:cubicBezTo>
                    <a:pt x="2320" y="3128"/>
                    <a:pt x="2136" y="3156"/>
                    <a:pt x="1950" y="3171"/>
                  </a:cubicBezTo>
                  <a:cubicBezTo>
                    <a:pt x="1846" y="3179"/>
                    <a:pt x="1741" y="3183"/>
                    <a:pt x="1636" y="3183"/>
                  </a:cubicBezTo>
                  <a:cubicBezTo>
                    <a:pt x="1597" y="3183"/>
                    <a:pt x="1558" y="3182"/>
                    <a:pt x="1519" y="3181"/>
                  </a:cubicBezTo>
                  <a:cubicBezTo>
                    <a:pt x="1421" y="3170"/>
                    <a:pt x="868" y="3186"/>
                    <a:pt x="815" y="3066"/>
                  </a:cubicBezTo>
                  <a:cubicBezTo>
                    <a:pt x="640" y="3313"/>
                    <a:pt x="478" y="3570"/>
                    <a:pt x="331" y="3832"/>
                  </a:cubicBezTo>
                  <a:cubicBezTo>
                    <a:pt x="308" y="3874"/>
                    <a:pt x="285" y="3915"/>
                    <a:pt x="263" y="3957"/>
                  </a:cubicBezTo>
                  <a:cubicBezTo>
                    <a:pt x="257" y="3969"/>
                    <a:pt x="251" y="3981"/>
                    <a:pt x="244" y="3993"/>
                  </a:cubicBezTo>
                  <a:cubicBezTo>
                    <a:pt x="201" y="4075"/>
                    <a:pt x="160" y="4158"/>
                    <a:pt x="120" y="4242"/>
                  </a:cubicBezTo>
                  <a:cubicBezTo>
                    <a:pt x="651" y="4076"/>
                    <a:pt x="1226" y="4164"/>
                    <a:pt x="1753" y="3978"/>
                  </a:cubicBezTo>
                  <a:cubicBezTo>
                    <a:pt x="1868" y="3942"/>
                    <a:pt x="1976" y="3892"/>
                    <a:pt x="2079" y="3832"/>
                  </a:cubicBezTo>
                  <a:cubicBezTo>
                    <a:pt x="2335" y="3682"/>
                    <a:pt x="2553" y="3470"/>
                    <a:pt x="2749" y="3251"/>
                  </a:cubicBezTo>
                  <a:cubicBezTo>
                    <a:pt x="3079" y="2905"/>
                    <a:pt x="3367" y="2517"/>
                    <a:pt x="3607" y="2104"/>
                  </a:cubicBezTo>
                  <a:cubicBezTo>
                    <a:pt x="3415" y="2060"/>
                    <a:pt x="3214" y="2044"/>
                    <a:pt x="3034" y="1957"/>
                  </a:cubicBezTo>
                  <a:cubicBezTo>
                    <a:pt x="3010" y="1945"/>
                    <a:pt x="2985" y="1928"/>
                    <a:pt x="2977" y="1902"/>
                  </a:cubicBezTo>
                  <a:cubicBezTo>
                    <a:pt x="2961" y="1853"/>
                    <a:pt x="3002" y="1811"/>
                    <a:pt x="3050" y="1809"/>
                  </a:cubicBezTo>
                  <a:cubicBezTo>
                    <a:pt x="3237" y="1783"/>
                    <a:pt x="3416" y="1757"/>
                    <a:pt x="3598" y="1711"/>
                  </a:cubicBezTo>
                  <a:cubicBezTo>
                    <a:pt x="3787" y="1664"/>
                    <a:pt x="3975" y="1564"/>
                    <a:pt x="4062" y="1381"/>
                  </a:cubicBezTo>
                  <a:cubicBezTo>
                    <a:pt x="4172" y="1182"/>
                    <a:pt x="4250" y="966"/>
                    <a:pt x="4356" y="765"/>
                  </a:cubicBezTo>
                  <a:cubicBezTo>
                    <a:pt x="4481" y="510"/>
                    <a:pt x="4636" y="268"/>
                    <a:pt x="473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69"/>
            <p:cNvSpPr/>
            <p:nvPr/>
          </p:nvSpPr>
          <p:spPr>
            <a:xfrm>
              <a:off x="-842" y="828104"/>
              <a:ext cx="108024" cy="81360"/>
            </a:xfrm>
            <a:custGeom>
              <a:avLst/>
              <a:gdLst/>
              <a:ahLst/>
              <a:cxnLst/>
              <a:rect l="l" t="t" r="r" b="b"/>
              <a:pathLst>
                <a:path w="2216" h="1669" extrusionOk="0">
                  <a:moveTo>
                    <a:pt x="1702" y="1"/>
                  </a:moveTo>
                  <a:lnTo>
                    <a:pt x="1702" y="1"/>
                  </a:lnTo>
                  <a:cubicBezTo>
                    <a:pt x="1528" y="179"/>
                    <a:pt x="1335" y="341"/>
                    <a:pt x="1128" y="479"/>
                  </a:cubicBezTo>
                  <a:cubicBezTo>
                    <a:pt x="1108" y="490"/>
                    <a:pt x="1021" y="550"/>
                    <a:pt x="935" y="601"/>
                  </a:cubicBezTo>
                  <a:cubicBezTo>
                    <a:pt x="712" y="892"/>
                    <a:pt x="466" y="1169"/>
                    <a:pt x="171" y="1377"/>
                  </a:cubicBezTo>
                  <a:cubicBezTo>
                    <a:pt x="115" y="1415"/>
                    <a:pt x="58" y="1452"/>
                    <a:pt x="1" y="1486"/>
                  </a:cubicBezTo>
                  <a:cubicBezTo>
                    <a:pt x="241" y="1603"/>
                    <a:pt x="533" y="1669"/>
                    <a:pt x="825" y="1669"/>
                  </a:cubicBezTo>
                  <a:cubicBezTo>
                    <a:pt x="1167" y="1669"/>
                    <a:pt x="1509" y="1579"/>
                    <a:pt x="1765" y="1377"/>
                  </a:cubicBezTo>
                  <a:cubicBezTo>
                    <a:pt x="1832" y="1324"/>
                    <a:pt x="1894" y="1263"/>
                    <a:pt x="1949" y="1194"/>
                  </a:cubicBezTo>
                  <a:lnTo>
                    <a:pt x="1949" y="1194"/>
                  </a:lnTo>
                  <a:cubicBezTo>
                    <a:pt x="1797" y="1266"/>
                    <a:pt x="1633" y="1321"/>
                    <a:pt x="1473" y="1377"/>
                  </a:cubicBezTo>
                  <a:cubicBezTo>
                    <a:pt x="1421" y="1396"/>
                    <a:pt x="1368" y="1414"/>
                    <a:pt x="1317" y="1434"/>
                  </a:cubicBezTo>
                  <a:cubicBezTo>
                    <a:pt x="1232" y="1466"/>
                    <a:pt x="1150" y="1514"/>
                    <a:pt x="1059" y="1531"/>
                  </a:cubicBezTo>
                  <a:cubicBezTo>
                    <a:pt x="1058" y="1531"/>
                    <a:pt x="1056" y="1531"/>
                    <a:pt x="1055" y="1531"/>
                  </a:cubicBezTo>
                  <a:cubicBezTo>
                    <a:pt x="1032" y="1531"/>
                    <a:pt x="1010" y="1517"/>
                    <a:pt x="1003" y="1494"/>
                  </a:cubicBezTo>
                  <a:cubicBezTo>
                    <a:pt x="987" y="1445"/>
                    <a:pt x="1028" y="1408"/>
                    <a:pt x="1061" y="1377"/>
                  </a:cubicBezTo>
                  <a:cubicBezTo>
                    <a:pt x="1067" y="1372"/>
                    <a:pt x="1071" y="1368"/>
                    <a:pt x="1075" y="1364"/>
                  </a:cubicBezTo>
                  <a:cubicBezTo>
                    <a:pt x="1202" y="1239"/>
                    <a:pt x="1339" y="1122"/>
                    <a:pt x="1481" y="1014"/>
                  </a:cubicBezTo>
                  <a:cubicBezTo>
                    <a:pt x="1706" y="835"/>
                    <a:pt x="1957" y="692"/>
                    <a:pt x="2216" y="564"/>
                  </a:cubicBezTo>
                  <a:lnTo>
                    <a:pt x="2216" y="564"/>
                  </a:lnTo>
                  <a:cubicBezTo>
                    <a:pt x="1808" y="606"/>
                    <a:pt x="1423" y="762"/>
                    <a:pt x="1094" y="1005"/>
                  </a:cubicBezTo>
                  <a:cubicBezTo>
                    <a:pt x="925" y="1121"/>
                    <a:pt x="772" y="1260"/>
                    <a:pt x="602" y="1377"/>
                  </a:cubicBezTo>
                  <a:cubicBezTo>
                    <a:pt x="578" y="1394"/>
                    <a:pt x="552" y="1411"/>
                    <a:pt x="527" y="1427"/>
                  </a:cubicBezTo>
                  <a:cubicBezTo>
                    <a:pt x="521" y="1429"/>
                    <a:pt x="515" y="1430"/>
                    <a:pt x="509" y="1430"/>
                  </a:cubicBezTo>
                  <a:cubicBezTo>
                    <a:pt x="480" y="1430"/>
                    <a:pt x="459" y="1405"/>
                    <a:pt x="459" y="1377"/>
                  </a:cubicBezTo>
                  <a:cubicBezTo>
                    <a:pt x="459" y="1367"/>
                    <a:pt x="462" y="1358"/>
                    <a:pt x="469" y="1348"/>
                  </a:cubicBezTo>
                  <a:cubicBezTo>
                    <a:pt x="633" y="1154"/>
                    <a:pt x="849" y="1010"/>
                    <a:pt x="1035" y="838"/>
                  </a:cubicBezTo>
                  <a:cubicBezTo>
                    <a:pt x="1298" y="596"/>
                    <a:pt x="1536" y="317"/>
                    <a:pt x="1702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69"/>
            <p:cNvSpPr/>
            <p:nvPr/>
          </p:nvSpPr>
          <p:spPr>
            <a:xfrm>
              <a:off x="-116374" y="660023"/>
              <a:ext cx="245931" cy="264650"/>
            </a:xfrm>
            <a:custGeom>
              <a:avLst/>
              <a:gdLst/>
              <a:ahLst/>
              <a:cxnLst/>
              <a:rect l="l" t="t" r="r" b="b"/>
              <a:pathLst>
                <a:path w="5045" h="5429" extrusionOk="0">
                  <a:moveTo>
                    <a:pt x="3926" y="89"/>
                  </a:moveTo>
                  <a:cubicBezTo>
                    <a:pt x="3951" y="89"/>
                    <a:pt x="3983" y="99"/>
                    <a:pt x="3983" y="128"/>
                  </a:cubicBezTo>
                  <a:cubicBezTo>
                    <a:pt x="3972" y="164"/>
                    <a:pt x="3946" y="206"/>
                    <a:pt x="3903" y="211"/>
                  </a:cubicBezTo>
                  <a:cubicBezTo>
                    <a:pt x="3902" y="211"/>
                    <a:pt x="3900" y="211"/>
                    <a:pt x="3899" y="211"/>
                  </a:cubicBezTo>
                  <a:cubicBezTo>
                    <a:pt x="3870" y="211"/>
                    <a:pt x="3842" y="180"/>
                    <a:pt x="3846" y="151"/>
                  </a:cubicBezTo>
                  <a:cubicBezTo>
                    <a:pt x="3857" y="120"/>
                    <a:pt x="3893" y="106"/>
                    <a:pt x="3919" y="90"/>
                  </a:cubicBezTo>
                  <a:cubicBezTo>
                    <a:pt x="3921" y="90"/>
                    <a:pt x="3924" y="89"/>
                    <a:pt x="3926" y="89"/>
                  </a:cubicBezTo>
                  <a:close/>
                  <a:moveTo>
                    <a:pt x="4320" y="208"/>
                  </a:moveTo>
                  <a:cubicBezTo>
                    <a:pt x="4390" y="208"/>
                    <a:pt x="4382" y="328"/>
                    <a:pt x="4324" y="345"/>
                  </a:cubicBezTo>
                  <a:cubicBezTo>
                    <a:pt x="4323" y="345"/>
                    <a:pt x="4322" y="344"/>
                    <a:pt x="4322" y="344"/>
                  </a:cubicBezTo>
                  <a:cubicBezTo>
                    <a:pt x="4250" y="321"/>
                    <a:pt x="4247" y="239"/>
                    <a:pt x="4314" y="208"/>
                  </a:cubicBezTo>
                  <a:cubicBezTo>
                    <a:pt x="4316" y="208"/>
                    <a:pt x="4318" y="208"/>
                    <a:pt x="4320" y="208"/>
                  </a:cubicBezTo>
                  <a:close/>
                  <a:moveTo>
                    <a:pt x="3488" y="399"/>
                  </a:moveTo>
                  <a:cubicBezTo>
                    <a:pt x="3496" y="403"/>
                    <a:pt x="3505" y="404"/>
                    <a:pt x="3514" y="404"/>
                  </a:cubicBezTo>
                  <a:cubicBezTo>
                    <a:pt x="3515" y="404"/>
                    <a:pt x="3517" y="404"/>
                    <a:pt x="3518" y="404"/>
                  </a:cubicBezTo>
                  <a:cubicBezTo>
                    <a:pt x="3524" y="404"/>
                    <a:pt x="3529" y="404"/>
                    <a:pt x="3534" y="405"/>
                  </a:cubicBezTo>
                  <a:cubicBezTo>
                    <a:pt x="3551" y="410"/>
                    <a:pt x="3564" y="424"/>
                    <a:pt x="3575" y="435"/>
                  </a:cubicBezTo>
                  <a:cubicBezTo>
                    <a:pt x="3571" y="454"/>
                    <a:pt x="3570" y="474"/>
                    <a:pt x="3562" y="492"/>
                  </a:cubicBezTo>
                  <a:cubicBezTo>
                    <a:pt x="3556" y="497"/>
                    <a:pt x="3550" y="504"/>
                    <a:pt x="3543" y="507"/>
                  </a:cubicBezTo>
                  <a:cubicBezTo>
                    <a:pt x="3542" y="506"/>
                    <a:pt x="3540" y="505"/>
                    <a:pt x="3539" y="504"/>
                  </a:cubicBezTo>
                  <a:cubicBezTo>
                    <a:pt x="3535" y="501"/>
                    <a:pt x="3531" y="500"/>
                    <a:pt x="3527" y="500"/>
                  </a:cubicBezTo>
                  <a:cubicBezTo>
                    <a:pt x="3518" y="500"/>
                    <a:pt x="3510" y="505"/>
                    <a:pt x="3504" y="512"/>
                  </a:cubicBezTo>
                  <a:cubicBezTo>
                    <a:pt x="3457" y="499"/>
                    <a:pt x="3437" y="425"/>
                    <a:pt x="3488" y="399"/>
                  </a:cubicBezTo>
                  <a:close/>
                  <a:moveTo>
                    <a:pt x="4072" y="3449"/>
                  </a:moveTo>
                  <a:lnTo>
                    <a:pt x="4072" y="3449"/>
                  </a:lnTo>
                  <a:cubicBezTo>
                    <a:pt x="3906" y="3765"/>
                    <a:pt x="3668" y="4044"/>
                    <a:pt x="3404" y="4286"/>
                  </a:cubicBezTo>
                  <a:cubicBezTo>
                    <a:pt x="3218" y="4458"/>
                    <a:pt x="3003" y="4602"/>
                    <a:pt x="2838" y="4796"/>
                  </a:cubicBezTo>
                  <a:cubicBezTo>
                    <a:pt x="2832" y="4806"/>
                    <a:pt x="2829" y="4815"/>
                    <a:pt x="2829" y="4825"/>
                  </a:cubicBezTo>
                  <a:cubicBezTo>
                    <a:pt x="2829" y="4853"/>
                    <a:pt x="2850" y="4878"/>
                    <a:pt x="2879" y="4878"/>
                  </a:cubicBezTo>
                  <a:cubicBezTo>
                    <a:pt x="2885" y="4878"/>
                    <a:pt x="2891" y="4877"/>
                    <a:pt x="2897" y="4875"/>
                  </a:cubicBezTo>
                  <a:cubicBezTo>
                    <a:pt x="2922" y="4859"/>
                    <a:pt x="2947" y="4842"/>
                    <a:pt x="2972" y="4825"/>
                  </a:cubicBezTo>
                  <a:cubicBezTo>
                    <a:pt x="3142" y="4708"/>
                    <a:pt x="3295" y="4569"/>
                    <a:pt x="3464" y="4453"/>
                  </a:cubicBezTo>
                  <a:cubicBezTo>
                    <a:pt x="3793" y="4210"/>
                    <a:pt x="4177" y="4054"/>
                    <a:pt x="4586" y="4012"/>
                  </a:cubicBezTo>
                  <a:lnTo>
                    <a:pt x="4586" y="4012"/>
                  </a:lnTo>
                  <a:cubicBezTo>
                    <a:pt x="4327" y="4140"/>
                    <a:pt x="4076" y="4283"/>
                    <a:pt x="3851" y="4462"/>
                  </a:cubicBezTo>
                  <a:cubicBezTo>
                    <a:pt x="3708" y="4570"/>
                    <a:pt x="3572" y="4687"/>
                    <a:pt x="3445" y="4812"/>
                  </a:cubicBezTo>
                  <a:cubicBezTo>
                    <a:pt x="3441" y="4816"/>
                    <a:pt x="3437" y="4820"/>
                    <a:pt x="3431" y="4825"/>
                  </a:cubicBezTo>
                  <a:cubicBezTo>
                    <a:pt x="3398" y="4856"/>
                    <a:pt x="3357" y="4893"/>
                    <a:pt x="3372" y="4942"/>
                  </a:cubicBezTo>
                  <a:cubicBezTo>
                    <a:pt x="3379" y="4965"/>
                    <a:pt x="3402" y="4979"/>
                    <a:pt x="3425" y="4979"/>
                  </a:cubicBezTo>
                  <a:cubicBezTo>
                    <a:pt x="3426" y="4979"/>
                    <a:pt x="3428" y="4979"/>
                    <a:pt x="3429" y="4979"/>
                  </a:cubicBezTo>
                  <a:cubicBezTo>
                    <a:pt x="3519" y="4962"/>
                    <a:pt x="3601" y="4914"/>
                    <a:pt x="3687" y="4882"/>
                  </a:cubicBezTo>
                  <a:cubicBezTo>
                    <a:pt x="3738" y="4862"/>
                    <a:pt x="3791" y="4844"/>
                    <a:pt x="3843" y="4825"/>
                  </a:cubicBezTo>
                  <a:cubicBezTo>
                    <a:pt x="4003" y="4769"/>
                    <a:pt x="4167" y="4714"/>
                    <a:pt x="4318" y="4642"/>
                  </a:cubicBezTo>
                  <a:lnTo>
                    <a:pt x="4318" y="4642"/>
                  </a:lnTo>
                  <a:cubicBezTo>
                    <a:pt x="4264" y="4711"/>
                    <a:pt x="4202" y="4772"/>
                    <a:pt x="4135" y="4825"/>
                  </a:cubicBezTo>
                  <a:cubicBezTo>
                    <a:pt x="3879" y="5027"/>
                    <a:pt x="3537" y="5117"/>
                    <a:pt x="3195" y="5117"/>
                  </a:cubicBezTo>
                  <a:cubicBezTo>
                    <a:pt x="2903" y="5117"/>
                    <a:pt x="2611" y="5051"/>
                    <a:pt x="2371" y="4934"/>
                  </a:cubicBezTo>
                  <a:cubicBezTo>
                    <a:pt x="2428" y="4900"/>
                    <a:pt x="2485" y="4863"/>
                    <a:pt x="2541" y="4825"/>
                  </a:cubicBezTo>
                  <a:cubicBezTo>
                    <a:pt x="2835" y="4617"/>
                    <a:pt x="3082" y="4340"/>
                    <a:pt x="3304" y="4049"/>
                  </a:cubicBezTo>
                  <a:cubicBezTo>
                    <a:pt x="3391" y="3998"/>
                    <a:pt x="3477" y="3938"/>
                    <a:pt x="3498" y="3927"/>
                  </a:cubicBezTo>
                  <a:cubicBezTo>
                    <a:pt x="3705" y="3789"/>
                    <a:pt x="3898" y="3627"/>
                    <a:pt x="4072" y="3449"/>
                  </a:cubicBezTo>
                  <a:close/>
                  <a:moveTo>
                    <a:pt x="4886" y="992"/>
                  </a:moveTo>
                  <a:lnTo>
                    <a:pt x="4886" y="992"/>
                  </a:lnTo>
                  <a:cubicBezTo>
                    <a:pt x="4792" y="1260"/>
                    <a:pt x="4637" y="1503"/>
                    <a:pt x="4512" y="1757"/>
                  </a:cubicBezTo>
                  <a:cubicBezTo>
                    <a:pt x="4406" y="1959"/>
                    <a:pt x="4328" y="2175"/>
                    <a:pt x="4218" y="2374"/>
                  </a:cubicBezTo>
                  <a:cubicBezTo>
                    <a:pt x="4131" y="2557"/>
                    <a:pt x="3943" y="2657"/>
                    <a:pt x="3754" y="2704"/>
                  </a:cubicBezTo>
                  <a:cubicBezTo>
                    <a:pt x="3572" y="2750"/>
                    <a:pt x="3393" y="2776"/>
                    <a:pt x="3206" y="2802"/>
                  </a:cubicBezTo>
                  <a:cubicBezTo>
                    <a:pt x="3158" y="2804"/>
                    <a:pt x="3117" y="2846"/>
                    <a:pt x="3132" y="2895"/>
                  </a:cubicBezTo>
                  <a:cubicBezTo>
                    <a:pt x="3141" y="2921"/>
                    <a:pt x="3166" y="2938"/>
                    <a:pt x="3189" y="2950"/>
                  </a:cubicBezTo>
                  <a:cubicBezTo>
                    <a:pt x="3368" y="3037"/>
                    <a:pt x="3571" y="3053"/>
                    <a:pt x="3763" y="3097"/>
                  </a:cubicBezTo>
                  <a:cubicBezTo>
                    <a:pt x="3523" y="3510"/>
                    <a:pt x="3234" y="3897"/>
                    <a:pt x="2904" y="4244"/>
                  </a:cubicBezTo>
                  <a:cubicBezTo>
                    <a:pt x="2709" y="4464"/>
                    <a:pt x="2490" y="4675"/>
                    <a:pt x="2234" y="4825"/>
                  </a:cubicBezTo>
                  <a:cubicBezTo>
                    <a:pt x="2132" y="4885"/>
                    <a:pt x="2023" y="4935"/>
                    <a:pt x="1907" y="4971"/>
                  </a:cubicBezTo>
                  <a:cubicBezTo>
                    <a:pt x="1381" y="5157"/>
                    <a:pt x="807" y="5068"/>
                    <a:pt x="275" y="5235"/>
                  </a:cubicBezTo>
                  <a:cubicBezTo>
                    <a:pt x="323" y="5140"/>
                    <a:pt x="369" y="5043"/>
                    <a:pt x="418" y="4950"/>
                  </a:cubicBezTo>
                  <a:cubicBezTo>
                    <a:pt x="441" y="4908"/>
                    <a:pt x="464" y="4867"/>
                    <a:pt x="487" y="4825"/>
                  </a:cubicBezTo>
                  <a:cubicBezTo>
                    <a:pt x="634" y="4563"/>
                    <a:pt x="795" y="4306"/>
                    <a:pt x="971" y="4059"/>
                  </a:cubicBezTo>
                  <a:cubicBezTo>
                    <a:pt x="1024" y="4179"/>
                    <a:pt x="1576" y="4163"/>
                    <a:pt x="1675" y="4174"/>
                  </a:cubicBezTo>
                  <a:cubicBezTo>
                    <a:pt x="1713" y="4175"/>
                    <a:pt x="1750" y="4176"/>
                    <a:pt x="1787" y="4176"/>
                  </a:cubicBezTo>
                  <a:cubicBezTo>
                    <a:pt x="2079" y="4176"/>
                    <a:pt x="2372" y="4149"/>
                    <a:pt x="2654" y="4072"/>
                  </a:cubicBezTo>
                  <a:cubicBezTo>
                    <a:pt x="2682" y="4058"/>
                    <a:pt x="2819" y="4045"/>
                    <a:pt x="2795" y="4003"/>
                  </a:cubicBezTo>
                  <a:cubicBezTo>
                    <a:pt x="2789" y="3994"/>
                    <a:pt x="2782" y="3991"/>
                    <a:pt x="2775" y="3991"/>
                  </a:cubicBezTo>
                  <a:cubicBezTo>
                    <a:pt x="2757" y="3991"/>
                    <a:pt x="2736" y="4008"/>
                    <a:pt x="2717" y="4010"/>
                  </a:cubicBezTo>
                  <a:cubicBezTo>
                    <a:pt x="2505" y="4057"/>
                    <a:pt x="2285" y="4073"/>
                    <a:pt x="2066" y="4073"/>
                  </a:cubicBezTo>
                  <a:cubicBezTo>
                    <a:pt x="1945" y="4073"/>
                    <a:pt x="1824" y="4068"/>
                    <a:pt x="1705" y="4061"/>
                  </a:cubicBezTo>
                  <a:cubicBezTo>
                    <a:pt x="1478" y="4042"/>
                    <a:pt x="1250" y="4030"/>
                    <a:pt x="1027" y="3983"/>
                  </a:cubicBezTo>
                  <a:lnTo>
                    <a:pt x="1024" y="3983"/>
                  </a:lnTo>
                  <a:cubicBezTo>
                    <a:pt x="1201" y="3740"/>
                    <a:pt x="1391" y="3505"/>
                    <a:pt x="1594" y="3284"/>
                  </a:cubicBezTo>
                  <a:cubicBezTo>
                    <a:pt x="1604" y="3287"/>
                    <a:pt x="1613" y="3290"/>
                    <a:pt x="1623" y="3292"/>
                  </a:cubicBezTo>
                  <a:cubicBezTo>
                    <a:pt x="1692" y="3312"/>
                    <a:pt x="1763" y="3325"/>
                    <a:pt x="1832" y="3341"/>
                  </a:cubicBezTo>
                  <a:cubicBezTo>
                    <a:pt x="2065" y="3396"/>
                    <a:pt x="2303" y="3422"/>
                    <a:pt x="2544" y="3428"/>
                  </a:cubicBezTo>
                  <a:cubicBezTo>
                    <a:pt x="2591" y="3429"/>
                    <a:pt x="2638" y="3429"/>
                    <a:pt x="2685" y="3429"/>
                  </a:cubicBezTo>
                  <a:cubicBezTo>
                    <a:pt x="2854" y="3429"/>
                    <a:pt x="3023" y="3422"/>
                    <a:pt x="3190" y="3397"/>
                  </a:cubicBezTo>
                  <a:cubicBezTo>
                    <a:pt x="3291" y="3383"/>
                    <a:pt x="3391" y="3364"/>
                    <a:pt x="3489" y="3337"/>
                  </a:cubicBezTo>
                  <a:cubicBezTo>
                    <a:pt x="3503" y="3337"/>
                    <a:pt x="3516" y="3329"/>
                    <a:pt x="3518" y="3312"/>
                  </a:cubicBezTo>
                  <a:cubicBezTo>
                    <a:pt x="3518" y="3296"/>
                    <a:pt x="3504" y="3283"/>
                    <a:pt x="3489" y="3283"/>
                  </a:cubicBezTo>
                  <a:cubicBezTo>
                    <a:pt x="3485" y="3283"/>
                    <a:pt x="3480" y="3284"/>
                    <a:pt x="3477" y="3286"/>
                  </a:cubicBezTo>
                  <a:cubicBezTo>
                    <a:pt x="3320" y="3304"/>
                    <a:pt x="3163" y="3311"/>
                    <a:pt x="3006" y="3311"/>
                  </a:cubicBezTo>
                  <a:cubicBezTo>
                    <a:pt x="2673" y="3311"/>
                    <a:pt x="2339" y="3278"/>
                    <a:pt x="2009" y="3239"/>
                  </a:cubicBezTo>
                  <a:cubicBezTo>
                    <a:pt x="1902" y="3226"/>
                    <a:pt x="1794" y="3207"/>
                    <a:pt x="1687" y="3184"/>
                  </a:cubicBezTo>
                  <a:cubicBezTo>
                    <a:pt x="1736" y="3133"/>
                    <a:pt x="1787" y="3081"/>
                    <a:pt x="1838" y="3030"/>
                  </a:cubicBezTo>
                  <a:cubicBezTo>
                    <a:pt x="2101" y="2774"/>
                    <a:pt x="2391" y="2550"/>
                    <a:pt x="2696" y="2346"/>
                  </a:cubicBezTo>
                  <a:cubicBezTo>
                    <a:pt x="2730" y="2350"/>
                    <a:pt x="2763" y="2350"/>
                    <a:pt x="2796" y="2353"/>
                  </a:cubicBezTo>
                  <a:cubicBezTo>
                    <a:pt x="2827" y="2354"/>
                    <a:pt x="2859" y="2354"/>
                    <a:pt x="2890" y="2354"/>
                  </a:cubicBezTo>
                  <a:cubicBezTo>
                    <a:pt x="3262" y="2354"/>
                    <a:pt x="3632" y="2299"/>
                    <a:pt x="3999" y="2246"/>
                  </a:cubicBezTo>
                  <a:cubicBezTo>
                    <a:pt x="4015" y="2243"/>
                    <a:pt x="4011" y="2218"/>
                    <a:pt x="3996" y="2218"/>
                  </a:cubicBezTo>
                  <a:cubicBezTo>
                    <a:pt x="3995" y="2218"/>
                    <a:pt x="3994" y="2218"/>
                    <a:pt x="3992" y="2219"/>
                  </a:cubicBezTo>
                  <a:cubicBezTo>
                    <a:pt x="3780" y="2266"/>
                    <a:pt x="3562" y="2273"/>
                    <a:pt x="3343" y="2273"/>
                  </a:cubicBezTo>
                  <a:cubicBezTo>
                    <a:pt x="3326" y="2274"/>
                    <a:pt x="3308" y="2274"/>
                    <a:pt x="3290" y="2274"/>
                  </a:cubicBezTo>
                  <a:cubicBezTo>
                    <a:pt x="3143" y="2274"/>
                    <a:pt x="2996" y="2259"/>
                    <a:pt x="2849" y="2248"/>
                  </a:cubicBezTo>
                  <a:cubicBezTo>
                    <a:pt x="2959" y="2178"/>
                    <a:pt x="3071" y="2111"/>
                    <a:pt x="3185" y="2045"/>
                  </a:cubicBezTo>
                  <a:cubicBezTo>
                    <a:pt x="3606" y="1808"/>
                    <a:pt x="4042" y="1594"/>
                    <a:pt x="4503" y="1444"/>
                  </a:cubicBezTo>
                  <a:cubicBezTo>
                    <a:pt x="4505" y="1444"/>
                    <a:pt x="4506" y="1444"/>
                    <a:pt x="4508" y="1444"/>
                  </a:cubicBezTo>
                  <a:cubicBezTo>
                    <a:pt x="4512" y="1444"/>
                    <a:pt x="4515" y="1443"/>
                    <a:pt x="4519" y="1440"/>
                  </a:cubicBezTo>
                  <a:cubicBezTo>
                    <a:pt x="4537" y="1412"/>
                    <a:pt x="4518" y="1401"/>
                    <a:pt x="4479" y="1401"/>
                  </a:cubicBezTo>
                  <a:cubicBezTo>
                    <a:pt x="4360" y="1401"/>
                    <a:pt x="4058" y="1497"/>
                    <a:pt x="4018" y="1511"/>
                  </a:cubicBezTo>
                  <a:cubicBezTo>
                    <a:pt x="3716" y="1617"/>
                    <a:pt x="3423" y="1749"/>
                    <a:pt x="3142" y="1902"/>
                  </a:cubicBezTo>
                  <a:cubicBezTo>
                    <a:pt x="3180" y="1818"/>
                    <a:pt x="3216" y="1734"/>
                    <a:pt x="3253" y="1649"/>
                  </a:cubicBezTo>
                  <a:cubicBezTo>
                    <a:pt x="3314" y="1508"/>
                    <a:pt x="3379" y="1368"/>
                    <a:pt x="3458" y="1236"/>
                  </a:cubicBezTo>
                  <a:cubicBezTo>
                    <a:pt x="3462" y="1228"/>
                    <a:pt x="3456" y="1222"/>
                    <a:pt x="3450" y="1222"/>
                  </a:cubicBezTo>
                  <a:cubicBezTo>
                    <a:pt x="3446" y="1222"/>
                    <a:pt x="3443" y="1223"/>
                    <a:pt x="3441" y="1227"/>
                  </a:cubicBezTo>
                  <a:cubicBezTo>
                    <a:pt x="3404" y="1296"/>
                    <a:pt x="3358" y="1360"/>
                    <a:pt x="3317" y="1427"/>
                  </a:cubicBezTo>
                  <a:cubicBezTo>
                    <a:pt x="3224" y="1577"/>
                    <a:pt x="3135" y="1729"/>
                    <a:pt x="3055" y="1887"/>
                  </a:cubicBezTo>
                  <a:cubicBezTo>
                    <a:pt x="3048" y="1911"/>
                    <a:pt x="3025" y="1941"/>
                    <a:pt x="3016" y="1971"/>
                  </a:cubicBezTo>
                  <a:cubicBezTo>
                    <a:pt x="2667" y="2167"/>
                    <a:pt x="2329" y="2390"/>
                    <a:pt x="2020" y="2647"/>
                  </a:cubicBezTo>
                  <a:cubicBezTo>
                    <a:pt x="2021" y="2602"/>
                    <a:pt x="2021" y="2557"/>
                    <a:pt x="2022" y="2513"/>
                  </a:cubicBezTo>
                  <a:cubicBezTo>
                    <a:pt x="2022" y="2272"/>
                    <a:pt x="2007" y="2029"/>
                    <a:pt x="2063" y="1792"/>
                  </a:cubicBezTo>
                  <a:cubicBezTo>
                    <a:pt x="2066" y="1785"/>
                    <a:pt x="2063" y="1776"/>
                    <a:pt x="2053" y="1773"/>
                  </a:cubicBezTo>
                  <a:cubicBezTo>
                    <a:pt x="2053" y="1773"/>
                    <a:pt x="2052" y="1773"/>
                    <a:pt x="2052" y="1773"/>
                  </a:cubicBezTo>
                  <a:cubicBezTo>
                    <a:pt x="2045" y="1773"/>
                    <a:pt x="2040" y="1778"/>
                    <a:pt x="2039" y="1785"/>
                  </a:cubicBezTo>
                  <a:cubicBezTo>
                    <a:pt x="2017" y="1875"/>
                    <a:pt x="1994" y="1968"/>
                    <a:pt x="1977" y="2061"/>
                  </a:cubicBezTo>
                  <a:cubicBezTo>
                    <a:pt x="1940" y="2253"/>
                    <a:pt x="1923" y="2451"/>
                    <a:pt x="1925" y="2647"/>
                  </a:cubicBezTo>
                  <a:cubicBezTo>
                    <a:pt x="1928" y="2671"/>
                    <a:pt x="1924" y="2701"/>
                    <a:pt x="1927" y="2726"/>
                  </a:cubicBezTo>
                  <a:cubicBezTo>
                    <a:pt x="1835" y="2807"/>
                    <a:pt x="1746" y="2890"/>
                    <a:pt x="1661" y="2977"/>
                  </a:cubicBezTo>
                  <a:cubicBezTo>
                    <a:pt x="1322" y="3315"/>
                    <a:pt x="1030" y="3697"/>
                    <a:pt x="763" y="4092"/>
                  </a:cubicBezTo>
                  <a:cubicBezTo>
                    <a:pt x="601" y="4327"/>
                    <a:pt x="451" y="4572"/>
                    <a:pt x="318" y="4825"/>
                  </a:cubicBezTo>
                  <a:cubicBezTo>
                    <a:pt x="265" y="4928"/>
                    <a:pt x="213" y="5033"/>
                    <a:pt x="166" y="5139"/>
                  </a:cubicBezTo>
                  <a:cubicBezTo>
                    <a:pt x="159" y="5032"/>
                    <a:pt x="156" y="4928"/>
                    <a:pt x="157" y="4825"/>
                  </a:cubicBezTo>
                  <a:cubicBezTo>
                    <a:pt x="165" y="4059"/>
                    <a:pt x="420" y="3411"/>
                    <a:pt x="801" y="2722"/>
                  </a:cubicBezTo>
                  <a:cubicBezTo>
                    <a:pt x="817" y="2721"/>
                    <a:pt x="832" y="2720"/>
                    <a:pt x="848" y="2720"/>
                  </a:cubicBezTo>
                  <a:cubicBezTo>
                    <a:pt x="996" y="2720"/>
                    <a:pt x="1139" y="2772"/>
                    <a:pt x="1280" y="2805"/>
                  </a:cubicBezTo>
                  <a:cubicBezTo>
                    <a:pt x="1453" y="2791"/>
                    <a:pt x="1340" y="2597"/>
                    <a:pt x="1297" y="2509"/>
                  </a:cubicBezTo>
                  <a:cubicBezTo>
                    <a:pt x="1273" y="2461"/>
                    <a:pt x="1239" y="2414"/>
                    <a:pt x="1273" y="2363"/>
                  </a:cubicBezTo>
                  <a:cubicBezTo>
                    <a:pt x="1318" y="2269"/>
                    <a:pt x="1378" y="2188"/>
                    <a:pt x="1446" y="2111"/>
                  </a:cubicBezTo>
                  <a:cubicBezTo>
                    <a:pt x="1726" y="1802"/>
                    <a:pt x="2093" y="1606"/>
                    <a:pt x="2459" y="1415"/>
                  </a:cubicBezTo>
                  <a:lnTo>
                    <a:pt x="2459" y="1415"/>
                  </a:lnTo>
                  <a:cubicBezTo>
                    <a:pt x="2418" y="1553"/>
                    <a:pt x="2371" y="1688"/>
                    <a:pt x="2332" y="1827"/>
                  </a:cubicBezTo>
                  <a:cubicBezTo>
                    <a:pt x="2312" y="1871"/>
                    <a:pt x="2317" y="1934"/>
                    <a:pt x="2373" y="1947"/>
                  </a:cubicBezTo>
                  <a:cubicBezTo>
                    <a:pt x="2375" y="1947"/>
                    <a:pt x="2377" y="1947"/>
                    <a:pt x="2379" y="1947"/>
                  </a:cubicBezTo>
                  <a:cubicBezTo>
                    <a:pt x="2542" y="1947"/>
                    <a:pt x="2825" y="1439"/>
                    <a:pt x="2962" y="1321"/>
                  </a:cubicBezTo>
                  <a:cubicBezTo>
                    <a:pt x="3226" y="1121"/>
                    <a:pt x="3583" y="1112"/>
                    <a:pt x="3901" y="1110"/>
                  </a:cubicBezTo>
                  <a:cubicBezTo>
                    <a:pt x="3918" y="1110"/>
                    <a:pt x="3934" y="1110"/>
                    <a:pt x="3951" y="1110"/>
                  </a:cubicBezTo>
                  <a:cubicBezTo>
                    <a:pt x="4266" y="1110"/>
                    <a:pt x="4581" y="1072"/>
                    <a:pt x="4886" y="992"/>
                  </a:cubicBezTo>
                  <a:close/>
                  <a:moveTo>
                    <a:pt x="3951" y="0"/>
                  </a:moveTo>
                  <a:cubicBezTo>
                    <a:pt x="3929" y="0"/>
                    <a:pt x="3907" y="7"/>
                    <a:pt x="3889" y="21"/>
                  </a:cubicBezTo>
                  <a:cubicBezTo>
                    <a:pt x="3767" y="46"/>
                    <a:pt x="3754" y="214"/>
                    <a:pt x="3866" y="263"/>
                  </a:cubicBezTo>
                  <a:cubicBezTo>
                    <a:pt x="3873" y="265"/>
                    <a:pt x="3879" y="267"/>
                    <a:pt x="3885" y="268"/>
                  </a:cubicBezTo>
                  <a:cubicBezTo>
                    <a:pt x="3848" y="440"/>
                    <a:pt x="3790" y="612"/>
                    <a:pt x="3699" y="764"/>
                  </a:cubicBezTo>
                  <a:cubicBezTo>
                    <a:pt x="3696" y="760"/>
                    <a:pt x="3692" y="757"/>
                    <a:pt x="3686" y="755"/>
                  </a:cubicBezTo>
                  <a:cubicBezTo>
                    <a:pt x="3639" y="741"/>
                    <a:pt x="3594" y="714"/>
                    <a:pt x="3570" y="668"/>
                  </a:cubicBezTo>
                  <a:cubicBezTo>
                    <a:pt x="3551" y="632"/>
                    <a:pt x="3549" y="590"/>
                    <a:pt x="3552" y="549"/>
                  </a:cubicBezTo>
                  <a:cubicBezTo>
                    <a:pt x="3552" y="546"/>
                    <a:pt x="3552" y="543"/>
                    <a:pt x="3552" y="540"/>
                  </a:cubicBezTo>
                  <a:cubicBezTo>
                    <a:pt x="3660" y="505"/>
                    <a:pt x="3694" y="350"/>
                    <a:pt x="3541" y="324"/>
                  </a:cubicBezTo>
                  <a:cubicBezTo>
                    <a:pt x="3537" y="324"/>
                    <a:pt x="3534" y="324"/>
                    <a:pt x="3531" y="324"/>
                  </a:cubicBezTo>
                  <a:cubicBezTo>
                    <a:pt x="3391" y="324"/>
                    <a:pt x="3326" y="504"/>
                    <a:pt x="3482" y="547"/>
                  </a:cubicBezTo>
                  <a:cubicBezTo>
                    <a:pt x="3486" y="547"/>
                    <a:pt x="3489" y="548"/>
                    <a:pt x="3493" y="548"/>
                  </a:cubicBezTo>
                  <a:cubicBezTo>
                    <a:pt x="3482" y="657"/>
                    <a:pt x="3570" y="765"/>
                    <a:pt x="3659" y="819"/>
                  </a:cubicBezTo>
                  <a:cubicBezTo>
                    <a:pt x="3660" y="819"/>
                    <a:pt x="3663" y="820"/>
                    <a:pt x="3664" y="820"/>
                  </a:cubicBezTo>
                  <a:cubicBezTo>
                    <a:pt x="3645" y="848"/>
                    <a:pt x="3625" y="874"/>
                    <a:pt x="3604" y="901"/>
                  </a:cubicBezTo>
                  <a:cubicBezTo>
                    <a:pt x="3585" y="931"/>
                    <a:pt x="3516" y="976"/>
                    <a:pt x="3479" y="1021"/>
                  </a:cubicBezTo>
                  <a:cubicBezTo>
                    <a:pt x="3277" y="1039"/>
                    <a:pt x="3079" y="1077"/>
                    <a:pt x="2898" y="1171"/>
                  </a:cubicBezTo>
                  <a:cubicBezTo>
                    <a:pt x="2802" y="1227"/>
                    <a:pt x="2755" y="1332"/>
                    <a:pt x="2691" y="1419"/>
                  </a:cubicBezTo>
                  <a:cubicBezTo>
                    <a:pt x="2621" y="1522"/>
                    <a:pt x="2554" y="1628"/>
                    <a:pt x="2474" y="1725"/>
                  </a:cubicBezTo>
                  <a:cubicBezTo>
                    <a:pt x="2517" y="1590"/>
                    <a:pt x="2573" y="1458"/>
                    <a:pt x="2605" y="1321"/>
                  </a:cubicBezTo>
                  <a:cubicBezTo>
                    <a:pt x="2600" y="1257"/>
                    <a:pt x="2569" y="1236"/>
                    <a:pt x="2528" y="1236"/>
                  </a:cubicBezTo>
                  <a:cubicBezTo>
                    <a:pt x="2464" y="1236"/>
                    <a:pt x="2375" y="1289"/>
                    <a:pt x="2325" y="1314"/>
                  </a:cubicBezTo>
                  <a:cubicBezTo>
                    <a:pt x="2222" y="1368"/>
                    <a:pt x="2121" y="1427"/>
                    <a:pt x="2022" y="1490"/>
                  </a:cubicBezTo>
                  <a:cubicBezTo>
                    <a:pt x="1726" y="1686"/>
                    <a:pt x="1450" y="1916"/>
                    <a:pt x="1224" y="2190"/>
                  </a:cubicBezTo>
                  <a:cubicBezTo>
                    <a:pt x="1061" y="2390"/>
                    <a:pt x="1076" y="2436"/>
                    <a:pt x="1190" y="2654"/>
                  </a:cubicBezTo>
                  <a:cubicBezTo>
                    <a:pt x="1076" y="2634"/>
                    <a:pt x="972" y="2611"/>
                    <a:pt x="857" y="2578"/>
                  </a:cubicBezTo>
                  <a:cubicBezTo>
                    <a:pt x="823" y="2566"/>
                    <a:pt x="794" y="2560"/>
                    <a:pt x="770" y="2560"/>
                  </a:cubicBezTo>
                  <a:cubicBezTo>
                    <a:pt x="679" y="2560"/>
                    <a:pt x="642" y="2635"/>
                    <a:pt x="592" y="2734"/>
                  </a:cubicBezTo>
                  <a:cubicBezTo>
                    <a:pt x="254" y="3356"/>
                    <a:pt x="0" y="4046"/>
                    <a:pt x="6" y="4764"/>
                  </a:cubicBezTo>
                  <a:cubicBezTo>
                    <a:pt x="7" y="4781"/>
                    <a:pt x="8" y="4802"/>
                    <a:pt x="8" y="4826"/>
                  </a:cubicBezTo>
                  <a:cubicBezTo>
                    <a:pt x="12" y="5000"/>
                    <a:pt x="14" y="5342"/>
                    <a:pt x="94" y="5416"/>
                  </a:cubicBezTo>
                  <a:cubicBezTo>
                    <a:pt x="106" y="5425"/>
                    <a:pt x="120" y="5429"/>
                    <a:pt x="134" y="5429"/>
                  </a:cubicBezTo>
                  <a:cubicBezTo>
                    <a:pt x="160" y="5429"/>
                    <a:pt x="186" y="5414"/>
                    <a:pt x="200" y="5391"/>
                  </a:cubicBezTo>
                  <a:cubicBezTo>
                    <a:pt x="833" y="5247"/>
                    <a:pt x="1514" y="5308"/>
                    <a:pt x="2122" y="5057"/>
                  </a:cubicBezTo>
                  <a:cubicBezTo>
                    <a:pt x="2174" y="5035"/>
                    <a:pt x="2226" y="5012"/>
                    <a:pt x="2275" y="4986"/>
                  </a:cubicBezTo>
                  <a:lnTo>
                    <a:pt x="2276" y="4986"/>
                  </a:lnTo>
                  <a:cubicBezTo>
                    <a:pt x="2278" y="4990"/>
                    <a:pt x="2280" y="4992"/>
                    <a:pt x="2282" y="4995"/>
                  </a:cubicBezTo>
                  <a:cubicBezTo>
                    <a:pt x="2512" y="5182"/>
                    <a:pt x="2811" y="5259"/>
                    <a:pt x="3102" y="5277"/>
                  </a:cubicBezTo>
                  <a:cubicBezTo>
                    <a:pt x="3138" y="5280"/>
                    <a:pt x="3174" y="5281"/>
                    <a:pt x="3210" y="5281"/>
                  </a:cubicBezTo>
                  <a:cubicBezTo>
                    <a:pt x="3453" y="5281"/>
                    <a:pt x="3696" y="5227"/>
                    <a:pt x="3920" y="5133"/>
                  </a:cubicBezTo>
                  <a:cubicBezTo>
                    <a:pt x="4087" y="5064"/>
                    <a:pt x="4227" y="4953"/>
                    <a:pt x="4352" y="4826"/>
                  </a:cubicBezTo>
                  <a:cubicBezTo>
                    <a:pt x="4416" y="4760"/>
                    <a:pt x="4476" y="4689"/>
                    <a:pt x="4532" y="4619"/>
                  </a:cubicBezTo>
                  <a:cubicBezTo>
                    <a:pt x="4562" y="4572"/>
                    <a:pt x="4681" y="4472"/>
                    <a:pt x="4587" y="4435"/>
                  </a:cubicBezTo>
                  <a:cubicBezTo>
                    <a:pt x="4584" y="4434"/>
                    <a:pt x="4581" y="4434"/>
                    <a:pt x="4578" y="4434"/>
                  </a:cubicBezTo>
                  <a:cubicBezTo>
                    <a:pt x="4555" y="4434"/>
                    <a:pt x="4535" y="4450"/>
                    <a:pt x="4519" y="4464"/>
                  </a:cubicBezTo>
                  <a:cubicBezTo>
                    <a:pt x="4452" y="4501"/>
                    <a:pt x="4383" y="4533"/>
                    <a:pt x="4316" y="4567"/>
                  </a:cubicBezTo>
                  <a:cubicBezTo>
                    <a:pt x="4101" y="4679"/>
                    <a:pt x="3871" y="4754"/>
                    <a:pt x="3639" y="4826"/>
                  </a:cubicBezTo>
                  <a:cubicBezTo>
                    <a:pt x="3630" y="4829"/>
                    <a:pt x="3621" y="4831"/>
                    <a:pt x="3612" y="4834"/>
                  </a:cubicBezTo>
                  <a:cubicBezTo>
                    <a:pt x="3615" y="4831"/>
                    <a:pt x="3619" y="4829"/>
                    <a:pt x="3623" y="4826"/>
                  </a:cubicBezTo>
                  <a:cubicBezTo>
                    <a:pt x="3896" y="4616"/>
                    <a:pt x="4163" y="4396"/>
                    <a:pt x="4466" y="4228"/>
                  </a:cubicBezTo>
                  <a:cubicBezTo>
                    <a:pt x="4557" y="4178"/>
                    <a:pt x="4667" y="4118"/>
                    <a:pt x="4763" y="4067"/>
                  </a:cubicBezTo>
                  <a:cubicBezTo>
                    <a:pt x="4821" y="4031"/>
                    <a:pt x="4912" y="4015"/>
                    <a:pt x="4933" y="3941"/>
                  </a:cubicBezTo>
                  <a:cubicBezTo>
                    <a:pt x="4943" y="3887"/>
                    <a:pt x="4893" y="3855"/>
                    <a:pt x="4844" y="3855"/>
                  </a:cubicBezTo>
                  <a:cubicBezTo>
                    <a:pt x="4837" y="3855"/>
                    <a:pt x="4829" y="3856"/>
                    <a:pt x="4822" y="3857"/>
                  </a:cubicBezTo>
                  <a:cubicBezTo>
                    <a:pt x="4745" y="3864"/>
                    <a:pt x="4669" y="3870"/>
                    <a:pt x="4593" y="3880"/>
                  </a:cubicBezTo>
                  <a:cubicBezTo>
                    <a:pt x="4208" y="3922"/>
                    <a:pt x="3854" y="4106"/>
                    <a:pt x="3542" y="4328"/>
                  </a:cubicBezTo>
                  <a:cubicBezTo>
                    <a:pt x="3878" y="3918"/>
                    <a:pt x="4191" y="3487"/>
                    <a:pt x="4433" y="3015"/>
                  </a:cubicBezTo>
                  <a:cubicBezTo>
                    <a:pt x="4465" y="2970"/>
                    <a:pt x="4468" y="2899"/>
                    <a:pt x="4407" y="2878"/>
                  </a:cubicBezTo>
                  <a:cubicBezTo>
                    <a:pt x="4398" y="2875"/>
                    <a:pt x="4389" y="2873"/>
                    <a:pt x="4381" y="2873"/>
                  </a:cubicBezTo>
                  <a:cubicBezTo>
                    <a:pt x="4328" y="2873"/>
                    <a:pt x="4298" y="2937"/>
                    <a:pt x="4269" y="2977"/>
                  </a:cubicBezTo>
                  <a:cubicBezTo>
                    <a:pt x="4032" y="3336"/>
                    <a:pt x="3748" y="3663"/>
                    <a:pt x="3403" y="3919"/>
                  </a:cubicBezTo>
                  <a:cubicBezTo>
                    <a:pt x="3485" y="3808"/>
                    <a:pt x="3564" y="3697"/>
                    <a:pt x="3642" y="3586"/>
                  </a:cubicBezTo>
                  <a:cubicBezTo>
                    <a:pt x="3739" y="3440"/>
                    <a:pt x="3830" y="3291"/>
                    <a:pt x="3914" y="3138"/>
                  </a:cubicBezTo>
                  <a:cubicBezTo>
                    <a:pt x="3947" y="3086"/>
                    <a:pt x="3982" y="3004"/>
                    <a:pt x="3910" y="2967"/>
                  </a:cubicBezTo>
                  <a:cubicBezTo>
                    <a:pt x="3890" y="2961"/>
                    <a:pt x="3868" y="2959"/>
                    <a:pt x="3844" y="2959"/>
                  </a:cubicBezTo>
                  <a:cubicBezTo>
                    <a:pt x="3793" y="2959"/>
                    <a:pt x="3738" y="2968"/>
                    <a:pt x="3692" y="2969"/>
                  </a:cubicBezTo>
                  <a:cubicBezTo>
                    <a:pt x="3597" y="2966"/>
                    <a:pt x="3504" y="2953"/>
                    <a:pt x="3415" y="2924"/>
                  </a:cubicBezTo>
                  <a:cubicBezTo>
                    <a:pt x="3842" y="2870"/>
                    <a:pt x="4312" y="2660"/>
                    <a:pt x="4470" y="2230"/>
                  </a:cubicBezTo>
                  <a:cubicBezTo>
                    <a:pt x="4639" y="1829"/>
                    <a:pt x="4807" y="1421"/>
                    <a:pt x="4998" y="1026"/>
                  </a:cubicBezTo>
                  <a:cubicBezTo>
                    <a:pt x="5021" y="976"/>
                    <a:pt x="5045" y="912"/>
                    <a:pt x="5003" y="867"/>
                  </a:cubicBezTo>
                  <a:cubicBezTo>
                    <a:pt x="4980" y="844"/>
                    <a:pt x="4953" y="837"/>
                    <a:pt x="4924" y="837"/>
                  </a:cubicBezTo>
                  <a:cubicBezTo>
                    <a:pt x="4877" y="837"/>
                    <a:pt x="4826" y="856"/>
                    <a:pt x="4782" y="863"/>
                  </a:cubicBezTo>
                  <a:cubicBezTo>
                    <a:pt x="4503" y="934"/>
                    <a:pt x="4221" y="986"/>
                    <a:pt x="3932" y="998"/>
                  </a:cubicBezTo>
                  <a:cubicBezTo>
                    <a:pt x="3829" y="1002"/>
                    <a:pt x="3722" y="1006"/>
                    <a:pt x="3617" y="1011"/>
                  </a:cubicBezTo>
                  <a:cubicBezTo>
                    <a:pt x="3625" y="1002"/>
                    <a:pt x="3631" y="995"/>
                    <a:pt x="3637" y="990"/>
                  </a:cubicBezTo>
                  <a:cubicBezTo>
                    <a:pt x="3704" y="910"/>
                    <a:pt x="3764" y="821"/>
                    <a:pt x="3814" y="725"/>
                  </a:cubicBezTo>
                  <a:cubicBezTo>
                    <a:pt x="3823" y="729"/>
                    <a:pt x="3833" y="732"/>
                    <a:pt x="3841" y="733"/>
                  </a:cubicBezTo>
                  <a:cubicBezTo>
                    <a:pt x="3858" y="735"/>
                    <a:pt x="3875" y="737"/>
                    <a:pt x="3891" y="737"/>
                  </a:cubicBezTo>
                  <a:cubicBezTo>
                    <a:pt x="4074" y="737"/>
                    <a:pt x="4204" y="573"/>
                    <a:pt x="4313" y="441"/>
                  </a:cubicBezTo>
                  <a:cubicBezTo>
                    <a:pt x="4319" y="441"/>
                    <a:pt x="4326" y="442"/>
                    <a:pt x="4332" y="442"/>
                  </a:cubicBezTo>
                  <a:cubicBezTo>
                    <a:pt x="4502" y="442"/>
                    <a:pt x="4532" y="185"/>
                    <a:pt x="4373" y="131"/>
                  </a:cubicBezTo>
                  <a:cubicBezTo>
                    <a:pt x="4360" y="127"/>
                    <a:pt x="4348" y="126"/>
                    <a:pt x="4337" y="126"/>
                  </a:cubicBezTo>
                  <a:cubicBezTo>
                    <a:pt x="4210" y="126"/>
                    <a:pt x="4156" y="326"/>
                    <a:pt x="4261" y="403"/>
                  </a:cubicBezTo>
                  <a:cubicBezTo>
                    <a:pt x="4177" y="538"/>
                    <a:pt x="4049" y="645"/>
                    <a:pt x="3887" y="670"/>
                  </a:cubicBezTo>
                  <a:cubicBezTo>
                    <a:pt x="3871" y="673"/>
                    <a:pt x="3855" y="675"/>
                    <a:pt x="3838" y="676"/>
                  </a:cubicBezTo>
                  <a:cubicBezTo>
                    <a:pt x="3898" y="548"/>
                    <a:pt x="3934" y="410"/>
                    <a:pt x="3931" y="269"/>
                  </a:cubicBezTo>
                  <a:cubicBezTo>
                    <a:pt x="4008" y="257"/>
                    <a:pt x="4078" y="181"/>
                    <a:pt x="4073" y="103"/>
                  </a:cubicBezTo>
                  <a:cubicBezTo>
                    <a:pt x="4066" y="45"/>
                    <a:pt x="4007" y="0"/>
                    <a:pt x="395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69"/>
            <p:cNvSpPr/>
            <p:nvPr/>
          </p:nvSpPr>
          <p:spPr>
            <a:xfrm>
              <a:off x="-108623" y="904491"/>
              <a:ext cx="3120" cy="6093"/>
            </a:xfrm>
            <a:custGeom>
              <a:avLst/>
              <a:gdLst/>
              <a:ahLst/>
              <a:cxnLst/>
              <a:rect l="l" t="t" r="r" b="b"/>
              <a:pathLst>
                <a:path w="64" h="125" extrusionOk="0">
                  <a:moveTo>
                    <a:pt x="64" y="1"/>
                  </a:moveTo>
                  <a:lnTo>
                    <a:pt x="64" y="1"/>
                  </a:lnTo>
                  <a:cubicBezTo>
                    <a:pt x="44" y="5"/>
                    <a:pt x="22" y="7"/>
                    <a:pt x="1" y="10"/>
                  </a:cubicBezTo>
                  <a:cubicBezTo>
                    <a:pt x="3" y="48"/>
                    <a:pt x="5" y="86"/>
                    <a:pt x="7" y="125"/>
                  </a:cubicBezTo>
                  <a:cubicBezTo>
                    <a:pt x="26" y="83"/>
                    <a:pt x="45" y="42"/>
                    <a:pt x="6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69"/>
            <p:cNvSpPr/>
            <p:nvPr/>
          </p:nvSpPr>
          <p:spPr>
            <a:xfrm>
              <a:off x="-102919" y="708429"/>
              <a:ext cx="224823" cy="206836"/>
            </a:xfrm>
            <a:custGeom>
              <a:avLst/>
              <a:gdLst/>
              <a:ahLst/>
              <a:cxnLst/>
              <a:rect l="l" t="t" r="r" b="b"/>
              <a:pathLst>
                <a:path w="4612" h="4243" extrusionOk="0">
                  <a:moveTo>
                    <a:pt x="4611" y="0"/>
                  </a:moveTo>
                  <a:lnTo>
                    <a:pt x="4611" y="0"/>
                  </a:lnTo>
                  <a:cubicBezTo>
                    <a:pt x="4513" y="25"/>
                    <a:pt x="4415" y="46"/>
                    <a:pt x="4316" y="63"/>
                  </a:cubicBezTo>
                  <a:cubicBezTo>
                    <a:pt x="4259" y="186"/>
                    <a:pt x="4193" y="305"/>
                    <a:pt x="4119" y="418"/>
                  </a:cubicBezTo>
                  <a:cubicBezTo>
                    <a:pt x="4098" y="450"/>
                    <a:pt x="4076" y="480"/>
                    <a:pt x="4054" y="510"/>
                  </a:cubicBezTo>
                  <a:cubicBezTo>
                    <a:pt x="3826" y="825"/>
                    <a:pt x="3528" y="1090"/>
                    <a:pt x="3190" y="1279"/>
                  </a:cubicBezTo>
                  <a:cubicBezTo>
                    <a:pt x="3367" y="1276"/>
                    <a:pt x="3544" y="1264"/>
                    <a:pt x="3717" y="1225"/>
                  </a:cubicBezTo>
                  <a:cubicBezTo>
                    <a:pt x="3718" y="1225"/>
                    <a:pt x="3719" y="1224"/>
                    <a:pt x="3720" y="1224"/>
                  </a:cubicBezTo>
                  <a:cubicBezTo>
                    <a:pt x="3736" y="1224"/>
                    <a:pt x="3741" y="1250"/>
                    <a:pt x="3723" y="1253"/>
                  </a:cubicBezTo>
                  <a:cubicBezTo>
                    <a:pt x="3510" y="1285"/>
                    <a:pt x="3296" y="1316"/>
                    <a:pt x="3082" y="1336"/>
                  </a:cubicBezTo>
                  <a:cubicBezTo>
                    <a:pt x="2929" y="1413"/>
                    <a:pt x="2767" y="1475"/>
                    <a:pt x="2601" y="1518"/>
                  </a:cubicBezTo>
                  <a:cubicBezTo>
                    <a:pt x="2616" y="1523"/>
                    <a:pt x="2631" y="1524"/>
                    <a:pt x="2646" y="1524"/>
                  </a:cubicBezTo>
                  <a:cubicBezTo>
                    <a:pt x="2667" y="1524"/>
                    <a:pt x="2689" y="1521"/>
                    <a:pt x="2711" y="1521"/>
                  </a:cubicBezTo>
                  <a:cubicBezTo>
                    <a:pt x="2716" y="1521"/>
                    <a:pt x="2721" y="1522"/>
                    <a:pt x="2726" y="1522"/>
                  </a:cubicBezTo>
                  <a:cubicBezTo>
                    <a:pt x="2768" y="1525"/>
                    <a:pt x="2815" y="1559"/>
                    <a:pt x="2805" y="1599"/>
                  </a:cubicBezTo>
                  <a:cubicBezTo>
                    <a:pt x="2799" y="1616"/>
                    <a:pt x="2786" y="1629"/>
                    <a:pt x="2771" y="1641"/>
                  </a:cubicBezTo>
                  <a:cubicBezTo>
                    <a:pt x="2658" y="1731"/>
                    <a:pt x="2524" y="1797"/>
                    <a:pt x="2382" y="1831"/>
                  </a:cubicBezTo>
                  <a:cubicBezTo>
                    <a:pt x="2390" y="1830"/>
                    <a:pt x="2397" y="1830"/>
                    <a:pt x="2404" y="1830"/>
                  </a:cubicBezTo>
                  <a:cubicBezTo>
                    <a:pt x="2549" y="1830"/>
                    <a:pt x="2662" y="1992"/>
                    <a:pt x="2654" y="2141"/>
                  </a:cubicBezTo>
                  <a:cubicBezTo>
                    <a:pt x="2651" y="2203"/>
                    <a:pt x="2635" y="2261"/>
                    <a:pt x="2609" y="2317"/>
                  </a:cubicBezTo>
                  <a:cubicBezTo>
                    <a:pt x="2650" y="2318"/>
                    <a:pt x="2690" y="2318"/>
                    <a:pt x="2730" y="2318"/>
                  </a:cubicBezTo>
                  <a:cubicBezTo>
                    <a:pt x="2888" y="2318"/>
                    <a:pt x="3045" y="2311"/>
                    <a:pt x="3202" y="2293"/>
                  </a:cubicBezTo>
                  <a:cubicBezTo>
                    <a:pt x="3205" y="2291"/>
                    <a:pt x="3209" y="2290"/>
                    <a:pt x="3213" y="2290"/>
                  </a:cubicBezTo>
                  <a:cubicBezTo>
                    <a:pt x="3228" y="2290"/>
                    <a:pt x="3242" y="2303"/>
                    <a:pt x="3242" y="2319"/>
                  </a:cubicBezTo>
                  <a:cubicBezTo>
                    <a:pt x="3241" y="2335"/>
                    <a:pt x="3227" y="2344"/>
                    <a:pt x="3213" y="2344"/>
                  </a:cubicBezTo>
                  <a:cubicBezTo>
                    <a:pt x="3116" y="2371"/>
                    <a:pt x="3016" y="2390"/>
                    <a:pt x="2915" y="2404"/>
                  </a:cubicBezTo>
                  <a:cubicBezTo>
                    <a:pt x="2791" y="2422"/>
                    <a:pt x="2666" y="2430"/>
                    <a:pt x="2541" y="2435"/>
                  </a:cubicBezTo>
                  <a:cubicBezTo>
                    <a:pt x="2513" y="2476"/>
                    <a:pt x="2482" y="2516"/>
                    <a:pt x="2450" y="2554"/>
                  </a:cubicBezTo>
                  <a:cubicBezTo>
                    <a:pt x="2296" y="2741"/>
                    <a:pt x="2125" y="2917"/>
                    <a:pt x="1941" y="3076"/>
                  </a:cubicBezTo>
                  <a:cubicBezTo>
                    <a:pt x="2110" y="3071"/>
                    <a:pt x="2277" y="3053"/>
                    <a:pt x="2441" y="3017"/>
                  </a:cubicBezTo>
                  <a:cubicBezTo>
                    <a:pt x="2461" y="3015"/>
                    <a:pt x="2482" y="2998"/>
                    <a:pt x="2499" y="2998"/>
                  </a:cubicBezTo>
                  <a:cubicBezTo>
                    <a:pt x="2507" y="2998"/>
                    <a:pt x="2514" y="3001"/>
                    <a:pt x="2520" y="3010"/>
                  </a:cubicBezTo>
                  <a:cubicBezTo>
                    <a:pt x="2543" y="3052"/>
                    <a:pt x="2407" y="3065"/>
                    <a:pt x="2379" y="3079"/>
                  </a:cubicBezTo>
                  <a:cubicBezTo>
                    <a:pt x="2200" y="3128"/>
                    <a:pt x="2015" y="3156"/>
                    <a:pt x="1830" y="3171"/>
                  </a:cubicBezTo>
                  <a:cubicBezTo>
                    <a:pt x="1331" y="3576"/>
                    <a:pt x="743" y="3872"/>
                    <a:pt x="124" y="3993"/>
                  </a:cubicBezTo>
                  <a:cubicBezTo>
                    <a:pt x="81" y="4075"/>
                    <a:pt x="40" y="4158"/>
                    <a:pt x="0" y="4242"/>
                  </a:cubicBezTo>
                  <a:cubicBezTo>
                    <a:pt x="531" y="4076"/>
                    <a:pt x="1106" y="4164"/>
                    <a:pt x="1633" y="3978"/>
                  </a:cubicBezTo>
                  <a:cubicBezTo>
                    <a:pt x="1748" y="3942"/>
                    <a:pt x="1856" y="3892"/>
                    <a:pt x="1959" y="3832"/>
                  </a:cubicBezTo>
                  <a:cubicBezTo>
                    <a:pt x="2215" y="3682"/>
                    <a:pt x="2433" y="3470"/>
                    <a:pt x="2629" y="3251"/>
                  </a:cubicBezTo>
                  <a:cubicBezTo>
                    <a:pt x="2959" y="2905"/>
                    <a:pt x="3247" y="2517"/>
                    <a:pt x="3487" y="2104"/>
                  </a:cubicBezTo>
                  <a:cubicBezTo>
                    <a:pt x="3295" y="2060"/>
                    <a:pt x="3094" y="2044"/>
                    <a:pt x="2914" y="1957"/>
                  </a:cubicBezTo>
                  <a:cubicBezTo>
                    <a:pt x="2890" y="1945"/>
                    <a:pt x="2865" y="1928"/>
                    <a:pt x="2857" y="1902"/>
                  </a:cubicBezTo>
                  <a:cubicBezTo>
                    <a:pt x="2841" y="1853"/>
                    <a:pt x="2882" y="1811"/>
                    <a:pt x="2930" y="1809"/>
                  </a:cubicBezTo>
                  <a:cubicBezTo>
                    <a:pt x="3117" y="1783"/>
                    <a:pt x="3296" y="1757"/>
                    <a:pt x="3478" y="1711"/>
                  </a:cubicBezTo>
                  <a:cubicBezTo>
                    <a:pt x="3667" y="1664"/>
                    <a:pt x="3855" y="1564"/>
                    <a:pt x="3942" y="1381"/>
                  </a:cubicBezTo>
                  <a:cubicBezTo>
                    <a:pt x="4052" y="1182"/>
                    <a:pt x="4130" y="966"/>
                    <a:pt x="4236" y="765"/>
                  </a:cubicBezTo>
                  <a:cubicBezTo>
                    <a:pt x="4361" y="510"/>
                    <a:pt x="4516" y="268"/>
                    <a:pt x="4611" y="0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3" name="Google Shape;5333;p69"/>
          <p:cNvGrpSpPr/>
          <p:nvPr/>
        </p:nvGrpSpPr>
        <p:grpSpPr>
          <a:xfrm rot="-4236077" flipH="1">
            <a:off x="5566293" y="515545"/>
            <a:ext cx="657324" cy="564270"/>
            <a:chOff x="-2348699" y="2530469"/>
            <a:chExt cx="982113" cy="843198"/>
          </a:xfrm>
        </p:grpSpPr>
        <p:sp>
          <p:nvSpPr>
            <p:cNvPr id="5334" name="Google Shape;5334;p69"/>
            <p:cNvSpPr/>
            <p:nvPr/>
          </p:nvSpPr>
          <p:spPr>
            <a:xfrm>
              <a:off x="-2313195" y="3193754"/>
              <a:ext cx="92598" cy="152807"/>
            </a:xfrm>
            <a:custGeom>
              <a:avLst/>
              <a:gdLst/>
              <a:ahLst/>
              <a:cxnLst/>
              <a:rect l="l" t="t" r="r" b="b"/>
              <a:pathLst>
                <a:path w="386" h="637" extrusionOk="0">
                  <a:moveTo>
                    <a:pt x="374" y="1"/>
                  </a:moveTo>
                  <a:lnTo>
                    <a:pt x="374" y="1"/>
                  </a:lnTo>
                  <a:cubicBezTo>
                    <a:pt x="156" y="169"/>
                    <a:pt x="0" y="343"/>
                    <a:pt x="20" y="636"/>
                  </a:cubicBezTo>
                  <a:cubicBezTo>
                    <a:pt x="190" y="463"/>
                    <a:pt x="386" y="261"/>
                    <a:pt x="37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69"/>
            <p:cNvSpPr/>
            <p:nvPr/>
          </p:nvSpPr>
          <p:spPr>
            <a:xfrm>
              <a:off x="-2335025" y="3169765"/>
              <a:ext cx="168643" cy="203902"/>
            </a:xfrm>
            <a:custGeom>
              <a:avLst/>
              <a:gdLst/>
              <a:ahLst/>
              <a:cxnLst/>
              <a:rect l="l" t="t" r="r" b="b"/>
              <a:pathLst>
                <a:path w="703" h="850" extrusionOk="0">
                  <a:moveTo>
                    <a:pt x="465" y="101"/>
                  </a:moveTo>
                  <a:cubicBezTo>
                    <a:pt x="477" y="361"/>
                    <a:pt x="281" y="563"/>
                    <a:pt x="111" y="736"/>
                  </a:cubicBezTo>
                  <a:cubicBezTo>
                    <a:pt x="91" y="443"/>
                    <a:pt x="247" y="269"/>
                    <a:pt x="465" y="101"/>
                  </a:cubicBezTo>
                  <a:close/>
                  <a:moveTo>
                    <a:pt x="476" y="0"/>
                  </a:moveTo>
                  <a:cubicBezTo>
                    <a:pt x="419" y="0"/>
                    <a:pt x="365" y="63"/>
                    <a:pt x="316" y="88"/>
                  </a:cubicBezTo>
                  <a:cubicBezTo>
                    <a:pt x="191" y="167"/>
                    <a:pt x="75" y="287"/>
                    <a:pt x="40" y="437"/>
                  </a:cubicBezTo>
                  <a:cubicBezTo>
                    <a:pt x="5" y="565"/>
                    <a:pt x="1" y="722"/>
                    <a:pt x="74" y="835"/>
                  </a:cubicBezTo>
                  <a:cubicBezTo>
                    <a:pt x="86" y="846"/>
                    <a:pt x="98" y="850"/>
                    <a:pt x="109" y="850"/>
                  </a:cubicBezTo>
                  <a:cubicBezTo>
                    <a:pt x="151" y="850"/>
                    <a:pt x="189" y="791"/>
                    <a:pt x="223" y="770"/>
                  </a:cubicBezTo>
                  <a:cubicBezTo>
                    <a:pt x="439" y="610"/>
                    <a:pt x="702" y="274"/>
                    <a:pt x="514" y="10"/>
                  </a:cubicBezTo>
                  <a:cubicBezTo>
                    <a:pt x="501" y="3"/>
                    <a:pt x="489" y="0"/>
                    <a:pt x="47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69"/>
            <p:cNvSpPr/>
            <p:nvPr/>
          </p:nvSpPr>
          <p:spPr>
            <a:xfrm>
              <a:off x="-2311516" y="2564293"/>
              <a:ext cx="136737" cy="175836"/>
            </a:xfrm>
            <a:custGeom>
              <a:avLst/>
              <a:gdLst/>
              <a:ahLst/>
              <a:cxnLst/>
              <a:rect l="l" t="t" r="r" b="b"/>
              <a:pathLst>
                <a:path w="570" h="733" extrusionOk="0">
                  <a:moveTo>
                    <a:pt x="478" y="0"/>
                  </a:moveTo>
                  <a:lnTo>
                    <a:pt x="478" y="0"/>
                  </a:lnTo>
                  <a:cubicBezTo>
                    <a:pt x="159" y="140"/>
                    <a:pt x="0" y="381"/>
                    <a:pt x="36" y="732"/>
                  </a:cubicBezTo>
                  <a:cubicBezTo>
                    <a:pt x="261" y="589"/>
                    <a:pt x="570" y="290"/>
                    <a:pt x="478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69"/>
            <p:cNvSpPr/>
            <p:nvPr/>
          </p:nvSpPr>
          <p:spPr>
            <a:xfrm>
              <a:off x="-1562096" y="3088924"/>
              <a:ext cx="162406" cy="54214"/>
            </a:xfrm>
            <a:custGeom>
              <a:avLst/>
              <a:gdLst/>
              <a:ahLst/>
              <a:cxnLst/>
              <a:rect l="l" t="t" r="r" b="b"/>
              <a:pathLst>
                <a:path w="677" h="226" extrusionOk="0">
                  <a:moveTo>
                    <a:pt x="460" y="0"/>
                  </a:moveTo>
                  <a:cubicBezTo>
                    <a:pt x="297" y="0"/>
                    <a:pt x="144" y="77"/>
                    <a:pt x="0" y="176"/>
                  </a:cubicBezTo>
                  <a:cubicBezTo>
                    <a:pt x="55" y="212"/>
                    <a:pt x="122" y="226"/>
                    <a:pt x="188" y="226"/>
                  </a:cubicBezTo>
                  <a:cubicBezTo>
                    <a:pt x="193" y="226"/>
                    <a:pt x="198" y="226"/>
                    <a:pt x="203" y="226"/>
                  </a:cubicBezTo>
                  <a:cubicBezTo>
                    <a:pt x="375" y="214"/>
                    <a:pt x="530" y="132"/>
                    <a:pt x="677" y="48"/>
                  </a:cubicBezTo>
                  <a:cubicBezTo>
                    <a:pt x="603" y="15"/>
                    <a:pt x="530" y="0"/>
                    <a:pt x="4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69"/>
            <p:cNvSpPr/>
            <p:nvPr/>
          </p:nvSpPr>
          <p:spPr>
            <a:xfrm>
              <a:off x="-1624468" y="3056299"/>
              <a:ext cx="257882" cy="115385"/>
            </a:xfrm>
            <a:custGeom>
              <a:avLst/>
              <a:gdLst/>
              <a:ahLst/>
              <a:cxnLst/>
              <a:rect l="l" t="t" r="r" b="b"/>
              <a:pathLst>
                <a:path w="1075" h="481" extrusionOk="0">
                  <a:moveTo>
                    <a:pt x="720" y="136"/>
                  </a:moveTo>
                  <a:cubicBezTo>
                    <a:pt x="790" y="136"/>
                    <a:pt x="863" y="151"/>
                    <a:pt x="937" y="184"/>
                  </a:cubicBezTo>
                  <a:cubicBezTo>
                    <a:pt x="790" y="268"/>
                    <a:pt x="635" y="350"/>
                    <a:pt x="463" y="362"/>
                  </a:cubicBezTo>
                  <a:cubicBezTo>
                    <a:pt x="458" y="362"/>
                    <a:pt x="453" y="362"/>
                    <a:pt x="448" y="362"/>
                  </a:cubicBezTo>
                  <a:cubicBezTo>
                    <a:pt x="382" y="362"/>
                    <a:pt x="315" y="348"/>
                    <a:pt x="260" y="312"/>
                  </a:cubicBezTo>
                  <a:cubicBezTo>
                    <a:pt x="404" y="213"/>
                    <a:pt x="557" y="136"/>
                    <a:pt x="720" y="136"/>
                  </a:cubicBezTo>
                  <a:close/>
                  <a:moveTo>
                    <a:pt x="665" y="1"/>
                  </a:moveTo>
                  <a:cubicBezTo>
                    <a:pt x="631" y="1"/>
                    <a:pt x="596" y="4"/>
                    <a:pt x="563" y="9"/>
                  </a:cubicBezTo>
                  <a:cubicBezTo>
                    <a:pt x="408" y="37"/>
                    <a:pt x="264" y="120"/>
                    <a:pt x="143" y="216"/>
                  </a:cubicBezTo>
                  <a:cubicBezTo>
                    <a:pt x="1" y="388"/>
                    <a:pt x="329" y="469"/>
                    <a:pt x="451" y="478"/>
                  </a:cubicBezTo>
                  <a:cubicBezTo>
                    <a:pt x="471" y="480"/>
                    <a:pt x="491" y="481"/>
                    <a:pt x="511" y="481"/>
                  </a:cubicBezTo>
                  <a:cubicBezTo>
                    <a:pt x="660" y="481"/>
                    <a:pt x="804" y="433"/>
                    <a:pt x="924" y="345"/>
                  </a:cubicBezTo>
                  <a:cubicBezTo>
                    <a:pt x="970" y="304"/>
                    <a:pt x="1074" y="283"/>
                    <a:pt x="1060" y="206"/>
                  </a:cubicBezTo>
                  <a:cubicBezTo>
                    <a:pt x="1066" y="185"/>
                    <a:pt x="1053" y="163"/>
                    <a:pt x="1039" y="147"/>
                  </a:cubicBezTo>
                  <a:cubicBezTo>
                    <a:pt x="946" y="43"/>
                    <a:pt x="803" y="1"/>
                    <a:pt x="66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69"/>
            <p:cNvSpPr/>
            <p:nvPr/>
          </p:nvSpPr>
          <p:spPr>
            <a:xfrm>
              <a:off x="-2348699" y="2530469"/>
              <a:ext cx="203427" cy="239885"/>
            </a:xfrm>
            <a:custGeom>
              <a:avLst/>
              <a:gdLst/>
              <a:ahLst/>
              <a:cxnLst/>
              <a:rect l="l" t="t" r="r" b="b"/>
              <a:pathLst>
                <a:path w="848" h="1000" extrusionOk="0">
                  <a:moveTo>
                    <a:pt x="633" y="141"/>
                  </a:moveTo>
                  <a:cubicBezTo>
                    <a:pt x="724" y="431"/>
                    <a:pt x="416" y="731"/>
                    <a:pt x="191" y="873"/>
                  </a:cubicBezTo>
                  <a:cubicBezTo>
                    <a:pt x="155" y="522"/>
                    <a:pt x="314" y="281"/>
                    <a:pt x="633" y="141"/>
                  </a:cubicBezTo>
                  <a:close/>
                  <a:moveTo>
                    <a:pt x="642" y="0"/>
                  </a:moveTo>
                  <a:cubicBezTo>
                    <a:pt x="585" y="0"/>
                    <a:pt x="520" y="33"/>
                    <a:pt x="470" y="58"/>
                  </a:cubicBezTo>
                  <a:cubicBezTo>
                    <a:pt x="145" y="197"/>
                    <a:pt x="0" y="616"/>
                    <a:pt x="148" y="931"/>
                  </a:cubicBezTo>
                  <a:cubicBezTo>
                    <a:pt x="147" y="945"/>
                    <a:pt x="149" y="957"/>
                    <a:pt x="157" y="969"/>
                  </a:cubicBezTo>
                  <a:cubicBezTo>
                    <a:pt x="173" y="991"/>
                    <a:pt x="192" y="1000"/>
                    <a:pt x="212" y="1000"/>
                  </a:cubicBezTo>
                  <a:cubicBezTo>
                    <a:pt x="265" y="1000"/>
                    <a:pt x="326" y="942"/>
                    <a:pt x="371" y="920"/>
                  </a:cubicBezTo>
                  <a:cubicBezTo>
                    <a:pt x="666" y="768"/>
                    <a:pt x="848" y="398"/>
                    <a:pt x="747" y="75"/>
                  </a:cubicBezTo>
                  <a:cubicBezTo>
                    <a:pt x="724" y="19"/>
                    <a:pt x="685" y="0"/>
                    <a:pt x="64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69"/>
            <p:cNvSpPr/>
            <p:nvPr/>
          </p:nvSpPr>
          <p:spPr>
            <a:xfrm>
              <a:off x="-1906580" y="2790505"/>
              <a:ext cx="90199" cy="50376"/>
            </a:xfrm>
            <a:custGeom>
              <a:avLst/>
              <a:gdLst/>
              <a:ahLst/>
              <a:cxnLst/>
              <a:rect l="l" t="t" r="r" b="b"/>
              <a:pathLst>
                <a:path w="376" h="210" extrusionOk="0">
                  <a:moveTo>
                    <a:pt x="342" y="7"/>
                  </a:moveTo>
                  <a:lnTo>
                    <a:pt x="342" y="7"/>
                  </a:lnTo>
                  <a:cubicBezTo>
                    <a:pt x="236" y="10"/>
                    <a:pt x="111" y="0"/>
                    <a:pt x="33" y="74"/>
                  </a:cubicBezTo>
                  <a:lnTo>
                    <a:pt x="32" y="74"/>
                  </a:lnTo>
                  <a:cubicBezTo>
                    <a:pt x="0" y="159"/>
                    <a:pt x="105" y="209"/>
                    <a:pt x="186" y="209"/>
                  </a:cubicBezTo>
                  <a:cubicBezTo>
                    <a:pt x="202" y="209"/>
                    <a:pt x="218" y="207"/>
                    <a:pt x="231" y="203"/>
                  </a:cubicBezTo>
                  <a:cubicBezTo>
                    <a:pt x="278" y="194"/>
                    <a:pt x="323" y="179"/>
                    <a:pt x="366" y="158"/>
                  </a:cubicBezTo>
                  <a:lnTo>
                    <a:pt x="375" y="153"/>
                  </a:lnTo>
                  <a:cubicBezTo>
                    <a:pt x="349" y="111"/>
                    <a:pt x="337" y="58"/>
                    <a:pt x="3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69"/>
            <p:cNvSpPr/>
            <p:nvPr/>
          </p:nvSpPr>
          <p:spPr>
            <a:xfrm>
              <a:off x="-1891227" y="2697190"/>
              <a:ext cx="101473" cy="68847"/>
            </a:xfrm>
            <a:custGeom>
              <a:avLst/>
              <a:gdLst/>
              <a:ahLst/>
              <a:cxnLst/>
              <a:rect l="l" t="t" r="r" b="b"/>
              <a:pathLst>
                <a:path w="423" h="287" extrusionOk="0">
                  <a:moveTo>
                    <a:pt x="109" y="0"/>
                  </a:moveTo>
                  <a:cubicBezTo>
                    <a:pt x="73" y="0"/>
                    <a:pt x="42" y="14"/>
                    <a:pt x="21" y="48"/>
                  </a:cubicBezTo>
                  <a:cubicBezTo>
                    <a:pt x="0" y="116"/>
                    <a:pt x="63" y="174"/>
                    <a:pt x="115" y="209"/>
                  </a:cubicBezTo>
                  <a:cubicBezTo>
                    <a:pt x="172" y="251"/>
                    <a:pt x="243" y="263"/>
                    <a:pt x="307" y="286"/>
                  </a:cubicBezTo>
                  <a:cubicBezTo>
                    <a:pt x="319" y="264"/>
                    <a:pt x="333" y="243"/>
                    <a:pt x="351" y="225"/>
                  </a:cubicBezTo>
                  <a:cubicBezTo>
                    <a:pt x="373" y="206"/>
                    <a:pt x="397" y="190"/>
                    <a:pt x="423" y="175"/>
                  </a:cubicBezTo>
                  <a:cubicBezTo>
                    <a:pt x="408" y="155"/>
                    <a:pt x="394" y="132"/>
                    <a:pt x="377" y="122"/>
                  </a:cubicBezTo>
                  <a:cubicBezTo>
                    <a:pt x="319" y="81"/>
                    <a:pt x="199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69"/>
            <p:cNvSpPr/>
            <p:nvPr/>
          </p:nvSpPr>
          <p:spPr>
            <a:xfrm>
              <a:off x="-1810384" y="2946191"/>
              <a:ext cx="960" cy="48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2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69"/>
            <p:cNvSpPr/>
            <p:nvPr/>
          </p:nvSpPr>
          <p:spPr>
            <a:xfrm>
              <a:off x="-1772721" y="2630022"/>
              <a:ext cx="57813" cy="103630"/>
            </a:xfrm>
            <a:custGeom>
              <a:avLst/>
              <a:gdLst/>
              <a:ahLst/>
              <a:cxnLst/>
              <a:rect l="l" t="t" r="r" b="b"/>
              <a:pathLst>
                <a:path w="241" h="432" extrusionOk="0">
                  <a:moveTo>
                    <a:pt x="141" y="1"/>
                  </a:moveTo>
                  <a:cubicBezTo>
                    <a:pt x="89" y="1"/>
                    <a:pt x="35" y="86"/>
                    <a:pt x="13" y="172"/>
                  </a:cubicBezTo>
                  <a:cubicBezTo>
                    <a:pt x="0" y="253"/>
                    <a:pt x="6" y="340"/>
                    <a:pt x="42" y="415"/>
                  </a:cubicBezTo>
                  <a:cubicBezTo>
                    <a:pt x="54" y="413"/>
                    <a:pt x="65" y="413"/>
                    <a:pt x="77" y="413"/>
                  </a:cubicBezTo>
                  <a:cubicBezTo>
                    <a:pt x="79" y="413"/>
                    <a:pt x="82" y="413"/>
                    <a:pt x="84" y="413"/>
                  </a:cubicBezTo>
                  <a:cubicBezTo>
                    <a:pt x="117" y="413"/>
                    <a:pt x="148" y="419"/>
                    <a:pt x="178" y="432"/>
                  </a:cubicBezTo>
                  <a:cubicBezTo>
                    <a:pt x="181" y="425"/>
                    <a:pt x="185" y="417"/>
                    <a:pt x="188" y="410"/>
                  </a:cubicBezTo>
                  <a:cubicBezTo>
                    <a:pt x="210" y="313"/>
                    <a:pt x="241" y="213"/>
                    <a:pt x="223" y="114"/>
                  </a:cubicBezTo>
                  <a:cubicBezTo>
                    <a:pt x="202" y="32"/>
                    <a:pt x="172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69"/>
            <p:cNvSpPr/>
            <p:nvPr/>
          </p:nvSpPr>
          <p:spPr>
            <a:xfrm>
              <a:off x="-1711069" y="2690473"/>
              <a:ext cx="99075" cy="76044"/>
            </a:xfrm>
            <a:custGeom>
              <a:avLst/>
              <a:gdLst/>
              <a:ahLst/>
              <a:cxnLst/>
              <a:rect l="l" t="t" r="r" b="b"/>
              <a:pathLst>
                <a:path w="413" h="317" extrusionOk="0">
                  <a:moveTo>
                    <a:pt x="297" y="0"/>
                  </a:moveTo>
                  <a:cubicBezTo>
                    <a:pt x="281" y="0"/>
                    <a:pt x="261" y="3"/>
                    <a:pt x="238" y="11"/>
                  </a:cubicBezTo>
                  <a:cubicBezTo>
                    <a:pt x="133" y="53"/>
                    <a:pt x="54" y="141"/>
                    <a:pt x="0" y="237"/>
                  </a:cubicBezTo>
                  <a:cubicBezTo>
                    <a:pt x="20" y="260"/>
                    <a:pt x="36" y="287"/>
                    <a:pt x="46" y="316"/>
                  </a:cubicBezTo>
                  <a:cubicBezTo>
                    <a:pt x="120" y="283"/>
                    <a:pt x="200" y="255"/>
                    <a:pt x="269" y="210"/>
                  </a:cubicBezTo>
                  <a:cubicBezTo>
                    <a:pt x="371" y="156"/>
                    <a:pt x="412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69"/>
            <p:cNvSpPr/>
            <p:nvPr/>
          </p:nvSpPr>
          <p:spPr>
            <a:xfrm>
              <a:off x="-1846127" y="2844960"/>
              <a:ext cx="81323" cy="101471"/>
            </a:xfrm>
            <a:custGeom>
              <a:avLst/>
              <a:gdLst/>
              <a:ahLst/>
              <a:cxnLst/>
              <a:rect l="l" t="t" r="r" b="b"/>
              <a:pathLst>
                <a:path w="339" h="423" extrusionOk="0">
                  <a:moveTo>
                    <a:pt x="210" y="0"/>
                  </a:moveTo>
                  <a:cubicBezTo>
                    <a:pt x="199" y="23"/>
                    <a:pt x="182" y="45"/>
                    <a:pt x="175" y="65"/>
                  </a:cubicBezTo>
                  <a:cubicBezTo>
                    <a:pt x="134" y="147"/>
                    <a:pt x="0" y="389"/>
                    <a:pt x="147" y="422"/>
                  </a:cubicBezTo>
                  <a:cubicBezTo>
                    <a:pt x="265" y="383"/>
                    <a:pt x="324" y="244"/>
                    <a:pt x="332" y="127"/>
                  </a:cubicBezTo>
                  <a:cubicBezTo>
                    <a:pt x="339" y="101"/>
                    <a:pt x="332" y="61"/>
                    <a:pt x="330" y="23"/>
                  </a:cubicBezTo>
                  <a:cubicBezTo>
                    <a:pt x="327" y="23"/>
                    <a:pt x="324" y="23"/>
                    <a:pt x="321" y="23"/>
                  </a:cubicBezTo>
                  <a:cubicBezTo>
                    <a:pt x="292" y="23"/>
                    <a:pt x="264" y="19"/>
                    <a:pt x="236" y="10"/>
                  </a:cubicBezTo>
                  <a:cubicBezTo>
                    <a:pt x="227" y="6"/>
                    <a:pt x="219" y="4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69"/>
            <p:cNvSpPr/>
            <p:nvPr/>
          </p:nvSpPr>
          <p:spPr>
            <a:xfrm>
              <a:off x="-1802227" y="2759080"/>
              <a:ext cx="82282" cy="62130"/>
            </a:xfrm>
            <a:custGeom>
              <a:avLst/>
              <a:gdLst/>
              <a:ahLst/>
              <a:cxnLst/>
              <a:rect l="l" t="t" r="r" b="b"/>
              <a:pathLst>
                <a:path w="343" h="259" extrusionOk="0">
                  <a:moveTo>
                    <a:pt x="199" y="1"/>
                  </a:moveTo>
                  <a:cubicBezTo>
                    <a:pt x="141" y="1"/>
                    <a:pt x="74" y="33"/>
                    <a:pt x="36" y="70"/>
                  </a:cubicBezTo>
                  <a:cubicBezTo>
                    <a:pt x="0" y="163"/>
                    <a:pt x="35" y="259"/>
                    <a:pt x="141" y="259"/>
                  </a:cubicBezTo>
                  <a:cubicBezTo>
                    <a:pt x="145" y="259"/>
                    <a:pt x="148" y="259"/>
                    <a:pt x="152" y="258"/>
                  </a:cubicBezTo>
                  <a:cubicBezTo>
                    <a:pt x="247" y="253"/>
                    <a:pt x="343" y="153"/>
                    <a:pt x="300" y="58"/>
                  </a:cubicBezTo>
                  <a:cubicBezTo>
                    <a:pt x="278" y="17"/>
                    <a:pt x="240" y="1"/>
                    <a:pt x="19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69"/>
            <p:cNvSpPr/>
            <p:nvPr/>
          </p:nvSpPr>
          <p:spPr>
            <a:xfrm>
              <a:off x="-1709629" y="2790985"/>
              <a:ext cx="95236" cy="57333"/>
            </a:xfrm>
            <a:custGeom>
              <a:avLst/>
              <a:gdLst/>
              <a:ahLst/>
              <a:cxnLst/>
              <a:rect l="l" t="t" r="r" b="b"/>
              <a:pathLst>
                <a:path w="397" h="239" extrusionOk="0">
                  <a:moveTo>
                    <a:pt x="76" y="0"/>
                  </a:moveTo>
                  <a:cubicBezTo>
                    <a:pt x="66" y="0"/>
                    <a:pt x="57" y="1"/>
                    <a:pt x="48" y="1"/>
                  </a:cubicBezTo>
                  <a:cubicBezTo>
                    <a:pt x="42" y="42"/>
                    <a:pt x="25" y="82"/>
                    <a:pt x="1" y="116"/>
                  </a:cubicBezTo>
                  <a:cubicBezTo>
                    <a:pt x="64" y="148"/>
                    <a:pt x="214" y="238"/>
                    <a:pt x="314" y="238"/>
                  </a:cubicBezTo>
                  <a:cubicBezTo>
                    <a:pt x="351" y="238"/>
                    <a:pt x="381" y="226"/>
                    <a:pt x="397" y="193"/>
                  </a:cubicBezTo>
                  <a:cubicBezTo>
                    <a:pt x="365" y="66"/>
                    <a:pt x="20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69"/>
            <p:cNvSpPr/>
            <p:nvPr/>
          </p:nvSpPr>
          <p:spPr>
            <a:xfrm>
              <a:off x="-1739376" y="2834884"/>
              <a:ext cx="73166" cy="105789"/>
            </a:xfrm>
            <a:custGeom>
              <a:avLst/>
              <a:gdLst/>
              <a:ahLst/>
              <a:cxnLst/>
              <a:rect l="l" t="t" r="r" b="b"/>
              <a:pathLst>
                <a:path w="305" h="441" extrusionOk="0">
                  <a:moveTo>
                    <a:pt x="61" y="0"/>
                  </a:moveTo>
                  <a:cubicBezTo>
                    <a:pt x="42" y="14"/>
                    <a:pt x="22" y="26"/>
                    <a:pt x="1" y="36"/>
                  </a:cubicBezTo>
                  <a:cubicBezTo>
                    <a:pt x="3" y="55"/>
                    <a:pt x="5" y="75"/>
                    <a:pt x="8" y="89"/>
                  </a:cubicBezTo>
                  <a:cubicBezTo>
                    <a:pt x="32" y="191"/>
                    <a:pt x="83" y="441"/>
                    <a:pt x="212" y="441"/>
                  </a:cubicBezTo>
                  <a:cubicBezTo>
                    <a:pt x="229" y="441"/>
                    <a:pt x="247" y="436"/>
                    <a:pt x="268" y="427"/>
                  </a:cubicBezTo>
                  <a:cubicBezTo>
                    <a:pt x="304" y="387"/>
                    <a:pt x="287" y="323"/>
                    <a:pt x="277" y="275"/>
                  </a:cubicBezTo>
                  <a:cubicBezTo>
                    <a:pt x="238" y="161"/>
                    <a:pt x="153" y="73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69"/>
            <p:cNvSpPr/>
            <p:nvPr/>
          </p:nvSpPr>
          <p:spPr>
            <a:xfrm>
              <a:off x="-1965833" y="2597637"/>
              <a:ext cx="391500" cy="375420"/>
            </a:xfrm>
            <a:custGeom>
              <a:avLst/>
              <a:gdLst/>
              <a:ahLst/>
              <a:cxnLst/>
              <a:rect l="l" t="t" r="r" b="b"/>
              <a:pathLst>
                <a:path w="1632" h="1565" extrusionOk="0">
                  <a:moveTo>
                    <a:pt x="946" y="136"/>
                  </a:moveTo>
                  <a:cubicBezTo>
                    <a:pt x="977" y="136"/>
                    <a:pt x="1007" y="167"/>
                    <a:pt x="1028" y="249"/>
                  </a:cubicBezTo>
                  <a:cubicBezTo>
                    <a:pt x="1045" y="348"/>
                    <a:pt x="1015" y="448"/>
                    <a:pt x="993" y="545"/>
                  </a:cubicBezTo>
                  <a:cubicBezTo>
                    <a:pt x="990" y="552"/>
                    <a:pt x="986" y="560"/>
                    <a:pt x="983" y="567"/>
                  </a:cubicBezTo>
                  <a:cubicBezTo>
                    <a:pt x="953" y="554"/>
                    <a:pt x="922" y="548"/>
                    <a:pt x="889" y="548"/>
                  </a:cubicBezTo>
                  <a:cubicBezTo>
                    <a:pt x="887" y="548"/>
                    <a:pt x="884" y="548"/>
                    <a:pt x="882" y="548"/>
                  </a:cubicBezTo>
                  <a:cubicBezTo>
                    <a:pt x="870" y="548"/>
                    <a:pt x="859" y="548"/>
                    <a:pt x="847" y="550"/>
                  </a:cubicBezTo>
                  <a:cubicBezTo>
                    <a:pt x="811" y="475"/>
                    <a:pt x="805" y="388"/>
                    <a:pt x="818" y="307"/>
                  </a:cubicBezTo>
                  <a:cubicBezTo>
                    <a:pt x="840" y="221"/>
                    <a:pt x="894" y="136"/>
                    <a:pt x="946" y="136"/>
                  </a:cubicBezTo>
                  <a:close/>
                  <a:moveTo>
                    <a:pt x="420" y="415"/>
                  </a:moveTo>
                  <a:cubicBezTo>
                    <a:pt x="510" y="415"/>
                    <a:pt x="630" y="496"/>
                    <a:pt x="688" y="537"/>
                  </a:cubicBezTo>
                  <a:cubicBezTo>
                    <a:pt x="705" y="548"/>
                    <a:pt x="719" y="570"/>
                    <a:pt x="734" y="590"/>
                  </a:cubicBezTo>
                  <a:cubicBezTo>
                    <a:pt x="708" y="605"/>
                    <a:pt x="684" y="621"/>
                    <a:pt x="662" y="640"/>
                  </a:cubicBezTo>
                  <a:cubicBezTo>
                    <a:pt x="644" y="658"/>
                    <a:pt x="630" y="679"/>
                    <a:pt x="618" y="701"/>
                  </a:cubicBezTo>
                  <a:cubicBezTo>
                    <a:pt x="554" y="678"/>
                    <a:pt x="483" y="666"/>
                    <a:pt x="426" y="624"/>
                  </a:cubicBezTo>
                  <a:cubicBezTo>
                    <a:pt x="374" y="589"/>
                    <a:pt x="311" y="531"/>
                    <a:pt x="332" y="463"/>
                  </a:cubicBezTo>
                  <a:cubicBezTo>
                    <a:pt x="353" y="429"/>
                    <a:pt x="384" y="415"/>
                    <a:pt x="420" y="415"/>
                  </a:cubicBezTo>
                  <a:close/>
                  <a:moveTo>
                    <a:pt x="1359" y="387"/>
                  </a:moveTo>
                  <a:cubicBezTo>
                    <a:pt x="1474" y="387"/>
                    <a:pt x="1433" y="543"/>
                    <a:pt x="1331" y="597"/>
                  </a:cubicBezTo>
                  <a:cubicBezTo>
                    <a:pt x="1262" y="642"/>
                    <a:pt x="1182" y="670"/>
                    <a:pt x="1108" y="703"/>
                  </a:cubicBezTo>
                  <a:cubicBezTo>
                    <a:pt x="1098" y="673"/>
                    <a:pt x="1082" y="647"/>
                    <a:pt x="1062" y="624"/>
                  </a:cubicBezTo>
                  <a:cubicBezTo>
                    <a:pt x="1116" y="528"/>
                    <a:pt x="1195" y="440"/>
                    <a:pt x="1300" y="398"/>
                  </a:cubicBezTo>
                  <a:cubicBezTo>
                    <a:pt x="1323" y="390"/>
                    <a:pt x="1343" y="387"/>
                    <a:pt x="1359" y="387"/>
                  </a:cubicBezTo>
                  <a:close/>
                  <a:moveTo>
                    <a:pt x="881" y="674"/>
                  </a:moveTo>
                  <a:cubicBezTo>
                    <a:pt x="922" y="674"/>
                    <a:pt x="959" y="690"/>
                    <a:pt x="982" y="731"/>
                  </a:cubicBezTo>
                  <a:cubicBezTo>
                    <a:pt x="1025" y="826"/>
                    <a:pt x="929" y="926"/>
                    <a:pt x="834" y="931"/>
                  </a:cubicBezTo>
                  <a:cubicBezTo>
                    <a:pt x="830" y="932"/>
                    <a:pt x="827" y="932"/>
                    <a:pt x="823" y="932"/>
                  </a:cubicBezTo>
                  <a:cubicBezTo>
                    <a:pt x="717" y="932"/>
                    <a:pt x="682" y="836"/>
                    <a:pt x="718" y="743"/>
                  </a:cubicBezTo>
                  <a:cubicBezTo>
                    <a:pt x="756" y="706"/>
                    <a:pt x="822" y="674"/>
                    <a:pt x="881" y="674"/>
                  </a:cubicBezTo>
                  <a:close/>
                  <a:moveTo>
                    <a:pt x="589" y="811"/>
                  </a:moveTo>
                  <a:lnTo>
                    <a:pt x="589" y="811"/>
                  </a:lnTo>
                  <a:cubicBezTo>
                    <a:pt x="584" y="862"/>
                    <a:pt x="596" y="915"/>
                    <a:pt x="622" y="957"/>
                  </a:cubicBezTo>
                  <a:cubicBezTo>
                    <a:pt x="619" y="959"/>
                    <a:pt x="616" y="960"/>
                    <a:pt x="613" y="962"/>
                  </a:cubicBezTo>
                  <a:cubicBezTo>
                    <a:pt x="570" y="983"/>
                    <a:pt x="525" y="998"/>
                    <a:pt x="478" y="1007"/>
                  </a:cubicBezTo>
                  <a:cubicBezTo>
                    <a:pt x="465" y="1011"/>
                    <a:pt x="449" y="1013"/>
                    <a:pt x="433" y="1013"/>
                  </a:cubicBezTo>
                  <a:cubicBezTo>
                    <a:pt x="352" y="1013"/>
                    <a:pt x="247" y="963"/>
                    <a:pt x="279" y="878"/>
                  </a:cubicBezTo>
                  <a:lnTo>
                    <a:pt x="280" y="878"/>
                  </a:lnTo>
                  <a:cubicBezTo>
                    <a:pt x="358" y="804"/>
                    <a:pt x="483" y="814"/>
                    <a:pt x="589" y="811"/>
                  </a:cubicBezTo>
                  <a:close/>
                  <a:moveTo>
                    <a:pt x="1144" y="806"/>
                  </a:moveTo>
                  <a:cubicBezTo>
                    <a:pt x="1272" y="806"/>
                    <a:pt x="1433" y="872"/>
                    <a:pt x="1465" y="999"/>
                  </a:cubicBezTo>
                  <a:cubicBezTo>
                    <a:pt x="1449" y="1032"/>
                    <a:pt x="1419" y="1044"/>
                    <a:pt x="1382" y="1044"/>
                  </a:cubicBezTo>
                  <a:cubicBezTo>
                    <a:pt x="1282" y="1044"/>
                    <a:pt x="1132" y="954"/>
                    <a:pt x="1069" y="922"/>
                  </a:cubicBezTo>
                  <a:cubicBezTo>
                    <a:pt x="1093" y="888"/>
                    <a:pt x="1110" y="848"/>
                    <a:pt x="1116" y="807"/>
                  </a:cubicBezTo>
                  <a:cubicBezTo>
                    <a:pt x="1125" y="807"/>
                    <a:pt x="1134" y="806"/>
                    <a:pt x="1144" y="806"/>
                  </a:cubicBezTo>
                  <a:close/>
                  <a:moveTo>
                    <a:pt x="1005" y="989"/>
                  </a:moveTo>
                  <a:cubicBezTo>
                    <a:pt x="1097" y="1062"/>
                    <a:pt x="1182" y="1150"/>
                    <a:pt x="1220" y="1264"/>
                  </a:cubicBezTo>
                  <a:cubicBezTo>
                    <a:pt x="1231" y="1312"/>
                    <a:pt x="1248" y="1376"/>
                    <a:pt x="1212" y="1416"/>
                  </a:cubicBezTo>
                  <a:cubicBezTo>
                    <a:pt x="1191" y="1425"/>
                    <a:pt x="1173" y="1430"/>
                    <a:pt x="1156" y="1430"/>
                  </a:cubicBezTo>
                  <a:cubicBezTo>
                    <a:pt x="1027" y="1430"/>
                    <a:pt x="976" y="1180"/>
                    <a:pt x="952" y="1078"/>
                  </a:cubicBezTo>
                  <a:cubicBezTo>
                    <a:pt x="949" y="1064"/>
                    <a:pt x="947" y="1044"/>
                    <a:pt x="945" y="1025"/>
                  </a:cubicBezTo>
                  <a:cubicBezTo>
                    <a:pt x="966" y="1015"/>
                    <a:pt x="986" y="1003"/>
                    <a:pt x="1005" y="989"/>
                  </a:cubicBezTo>
                  <a:close/>
                  <a:moveTo>
                    <a:pt x="709" y="1032"/>
                  </a:moveTo>
                  <a:cubicBezTo>
                    <a:pt x="718" y="1035"/>
                    <a:pt x="726" y="1038"/>
                    <a:pt x="735" y="1041"/>
                  </a:cubicBezTo>
                  <a:cubicBezTo>
                    <a:pt x="763" y="1050"/>
                    <a:pt x="791" y="1054"/>
                    <a:pt x="820" y="1054"/>
                  </a:cubicBezTo>
                  <a:cubicBezTo>
                    <a:pt x="823" y="1054"/>
                    <a:pt x="826" y="1054"/>
                    <a:pt x="829" y="1054"/>
                  </a:cubicBezTo>
                  <a:cubicBezTo>
                    <a:pt x="831" y="1092"/>
                    <a:pt x="838" y="1132"/>
                    <a:pt x="831" y="1159"/>
                  </a:cubicBezTo>
                  <a:cubicBezTo>
                    <a:pt x="823" y="1275"/>
                    <a:pt x="764" y="1414"/>
                    <a:pt x="646" y="1453"/>
                  </a:cubicBezTo>
                  <a:cubicBezTo>
                    <a:pt x="499" y="1421"/>
                    <a:pt x="633" y="1178"/>
                    <a:pt x="674" y="1096"/>
                  </a:cubicBezTo>
                  <a:cubicBezTo>
                    <a:pt x="681" y="1076"/>
                    <a:pt x="698" y="1054"/>
                    <a:pt x="709" y="1032"/>
                  </a:cubicBezTo>
                  <a:close/>
                  <a:moveTo>
                    <a:pt x="652" y="1453"/>
                  </a:moveTo>
                  <a:cubicBezTo>
                    <a:pt x="652" y="1454"/>
                    <a:pt x="650" y="1454"/>
                    <a:pt x="649" y="1454"/>
                  </a:cubicBezTo>
                  <a:cubicBezTo>
                    <a:pt x="650" y="1454"/>
                    <a:pt x="651" y="1453"/>
                    <a:pt x="652" y="1453"/>
                  </a:cubicBezTo>
                  <a:close/>
                  <a:moveTo>
                    <a:pt x="932" y="0"/>
                  </a:moveTo>
                  <a:cubicBezTo>
                    <a:pt x="912" y="0"/>
                    <a:pt x="891" y="4"/>
                    <a:pt x="868" y="11"/>
                  </a:cubicBezTo>
                  <a:cubicBezTo>
                    <a:pt x="736" y="82"/>
                    <a:pt x="666" y="252"/>
                    <a:pt x="691" y="398"/>
                  </a:cubicBezTo>
                  <a:cubicBezTo>
                    <a:pt x="618" y="336"/>
                    <a:pt x="518" y="287"/>
                    <a:pt x="420" y="287"/>
                  </a:cubicBezTo>
                  <a:cubicBezTo>
                    <a:pt x="383" y="287"/>
                    <a:pt x="346" y="294"/>
                    <a:pt x="310" y="311"/>
                  </a:cubicBezTo>
                  <a:cubicBezTo>
                    <a:pt x="135" y="402"/>
                    <a:pt x="204" y="620"/>
                    <a:pt x="348" y="707"/>
                  </a:cubicBezTo>
                  <a:cubicBezTo>
                    <a:pt x="1" y="796"/>
                    <a:pt x="166" y="1118"/>
                    <a:pt x="427" y="1118"/>
                  </a:cubicBezTo>
                  <a:cubicBezTo>
                    <a:pt x="463" y="1118"/>
                    <a:pt x="500" y="1112"/>
                    <a:pt x="538" y="1098"/>
                  </a:cubicBezTo>
                  <a:lnTo>
                    <a:pt x="538" y="1098"/>
                  </a:lnTo>
                  <a:cubicBezTo>
                    <a:pt x="434" y="1235"/>
                    <a:pt x="407" y="1506"/>
                    <a:pt x="610" y="1562"/>
                  </a:cubicBezTo>
                  <a:cubicBezTo>
                    <a:pt x="621" y="1564"/>
                    <a:pt x="632" y="1564"/>
                    <a:pt x="643" y="1564"/>
                  </a:cubicBezTo>
                  <a:cubicBezTo>
                    <a:pt x="764" y="1564"/>
                    <a:pt x="858" y="1446"/>
                    <a:pt x="901" y="1342"/>
                  </a:cubicBezTo>
                  <a:cubicBezTo>
                    <a:pt x="967" y="1488"/>
                    <a:pt x="1067" y="1549"/>
                    <a:pt x="1155" y="1549"/>
                  </a:cubicBezTo>
                  <a:cubicBezTo>
                    <a:pt x="1304" y="1549"/>
                    <a:pt x="1419" y="1375"/>
                    <a:pt x="1283" y="1141"/>
                  </a:cubicBezTo>
                  <a:lnTo>
                    <a:pt x="1283" y="1141"/>
                  </a:lnTo>
                  <a:cubicBezTo>
                    <a:pt x="1317" y="1149"/>
                    <a:pt x="1347" y="1153"/>
                    <a:pt x="1374" y="1153"/>
                  </a:cubicBezTo>
                  <a:cubicBezTo>
                    <a:pt x="1632" y="1153"/>
                    <a:pt x="1591" y="822"/>
                    <a:pt x="1334" y="738"/>
                  </a:cubicBezTo>
                  <a:cubicBezTo>
                    <a:pt x="1623" y="602"/>
                    <a:pt x="1563" y="289"/>
                    <a:pt x="1349" y="289"/>
                  </a:cubicBezTo>
                  <a:cubicBezTo>
                    <a:pt x="1292" y="289"/>
                    <a:pt x="1223" y="312"/>
                    <a:pt x="1147" y="367"/>
                  </a:cubicBezTo>
                  <a:cubicBezTo>
                    <a:pt x="1182" y="218"/>
                    <a:pt x="1095" y="0"/>
                    <a:pt x="93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0" name="Google Shape;5350;p69"/>
          <p:cNvGrpSpPr/>
          <p:nvPr/>
        </p:nvGrpSpPr>
        <p:grpSpPr>
          <a:xfrm flipH="1">
            <a:off x="2564787" y="946400"/>
            <a:ext cx="285709" cy="254998"/>
            <a:chOff x="-1916176" y="2003200"/>
            <a:chExt cx="285709" cy="254998"/>
          </a:xfrm>
        </p:grpSpPr>
        <p:sp>
          <p:nvSpPr>
            <p:cNvPr id="5351" name="Google Shape;5351;p69"/>
            <p:cNvSpPr/>
            <p:nvPr/>
          </p:nvSpPr>
          <p:spPr>
            <a:xfrm>
              <a:off x="-1881151" y="2036784"/>
              <a:ext cx="220699" cy="200304"/>
            </a:xfrm>
            <a:custGeom>
              <a:avLst/>
              <a:gdLst/>
              <a:ahLst/>
              <a:cxnLst/>
              <a:rect l="l" t="t" r="r" b="b"/>
              <a:pathLst>
                <a:path w="920" h="835" extrusionOk="0">
                  <a:moveTo>
                    <a:pt x="742" y="0"/>
                  </a:moveTo>
                  <a:cubicBezTo>
                    <a:pt x="697" y="0"/>
                    <a:pt x="647" y="29"/>
                    <a:pt x="619" y="61"/>
                  </a:cubicBezTo>
                  <a:cubicBezTo>
                    <a:pt x="548" y="148"/>
                    <a:pt x="558" y="269"/>
                    <a:pt x="585" y="371"/>
                  </a:cubicBezTo>
                  <a:cubicBezTo>
                    <a:pt x="610" y="439"/>
                    <a:pt x="574" y="480"/>
                    <a:pt x="522" y="480"/>
                  </a:cubicBezTo>
                  <a:cubicBezTo>
                    <a:pt x="504" y="480"/>
                    <a:pt x="484" y="476"/>
                    <a:pt x="464" y="465"/>
                  </a:cubicBezTo>
                  <a:cubicBezTo>
                    <a:pt x="383" y="433"/>
                    <a:pt x="299" y="389"/>
                    <a:pt x="211" y="389"/>
                  </a:cubicBezTo>
                  <a:cubicBezTo>
                    <a:pt x="198" y="389"/>
                    <a:pt x="186" y="389"/>
                    <a:pt x="173" y="391"/>
                  </a:cubicBezTo>
                  <a:cubicBezTo>
                    <a:pt x="0" y="419"/>
                    <a:pt x="154" y="599"/>
                    <a:pt x="230" y="651"/>
                  </a:cubicBezTo>
                  <a:cubicBezTo>
                    <a:pt x="379" y="752"/>
                    <a:pt x="555" y="804"/>
                    <a:pt x="727" y="835"/>
                  </a:cubicBezTo>
                  <a:cubicBezTo>
                    <a:pt x="797" y="624"/>
                    <a:pt x="919" y="243"/>
                    <a:pt x="812" y="40"/>
                  </a:cubicBezTo>
                  <a:cubicBezTo>
                    <a:pt x="795" y="11"/>
                    <a:pt x="770" y="0"/>
                    <a:pt x="742" y="0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69"/>
            <p:cNvSpPr/>
            <p:nvPr/>
          </p:nvSpPr>
          <p:spPr>
            <a:xfrm>
              <a:off x="-1916176" y="2003200"/>
              <a:ext cx="285709" cy="254998"/>
            </a:xfrm>
            <a:custGeom>
              <a:avLst/>
              <a:gdLst/>
              <a:ahLst/>
              <a:cxnLst/>
              <a:rect l="l" t="t" r="r" b="b"/>
              <a:pathLst>
                <a:path w="1191" h="1063" extrusionOk="0">
                  <a:moveTo>
                    <a:pt x="888" y="141"/>
                  </a:moveTo>
                  <a:cubicBezTo>
                    <a:pt x="915" y="141"/>
                    <a:pt x="941" y="152"/>
                    <a:pt x="958" y="181"/>
                  </a:cubicBezTo>
                  <a:cubicBezTo>
                    <a:pt x="1065" y="383"/>
                    <a:pt x="943" y="765"/>
                    <a:pt x="873" y="975"/>
                  </a:cubicBezTo>
                  <a:cubicBezTo>
                    <a:pt x="701" y="944"/>
                    <a:pt x="525" y="892"/>
                    <a:pt x="376" y="791"/>
                  </a:cubicBezTo>
                  <a:cubicBezTo>
                    <a:pt x="300" y="739"/>
                    <a:pt x="146" y="560"/>
                    <a:pt x="320" y="531"/>
                  </a:cubicBezTo>
                  <a:cubicBezTo>
                    <a:pt x="332" y="529"/>
                    <a:pt x="345" y="529"/>
                    <a:pt x="358" y="529"/>
                  </a:cubicBezTo>
                  <a:cubicBezTo>
                    <a:pt x="445" y="529"/>
                    <a:pt x="529" y="573"/>
                    <a:pt x="610" y="605"/>
                  </a:cubicBezTo>
                  <a:cubicBezTo>
                    <a:pt x="630" y="616"/>
                    <a:pt x="650" y="620"/>
                    <a:pt x="668" y="620"/>
                  </a:cubicBezTo>
                  <a:cubicBezTo>
                    <a:pt x="720" y="620"/>
                    <a:pt x="756" y="579"/>
                    <a:pt x="731" y="511"/>
                  </a:cubicBezTo>
                  <a:cubicBezTo>
                    <a:pt x="705" y="410"/>
                    <a:pt x="694" y="288"/>
                    <a:pt x="765" y="201"/>
                  </a:cubicBezTo>
                  <a:cubicBezTo>
                    <a:pt x="793" y="169"/>
                    <a:pt x="843" y="141"/>
                    <a:pt x="888" y="141"/>
                  </a:cubicBezTo>
                  <a:close/>
                  <a:moveTo>
                    <a:pt x="899" y="1"/>
                  </a:moveTo>
                  <a:cubicBezTo>
                    <a:pt x="830" y="1"/>
                    <a:pt x="759" y="30"/>
                    <a:pt x="704" y="87"/>
                  </a:cubicBezTo>
                  <a:cubicBezTo>
                    <a:pt x="612" y="183"/>
                    <a:pt x="596" y="327"/>
                    <a:pt x="610" y="454"/>
                  </a:cubicBezTo>
                  <a:cubicBezTo>
                    <a:pt x="541" y="423"/>
                    <a:pt x="457" y="400"/>
                    <a:pt x="376" y="400"/>
                  </a:cubicBezTo>
                  <a:cubicBezTo>
                    <a:pt x="290" y="400"/>
                    <a:pt x="207" y="426"/>
                    <a:pt x="151" y="495"/>
                  </a:cubicBezTo>
                  <a:cubicBezTo>
                    <a:pt x="0" y="789"/>
                    <a:pt x="507" y="1062"/>
                    <a:pt x="758" y="1062"/>
                  </a:cubicBezTo>
                  <a:cubicBezTo>
                    <a:pt x="762" y="1062"/>
                    <a:pt x="765" y="1062"/>
                    <a:pt x="768" y="1062"/>
                  </a:cubicBezTo>
                  <a:cubicBezTo>
                    <a:pt x="780" y="1062"/>
                    <a:pt x="791" y="1062"/>
                    <a:pt x="802" y="1062"/>
                  </a:cubicBezTo>
                  <a:cubicBezTo>
                    <a:pt x="836" y="1062"/>
                    <a:pt x="871" y="1060"/>
                    <a:pt x="904" y="1048"/>
                  </a:cubicBezTo>
                  <a:cubicBezTo>
                    <a:pt x="909" y="1050"/>
                    <a:pt x="915" y="1051"/>
                    <a:pt x="920" y="1051"/>
                  </a:cubicBezTo>
                  <a:cubicBezTo>
                    <a:pt x="1000" y="1051"/>
                    <a:pt x="1032" y="852"/>
                    <a:pt x="1059" y="793"/>
                  </a:cubicBezTo>
                  <a:cubicBezTo>
                    <a:pt x="1124" y="591"/>
                    <a:pt x="1190" y="364"/>
                    <a:pt x="1114" y="156"/>
                  </a:cubicBezTo>
                  <a:cubicBezTo>
                    <a:pt x="1077" y="52"/>
                    <a:pt x="991" y="1"/>
                    <a:pt x="89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3" name="Google Shape;5353;p69"/>
          <p:cNvGrpSpPr/>
          <p:nvPr/>
        </p:nvGrpSpPr>
        <p:grpSpPr>
          <a:xfrm>
            <a:off x="3134228" y="946399"/>
            <a:ext cx="137160" cy="109729"/>
            <a:chOff x="3611310" y="378408"/>
            <a:chExt cx="104352" cy="77723"/>
          </a:xfrm>
        </p:grpSpPr>
        <p:sp>
          <p:nvSpPr>
            <p:cNvPr id="5354" name="Google Shape;5354;p69"/>
            <p:cNvSpPr/>
            <p:nvPr/>
          </p:nvSpPr>
          <p:spPr>
            <a:xfrm>
              <a:off x="3642736" y="398079"/>
              <a:ext cx="42221" cy="31185"/>
            </a:xfrm>
            <a:custGeom>
              <a:avLst/>
              <a:gdLst/>
              <a:ahLst/>
              <a:cxnLst/>
              <a:rect l="l" t="t" r="r" b="b"/>
              <a:pathLst>
                <a:path w="176" h="130" extrusionOk="0">
                  <a:moveTo>
                    <a:pt x="77" y="1"/>
                  </a:moveTo>
                  <a:lnTo>
                    <a:pt x="77" y="1"/>
                  </a:lnTo>
                  <a:cubicBezTo>
                    <a:pt x="14" y="26"/>
                    <a:pt x="1" y="128"/>
                    <a:pt x="84" y="130"/>
                  </a:cubicBezTo>
                  <a:cubicBezTo>
                    <a:pt x="132" y="128"/>
                    <a:pt x="175" y="68"/>
                    <a:pt x="137" y="28"/>
                  </a:cubicBezTo>
                  <a:cubicBezTo>
                    <a:pt x="121" y="12"/>
                    <a:pt x="95" y="14"/>
                    <a:pt x="7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69"/>
            <p:cNvSpPr/>
            <p:nvPr/>
          </p:nvSpPr>
          <p:spPr>
            <a:xfrm>
              <a:off x="3611310" y="378408"/>
              <a:ext cx="104352" cy="77723"/>
            </a:xfrm>
            <a:custGeom>
              <a:avLst/>
              <a:gdLst/>
              <a:ahLst/>
              <a:cxnLst/>
              <a:rect l="l" t="t" r="r" b="b"/>
              <a:pathLst>
                <a:path w="435" h="324" extrusionOk="0">
                  <a:moveTo>
                    <a:pt x="208" y="83"/>
                  </a:moveTo>
                  <a:lnTo>
                    <a:pt x="208" y="83"/>
                  </a:lnTo>
                  <a:cubicBezTo>
                    <a:pt x="226" y="96"/>
                    <a:pt x="252" y="94"/>
                    <a:pt x="268" y="110"/>
                  </a:cubicBezTo>
                  <a:cubicBezTo>
                    <a:pt x="306" y="150"/>
                    <a:pt x="263" y="210"/>
                    <a:pt x="215" y="212"/>
                  </a:cubicBezTo>
                  <a:cubicBezTo>
                    <a:pt x="132" y="210"/>
                    <a:pt x="145" y="108"/>
                    <a:pt x="208" y="83"/>
                  </a:cubicBezTo>
                  <a:close/>
                  <a:moveTo>
                    <a:pt x="243" y="0"/>
                  </a:moveTo>
                  <a:cubicBezTo>
                    <a:pt x="233" y="0"/>
                    <a:pt x="222" y="2"/>
                    <a:pt x="213" y="6"/>
                  </a:cubicBezTo>
                  <a:cubicBezTo>
                    <a:pt x="9" y="13"/>
                    <a:pt x="1" y="314"/>
                    <a:pt x="207" y="323"/>
                  </a:cubicBezTo>
                  <a:cubicBezTo>
                    <a:pt x="210" y="324"/>
                    <a:pt x="213" y="324"/>
                    <a:pt x="216" y="324"/>
                  </a:cubicBezTo>
                  <a:cubicBezTo>
                    <a:pt x="341" y="324"/>
                    <a:pt x="435" y="172"/>
                    <a:pt x="359" y="66"/>
                  </a:cubicBezTo>
                  <a:cubicBezTo>
                    <a:pt x="333" y="33"/>
                    <a:pt x="287" y="0"/>
                    <a:pt x="24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6" name="Google Shape;5356;p69"/>
          <p:cNvGrpSpPr/>
          <p:nvPr/>
        </p:nvGrpSpPr>
        <p:grpSpPr>
          <a:xfrm>
            <a:off x="4857071" y="4217920"/>
            <a:ext cx="126341" cy="155981"/>
            <a:chOff x="10456496" y="-560405"/>
            <a:chExt cx="126341" cy="155981"/>
          </a:xfrm>
        </p:grpSpPr>
        <p:sp>
          <p:nvSpPr>
            <p:cNvPr id="5357" name="Google Shape;5357;p69"/>
            <p:cNvSpPr/>
            <p:nvPr/>
          </p:nvSpPr>
          <p:spPr>
            <a:xfrm>
              <a:off x="10480535" y="-538897"/>
              <a:ext cx="80070" cy="114952"/>
            </a:xfrm>
            <a:custGeom>
              <a:avLst/>
              <a:gdLst/>
              <a:ahLst/>
              <a:cxnLst/>
              <a:rect l="l" t="t" r="r" b="b"/>
              <a:pathLst>
                <a:path w="443" h="636" extrusionOk="0">
                  <a:moveTo>
                    <a:pt x="1" y="0"/>
                  </a:moveTo>
                  <a:cubicBezTo>
                    <a:pt x="66" y="220"/>
                    <a:pt x="72" y="392"/>
                    <a:pt x="286" y="527"/>
                  </a:cubicBezTo>
                  <a:cubicBezTo>
                    <a:pt x="338" y="565"/>
                    <a:pt x="390" y="599"/>
                    <a:pt x="443" y="636"/>
                  </a:cubicBezTo>
                  <a:cubicBezTo>
                    <a:pt x="432" y="285"/>
                    <a:pt x="272" y="176"/>
                    <a:pt x="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69"/>
            <p:cNvSpPr/>
            <p:nvPr/>
          </p:nvSpPr>
          <p:spPr>
            <a:xfrm>
              <a:off x="10456496" y="-560405"/>
              <a:ext cx="126341" cy="155981"/>
            </a:xfrm>
            <a:custGeom>
              <a:avLst/>
              <a:gdLst/>
              <a:ahLst/>
              <a:cxnLst/>
              <a:rect l="l" t="t" r="r" b="b"/>
              <a:pathLst>
                <a:path w="699" h="863" extrusionOk="0">
                  <a:moveTo>
                    <a:pt x="134" y="119"/>
                  </a:moveTo>
                  <a:lnTo>
                    <a:pt x="134" y="119"/>
                  </a:lnTo>
                  <a:cubicBezTo>
                    <a:pt x="405" y="295"/>
                    <a:pt x="565" y="404"/>
                    <a:pt x="576" y="755"/>
                  </a:cubicBezTo>
                  <a:cubicBezTo>
                    <a:pt x="523" y="718"/>
                    <a:pt x="471" y="684"/>
                    <a:pt x="419" y="646"/>
                  </a:cubicBezTo>
                  <a:cubicBezTo>
                    <a:pt x="205" y="511"/>
                    <a:pt x="199" y="339"/>
                    <a:pt x="134" y="119"/>
                  </a:cubicBezTo>
                  <a:close/>
                  <a:moveTo>
                    <a:pt x="64" y="0"/>
                  </a:moveTo>
                  <a:cubicBezTo>
                    <a:pt x="44" y="0"/>
                    <a:pt x="26" y="11"/>
                    <a:pt x="17" y="38"/>
                  </a:cubicBezTo>
                  <a:cubicBezTo>
                    <a:pt x="0" y="162"/>
                    <a:pt x="66" y="284"/>
                    <a:pt x="106" y="398"/>
                  </a:cubicBezTo>
                  <a:cubicBezTo>
                    <a:pt x="186" y="602"/>
                    <a:pt x="335" y="779"/>
                    <a:pt x="540" y="860"/>
                  </a:cubicBezTo>
                  <a:cubicBezTo>
                    <a:pt x="546" y="862"/>
                    <a:pt x="553" y="863"/>
                    <a:pt x="559" y="863"/>
                  </a:cubicBezTo>
                  <a:cubicBezTo>
                    <a:pt x="569" y="863"/>
                    <a:pt x="579" y="860"/>
                    <a:pt x="587" y="854"/>
                  </a:cubicBezTo>
                  <a:cubicBezTo>
                    <a:pt x="592" y="856"/>
                    <a:pt x="596" y="857"/>
                    <a:pt x="599" y="857"/>
                  </a:cubicBezTo>
                  <a:cubicBezTo>
                    <a:pt x="628" y="857"/>
                    <a:pt x="628" y="805"/>
                    <a:pt x="637" y="782"/>
                  </a:cubicBezTo>
                  <a:cubicBezTo>
                    <a:pt x="699" y="527"/>
                    <a:pt x="616" y="246"/>
                    <a:pt x="358" y="140"/>
                  </a:cubicBezTo>
                  <a:cubicBezTo>
                    <a:pt x="280" y="101"/>
                    <a:pt x="197" y="69"/>
                    <a:pt x="121" y="25"/>
                  </a:cubicBezTo>
                  <a:cubicBezTo>
                    <a:pt x="104" y="10"/>
                    <a:pt x="83" y="0"/>
                    <a:pt x="6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9" name="Google Shape;5359;p69"/>
          <p:cNvGrpSpPr/>
          <p:nvPr/>
        </p:nvGrpSpPr>
        <p:grpSpPr>
          <a:xfrm>
            <a:off x="5076666" y="3870910"/>
            <a:ext cx="266418" cy="236773"/>
            <a:chOff x="11911491" y="-206690"/>
            <a:chExt cx="266418" cy="236773"/>
          </a:xfrm>
        </p:grpSpPr>
        <p:sp>
          <p:nvSpPr>
            <p:cNvPr id="5360" name="Google Shape;5360;p69"/>
            <p:cNvSpPr/>
            <p:nvPr/>
          </p:nvSpPr>
          <p:spPr>
            <a:xfrm>
              <a:off x="12008551" y="-190062"/>
              <a:ext cx="46090" cy="76816"/>
            </a:xfrm>
            <a:custGeom>
              <a:avLst/>
              <a:gdLst/>
              <a:ahLst/>
              <a:cxnLst/>
              <a:rect l="l" t="t" r="r" b="b"/>
              <a:pathLst>
                <a:path w="255" h="425" extrusionOk="0">
                  <a:moveTo>
                    <a:pt x="150" y="1"/>
                  </a:moveTo>
                  <a:cubicBezTo>
                    <a:pt x="133" y="1"/>
                    <a:pt x="114" y="7"/>
                    <a:pt x="93" y="22"/>
                  </a:cubicBezTo>
                  <a:cubicBezTo>
                    <a:pt x="1" y="138"/>
                    <a:pt x="24" y="316"/>
                    <a:pt x="117" y="425"/>
                  </a:cubicBezTo>
                  <a:cubicBezTo>
                    <a:pt x="142" y="409"/>
                    <a:pt x="174" y="401"/>
                    <a:pt x="204" y="401"/>
                  </a:cubicBezTo>
                  <a:cubicBezTo>
                    <a:pt x="210" y="401"/>
                    <a:pt x="215" y="401"/>
                    <a:pt x="220" y="402"/>
                  </a:cubicBezTo>
                  <a:cubicBezTo>
                    <a:pt x="218" y="385"/>
                    <a:pt x="222" y="367"/>
                    <a:pt x="235" y="351"/>
                  </a:cubicBezTo>
                  <a:cubicBezTo>
                    <a:pt x="254" y="275"/>
                    <a:pt x="255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69"/>
            <p:cNvSpPr/>
            <p:nvPr/>
          </p:nvSpPr>
          <p:spPr>
            <a:xfrm>
              <a:off x="11987946" y="-62276"/>
              <a:ext cx="62357" cy="74827"/>
            </a:xfrm>
            <a:custGeom>
              <a:avLst/>
              <a:gdLst/>
              <a:ahLst/>
              <a:cxnLst/>
              <a:rect l="l" t="t" r="r" b="b"/>
              <a:pathLst>
                <a:path w="345" h="414" extrusionOk="0">
                  <a:moveTo>
                    <a:pt x="128" y="0"/>
                  </a:moveTo>
                  <a:lnTo>
                    <a:pt x="128" y="0"/>
                  </a:lnTo>
                  <a:cubicBezTo>
                    <a:pt x="69" y="149"/>
                    <a:pt x="0" y="379"/>
                    <a:pt x="204" y="413"/>
                  </a:cubicBezTo>
                  <a:cubicBezTo>
                    <a:pt x="345" y="394"/>
                    <a:pt x="316" y="188"/>
                    <a:pt x="333" y="87"/>
                  </a:cubicBezTo>
                  <a:cubicBezTo>
                    <a:pt x="334" y="86"/>
                    <a:pt x="334" y="83"/>
                    <a:pt x="335" y="82"/>
                  </a:cubicBezTo>
                  <a:lnTo>
                    <a:pt x="335" y="82"/>
                  </a:lnTo>
                  <a:cubicBezTo>
                    <a:pt x="322" y="86"/>
                    <a:pt x="308" y="88"/>
                    <a:pt x="294" y="88"/>
                  </a:cubicBezTo>
                  <a:cubicBezTo>
                    <a:pt x="283" y="88"/>
                    <a:pt x="272" y="87"/>
                    <a:pt x="261" y="85"/>
                  </a:cubicBezTo>
                  <a:cubicBezTo>
                    <a:pt x="196" y="78"/>
                    <a:pt x="152" y="46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69"/>
            <p:cNvSpPr/>
            <p:nvPr/>
          </p:nvSpPr>
          <p:spPr>
            <a:xfrm>
              <a:off x="12015962" y="-101859"/>
              <a:ext cx="48801" cy="40125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51" y="0"/>
                  </a:moveTo>
                  <a:cubicBezTo>
                    <a:pt x="140" y="0"/>
                    <a:pt x="129" y="1"/>
                    <a:pt x="118" y="2"/>
                  </a:cubicBezTo>
                  <a:cubicBezTo>
                    <a:pt x="107" y="3"/>
                    <a:pt x="97" y="4"/>
                    <a:pt x="87" y="4"/>
                  </a:cubicBezTo>
                  <a:cubicBezTo>
                    <a:pt x="84" y="4"/>
                    <a:pt x="82" y="4"/>
                    <a:pt x="80" y="4"/>
                  </a:cubicBezTo>
                  <a:lnTo>
                    <a:pt x="80" y="4"/>
                  </a:lnTo>
                  <a:cubicBezTo>
                    <a:pt x="3" y="67"/>
                    <a:pt x="1" y="222"/>
                    <a:pt x="122" y="222"/>
                  </a:cubicBezTo>
                  <a:cubicBezTo>
                    <a:pt x="123" y="222"/>
                    <a:pt x="125" y="222"/>
                    <a:pt x="126" y="222"/>
                  </a:cubicBezTo>
                  <a:cubicBezTo>
                    <a:pt x="128" y="222"/>
                    <a:pt x="130" y="222"/>
                    <a:pt x="132" y="222"/>
                  </a:cubicBezTo>
                  <a:cubicBezTo>
                    <a:pt x="226" y="222"/>
                    <a:pt x="269" y="88"/>
                    <a:pt x="210" y="22"/>
                  </a:cubicBezTo>
                  <a:cubicBezTo>
                    <a:pt x="194" y="4"/>
                    <a:pt x="173" y="0"/>
                    <a:pt x="151" y="0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69"/>
            <p:cNvSpPr/>
            <p:nvPr/>
          </p:nvSpPr>
          <p:spPr>
            <a:xfrm>
              <a:off x="11925589" y="-111077"/>
              <a:ext cx="88565" cy="40125"/>
            </a:xfrm>
            <a:custGeom>
              <a:avLst/>
              <a:gdLst/>
              <a:ahLst/>
              <a:cxnLst/>
              <a:rect l="l" t="t" r="r" b="b"/>
              <a:pathLst>
                <a:path w="490" h="222" extrusionOk="0">
                  <a:moveTo>
                    <a:pt x="234" y="1"/>
                  </a:moveTo>
                  <a:cubicBezTo>
                    <a:pt x="232" y="1"/>
                    <a:pt x="231" y="1"/>
                    <a:pt x="229" y="1"/>
                  </a:cubicBezTo>
                  <a:lnTo>
                    <a:pt x="225" y="1"/>
                  </a:lnTo>
                  <a:cubicBezTo>
                    <a:pt x="131" y="1"/>
                    <a:pt x="1" y="44"/>
                    <a:pt x="94" y="152"/>
                  </a:cubicBezTo>
                  <a:cubicBezTo>
                    <a:pt x="144" y="193"/>
                    <a:pt x="220" y="221"/>
                    <a:pt x="291" y="221"/>
                  </a:cubicBezTo>
                  <a:cubicBezTo>
                    <a:pt x="342" y="221"/>
                    <a:pt x="390" y="207"/>
                    <a:pt x="425" y="173"/>
                  </a:cubicBezTo>
                  <a:cubicBezTo>
                    <a:pt x="432" y="168"/>
                    <a:pt x="441" y="165"/>
                    <a:pt x="449" y="165"/>
                  </a:cubicBezTo>
                  <a:cubicBezTo>
                    <a:pt x="451" y="165"/>
                    <a:pt x="453" y="165"/>
                    <a:pt x="455" y="165"/>
                  </a:cubicBezTo>
                  <a:cubicBezTo>
                    <a:pt x="457" y="131"/>
                    <a:pt x="469" y="96"/>
                    <a:pt x="489" y="66"/>
                  </a:cubicBezTo>
                  <a:cubicBezTo>
                    <a:pt x="469" y="60"/>
                    <a:pt x="448" y="51"/>
                    <a:pt x="432" y="46"/>
                  </a:cubicBezTo>
                  <a:cubicBezTo>
                    <a:pt x="369" y="20"/>
                    <a:pt x="303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69"/>
            <p:cNvSpPr/>
            <p:nvPr/>
          </p:nvSpPr>
          <p:spPr>
            <a:xfrm>
              <a:off x="12058798" y="-84146"/>
              <a:ext cx="73021" cy="61633"/>
            </a:xfrm>
            <a:custGeom>
              <a:avLst/>
              <a:gdLst/>
              <a:ahLst/>
              <a:cxnLst/>
              <a:rect l="l" t="t" r="r" b="b"/>
              <a:pathLst>
                <a:path w="404" h="341" extrusionOk="0">
                  <a:moveTo>
                    <a:pt x="99" y="1"/>
                  </a:moveTo>
                  <a:cubicBezTo>
                    <a:pt x="95" y="70"/>
                    <a:pt x="58" y="139"/>
                    <a:pt x="0" y="178"/>
                  </a:cubicBezTo>
                  <a:cubicBezTo>
                    <a:pt x="25" y="186"/>
                    <a:pt x="51" y="208"/>
                    <a:pt x="68" y="227"/>
                  </a:cubicBezTo>
                  <a:cubicBezTo>
                    <a:pt x="157" y="309"/>
                    <a:pt x="223" y="341"/>
                    <a:pt x="266" y="341"/>
                  </a:cubicBezTo>
                  <a:cubicBezTo>
                    <a:pt x="403" y="341"/>
                    <a:pt x="329" y="32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69"/>
            <p:cNvSpPr/>
            <p:nvPr/>
          </p:nvSpPr>
          <p:spPr>
            <a:xfrm>
              <a:off x="12063678" y="-143430"/>
              <a:ext cx="72298" cy="42474"/>
            </a:xfrm>
            <a:custGeom>
              <a:avLst/>
              <a:gdLst/>
              <a:ahLst/>
              <a:cxnLst/>
              <a:rect l="l" t="t" r="r" b="b"/>
              <a:pathLst>
                <a:path w="400" h="235" extrusionOk="0">
                  <a:moveTo>
                    <a:pt x="281" y="1"/>
                  </a:moveTo>
                  <a:cubicBezTo>
                    <a:pt x="238" y="1"/>
                    <a:pt x="193" y="11"/>
                    <a:pt x="163" y="24"/>
                  </a:cubicBezTo>
                  <a:cubicBezTo>
                    <a:pt x="108" y="47"/>
                    <a:pt x="58" y="85"/>
                    <a:pt x="20" y="132"/>
                  </a:cubicBezTo>
                  <a:cubicBezTo>
                    <a:pt x="16" y="147"/>
                    <a:pt x="10" y="162"/>
                    <a:pt x="0" y="173"/>
                  </a:cubicBezTo>
                  <a:cubicBezTo>
                    <a:pt x="24" y="190"/>
                    <a:pt x="41" y="210"/>
                    <a:pt x="53" y="234"/>
                  </a:cubicBezTo>
                  <a:cubicBezTo>
                    <a:pt x="165" y="195"/>
                    <a:pt x="337" y="195"/>
                    <a:pt x="400" y="83"/>
                  </a:cubicBezTo>
                  <a:cubicBezTo>
                    <a:pt x="395" y="21"/>
                    <a:pt x="341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69"/>
            <p:cNvSpPr/>
            <p:nvPr/>
          </p:nvSpPr>
          <p:spPr>
            <a:xfrm>
              <a:off x="11911491" y="-206690"/>
              <a:ext cx="266418" cy="236773"/>
            </a:xfrm>
            <a:custGeom>
              <a:avLst/>
              <a:gdLst/>
              <a:ahLst/>
              <a:cxnLst/>
              <a:rect l="l" t="t" r="r" b="b"/>
              <a:pathLst>
                <a:path w="1474" h="1310" extrusionOk="0">
                  <a:moveTo>
                    <a:pt x="687" y="93"/>
                  </a:moveTo>
                  <a:cubicBezTo>
                    <a:pt x="792" y="93"/>
                    <a:pt x="791" y="366"/>
                    <a:pt x="772" y="443"/>
                  </a:cubicBezTo>
                  <a:cubicBezTo>
                    <a:pt x="759" y="459"/>
                    <a:pt x="755" y="477"/>
                    <a:pt x="757" y="494"/>
                  </a:cubicBezTo>
                  <a:cubicBezTo>
                    <a:pt x="752" y="493"/>
                    <a:pt x="747" y="493"/>
                    <a:pt x="741" y="493"/>
                  </a:cubicBezTo>
                  <a:cubicBezTo>
                    <a:pt x="711" y="493"/>
                    <a:pt x="679" y="501"/>
                    <a:pt x="654" y="517"/>
                  </a:cubicBezTo>
                  <a:cubicBezTo>
                    <a:pt x="561" y="408"/>
                    <a:pt x="538" y="230"/>
                    <a:pt x="630" y="114"/>
                  </a:cubicBezTo>
                  <a:cubicBezTo>
                    <a:pt x="651" y="99"/>
                    <a:pt x="670" y="93"/>
                    <a:pt x="687" y="93"/>
                  </a:cubicBezTo>
                  <a:close/>
                  <a:moveTo>
                    <a:pt x="1123" y="350"/>
                  </a:moveTo>
                  <a:cubicBezTo>
                    <a:pt x="1183" y="350"/>
                    <a:pt x="1237" y="371"/>
                    <a:pt x="1242" y="433"/>
                  </a:cubicBezTo>
                  <a:cubicBezTo>
                    <a:pt x="1179" y="545"/>
                    <a:pt x="1007" y="545"/>
                    <a:pt x="895" y="584"/>
                  </a:cubicBezTo>
                  <a:cubicBezTo>
                    <a:pt x="883" y="560"/>
                    <a:pt x="866" y="539"/>
                    <a:pt x="842" y="523"/>
                  </a:cubicBezTo>
                  <a:cubicBezTo>
                    <a:pt x="852" y="512"/>
                    <a:pt x="858" y="497"/>
                    <a:pt x="862" y="482"/>
                  </a:cubicBezTo>
                  <a:cubicBezTo>
                    <a:pt x="900" y="435"/>
                    <a:pt x="950" y="397"/>
                    <a:pt x="1004" y="374"/>
                  </a:cubicBezTo>
                  <a:cubicBezTo>
                    <a:pt x="1035" y="361"/>
                    <a:pt x="1080" y="350"/>
                    <a:pt x="1123" y="350"/>
                  </a:cubicBezTo>
                  <a:close/>
                  <a:moveTo>
                    <a:pt x="307" y="530"/>
                  </a:moveTo>
                  <a:cubicBezTo>
                    <a:pt x="377" y="530"/>
                    <a:pt x="445" y="548"/>
                    <a:pt x="510" y="575"/>
                  </a:cubicBezTo>
                  <a:cubicBezTo>
                    <a:pt x="527" y="580"/>
                    <a:pt x="547" y="589"/>
                    <a:pt x="567" y="595"/>
                  </a:cubicBezTo>
                  <a:cubicBezTo>
                    <a:pt x="547" y="625"/>
                    <a:pt x="536" y="660"/>
                    <a:pt x="533" y="694"/>
                  </a:cubicBezTo>
                  <a:cubicBezTo>
                    <a:pt x="531" y="694"/>
                    <a:pt x="529" y="694"/>
                    <a:pt x="527" y="694"/>
                  </a:cubicBezTo>
                  <a:cubicBezTo>
                    <a:pt x="519" y="694"/>
                    <a:pt x="510" y="697"/>
                    <a:pt x="503" y="702"/>
                  </a:cubicBezTo>
                  <a:cubicBezTo>
                    <a:pt x="468" y="736"/>
                    <a:pt x="420" y="750"/>
                    <a:pt x="370" y="750"/>
                  </a:cubicBezTo>
                  <a:cubicBezTo>
                    <a:pt x="298" y="750"/>
                    <a:pt x="222" y="722"/>
                    <a:pt x="172" y="681"/>
                  </a:cubicBezTo>
                  <a:cubicBezTo>
                    <a:pt x="79" y="574"/>
                    <a:pt x="209" y="530"/>
                    <a:pt x="304" y="530"/>
                  </a:cubicBezTo>
                  <a:close/>
                  <a:moveTo>
                    <a:pt x="729" y="580"/>
                  </a:moveTo>
                  <a:cubicBezTo>
                    <a:pt x="751" y="580"/>
                    <a:pt x="772" y="584"/>
                    <a:pt x="789" y="602"/>
                  </a:cubicBezTo>
                  <a:cubicBezTo>
                    <a:pt x="847" y="668"/>
                    <a:pt x="804" y="802"/>
                    <a:pt x="710" y="802"/>
                  </a:cubicBezTo>
                  <a:cubicBezTo>
                    <a:pt x="708" y="802"/>
                    <a:pt x="706" y="802"/>
                    <a:pt x="704" y="802"/>
                  </a:cubicBezTo>
                  <a:cubicBezTo>
                    <a:pt x="703" y="802"/>
                    <a:pt x="701" y="802"/>
                    <a:pt x="700" y="802"/>
                  </a:cubicBezTo>
                  <a:cubicBezTo>
                    <a:pt x="579" y="802"/>
                    <a:pt x="581" y="647"/>
                    <a:pt x="658" y="584"/>
                  </a:cubicBezTo>
                  <a:cubicBezTo>
                    <a:pt x="670" y="584"/>
                    <a:pt x="684" y="583"/>
                    <a:pt x="696" y="582"/>
                  </a:cubicBezTo>
                  <a:cubicBezTo>
                    <a:pt x="707" y="581"/>
                    <a:pt x="718" y="580"/>
                    <a:pt x="729" y="580"/>
                  </a:cubicBezTo>
                  <a:close/>
                  <a:moveTo>
                    <a:pt x="914" y="679"/>
                  </a:moveTo>
                  <a:cubicBezTo>
                    <a:pt x="1144" y="710"/>
                    <a:pt x="1218" y="1019"/>
                    <a:pt x="1081" y="1019"/>
                  </a:cubicBezTo>
                  <a:cubicBezTo>
                    <a:pt x="1038" y="1019"/>
                    <a:pt x="972" y="987"/>
                    <a:pt x="883" y="905"/>
                  </a:cubicBezTo>
                  <a:cubicBezTo>
                    <a:pt x="866" y="886"/>
                    <a:pt x="840" y="864"/>
                    <a:pt x="815" y="856"/>
                  </a:cubicBezTo>
                  <a:cubicBezTo>
                    <a:pt x="873" y="817"/>
                    <a:pt x="910" y="748"/>
                    <a:pt x="914" y="679"/>
                  </a:cubicBezTo>
                  <a:close/>
                  <a:moveTo>
                    <a:pt x="551" y="799"/>
                  </a:moveTo>
                  <a:cubicBezTo>
                    <a:pt x="575" y="845"/>
                    <a:pt x="618" y="877"/>
                    <a:pt x="683" y="884"/>
                  </a:cubicBezTo>
                  <a:cubicBezTo>
                    <a:pt x="695" y="886"/>
                    <a:pt x="706" y="887"/>
                    <a:pt x="717" y="887"/>
                  </a:cubicBezTo>
                  <a:cubicBezTo>
                    <a:pt x="731" y="887"/>
                    <a:pt x="745" y="885"/>
                    <a:pt x="758" y="881"/>
                  </a:cubicBezTo>
                  <a:lnTo>
                    <a:pt x="758" y="881"/>
                  </a:lnTo>
                  <a:cubicBezTo>
                    <a:pt x="757" y="882"/>
                    <a:pt x="757" y="885"/>
                    <a:pt x="756" y="886"/>
                  </a:cubicBezTo>
                  <a:cubicBezTo>
                    <a:pt x="739" y="987"/>
                    <a:pt x="768" y="1193"/>
                    <a:pt x="627" y="1212"/>
                  </a:cubicBezTo>
                  <a:cubicBezTo>
                    <a:pt x="423" y="1178"/>
                    <a:pt x="491" y="948"/>
                    <a:pt x="551" y="799"/>
                  </a:cubicBezTo>
                  <a:close/>
                  <a:moveTo>
                    <a:pt x="685" y="1"/>
                  </a:moveTo>
                  <a:cubicBezTo>
                    <a:pt x="665" y="1"/>
                    <a:pt x="644" y="5"/>
                    <a:pt x="622" y="13"/>
                  </a:cubicBezTo>
                  <a:cubicBezTo>
                    <a:pt x="464" y="96"/>
                    <a:pt x="455" y="336"/>
                    <a:pt x="540" y="475"/>
                  </a:cubicBezTo>
                  <a:cubicBezTo>
                    <a:pt x="477" y="450"/>
                    <a:pt x="397" y="431"/>
                    <a:pt x="320" y="431"/>
                  </a:cubicBezTo>
                  <a:cubicBezTo>
                    <a:pt x="221" y="431"/>
                    <a:pt x="125" y="461"/>
                    <a:pt x="70" y="542"/>
                  </a:cubicBezTo>
                  <a:cubicBezTo>
                    <a:pt x="1" y="727"/>
                    <a:pt x="209" y="832"/>
                    <a:pt x="372" y="832"/>
                  </a:cubicBezTo>
                  <a:cubicBezTo>
                    <a:pt x="391" y="832"/>
                    <a:pt x="409" y="831"/>
                    <a:pt x="426" y="828"/>
                  </a:cubicBezTo>
                  <a:lnTo>
                    <a:pt x="426" y="828"/>
                  </a:lnTo>
                  <a:cubicBezTo>
                    <a:pt x="357" y="977"/>
                    <a:pt x="354" y="1192"/>
                    <a:pt x="517" y="1281"/>
                  </a:cubicBezTo>
                  <a:cubicBezTo>
                    <a:pt x="556" y="1302"/>
                    <a:pt x="591" y="1310"/>
                    <a:pt x="624" y="1310"/>
                  </a:cubicBezTo>
                  <a:cubicBezTo>
                    <a:pt x="757" y="1310"/>
                    <a:pt x="837" y="1159"/>
                    <a:pt x="838" y="1014"/>
                  </a:cubicBezTo>
                  <a:cubicBezTo>
                    <a:pt x="930" y="1094"/>
                    <a:pt x="1011" y="1126"/>
                    <a:pt x="1076" y="1126"/>
                  </a:cubicBezTo>
                  <a:cubicBezTo>
                    <a:pt x="1269" y="1126"/>
                    <a:pt x="1318" y="839"/>
                    <a:pt x="1071" y="659"/>
                  </a:cubicBezTo>
                  <a:cubicBezTo>
                    <a:pt x="1474" y="558"/>
                    <a:pt x="1358" y="257"/>
                    <a:pt x="1106" y="257"/>
                  </a:cubicBezTo>
                  <a:cubicBezTo>
                    <a:pt x="1039" y="257"/>
                    <a:pt x="963" y="278"/>
                    <a:pt x="883" y="330"/>
                  </a:cubicBezTo>
                  <a:cubicBezTo>
                    <a:pt x="890" y="202"/>
                    <a:pt x="827" y="1"/>
                    <a:pt x="68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7" name="Google Shape;5367;p69"/>
          <p:cNvGrpSpPr/>
          <p:nvPr/>
        </p:nvGrpSpPr>
        <p:grpSpPr>
          <a:xfrm>
            <a:off x="4318249" y="3870902"/>
            <a:ext cx="202254" cy="166645"/>
            <a:chOff x="11669474" y="-1035760"/>
            <a:chExt cx="202254" cy="166645"/>
          </a:xfrm>
        </p:grpSpPr>
        <p:sp>
          <p:nvSpPr>
            <p:cNvPr id="5368" name="Google Shape;5368;p69"/>
            <p:cNvSpPr/>
            <p:nvPr/>
          </p:nvSpPr>
          <p:spPr>
            <a:xfrm>
              <a:off x="11693694" y="-1017867"/>
              <a:ext cx="147669" cy="132123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339" y="0"/>
                  </a:moveTo>
                  <a:cubicBezTo>
                    <a:pt x="328" y="0"/>
                    <a:pt x="316" y="5"/>
                    <a:pt x="305" y="16"/>
                  </a:cubicBezTo>
                  <a:cubicBezTo>
                    <a:pt x="261" y="85"/>
                    <a:pt x="288" y="183"/>
                    <a:pt x="342" y="240"/>
                  </a:cubicBezTo>
                  <a:cubicBezTo>
                    <a:pt x="342" y="240"/>
                    <a:pt x="343" y="241"/>
                    <a:pt x="344" y="241"/>
                  </a:cubicBezTo>
                  <a:cubicBezTo>
                    <a:pt x="355" y="243"/>
                    <a:pt x="367" y="250"/>
                    <a:pt x="373" y="261"/>
                  </a:cubicBezTo>
                  <a:cubicBezTo>
                    <a:pt x="390" y="263"/>
                    <a:pt x="402" y="282"/>
                    <a:pt x="398" y="297"/>
                  </a:cubicBezTo>
                  <a:cubicBezTo>
                    <a:pt x="395" y="312"/>
                    <a:pt x="382" y="323"/>
                    <a:pt x="368" y="323"/>
                  </a:cubicBezTo>
                  <a:cubicBezTo>
                    <a:pt x="367" y="323"/>
                    <a:pt x="366" y="323"/>
                    <a:pt x="366" y="323"/>
                  </a:cubicBezTo>
                  <a:cubicBezTo>
                    <a:pt x="358" y="331"/>
                    <a:pt x="347" y="336"/>
                    <a:pt x="336" y="336"/>
                  </a:cubicBezTo>
                  <a:cubicBezTo>
                    <a:pt x="334" y="336"/>
                    <a:pt x="332" y="335"/>
                    <a:pt x="330" y="335"/>
                  </a:cubicBezTo>
                  <a:cubicBezTo>
                    <a:pt x="279" y="329"/>
                    <a:pt x="235" y="323"/>
                    <a:pt x="183" y="322"/>
                  </a:cubicBezTo>
                  <a:cubicBezTo>
                    <a:pt x="181" y="321"/>
                    <a:pt x="178" y="321"/>
                    <a:pt x="176" y="321"/>
                  </a:cubicBezTo>
                  <a:cubicBezTo>
                    <a:pt x="101" y="321"/>
                    <a:pt x="0" y="381"/>
                    <a:pt x="60" y="462"/>
                  </a:cubicBezTo>
                  <a:cubicBezTo>
                    <a:pt x="81" y="491"/>
                    <a:pt x="108" y="515"/>
                    <a:pt x="145" y="519"/>
                  </a:cubicBezTo>
                  <a:cubicBezTo>
                    <a:pt x="151" y="520"/>
                    <a:pt x="157" y="520"/>
                    <a:pt x="162" y="520"/>
                  </a:cubicBezTo>
                  <a:cubicBezTo>
                    <a:pt x="172" y="520"/>
                    <a:pt x="181" y="519"/>
                    <a:pt x="190" y="518"/>
                  </a:cubicBezTo>
                  <a:cubicBezTo>
                    <a:pt x="199" y="517"/>
                    <a:pt x="208" y="516"/>
                    <a:pt x="218" y="516"/>
                  </a:cubicBezTo>
                  <a:lnTo>
                    <a:pt x="227" y="516"/>
                  </a:lnTo>
                  <a:cubicBezTo>
                    <a:pt x="348" y="554"/>
                    <a:pt x="145" y="721"/>
                    <a:pt x="315" y="730"/>
                  </a:cubicBezTo>
                  <a:cubicBezTo>
                    <a:pt x="522" y="713"/>
                    <a:pt x="404" y="511"/>
                    <a:pt x="522" y="500"/>
                  </a:cubicBezTo>
                  <a:cubicBezTo>
                    <a:pt x="560" y="500"/>
                    <a:pt x="588" y="531"/>
                    <a:pt x="620" y="546"/>
                  </a:cubicBezTo>
                  <a:cubicBezTo>
                    <a:pt x="651" y="563"/>
                    <a:pt x="695" y="582"/>
                    <a:pt x="734" y="582"/>
                  </a:cubicBezTo>
                  <a:cubicBezTo>
                    <a:pt x="757" y="582"/>
                    <a:pt x="779" y="575"/>
                    <a:pt x="795" y="556"/>
                  </a:cubicBezTo>
                  <a:cubicBezTo>
                    <a:pt x="814" y="507"/>
                    <a:pt x="778" y="454"/>
                    <a:pt x="741" y="426"/>
                  </a:cubicBezTo>
                  <a:cubicBezTo>
                    <a:pt x="692" y="400"/>
                    <a:pt x="639" y="372"/>
                    <a:pt x="675" y="309"/>
                  </a:cubicBezTo>
                  <a:cubicBezTo>
                    <a:pt x="715" y="261"/>
                    <a:pt x="773" y="225"/>
                    <a:pt x="795" y="166"/>
                  </a:cubicBezTo>
                  <a:cubicBezTo>
                    <a:pt x="816" y="119"/>
                    <a:pt x="794" y="58"/>
                    <a:pt x="737" y="58"/>
                  </a:cubicBezTo>
                  <a:cubicBezTo>
                    <a:pt x="737" y="58"/>
                    <a:pt x="736" y="58"/>
                    <a:pt x="736" y="58"/>
                  </a:cubicBezTo>
                  <a:cubicBezTo>
                    <a:pt x="661" y="65"/>
                    <a:pt x="611" y="134"/>
                    <a:pt x="574" y="192"/>
                  </a:cubicBezTo>
                  <a:cubicBezTo>
                    <a:pt x="557" y="214"/>
                    <a:pt x="542" y="223"/>
                    <a:pt x="528" y="223"/>
                  </a:cubicBezTo>
                  <a:cubicBezTo>
                    <a:pt x="482" y="223"/>
                    <a:pt x="455" y="116"/>
                    <a:pt x="429" y="78"/>
                  </a:cubicBezTo>
                  <a:cubicBezTo>
                    <a:pt x="412" y="47"/>
                    <a:pt x="376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9"/>
            <p:cNvSpPr/>
            <p:nvPr/>
          </p:nvSpPr>
          <p:spPr>
            <a:xfrm>
              <a:off x="11669474" y="-1035760"/>
              <a:ext cx="202254" cy="166645"/>
            </a:xfrm>
            <a:custGeom>
              <a:avLst/>
              <a:gdLst/>
              <a:ahLst/>
              <a:cxnLst/>
              <a:rect l="l" t="t" r="r" b="b"/>
              <a:pathLst>
                <a:path w="1119" h="922" extrusionOk="0">
                  <a:moveTo>
                    <a:pt x="473" y="99"/>
                  </a:moveTo>
                  <a:cubicBezTo>
                    <a:pt x="510" y="99"/>
                    <a:pt x="546" y="146"/>
                    <a:pt x="563" y="177"/>
                  </a:cubicBezTo>
                  <a:cubicBezTo>
                    <a:pt x="588" y="215"/>
                    <a:pt x="615" y="322"/>
                    <a:pt x="662" y="322"/>
                  </a:cubicBezTo>
                  <a:cubicBezTo>
                    <a:pt x="676" y="322"/>
                    <a:pt x="691" y="313"/>
                    <a:pt x="708" y="291"/>
                  </a:cubicBezTo>
                  <a:cubicBezTo>
                    <a:pt x="745" y="233"/>
                    <a:pt x="795" y="164"/>
                    <a:pt x="870" y="157"/>
                  </a:cubicBezTo>
                  <a:cubicBezTo>
                    <a:pt x="870" y="157"/>
                    <a:pt x="871" y="157"/>
                    <a:pt x="871" y="157"/>
                  </a:cubicBezTo>
                  <a:cubicBezTo>
                    <a:pt x="928" y="157"/>
                    <a:pt x="950" y="218"/>
                    <a:pt x="929" y="265"/>
                  </a:cubicBezTo>
                  <a:cubicBezTo>
                    <a:pt x="907" y="324"/>
                    <a:pt x="849" y="360"/>
                    <a:pt x="809" y="409"/>
                  </a:cubicBezTo>
                  <a:cubicBezTo>
                    <a:pt x="773" y="471"/>
                    <a:pt x="826" y="500"/>
                    <a:pt x="875" y="525"/>
                  </a:cubicBezTo>
                  <a:cubicBezTo>
                    <a:pt x="912" y="554"/>
                    <a:pt x="948" y="606"/>
                    <a:pt x="929" y="655"/>
                  </a:cubicBezTo>
                  <a:cubicBezTo>
                    <a:pt x="913" y="674"/>
                    <a:pt x="891" y="681"/>
                    <a:pt x="868" y="681"/>
                  </a:cubicBezTo>
                  <a:cubicBezTo>
                    <a:pt x="829" y="681"/>
                    <a:pt x="785" y="662"/>
                    <a:pt x="754" y="645"/>
                  </a:cubicBezTo>
                  <a:cubicBezTo>
                    <a:pt x="723" y="630"/>
                    <a:pt x="695" y="600"/>
                    <a:pt x="658" y="600"/>
                  </a:cubicBezTo>
                  <a:cubicBezTo>
                    <a:pt x="658" y="600"/>
                    <a:pt x="657" y="600"/>
                    <a:pt x="656" y="600"/>
                  </a:cubicBezTo>
                  <a:cubicBezTo>
                    <a:pt x="538" y="610"/>
                    <a:pt x="656" y="812"/>
                    <a:pt x="449" y="830"/>
                  </a:cubicBezTo>
                  <a:cubicBezTo>
                    <a:pt x="279" y="821"/>
                    <a:pt x="482" y="653"/>
                    <a:pt x="361" y="615"/>
                  </a:cubicBezTo>
                  <a:lnTo>
                    <a:pt x="351" y="615"/>
                  </a:lnTo>
                  <a:cubicBezTo>
                    <a:pt x="342" y="615"/>
                    <a:pt x="333" y="616"/>
                    <a:pt x="324" y="617"/>
                  </a:cubicBezTo>
                  <a:cubicBezTo>
                    <a:pt x="315" y="618"/>
                    <a:pt x="305" y="620"/>
                    <a:pt x="296" y="620"/>
                  </a:cubicBezTo>
                  <a:cubicBezTo>
                    <a:pt x="290" y="620"/>
                    <a:pt x="285" y="619"/>
                    <a:pt x="279" y="618"/>
                  </a:cubicBezTo>
                  <a:cubicBezTo>
                    <a:pt x="242" y="614"/>
                    <a:pt x="215" y="591"/>
                    <a:pt x="194" y="561"/>
                  </a:cubicBezTo>
                  <a:cubicBezTo>
                    <a:pt x="134" y="479"/>
                    <a:pt x="236" y="420"/>
                    <a:pt x="311" y="420"/>
                  </a:cubicBezTo>
                  <a:cubicBezTo>
                    <a:pt x="313" y="420"/>
                    <a:pt x="315" y="420"/>
                    <a:pt x="317" y="421"/>
                  </a:cubicBezTo>
                  <a:cubicBezTo>
                    <a:pt x="369" y="422"/>
                    <a:pt x="413" y="428"/>
                    <a:pt x="464" y="435"/>
                  </a:cubicBezTo>
                  <a:cubicBezTo>
                    <a:pt x="465" y="435"/>
                    <a:pt x="466" y="435"/>
                    <a:pt x="468" y="435"/>
                  </a:cubicBezTo>
                  <a:cubicBezTo>
                    <a:pt x="480" y="435"/>
                    <a:pt x="491" y="430"/>
                    <a:pt x="500" y="422"/>
                  </a:cubicBezTo>
                  <a:cubicBezTo>
                    <a:pt x="500" y="422"/>
                    <a:pt x="501" y="422"/>
                    <a:pt x="502" y="422"/>
                  </a:cubicBezTo>
                  <a:cubicBezTo>
                    <a:pt x="516" y="422"/>
                    <a:pt x="529" y="411"/>
                    <a:pt x="532" y="397"/>
                  </a:cubicBezTo>
                  <a:cubicBezTo>
                    <a:pt x="536" y="381"/>
                    <a:pt x="524" y="362"/>
                    <a:pt x="507" y="360"/>
                  </a:cubicBezTo>
                  <a:cubicBezTo>
                    <a:pt x="500" y="350"/>
                    <a:pt x="489" y="343"/>
                    <a:pt x="477" y="340"/>
                  </a:cubicBezTo>
                  <a:lnTo>
                    <a:pt x="476" y="340"/>
                  </a:lnTo>
                  <a:cubicBezTo>
                    <a:pt x="422" y="283"/>
                    <a:pt x="395" y="184"/>
                    <a:pt x="439" y="115"/>
                  </a:cubicBezTo>
                  <a:cubicBezTo>
                    <a:pt x="450" y="104"/>
                    <a:pt x="462" y="99"/>
                    <a:pt x="473" y="99"/>
                  </a:cubicBezTo>
                  <a:close/>
                  <a:moveTo>
                    <a:pt x="477" y="1"/>
                  </a:moveTo>
                  <a:cubicBezTo>
                    <a:pt x="368" y="1"/>
                    <a:pt x="283" y="140"/>
                    <a:pt x="385" y="325"/>
                  </a:cubicBezTo>
                  <a:cubicBezTo>
                    <a:pt x="367" y="322"/>
                    <a:pt x="350" y="321"/>
                    <a:pt x="334" y="321"/>
                  </a:cubicBezTo>
                  <a:cubicBezTo>
                    <a:pt x="68" y="321"/>
                    <a:pt x="1" y="623"/>
                    <a:pt x="287" y="704"/>
                  </a:cubicBezTo>
                  <a:cubicBezTo>
                    <a:pt x="242" y="806"/>
                    <a:pt x="312" y="909"/>
                    <a:pt x="419" y="919"/>
                  </a:cubicBezTo>
                  <a:cubicBezTo>
                    <a:pt x="429" y="920"/>
                    <a:pt x="439" y="922"/>
                    <a:pt x="449" y="922"/>
                  </a:cubicBezTo>
                  <a:cubicBezTo>
                    <a:pt x="558" y="922"/>
                    <a:pt x="651" y="836"/>
                    <a:pt x="677" y="731"/>
                  </a:cubicBezTo>
                  <a:cubicBezTo>
                    <a:pt x="738" y="769"/>
                    <a:pt x="796" y="785"/>
                    <a:pt x="847" y="785"/>
                  </a:cubicBezTo>
                  <a:cubicBezTo>
                    <a:pt x="1010" y="785"/>
                    <a:pt x="1098" y="621"/>
                    <a:pt x="932" y="448"/>
                  </a:cubicBezTo>
                  <a:cubicBezTo>
                    <a:pt x="1118" y="278"/>
                    <a:pt x="1021" y="68"/>
                    <a:pt x="865" y="68"/>
                  </a:cubicBezTo>
                  <a:cubicBezTo>
                    <a:pt x="804" y="68"/>
                    <a:pt x="733" y="101"/>
                    <a:pt x="668" y="182"/>
                  </a:cubicBezTo>
                  <a:cubicBezTo>
                    <a:pt x="620" y="54"/>
                    <a:pt x="544" y="1"/>
                    <a:pt x="47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923;p31">
            <a:extLst>
              <a:ext uri="{FF2B5EF4-FFF2-40B4-BE49-F238E27FC236}">
                <a16:creationId xmlns:a16="http://schemas.microsoft.com/office/drawing/2014/main" id="{6201863A-7399-59D1-5012-236B7F3DBF10}"/>
              </a:ext>
            </a:extLst>
          </p:cNvPr>
          <p:cNvGrpSpPr/>
          <p:nvPr/>
        </p:nvGrpSpPr>
        <p:grpSpPr>
          <a:xfrm>
            <a:off x="4961180" y="-1354316"/>
            <a:ext cx="6099131" cy="5953120"/>
            <a:chOff x="3354275" y="-122761"/>
            <a:chExt cx="6099131" cy="5953120"/>
          </a:xfrm>
        </p:grpSpPr>
        <p:grpSp>
          <p:nvGrpSpPr>
            <p:cNvPr id="3" name="Google Shape;924;p31">
              <a:extLst>
                <a:ext uri="{FF2B5EF4-FFF2-40B4-BE49-F238E27FC236}">
                  <a16:creationId xmlns:a16="http://schemas.microsoft.com/office/drawing/2014/main" id="{96B68426-87CA-A4CE-D2A4-9388DB0DE8FA}"/>
                </a:ext>
              </a:extLst>
            </p:cNvPr>
            <p:cNvGrpSpPr/>
            <p:nvPr/>
          </p:nvGrpSpPr>
          <p:grpSpPr>
            <a:xfrm>
              <a:off x="3354275" y="-122761"/>
              <a:ext cx="6099131" cy="5953120"/>
              <a:chOff x="3354275" y="-122761"/>
              <a:chExt cx="6099131" cy="5953120"/>
            </a:xfrm>
          </p:grpSpPr>
          <p:grpSp>
            <p:nvGrpSpPr>
              <p:cNvPr id="39" name="Google Shape;925;p31">
                <a:extLst>
                  <a:ext uri="{FF2B5EF4-FFF2-40B4-BE49-F238E27FC236}">
                    <a16:creationId xmlns:a16="http://schemas.microsoft.com/office/drawing/2014/main" id="{4EE75BF3-661F-F323-353B-3BA1B4662AFD}"/>
                  </a:ext>
                </a:extLst>
              </p:cNvPr>
              <p:cNvGrpSpPr/>
              <p:nvPr/>
            </p:nvGrpSpPr>
            <p:grpSpPr>
              <a:xfrm rot="-5719820">
                <a:off x="8238833" y="1886211"/>
                <a:ext cx="1196950" cy="1125870"/>
                <a:chOff x="7992324" y="3795610"/>
                <a:chExt cx="1196921" cy="1125842"/>
              </a:xfrm>
            </p:grpSpPr>
            <p:sp>
              <p:nvSpPr>
                <p:cNvPr id="5448" name="Google Shape;926;p31">
                  <a:extLst>
                    <a:ext uri="{FF2B5EF4-FFF2-40B4-BE49-F238E27FC236}">
                      <a16:creationId xmlns:a16="http://schemas.microsoft.com/office/drawing/2014/main" id="{4E64F4B2-90F8-C3DF-1395-C6BDAFAEB149}"/>
                    </a:ext>
                  </a:extLst>
                </p:cNvPr>
                <p:cNvSpPr/>
                <p:nvPr/>
              </p:nvSpPr>
              <p:spPr>
                <a:xfrm>
                  <a:off x="8617701" y="4534606"/>
                  <a:ext cx="375588" cy="137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3" h="4965" extrusionOk="0">
                      <a:moveTo>
                        <a:pt x="6548" y="0"/>
                      </a:moveTo>
                      <a:cubicBezTo>
                        <a:pt x="2925" y="0"/>
                        <a:pt x="1" y="2499"/>
                        <a:pt x="1" y="2499"/>
                      </a:cubicBezTo>
                      <a:cubicBezTo>
                        <a:pt x="2999" y="4422"/>
                        <a:pt x="5959" y="4964"/>
                        <a:pt x="8344" y="4964"/>
                      </a:cubicBezTo>
                      <a:cubicBezTo>
                        <a:pt x="11430" y="4964"/>
                        <a:pt x="13553" y="4056"/>
                        <a:pt x="13553" y="4056"/>
                      </a:cubicBezTo>
                      <a:cubicBezTo>
                        <a:pt x="11301" y="957"/>
                        <a:pt x="8791" y="0"/>
                        <a:pt x="65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9" name="Google Shape;927;p31">
                  <a:extLst>
                    <a:ext uri="{FF2B5EF4-FFF2-40B4-BE49-F238E27FC236}">
                      <a16:creationId xmlns:a16="http://schemas.microsoft.com/office/drawing/2014/main" id="{CFB6781F-6787-F343-4602-7B212223A0AF}"/>
                    </a:ext>
                  </a:extLst>
                </p:cNvPr>
                <p:cNvSpPr/>
                <p:nvPr/>
              </p:nvSpPr>
              <p:spPr>
                <a:xfrm>
                  <a:off x="8736170" y="4304707"/>
                  <a:ext cx="289900" cy="11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1" h="4139" extrusionOk="0">
                      <a:moveTo>
                        <a:pt x="5762" y="0"/>
                      </a:moveTo>
                      <a:cubicBezTo>
                        <a:pt x="2091" y="0"/>
                        <a:pt x="1" y="3587"/>
                        <a:pt x="1" y="3587"/>
                      </a:cubicBezTo>
                      <a:cubicBezTo>
                        <a:pt x="1299" y="3982"/>
                        <a:pt x="2508" y="4139"/>
                        <a:pt x="3609" y="4139"/>
                      </a:cubicBezTo>
                      <a:cubicBezTo>
                        <a:pt x="7829" y="4139"/>
                        <a:pt x="10460" y="1836"/>
                        <a:pt x="10460" y="1836"/>
                      </a:cubicBezTo>
                      <a:cubicBezTo>
                        <a:pt x="8695" y="491"/>
                        <a:pt x="7120" y="0"/>
                        <a:pt x="57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0" name="Google Shape;928;p31">
                  <a:extLst>
                    <a:ext uri="{FF2B5EF4-FFF2-40B4-BE49-F238E27FC236}">
                      <a16:creationId xmlns:a16="http://schemas.microsoft.com/office/drawing/2014/main" id="{895DBAD1-78AA-3000-5A5E-43FD003FD59B}"/>
                    </a:ext>
                  </a:extLst>
                </p:cNvPr>
                <p:cNvSpPr/>
                <p:nvPr/>
              </p:nvSpPr>
              <p:spPr>
                <a:xfrm>
                  <a:off x="8381096" y="4746298"/>
                  <a:ext cx="225607" cy="6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1" h="2465" extrusionOk="0">
                      <a:moveTo>
                        <a:pt x="3654" y="1"/>
                      </a:moveTo>
                      <a:cubicBezTo>
                        <a:pt x="1367" y="1"/>
                        <a:pt x="1" y="1215"/>
                        <a:pt x="1" y="1215"/>
                      </a:cubicBezTo>
                      <a:cubicBezTo>
                        <a:pt x="1867" y="2160"/>
                        <a:pt x="3438" y="2464"/>
                        <a:pt x="4686" y="2464"/>
                      </a:cubicBezTo>
                      <a:cubicBezTo>
                        <a:pt x="6937" y="2464"/>
                        <a:pt x="8141" y="1476"/>
                        <a:pt x="8141" y="1476"/>
                      </a:cubicBezTo>
                      <a:cubicBezTo>
                        <a:pt x="6420" y="361"/>
                        <a:pt x="4901" y="1"/>
                        <a:pt x="3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1" name="Google Shape;929;p31">
                  <a:extLst>
                    <a:ext uri="{FF2B5EF4-FFF2-40B4-BE49-F238E27FC236}">
                      <a16:creationId xmlns:a16="http://schemas.microsoft.com/office/drawing/2014/main" id="{71409DEF-04FB-3ECB-701C-F6DF7E0A7749}"/>
                    </a:ext>
                  </a:extLst>
                </p:cNvPr>
                <p:cNvSpPr/>
                <p:nvPr/>
              </p:nvSpPr>
              <p:spPr>
                <a:xfrm>
                  <a:off x="8430562" y="4118953"/>
                  <a:ext cx="280118" cy="22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8176" extrusionOk="0">
                      <a:moveTo>
                        <a:pt x="1069" y="1"/>
                      </a:moveTo>
                      <a:lnTo>
                        <a:pt x="1069" y="1"/>
                      </a:lnTo>
                      <a:cubicBezTo>
                        <a:pt x="1069" y="1"/>
                        <a:pt x="1" y="6424"/>
                        <a:pt x="7425" y="8175"/>
                      </a:cubicBezTo>
                      <a:lnTo>
                        <a:pt x="7425" y="8175"/>
                      </a:lnTo>
                      <a:cubicBezTo>
                        <a:pt x="7425" y="8175"/>
                        <a:pt x="10108" y="1729"/>
                        <a:pt x="10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2" name="Google Shape;930;p31">
                  <a:extLst>
                    <a:ext uri="{FF2B5EF4-FFF2-40B4-BE49-F238E27FC236}">
                      <a16:creationId xmlns:a16="http://schemas.microsoft.com/office/drawing/2014/main" id="{91732139-C265-C611-9C72-96EE37FDFEE4}"/>
                    </a:ext>
                  </a:extLst>
                </p:cNvPr>
                <p:cNvSpPr/>
                <p:nvPr/>
              </p:nvSpPr>
              <p:spPr>
                <a:xfrm>
                  <a:off x="7992324" y="4106982"/>
                  <a:ext cx="839661" cy="814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9" h="29390" fill="none" extrusionOk="0">
                      <a:moveTo>
                        <a:pt x="30299" y="1"/>
                      </a:moveTo>
                      <a:cubicBezTo>
                        <a:pt x="30299" y="1"/>
                        <a:pt x="21670" y="25945"/>
                        <a:pt x="0" y="2939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3" name="Google Shape;931;p31">
                  <a:extLst>
                    <a:ext uri="{FF2B5EF4-FFF2-40B4-BE49-F238E27FC236}">
                      <a16:creationId xmlns:a16="http://schemas.microsoft.com/office/drawing/2014/main" id="{A81FBCEF-70C5-0E1D-8202-CF364F313761}"/>
                    </a:ext>
                  </a:extLst>
                </p:cNvPr>
                <p:cNvSpPr/>
                <p:nvPr/>
              </p:nvSpPr>
              <p:spPr>
                <a:xfrm>
                  <a:off x="8504609" y="4159607"/>
                  <a:ext cx="204823" cy="3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1" h="12223" fill="none" extrusionOk="0">
                      <a:moveTo>
                        <a:pt x="0" y="0"/>
                      </a:moveTo>
                      <a:cubicBezTo>
                        <a:pt x="0" y="0"/>
                        <a:pt x="7390" y="5139"/>
                        <a:pt x="4150" y="12222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4" name="Google Shape;932;p31">
                  <a:extLst>
                    <a:ext uri="{FF2B5EF4-FFF2-40B4-BE49-F238E27FC236}">
                      <a16:creationId xmlns:a16="http://schemas.microsoft.com/office/drawing/2014/main" id="{553BF850-EE6B-3C3D-9DCD-746B1D7A27B2}"/>
                    </a:ext>
                  </a:extLst>
                </p:cNvPr>
                <p:cNvSpPr/>
                <p:nvPr/>
              </p:nvSpPr>
              <p:spPr>
                <a:xfrm>
                  <a:off x="8479086" y="4554059"/>
                  <a:ext cx="377777" cy="105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2" h="3809" fill="none" extrusionOk="0">
                      <a:moveTo>
                        <a:pt x="13632" y="2104"/>
                      </a:moveTo>
                      <a:cubicBezTo>
                        <a:pt x="13632" y="2104"/>
                        <a:pt x="7424" y="0"/>
                        <a:pt x="0" y="3809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5" name="Google Shape;933;p31">
                  <a:extLst>
                    <a:ext uri="{FF2B5EF4-FFF2-40B4-BE49-F238E27FC236}">
                      <a16:creationId xmlns:a16="http://schemas.microsoft.com/office/drawing/2014/main" id="{62CFB286-3096-6EA2-8906-FC88E8A7D5C1}"/>
                    </a:ext>
                  </a:extLst>
                </p:cNvPr>
                <p:cNvSpPr/>
                <p:nvPr/>
              </p:nvSpPr>
              <p:spPr>
                <a:xfrm>
                  <a:off x="8627789" y="4356833"/>
                  <a:ext cx="242955" cy="12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685" fill="none" extrusionOk="0">
                      <a:moveTo>
                        <a:pt x="8766" y="0"/>
                      </a:moveTo>
                      <a:cubicBezTo>
                        <a:pt x="8766" y="0"/>
                        <a:pt x="4344" y="364"/>
                        <a:pt x="1" y="4684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6" name="Google Shape;934;p31">
                  <a:extLst>
                    <a:ext uri="{FF2B5EF4-FFF2-40B4-BE49-F238E27FC236}">
                      <a16:creationId xmlns:a16="http://schemas.microsoft.com/office/drawing/2014/main" id="{5DE56EF5-F46F-4C0A-3300-AEAC480BB693}"/>
                    </a:ext>
                  </a:extLst>
                </p:cNvPr>
                <p:cNvSpPr/>
                <p:nvPr/>
              </p:nvSpPr>
              <p:spPr>
                <a:xfrm>
                  <a:off x="8305802" y="4743083"/>
                  <a:ext cx="287683" cy="5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1" h="2105" fill="none" extrusionOk="0">
                      <a:moveTo>
                        <a:pt x="10380" y="1388"/>
                      </a:moveTo>
                      <a:cubicBezTo>
                        <a:pt x="10380" y="1388"/>
                        <a:pt x="6072" y="1"/>
                        <a:pt x="0" y="2104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7" name="Google Shape;935;p31">
                  <a:extLst>
                    <a:ext uri="{FF2B5EF4-FFF2-40B4-BE49-F238E27FC236}">
                      <a16:creationId xmlns:a16="http://schemas.microsoft.com/office/drawing/2014/main" id="{97E7CD41-B871-4959-22B1-022A99761DAB}"/>
                    </a:ext>
                  </a:extLst>
                </p:cNvPr>
                <p:cNvSpPr/>
                <p:nvPr/>
              </p:nvSpPr>
              <p:spPr>
                <a:xfrm>
                  <a:off x="8577436" y="3795610"/>
                  <a:ext cx="611809" cy="38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7" h="13728" extrusionOk="0">
                      <a:moveTo>
                        <a:pt x="8727" y="1"/>
                      </a:moveTo>
                      <a:cubicBezTo>
                        <a:pt x="6616" y="1"/>
                        <a:pt x="6505" y="3573"/>
                        <a:pt x="6733" y="6322"/>
                      </a:cubicBezTo>
                      <a:lnTo>
                        <a:pt x="6733" y="6322"/>
                      </a:lnTo>
                      <a:cubicBezTo>
                        <a:pt x="6274" y="4177"/>
                        <a:pt x="5328" y="1697"/>
                        <a:pt x="3398" y="1607"/>
                      </a:cubicBezTo>
                      <a:cubicBezTo>
                        <a:pt x="3372" y="1606"/>
                        <a:pt x="3347" y="1605"/>
                        <a:pt x="3322" y="1605"/>
                      </a:cubicBezTo>
                      <a:cubicBezTo>
                        <a:pt x="1" y="1605"/>
                        <a:pt x="2452" y="11342"/>
                        <a:pt x="9799" y="13226"/>
                      </a:cubicBezTo>
                      <a:cubicBezTo>
                        <a:pt x="9799" y="13226"/>
                        <a:pt x="11874" y="13727"/>
                        <a:pt x="14295" y="13727"/>
                      </a:cubicBezTo>
                      <a:cubicBezTo>
                        <a:pt x="17032" y="13727"/>
                        <a:pt x="20210" y="13087"/>
                        <a:pt x="21338" y="10361"/>
                      </a:cubicBezTo>
                      <a:cubicBezTo>
                        <a:pt x="22076" y="8572"/>
                        <a:pt x="21343" y="7933"/>
                        <a:pt x="20019" y="7933"/>
                      </a:cubicBezTo>
                      <a:cubicBezTo>
                        <a:pt x="18215" y="7933"/>
                        <a:pt x="15314" y="9120"/>
                        <a:pt x="13550" y="10199"/>
                      </a:cubicBezTo>
                      <a:lnTo>
                        <a:pt x="13550" y="10199"/>
                      </a:lnTo>
                      <a:cubicBezTo>
                        <a:pt x="15623" y="8458"/>
                        <a:pt x="19100" y="5048"/>
                        <a:pt x="17075" y="3187"/>
                      </a:cubicBezTo>
                      <a:cubicBezTo>
                        <a:pt x="16730" y="2870"/>
                        <a:pt x="16352" y="2732"/>
                        <a:pt x="15954" y="2732"/>
                      </a:cubicBezTo>
                      <a:cubicBezTo>
                        <a:pt x="13128" y="2732"/>
                        <a:pt x="9310" y="9747"/>
                        <a:pt x="9310" y="9747"/>
                      </a:cubicBezTo>
                      <a:cubicBezTo>
                        <a:pt x="9310" y="9747"/>
                        <a:pt x="13562" y="1186"/>
                        <a:pt x="9321" y="84"/>
                      </a:cubicBezTo>
                      <a:cubicBezTo>
                        <a:pt x="9108" y="27"/>
                        <a:pt x="8910" y="1"/>
                        <a:pt x="87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8" name="Google Shape;936;p31">
                  <a:extLst>
                    <a:ext uri="{FF2B5EF4-FFF2-40B4-BE49-F238E27FC236}">
                      <a16:creationId xmlns:a16="http://schemas.microsoft.com/office/drawing/2014/main" id="{0A2FF30F-6AB2-35C8-2EE1-1CA5032EBC98}"/>
                    </a:ext>
                  </a:extLst>
                </p:cNvPr>
                <p:cNvSpPr/>
                <p:nvPr/>
              </p:nvSpPr>
              <p:spPr>
                <a:xfrm>
                  <a:off x="8670631" y="3930068"/>
                  <a:ext cx="383125" cy="23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5" h="8608" extrusionOk="0">
                      <a:moveTo>
                        <a:pt x="5463" y="1"/>
                      </a:moveTo>
                      <a:cubicBezTo>
                        <a:pt x="4144" y="1"/>
                        <a:pt x="4073" y="2221"/>
                        <a:pt x="4215" y="3939"/>
                      </a:cubicBezTo>
                      <a:lnTo>
                        <a:pt x="4215" y="3939"/>
                      </a:lnTo>
                      <a:cubicBezTo>
                        <a:pt x="3927" y="2602"/>
                        <a:pt x="3333" y="1065"/>
                        <a:pt x="2127" y="1007"/>
                      </a:cubicBezTo>
                      <a:cubicBezTo>
                        <a:pt x="2111" y="1006"/>
                        <a:pt x="2096" y="1006"/>
                        <a:pt x="2080" y="1006"/>
                      </a:cubicBezTo>
                      <a:cubicBezTo>
                        <a:pt x="1" y="1006"/>
                        <a:pt x="1535" y="7110"/>
                        <a:pt x="6140" y="8295"/>
                      </a:cubicBezTo>
                      <a:cubicBezTo>
                        <a:pt x="6140" y="8295"/>
                        <a:pt x="7438" y="8607"/>
                        <a:pt x="8953" y="8607"/>
                      </a:cubicBezTo>
                      <a:cubicBezTo>
                        <a:pt x="10667" y="8607"/>
                        <a:pt x="12659" y="8207"/>
                        <a:pt x="13360" y="6498"/>
                      </a:cubicBezTo>
                      <a:cubicBezTo>
                        <a:pt x="13824" y="5374"/>
                        <a:pt x="13365" y="4973"/>
                        <a:pt x="12535" y="4973"/>
                      </a:cubicBezTo>
                      <a:cubicBezTo>
                        <a:pt x="11404" y="4973"/>
                        <a:pt x="9586" y="5718"/>
                        <a:pt x="8484" y="6393"/>
                      </a:cubicBezTo>
                      <a:lnTo>
                        <a:pt x="8484" y="6393"/>
                      </a:lnTo>
                      <a:cubicBezTo>
                        <a:pt x="9779" y="5306"/>
                        <a:pt x="11960" y="3167"/>
                        <a:pt x="10699" y="1996"/>
                      </a:cubicBezTo>
                      <a:cubicBezTo>
                        <a:pt x="10484" y="1799"/>
                        <a:pt x="10247" y="1712"/>
                        <a:pt x="9999" y="1712"/>
                      </a:cubicBezTo>
                      <a:cubicBezTo>
                        <a:pt x="8228" y="1712"/>
                        <a:pt x="5833" y="6100"/>
                        <a:pt x="5833" y="6100"/>
                      </a:cubicBezTo>
                      <a:cubicBezTo>
                        <a:pt x="5833" y="6100"/>
                        <a:pt x="8494" y="746"/>
                        <a:pt x="5833" y="52"/>
                      </a:cubicBezTo>
                      <a:cubicBezTo>
                        <a:pt x="5700" y="17"/>
                        <a:pt x="5577" y="1"/>
                        <a:pt x="5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9" name="Google Shape;937;p31">
                  <a:extLst>
                    <a:ext uri="{FF2B5EF4-FFF2-40B4-BE49-F238E27FC236}">
                      <a16:creationId xmlns:a16="http://schemas.microsoft.com/office/drawing/2014/main" id="{CCE0FC3D-11BB-DA51-177B-4D7F1D7DC47B}"/>
                    </a:ext>
                  </a:extLst>
                </p:cNvPr>
                <p:cNvSpPr/>
                <p:nvPr/>
              </p:nvSpPr>
              <p:spPr>
                <a:xfrm>
                  <a:off x="8690168" y="4119923"/>
                  <a:ext cx="129223" cy="5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1926" extrusionOk="0">
                      <a:moveTo>
                        <a:pt x="2590" y="1"/>
                      </a:moveTo>
                      <a:cubicBezTo>
                        <a:pt x="1146" y="1"/>
                        <a:pt x="1" y="1114"/>
                        <a:pt x="1" y="1114"/>
                      </a:cubicBezTo>
                      <a:cubicBezTo>
                        <a:pt x="1133" y="1717"/>
                        <a:pt x="2012" y="1925"/>
                        <a:pt x="2685" y="1925"/>
                      </a:cubicBezTo>
                      <a:cubicBezTo>
                        <a:pt x="4181" y="1925"/>
                        <a:pt x="4662" y="898"/>
                        <a:pt x="4662" y="898"/>
                      </a:cubicBezTo>
                      <a:cubicBezTo>
                        <a:pt x="3963" y="230"/>
                        <a:pt x="3245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0" name="Google Shape;938;p31">
                  <a:extLst>
                    <a:ext uri="{FF2B5EF4-FFF2-40B4-BE49-F238E27FC236}">
                      <a16:creationId xmlns:a16="http://schemas.microsoft.com/office/drawing/2014/main" id="{D8C9E951-8969-D290-2C39-008BF37D806B}"/>
                    </a:ext>
                  </a:extLst>
                </p:cNvPr>
                <p:cNvSpPr/>
                <p:nvPr/>
              </p:nvSpPr>
              <p:spPr>
                <a:xfrm>
                  <a:off x="8797303" y="4144781"/>
                  <a:ext cx="111543" cy="90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276" extrusionOk="0">
                      <a:moveTo>
                        <a:pt x="860" y="1"/>
                      </a:moveTo>
                      <a:cubicBezTo>
                        <a:pt x="839" y="1"/>
                        <a:pt x="818" y="1"/>
                        <a:pt x="796" y="1"/>
                      </a:cubicBezTo>
                      <a:cubicBezTo>
                        <a:pt x="796" y="1"/>
                        <a:pt x="0" y="2241"/>
                        <a:pt x="4025" y="3275"/>
                      </a:cubicBezTo>
                      <a:cubicBezTo>
                        <a:pt x="4025" y="3275"/>
                        <a:pt x="395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" name="Google Shape;939;p31">
                <a:extLst>
                  <a:ext uri="{FF2B5EF4-FFF2-40B4-BE49-F238E27FC236}">
                    <a16:creationId xmlns:a16="http://schemas.microsoft.com/office/drawing/2014/main" id="{0CCD6C66-2E1B-F8B3-3DC9-902F932B8924}"/>
                  </a:ext>
                </a:extLst>
              </p:cNvPr>
              <p:cNvGrpSpPr/>
              <p:nvPr/>
            </p:nvGrpSpPr>
            <p:grpSpPr>
              <a:xfrm rot="-1935066">
                <a:off x="5362473" y="3301412"/>
                <a:ext cx="1052566" cy="2121156"/>
                <a:chOff x="5629449" y="2882345"/>
                <a:chExt cx="929782" cy="1873719"/>
              </a:xfrm>
            </p:grpSpPr>
            <p:sp>
              <p:nvSpPr>
                <p:cNvPr id="5422" name="Google Shape;940;p31">
                  <a:extLst>
                    <a:ext uri="{FF2B5EF4-FFF2-40B4-BE49-F238E27FC236}">
                      <a16:creationId xmlns:a16="http://schemas.microsoft.com/office/drawing/2014/main" id="{8B7922F9-F06D-9B3D-ED25-230F27CF07C5}"/>
                    </a:ext>
                  </a:extLst>
                </p:cNvPr>
                <p:cNvSpPr/>
                <p:nvPr/>
              </p:nvSpPr>
              <p:spPr>
                <a:xfrm>
                  <a:off x="5629449" y="3212838"/>
                  <a:ext cx="929782" cy="154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51" h="55687" fill="none" extrusionOk="0">
                      <a:moveTo>
                        <a:pt x="11006" y="1"/>
                      </a:moveTo>
                      <a:cubicBezTo>
                        <a:pt x="0" y="29981"/>
                        <a:pt x="33550" y="55686"/>
                        <a:pt x="33550" y="55686"/>
                      </a:cubicBezTo>
                    </a:path>
                  </a:pathLst>
                </a:custGeom>
                <a:noFill/>
                <a:ln w="91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941;p31">
                  <a:extLst>
                    <a:ext uri="{FF2B5EF4-FFF2-40B4-BE49-F238E27FC236}">
                      <a16:creationId xmlns:a16="http://schemas.microsoft.com/office/drawing/2014/main" id="{7A4A0C62-357A-A7E7-298A-E0CA38ADC4B4}"/>
                    </a:ext>
                  </a:extLst>
                </p:cNvPr>
                <p:cNvSpPr/>
                <p:nvPr/>
              </p:nvSpPr>
              <p:spPr>
                <a:xfrm>
                  <a:off x="5923391" y="4357621"/>
                  <a:ext cx="288626" cy="9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5" h="3319" extrusionOk="0">
                      <a:moveTo>
                        <a:pt x="4837" y="0"/>
                      </a:moveTo>
                      <a:cubicBezTo>
                        <a:pt x="3366" y="0"/>
                        <a:pt x="1709" y="388"/>
                        <a:pt x="1" y="1518"/>
                      </a:cubicBezTo>
                      <a:cubicBezTo>
                        <a:pt x="1" y="1518"/>
                        <a:pt x="2254" y="3319"/>
                        <a:pt x="5507" y="3319"/>
                      </a:cubicBezTo>
                      <a:cubicBezTo>
                        <a:pt x="6977" y="3319"/>
                        <a:pt x="8652" y="2950"/>
                        <a:pt x="10415" y="1881"/>
                      </a:cubicBezTo>
                      <a:cubicBezTo>
                        <a:pt x="10415" y="1881"/>
                        <a:pt x="8076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942;p31">
                  <a:extLst>
                    <a:ext uri="{FF2B5EF4-FFF2-40B4-BE49-F238E27FC236}">
                      <a16:creationId xmlns:a16="http://schemas.microsoft.com/office/drawing/2014/main" id="{1BE149A7-D267-36C1-5C47-00E3F01AA7F1}"/>
                    </a:ext>
                  </a:extLst>
                </p:cNvPr>
                <p:cNvSpPr/>
                <p:nvPr/>
              </p:nvSpPr>
              <p:spPr>
                <a:xfrm>
                  <a:off x="5923391" y="4387328"/>
                  <a:ext cx="288321" cy="6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4" h="2247" extrusionOk="0">
                      <a:moveTo>
                        <a:pt x="3676" y="0"/>
                      </a:moveTo>
                      <a:cubicBezTo>
                        <a:pt x="2389" y="0"/>
                        <a:pt x="1101" y="119"/>
                        <a:pt x="1" y="446"/>
                      </a:cubicBezTo>
                      <a:cubicBezTo>
                        <a:pt x="1" y="446"/>
                        <a:pt x="2254" y="2247"/>
                        <a:pt x="5503" y="2247"/>
                      </a:cubicBezTo>
                      <a:cubicBezTo>
                        <a:pt x="6972" y="2247"/>
                        <a:pt x="8644" y="1878"/>
                        <a:pt x="10403" y="809"/>
                      </a:cubicBezTo>
                      <a:cubicBezTo>
                        <a:pt x="10403" y="809"/>
                        <a:pt x="7042" y="0"/>
                        <a:pt x="3676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943;p31">
                  <a:extLst>
                    <a:ext uri="{FF2B5EF4-FFF2-40B4-BE49-F238E27FC236}">
                      <a16:creationId xmlns:a16="http://schemas.microsoft.com/office/drawing/2014/main" id="{1529C7EE-5799-627E-3AAC-067F77A56746}"/>
                    </a:ext>
                  </a:extLst>
                </p:cNvPr>
                <p:cNvSpPr/>
                <p:nvPr/>
              </p:nvSpPr>
              <p:spPr>
                <a:xfrm>
                  <a:off x="5812182" y="3967408"/>
                  <a:ext cx="206708" cy="15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9" h="5640" extrusionOk="0">
                      <a:moveTo>
                        <a:pt x="0" y="0"/>
                      </a:moveTo>
                      <a:cubicBezTo>
                        <a:pt x="0" y="0"/>
                        <a:pt x="1524" y="5241"/>
                        <a:pt x="7458" y="5639"/>
                      </a:cubicBezTo>
                      <a:cubicBezTo>
                        <a:pt x="7458" y="5639"/>
                        <a:pt x="5890" y="16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944;p31">
                  <a:extLst>
                    <a:ext uri="{FF2B5EF4-FFF2-40B4-BE49-F238E27FC236}">
                      <a16:creationId xmlns:a16="http://schemas.microsoft.com/office/drawing/2014/main" id="{E12949AA-A1C5-7EC9-FEB2-E77F41AED8FC}"/>
                    </a:ext>
                  </a:extLst>
                </p:cNvPr>
                <p:cNvSpPr/>
                <p:nvPr/>
              </p:nvSpPr>
              <p:spPr>
                <a:xfrm>
                  <a:off x="5812182" y="3967408"/>
                  <a:ext cx="206708" cy="15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9" h="564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1524" y="5241"/>
                        <a:pt x="7458" y="5639"/>
                      </a:cubicBezTo>
                      <a:cubicBezTo>
                        <a:pt x="7458" y="5639"/>
                        <a:pt x="3536" y="1183"/>
                        <a:pt x="0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945;p31">
                  <a:extLst>
                    <a:ext uri="{FF2B5EF4-FFF2-40B4-BE49-F238E27FC236}">
                      <a16:creationId xmlns:a16="http://schemas.microsoft.com/office/drawing/2014/main" id="{202F1244-CBB3-DF81-380B-8B205282BB97}"/>
                    </a:ext>
                  </a:extLst>
                </p:cNvPr>
                <p:cNvSpPr/>
                <p:nvPr/>
              </p:nvSpPr>
              <p:spPr>
                <a:xfrm>
                  <a:off x="5746006" y="3493561"/>
                  <a:ext cx="130470" cy="16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8" h="5947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0"/>
                      </a:lnTo>
                      <a:cubicBezTo>
                        <a:pt x="1" y="0"/>
                        <a:pt x="1" y="0"/>
                        <a:pt x="1" y="0"/>
                      </a:cubicBezTo>
                      <a:close/>
                      <a:moveTo>
                        <a:pt x="1" y="0"/>
                      </a:moveTo>
                      <a:cubicBezTo>
                        <a:pt x="12" y="7"/>
                        <a:pt x="141" y="4424"/>
                        <a:pt x="4708" y="5946"/>
                      </a:cubicBezTo>
                      <a:cubicBezTo>
                        <a:pt x="4708" y="5946"/>
                        <a:pt x="4583" y="133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8" name="Google Shape;946;p31">
                  <a:extLst>
                    <a:ext uri="{FF2B5EF4-FFF2-40B4-BE49-F238E27FC236}">
                      <a16:creationId xmlns:a16="http://schemas.microsoft.com/office/drawing/2014/main" id="{6AE42BFA-97B8-DB41-0E5F-2F019369C9E7}"/>
                    </a:ext>
                  </a:extLst>
                </p:cNvPr>
                <p:cNvSpPr/>
                <p:nvPr/>
              </p:nvSpPr>
              <p:spPr>
                <a:xfrm>
                  <a:off x="5746339" y="3493561"/>
                  <a:ext cx="130138" cy="16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" h="593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125" y="4423"/>
                        <a:pt x="4696" y="5935"/>
                      </a:cubicBezTo>
                      <a:cubicBezTo>
                        <a:pt x="4696" y="5935"/>
                        <a:pt x="2524" y="1649"/>
                        <a:pt x="0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947;p31">
                  <a:extLst>
                    <a:ext uri="{FF2B5EF4-FFF2-40B4-BE49-F238E27FC236}">
                      <a16:creationId xmlns:a16="http://schemas.microsoft.com/office/drawing/2014/main" id="{95FB1A05-B35D-DF66-1687-75E969A76319}"/>
                    </a:ext>
                  </a:extLst>
                </p:cNvPr>
                <p:cNvSpPr/>
                <p:nvPr/>
              </p:nvSpPr>
              <p:spPr>
                <a:xfrm>
                  <a:off x="6014757" y="3983149"/>
                  <a:ext cx="206098" cy="28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0415" extrusionOk="0">
                      <a:moveTo>
                        <a:pt x="3878" y="1"/>
                      </a:moveTo>
                      <a:cubicBezTo>
                        <a:pt x="3877" y="1"/>
                        <a:pt x="1" y="5026"/>
                        <a:pt x="3741" y="10415"/>
                      </a:cubicBezTo>
                      <a:cubicBezTo>
                        <a:pt x="3741" y="10415"/>
                        <a:pt x="7436" y="5583"/>
                        <a:pt x="38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0" name="Google Shape;948;p31">
                  <a:extLst>
                    <a:ext uri="{FF2B5EF4-FFF2-40B4-BE49-F238E27FC236}">
                      <a16:creationId xmlns:a16="http://schemas.microsoft.com/office/drawing/2014/main" id="{D796E845-8715-E857-6B4B-B6461C8D9F08}"/>
                    </a:ext>
                  </a:extLst>
                </p:cNvPr>
                <p:cNvSpPr/>
                <p:nvPr/>
              </p:nvSpPr>
              <p:spPr>
                <a:xfrm>
                  <a:off x="6083123" y="3983149"/>
                  <a:ext cx="137731" cy="28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0" h="10415" extrusionOk="0">
                      <a:moveTo>
                        <a:pt x="1411" y="1"/>
                      </a:moveTo>
                      <a:cubicBezTo>
                        <a:pt x="1410" y="1"/>
                        <a:pt x="1" y="6459"/>
                        <a:pt x="1274" y="10415"/>
                      </a:cubicBezTo>
                      <a:cubicBezTo>
                        <a:pt x="1274" y="10415"/>
                        <a:pt x="4969" y="5583"/>
                        <a:pt x="1411" y="1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1" name="Google Shape;949;p31">
                  <a:extLst>
                    <a:ext uri="{FF2B5EF4-FFF2-40B4-BE49-F238E27FC236}">
                      <a16:creationId xmlns:a16="http://schemas.microsoft.com/office/drawing/2014/main" id="{8BA263D1-C7E1-D5DF-B267-8EFFCEA2650D}"/>
                    </a:ext>
                  </a:extLst>
                </p:cNvPr>
                <p:cNvSpPr/>
                <p:nvPr/>
              </p:nvSpPr>
              <p:spPr>
                <a:xfrm>
                  <a:off x="5862896" y="3629350"/>
                  <a:ext cx="199031" cy="28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10176" extrusionOk="0">
                      <a:moveTo>
                        <a:pt x="4776" y="0"/>
                      </a:moveTo>
                      <a:cubicBezTo>
                        <a:pt x="4776" y="1"/>
                        <a:pt x="1" y="4173"/>
                        <a:pt x="2627" y="10176"/>
                      </a:cubicBezTo>
                      <a:lnTo>
                        <a:pt x="2627" y="10176"/>
                      </a:lnTo>
                      <a:cubicBezTo>
                        <a:pt x="2632" y="10161"/>
                        <a:pt x="7182" y="6151"/>
                        <a:pt x="4776" y="0"/>
                      </a:cubicBezTo>
                      <a:close/>
                      <a:moveTo>
                        <a:pt x="2627" y="10176"/>
                      </a:moveTo>
                      <a:lnTo>
                        <a:pt x="2627" y="10176"/>
                      </a:lnTo>
                      <a:cubicBezTo>
                        <a:pt x="2627" y="10176"/>
                        <a:pt x="2627" y="10176"/>
                        <a:pt x="2627" y="10176"/>
                      </a:cubicBezTo>
                      <a:cubicBezTo>
                        <a:pt x="2627" y="10176"/>
                        <a:pt x="2627" y="10176"/>
                        <a:pt x="2627" y="1017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950;p31">
                  <a:extLst>
                    <a:ext uri="{FF2B5EF4-FFF2-40B4-BE49-F238E27FC236}">
                      <a16:creationId xmlns:a16="http://schemas.microsoft.com/office/drawing/2014/main" id="{E563327F-4A85-E64F-9A65-E49502A18433}"/>
                    </a:ext>
                  </a:extLst>
                </p:cNvPr>
                <p:cNvSpPr/>
                <p:nvPr/>
              </p:nvSpPr>
              <p:spPr>
                <a:xfrm>
                  <a:off x="5922144" y="3629045"/>
                  <a:ext cx="139588" cy="282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10187" extrusionOk="0">
                      <a:moveTo>
                        <a:pt x="2626" y="0"/>
                      </a:moveTo>
                      <a:cubicBezTo>
                        <a:pt x="2626" y="0"/>
                        <a:pt x="0" y="6060"/>
                        <a:pt x="478" y="10187"/>
                      </a:cubicBezTo>
                      <a:cubicBezTo>
                        <a:pt x="478" y="10187"/>
                        <a:pt x="5037" y="6173"/>
                        <a:pt x="2626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3" name="Google Shape;951;p31">
                  <a:extLst>
                    <a:ext uri="{FF2B5EF4-FFF2-40B4-BE49-F238E27FC236}">
                      <a16:creationId xmlns:a16="http://schemas.microsoft.com/office/drawing/2014/main" id="{F889CEA1-874F-08AC-D945-FBE330FCEC40}"/>
                    </a:ext>
                  </a:extLst>
                </p:cNvPr>
                <p:cNvSpPr/>
                <p:nvPr/>
              </p:nvSpPr>
              <p:spPr>
                <a:xfrm>
                  <a:off x="5867302" y="3354308"/>
                  <a:ext cx="110323" cy="16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1" h="5776" extrusionOk="0">
                      <a:moveTo>
                        <a:pt x="3844" y="0"/>
                      </a:moveTo>
                      <a:cubicBezTo>
                        <a:pt x="3843" y="0"/>
                        <a:pt x="1" y="1524"/>
                        <a:pt x="319" y="5776"/>
                      </a:cubicBezTo>
                      <a:cubicBezTo>
                        <a:pt x="319" y="5776"/>
                        <a:pt x="3980" y="4298"/>
                        <a:pt x="38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4" name="Google Shape;952;p31">
                  <a:extLst>
                    <a:ext uri="{FF2B5EF4-FFF2-40B4-BE49-F238E27FC236}">
                      <a16:creationId xmlns:a16="http://schemas.microsoft.com/office/drawing/2014/main" id="{CAA72EBE-E988-904E-77CD-03ABBAF53AF0}"/>
                    </a:ext>
                  </a:extLst>
                </p:cNvPr>
                <p:cNvSpPr/>
                <p:nvPr/>
              </p:nvSpPr>
              <p:spPr>
                <a:xfrm>
                  <a:off x="5876142" y="3354308"/>
                  <a:ext cx="101788" cy="16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5776" extrusionOk="0">
                      <a:moveTo>
                        <a:pt x="3525" y="0"/>
                      </a:moveTo>
                      <a:cubicBezTo>
                        <a:pt x="3524" y="0"/>
                        <a:pt x="603" y="3138"/>
                        <a:pt x="0" y="5776"/>
                      </a:cubicBezTo>
                      <a:cubicBezTo>
                        <a:pt x="0" y="5776"/>
                        <a:pt x="3673" y="4298"/>
                        <a:pt x="3525" y="0"/>
                      </a:cubicBezTo>
                      <a:close/>
                    </a:path>
                  </a:pathLst>
                </a:custGeom>
                <a:solidFill>
                  <a:srgbClr val="091C23">
                    <a:alpha val="1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953;p31">
                  <a:extLst>
                    <a:ext uri="{FF2B5EF4-FFF2-40B4-BE49-F238E27FC236}">
                      <a16:creationId xmlns:a16="http://schemas.microsoft.com/office/drawing/2014/main" id="{D807A634-75BA-5AC8-59B0-564FC78FBEF3}"/>
                    </a:ext>
                  </a:extLst>
                </p:cNvPr>
                <p:cNvSpPr/>
                <p:nvPr/>
              </p:nvSpPr>
              <p:spPr>
                <a:xfrm>
                  <a:off x="5929072" y="2882345"/>
                  <a:ext cx="173951" cy="244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8812" extrusionOk="0">
                      <a:moveTo>
                        <a:pt x="4343" y="0"/>
                      </a:moveTo>
                      <a:cubicBezTo>
                        <a:pt x="4343" y="0"/>
                        <a:pt x="1092" y="762"/>
                        <a:pt x="0" y="7913"/>
                      </a:cubicBezTo>
                      <a:lnTo>
                        <a:pt x="1205" y="8811"/>
                      </a:lnTo>
                      <a:cubicBezTo>
                        <a:pt x="1205" y="8811"/>
                        <a:pt x="5799" y="8345"/>
                        <a:pt x="6276" y="1581"/>
                      </a:cubicBezTo>
                      <a:lnTo>
                        <a:pt x="6276" y="1581"/>
                      </a:lnTo>
                      <a:lnTo>
                        <a:pt x="4673" y="1660"/>
                      </a:lnTo>
                      <a:lnTo>
                        <a:pt x="434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6" name="Google Shape;954;p31">
                  <a:extLst>
                    <a:ext uri="{FF2B5EF4-FFF2-40B4-BE49-F238E27FC236}">
                      <a16:creationId xmlns:a16="http://schemas.microsoft.com/office/drawing/2014/main" id="{CEC8A8C0-75E9-BBF6-97DB-135EE998B89D}"/>
                    </a:ext>
                  </a:extLst>
                </p:cNvPr>
                <p:cNvSpPr/>
                <p:nvPr/>
              </p:nvSpPr>
              <p:spPr>
                <a:xfrm>
                  <a:off x="5933783" y="2948189"/>
                  <a:ext cx="141195" cy="18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" h="6675" extrusionOk="0">
                      <a:moveTo>
                        <a:pt x="3002" y="1"/>
                      </a:moveTo>
                      <a:lnTo>
                        <a:pt x="3002" y="1"/>
                      </a:lnTo>
                      <a:cubicBezTo>
                        <a:pt x="2843" y="228"/>
                        <a:pt x="2684" y="444"/>
                        <a:pt x="2536" y="683"/>
                      </a:cubicBezTo>
                      <a:lnTo>
                        <a:pt x="2297" y="1024"/>
                      </a:lnTo>
                      <a:cubicBezTo>
                        <a:pt x="2229" y="1137"/>
                        <a:pt x="2161" y="1263"/>
                        <a:pt x="2093" y="1376"/>
                      </a:cubicBezTo>
                      <a:cubicBezTo>
                        <a:pt x="1945" y="1615"/>
                        <a:pt x="1820" y="1854"/>
                        <a:pt x="1683" y="2092"/>
                      </a:cubicBezTo>
                      <a:cubicBezTo>
                        <a:pt x="1604" y="2217"/>
                        <a:pt x="1547" y="2343"/>
                        <a:pt x="1490" y="2468"/>
                      </a:cubicBezTo>
                      <a:lnTo>
                        <a:pt x="1308" y="2843"/>
                      </a:lnTo>
                      <a:cubicBezTo>
                        <a:pt x="1251" y="2968"/>
                        <a:pt x="1183" y="3093"/>
                        <a:pt x="1126" y="3218"/>
                      </a:cubicBezTo>
                      <a:cubicBezTo>
                        <a:pt x="1081" y="3343"/>
                        <a:pt x="1024" y="3468"/>
                        <a:pt x="967" y="3593"/>
                      </a:cubicBezTo>
                      <a:lnTo>
                        <a:pt x="808" y="3980"/>
                      </a:lnTo>
                      <a:cubicBezTo>
                        <a:pt x="763" y="4105"/>
                        <a:pt x="717" y="4241"/>
                        <a:pt x="672" y="4366"/>
                      </a:cubicBezTo>
                      <a:lnTo>
                        <a:pt x="524" y="4764"/>
                      </a:lnTo>
                      <a:cubicBezTo>
                        <a:pt x="478" y="4889"/>
                        <a:pt x="444" y="5026"/>
                        <a:pt x="399" y="5162"/>
                      </a:cubicBezTo>
                      <a:cubicBezTo>
                        <a:pt x="365" y="5287"/>
                        <a:pt x="319" y="5424"/>
                        <a:pt x="274" y="5560"/>
                      </a:cubicBezTo>
                      <a:cubicBezTo>
                        <a:pt x="240" y="5696"/>
                        <a:pt x="205" y="5821"/>
                        <a:pt x="171" y="5969"/>
                      </a:cubicBezTo>
                      <a:lnTo>
                        <a:pt x="1" y="6674"/>
                      </a:lnTo>
                      <a:lnTo>
                        <a:pt x="569" y="6231"/>
                      </a:lnTo>
                      <a:cubicBezTo>
                        <a:pt x="694" y="6128"/>
                        <a:pt x="808" y="6037"/>
                        <a:pt x="933" y="5947"/>
                      </a:cubicBezTo>
                      <a:cubicBezTo>
                        <a:pt x="1058" y="5856"/>
                        <a:pt x="1172" y="5765"/>
                        <a:pt x="1297" y="5662"/>
                      </a:cubicBezTo>
                      <a:lnTo>
                        <a:pt x="1649" y="5355"/>
                      </a:lnTo>
                      <a:cubicBezTo>
                        <a:pt x="1763" y="5264"/>
                        <a:pt x="1877" y="5162"/>
                        <a:pt x="1990" y="5060"/>
                      </a:cubicBezTo>
                      <a:lnTo>
                        <a:pt x="2320" y="4741"/>
                      </a:lnTo>
                      <a:cubicBezTo>
                        <a:pt x="2434" y="4639"/>
                        <a:pt x="2536" y="4525"/>
                        <a:pt x="2650" y="4412"/>
                      </a:cubicBezTo>
                      <a:cubicBezTo>
                        <a:pt x="2752" y="4298"/>
                        <a:pt x="2866" y="4184"/>
                        <a:pt x="2968" y="4071"/>
                      </a:cubicBezTo>
                      <a:cubicBezTo>
                        <a:pt x="3070" y="3957"/>
                        <a:pt x="3161" y="3832"/>
                        <a:pt x="3264" y="3730"/>
                      </a:cubicBezTo>
                      <a:cubicBezTo>
                        <a:pt x="3366" y="3616"/>
                        <a:pt x="3446" y="3491"/>
                        <a:pt x="3548" y="3366"/>
                      </a:cubicBezTo>
                      <a:cubicBezTo>
                        <a:pt x="3650" y="3241"/>
                        <a:pt x="3741" y="3127"/>
                        <a:pt x="3832" y="3002"/>
                      </a:cubicBezTo>
                      <a:cubicBezTo>
                        <a:pt x="3923" y="2877"/>
                        <a:pt x="4014" y="2752"/>
                        <a:pt x="4094" y="2615"/>
                      </a:cubicBezTo>
                      <a:cubicBezTo>
                        <a:pt x="4173" y="2490"/>
                        <a:pt x="4253" y="2365"/>
                        <a:pt x="4344" y="2229"/>
                      </a:cubicBezTo>
                      <a:cubicBezTo>
                        <a:pt x="4423" y="2092"/>
                        <a:pt x="4503" y="1956"/>
                        <a:pt x="4571" y="1831"/>
                      </a:cubicBezTo>
                      <a:cubicBezTo>
                        <a:pt x="4628" y="1695"/>
                        <a:pt x="4708" y="1558"/>
                        <a:pt x="4776" y="1422"/>
                      </a:cubicBezTo>
                      <a:cubicBezTo>
                        <a:pt x="4901" y="1137"/>
                        <a:pt x="5015" y="853"/>
                        <a:pt x="5094" y="569"/>
                      </a:cubicBezTo>
                      <a:lnTo>
                        <a:pt x="5094" y="569"/>
                      </a:lnTo>
                      <a:cubicBezTo>
                        <a:pt x="5026" y="705"/>
                        <a:pt x="4946" y="830"/>
                        <a:pt x="4867" y="967"/>
                      </a:cubicBezTo>
                      <a:cubicBezTo>
                        <a:pt x="4787" y="1092"/>
                        <a:pt x="4708" y="1217"/>
                        <a:pt x="4628" y="1353"/>
                      </a:cubicBezTo>
                      <a:cubicBezTo>
                        <a:pt x="4548" y="1479"/>
                        <a:pt x="4458" y="1592"/>
                        <a:pt x="4378" y="1717"/>
                      </a:cubicBezTo>
                      <a:cubicBezTo>
                        <a:pt x="4298" y="1842"/>
                        <a:pt x="4207" y="1967"/>
                        <a:pt x="4116" y="2081"/>
                      </a:cubicBezTo>
                      <a:cubicBezTo>
                        <a:pt x="4014" y="2206"/>
                        <a:pt x="3912" y="2320"/>
                        <a:pt x="3832" y="2445"/>
                      </a:cubicBezTo>
                      <a:cubicBezTo>
                        <a:pt x="3741" y="2559"/>
                        <a:pt x="3639" y="2672"/>
                        <a:pt x="3548" y="2786"/>
                      </a:cubicBezTo>
                      <a:cubicBezTo>
                        <a:pt x="3446" y="2900"/>
                        <a:pt x="3355" y="3013"/>
                        <a:pt x="3252" y="3127"/>
                      </a:cubicBezTo>
                      <a:cubicBezTo>
                        <a:pt x="3150" y="3229"/>
                        <a:pt x="3048" y="3343"/>
                        <a:pt x="2945" y="3457"/>
                      </a:cubicBezTo>
                      <a:cubicBezTo>
                        <a:pt x="2832" y="3559"/>
                        <a:pt x="2729" y="3673"/>
                        <a:pt x="2627" y="3775"/>
                      </a:cubicBezTo>
                      <a:cubicBezTo>
                        <a:pt x="2525" y="3877"/>
                        <a:pt x="2411" y="3980"/>
                        <a:pt x="2309" y="4082"/>
                      </a:cubicBezTo>
                      <a:cubicBezTo>
                        <a:pt x="2195" y="4184"/>
                        <a:pt x="2093" y="4298"/>
                        <a:pt x="1979" y="4389"/>
                      </a:cubicBezTo>
                      <a:lnTo>
                        <a:pt x="1649" y="4696"/>
                      </a:lnTo>
                      <a:cubicBezTo>
                        <a:pt x="1536" y="4798"/>
                        <a:pt x="1422" y="4889"/>
                        <a:pt x="1308" y="4980"/>
                      </a:cubicBezTo>
                      <a:lnTo>
                        <a:pt x="956" y="5264"/>
                      </a:lnTo>
                      <a:cubicBezTo>
                        <a:pt x="920" y="5297"/>
                        <a:pt x="884" y="5328"/>
                        <a:pt x="848" y="5358"/>
                      </a:cubicBezTo>
                      <a:lnTo>
                        <a:pt x="848" y="5358"/>
                      </a:lnTo>
                      <a:cubicBezTo>
                        <a:pt x="853" y="5342"/>
                        <a:pt x="859" y="5326"/>
                        <a:pt x="865" y="5310"/>
                      </a:cubicBezTo>
                      <a:cubicBezTo>
                        <a:pt x="899" y="5173"/>
                        <a:pt x="933" y="5048"/>
                        <a:pt x="979" y="4912"/>
                      </a:cubicBezTo>
                      <a:lnTo>
                        <a:pt x="1104" y="4525"/>
                      </a:lnTo>
                      <a:cubicBezTo>
                        <a:pt x="1149" y="4400"/>
                        <a:pt x="1183" y="4264"/>
                        <a:pt x="1229" y="4139"/>
                      </a:cubicBezTo>
                      <a:lnTo>
                        <a:pt x="1377" y="3764"/>
                      </a:lnTo>
                      <a:cubicBezTo>
                        <a:pt x="1433" y="3627"/>
                        <a:pt x="1467" y="3502"/>
                        <a:pt x="1513" y="3377"/>
                      </a:cubicBezTo>
                      <a:cubicBezTo>
                        <a:pt x="1570" y="3252"/>
                        <a:pt x="1615" y="3127"/>
                        <a:pt x="1672" y="2991"/>
                      </a:cubicBezTo>
                      <a:lnTo>
                        <a:pt x="1820" y="2615"/>
                      </a:lnTo>
                      <a:cubicBezTo>
                        <a:pt x="1877" y="2490"/>
                        <a:pt x="1911" y="2365"/>
                        <a:pt x="1968" y="2240"/>
                      </a:cubicBezTo>
                      <a:cubicBezTo>
                        <a:pt x="2081" y="1990"/>
                        <a:pt x="2195" y="1740"/>
                        <a:pt x="2309" y="1490"/>
                      </a:cubicBezTo>
                      <a:cubicBezTo>
                        <a:pt x="2366" y="1365"/>
                        <a:pt x="2411" y="1240"/>
                        <a:pt x="2468" y="1115"/>
                      </a:cubicBezTo>
                      <a:lnTo>
                        <a:pt x="2650" y="751"/>
                      </a:lnTo>
                      <a:cubicBezTo>
                        <a:pt x="2775" y="501"/>
                        <a:pt x="2889" y="251"/>
                        <a:pt x="3002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7" name="Google Shape;955;p31">
                  <a:extLst>
                    <a:ext uri="{FF2B5EF4-FFF2-40B4-BE49-F238E27FC236}">
                      <a16:creationId xmlns:a16="http://schemas.microsoft.com/office/drawing/2014/main" id="{E24AA8A8-F72B-8765-9366-03363C125DDD}"/>
                    </a:ext>
                  </a:extLst>
                </p:cNvPr>
                <p:cNvSpPr/>
                <p:nvPr/>
              </p:nvSpPr>
              <p:spPr>
                <a:xfrm>
                  <a:off x="5735947" y="2890548"/>
                  <a:ext cx="247667" cy="240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8675" extrusionOk="0">
                      <a:moveTo>
                        <a:pt x="3434" y="0"/>
                      </a:moveTo>
                      <a:lnTo>
                        <a:pt x="2649" y="1398"/>
                      </a:lnTo>
                      <a:lnTo>
                        <a:pt x="1069" y="807"/>
                      </a:lnTo>
                      <a:lnTo>
                        <a:pt x="1069" y="807"/>
                      </a:lnTo>
                      <a:cubicBezTo>
                        <a:pt x="1069" y="807"/>
                        <a:pt x="0" y="3979"/>
                        <a:pt x="5514" y="8675"/>
                      </a:cubicBezTo>
                      <a:lnTo>
                        <a:pt x="6912" y="8106"/>
                      </a:lnTo>
                      <a:cubicBezTo>
                        <a:pt x="6912" y="8106"/>
                        <a:pt x="8936" y="3956"/>
                        <a:pt x="3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956;p31">
                  <a:extLst>
                    <a:ext uri="{FF2B5EF4-FFF2-40B4-BE49-F238E27FC236}">
                      <a16:creationId xmlns:a16="http://schemas.microsoft.com/office/drawing/2014/main" id="{B2AEFBA1-7485-A5B0-1441-0B72C1E9CDC7}"/>
                    </a:ext>
                  </a:extLst>
                </p:cNvPr>
                <p:cNvSpPr/>
                <p:nvPr/>
              </p:nvSpPr>
              <p:spPr>
                <a:xfrm>
                  <a:off x="5804617" y="2934000"/>
                  <a:ext cx="113455" cy="20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" h="7539" extrusionOk="0">
                      <a:moveTo>
                        <a:pt x="1569" y="1"/>
                      </a:moveTo>
                      <a:cubicBezTo>
                        <a:pt x="1660" y="126"/>
                        <a:pt x="1740" y="262"/>
                        <a:pt x="1808" y="399"/>
                      </a:cubicBezTo>
                      <a:cubicBezTo>
                        <a:pt x="1876" y="524"/>
                        <a:pt x="1945" y="660"/>
                        <a:pt x="2013" y="797"/>
                      </a:cubicBezTo>
                      <a:cubicBezTo>
                        <a:pt x="2081" y="933"/>
                        <a:pt x="2138" y="1081"/>
                        <a:pt x="2195" y="1206"/>
                      </a:cubicBezTo>
                      <a:cubicBezTo>
                        <a:pt x="2263" y="1342"/>
                        <a:pt x="2308" y="1490"/>
                        <a:pt x="2365" y="1627"/>
                      </a:cubicBezTo>
                      <a:cubicBezTo>
                        <a:pt x="2422" y="1775"/>
                        <a:pt x="2468" y="1911"/>
                        <a:pt x="2524" y="2059"/>
                      </a:cubicBezTo>
                      <a:cubicBezTo>
                        <a:pt x="2581" y="2195"/>
                        <a:pt x="2615" y="2343"/>
                        <a:pt x="2661" y="2479"/>
                      </a:cubicBezTo>
                      <a:cubicBezTo>
                        <a:pt x="2718" y="2627"/>
                        <a:pt x="2752" y="2764"/>
                        <a:pt x="2797" y="2911"/>
                      </a:cubicBezTo>
                      <a:cubicBezTo>
                        <a:pt x="2831" y="3048"/>
                        <a:pt x="2877" y="3184"/>
                        <a:pt x="2911" y="3332"/>
                      </a:cubicBezTo>
                      <a:cubicBezTo>
                        <a:pt x="2956" y="3480"/>
                        <a:pt x="2991" y="3628"/>
                        <a:pt x="3025" y="3764"/>
                      </a:cubicBezTo>
                      <a:cubicBezTo>
                        <a:pt x="3059" y="3912"/>
                        <a:pt x="3093" y="4060"/>
                        <a:pt x="3116" y="4207"/>
                      </a:cubicBezTo>
                      <a:cubicBezTo>
                        <a:pt x="3150" y="4355"/>
                        <a:pt x="3184" y="4503"/>
                        <a:pt x="3207" y="4651"/>
                      </a:cubicBezTo>
                      <a:lnTo>
                        <a:pt x="3286" y="5094"/>
                      </a:lnTo>
                      <a:cubicBezTo>
                        <a:pt x="3320" y="5231"/>
                        <a:pt x="3332" y="5390"/>
                        <a:pt x="3354" y="5526"/>
                      </a:cubicBezTo>
                      <a:lnTo>
                        <a:pt x="3423" y="5981"/>
                      </a:lnTo>
                      <a:cubicBezTo>
                        <a:pt x="3427" y="6034"/>
                        <a:pt x="3432" y="6086"/>
                        <a:pt x="3438" y="6139"/>
                      </a:cubicBezTo>
                      <a:lnTo>
                        <a:pt x="3438" y="6139"/>
                      </a:lnTo>
                      <a:cubicBezTo>
                        <a:pt x="3422" y="6121"/>
                        <a:pt x="3405" y="6102"/>
                        <a:pt x="3389" y="6083"/>
                      </a:cubicBezTo>
                      <a:cubicBezTo>
                        <a:pt x="3298" y="5981"/>
                        <a:pt x="3207" y="5879"/>
                        <a:pt x="3127" y="5776"/>
                      </a:cubicBezTo>
                      <a:lnTo>
                        <a:pt x="2866" y="5469"/>
                      </a:lnTo>
                      <a:cubicBezTo>
                        <a:pt x="2775" y="5367"/>
                        <a:pt x="2684" y="5265"/>
                        <a:pt x="2604" y="5151"/>
                      </a:cubicBezTo>
                      <a:lnTo>
                        <a:pt x="2343" y="4833"/>
                      </a:lnTo>
                      <a:cubicBezTo>
                        <a:pt x="2263" y="4730"/>
                        <a:pt x="2172" y="4628"/>
                        <a:pt x="2092" y="4514"/>
                      </a:cubicBezTo>
                      <a:cubicBezTo>
                        <a:pt x="2013" y="4412"/>
                        <a:pt x="1933" y="4298"/>
                        <a:pt x="1842" y="4185"/>
                      </a:cubicBezTo>
                      <a:lnTo>
                        <a:pt x="1604" y="3855"/>
                      </a:lnTo>
                      <a:cubicBezTo>
                        <a:pt x="1524" y="3753"/>
                        <a:pt x="1433" y="3650"/>
                        <a:pt x="1365" y="3537"/>
                      </a:cubicBezTo>
                      <a:cubicBezTo>
                        <a:pt x="1206" y="3309"/>
                        <a:pt x="1058" y="3082"/>
                        <a:pt x="899" y="2855"/>
                      </a:cubicBezTo>
                      <a:cubicBezTo>
                        <a:pt x="819" y="2741"/>
                        <a:pt x="740" y="2639"/>
                        <a:pt x="671" y="2513"/>
                      </a:cubicBezTo>
                      <a:lnTo>
                        <a:pt x="455" y="2172"/>
                      </a:lnTo>
                      <a:cubicBezTo>
                        <a:pt x="307" y="1934"/>
                        <a:pt x="160" y="1706"/>
                        <a:pt x="1" y="1479"/>
                      </a:cubicBezTo>
                      <a:lnTo>
                        <a:pt x="1" y="1479"/>
                      </a:lnTo>
                      <a:cubicBezTo>
                        <a:pt x="114" y="1729"/>
                        <a:pt x="217" y="1979"/>
                        <a:pt x="330" y="2229"/>
                      </a:cubicBezTo>
                      <a:lnTo>
                        <a:pt x="501" y="2616"/>
                      </a:lnTo>
                      <a:cubicBezTo>
                        <a:pt x="546" y="2741"/>
                        <a:pt x="626" y="2855"/>
                        <a:pt x="694" y="2980"/>
                      </a:cubicBezTo>
                      <a:cubicBezTo>
                        <a:pt x="819" y="3230"/>
                        <a:pt x="956" y="3468"/>
                        <a:pt x="1092" y="3707"/>
                      </a:cubicBezTo>
                      <a:cubicBezTo>
                        <a:pt x="1149" y="3832"/>
                        <a:pt x="1228" y="3946"/>
                        <a:pt x="1308" y="4060"/>
                      </a:cubicBezTo>
                      <a:lnTo>
                        <a:pt x="1535" y="4412"/>
                      </a:lnTo>
                      <a:cubicBezTo>
                        <a:pt x="1604" y="4526"/>
                        <a:pt x="1672" y="4651"/>
                        <a:pt x="1751" y="4765"/>
                      </a:cubicBezTo>
                      <a:cubicBezTo>
                        <a:pt x="1831" y="4878"/>
                        <a:pt x="1911" y="4981"/>
                        <a:pt x="2001" y="5094"/>
                      </a:cubicBezTo>
                      <a:lnTo>
                        <a:pt x="2240" y="5435"/>
                      </a:lnTo>
                      <a:cubicBezTo>
                        <a:pt x="2320" y="5549"/>
                        <a:pt x="2411" y="5651"/>
                        <a:pt x="2490" y="5765"/>
                      </a:cubicBezTo>
                      <a:lnTo>
                        <a:pt x="2752" y="6095"/>
                      </a:lnTo>
                      <a:cubicBezTo>
                        <a:pt x="2831" y="6197"/>
                        <a:pt x="2922" y="6311"/>
                        <a:pt x="3025" y="6413"/>
                      </a:cubicBezTo>
                      <a:cubicBezTo>
                        <a:pt x="3116" y="6515"/>
                        <a:pt x="3218" y="6618"/>
                        <a:pt x="3309" y="6720"/>
                      </a:cubicBezTo>
                      <a:cubicBezTo>
                        <a:pt x="3400" y="6822"/>
                        <a:pt x="3491" y="6925"/>
                        <a:pt x="3593" y="7027"/>
                      </a:cubicBezTo>
                      <a:lnTo>
                        <a:pt x="4093" y="7539"/>
                      </a:lnTo>
                      <a:lnTo>
                        <a:pt x="4025" y="6834"/>
                      </a:lnTo>
                      <a:cubicBezTo>
                        <a:pt x="4002" y="6675"/>
                        <a:pt x="3991" y="6527"/>
                        <a:pt x="3980" y="6368"/>
                      </a:cubicBezTo>
                      <a:cubicBezTo>
                        <a:pt x="3957" y="6220"/>
                        <a:pt x="3946" y="6072"/>
                        <a:pt x="3923" y="5913"/>
                      </a:cubicBezTo>
                      <a:lnTo>
                        <a:pt x="3855" y="5458"/>
                      </a:lnTo>
                      <a:cubicBezTo>
                        <a:pt x="3821" y="5310"/>
                        <a:pt x="3809" y="5151"/>
                        <a:pt x="3775" y="5003"/>
                      </a:cubicBezTo>
                      <a:lnTo>
                        <a:pt x="3673" y="4560"/>
                      </a:lnTo>
                      <a:cubicBezTo>
                        <a:pt x="3650" y="4401"/>
                        <a:pt x="3605" y="4253"/>
                        <a:pt x="3570" y="4105"/>
                      </a:cubicBezTo>
                      <a:cubicBezTo>
                        <a:pt x="3525" y="3957"/>
                        <a:pt x="3491" y="3810"/>
                        <a:pt x="3445" y="3662"/>
                      </a:cubicBezTo>
                      <a:cubicBezTo>
                        <a:pt x="3400" y="3514"/>
                        <a:pt x="3354" y="3378"/>
                        <a:pt x="3309" y="3218"/>
                      </a:cubicBezTo>
                      <a:cubicBezTo>
                        <a:pt x="3263" y="3071"/>
                        <a:pt x="3207" y="2934"/>
                        <a:pt x="3150" y="2786"/>
                      </a:cubicBezTo>
                      <a:cubicBezTo>
                        <a:pt x="3104" y="2650"/>
                        <a:pt x="3047" y="2502"/>
                        <a:pt x="2991" y="2366"/>
                      </a:cubicBezTo>
                      <a:cubicBezTo>
                        <a:pt x="2922" y="2218"/>
                        <a:pt x="2866" y="2070"/>
                        <a:pt x="2797" y="1934"/>
                      </a:cubicBezTo>
                      <a:cubicBezTo>
                        <a:pt x="2729" y="1797"/>
                        <a:pt x="2684" y="1661"/>
                        <a:pt x="2604" y="1524"/>
                      </a:cubicBezTo>
                      <a:cubicBezTo>
                        <a:pt x="2524" y="1388"/>
                        <a:pt x="2456" y="1252"/>
                        <a:pt x="2377" y="1115"/>
                      </a:cubicBezTo>
                      <a:cubicBezTo>
                        <a:pt x="2297" y="990"/>
                        <a:pt x="2217" y="854"/>
                        <a:pt x="2138" y="729"/>
                      </a:cubicBezTo>
                      <a:cubicBezTo>
                        <a:pt x="1967" y="467"/>
                        <a:pt x="1785" y="228"/>
                        <a:pt x="1569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9" name="Google Shape;957;p31">
                  <a:extLst>
                    <a:ext uri="{FF2B5EF4-FFF2-40B4-BE49-F238E27FC236}">
                      <a16:creationId xmlns:a16="http://schemas.microsoft.com/office/drawing/2014/main" id="{87C4F81B-6546-F1D2-1EEC-27F479F89265}"/>
                    </a:ext>
                  </a:extLst>
                </p:cNvPr>
                <p:cNvSpPr/>
                <p:nvPr/>
              </p:nvSpPr>
              <p:spPr>
                <a:xfrm>
                  <a:off x="5639841" y="3074001"/>
                  <a:ext cx="255232" cy="128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4639" extrusionOk="0">
                      <a:moveTo>
                        <a:pt x="4777" y="1"/>
                      </a:moveTo>
                      <a:cubicBezTo>
                        <a:pt x="3582" y="1"/>
                        <a:pt x="2131" y="300"/>
                        <a:pt x="410" y="1134"/>
                      </a:cubicBezTo>
                      <a:lnTo>
                        <a:pt x="1285" y="2487"/>
                      </a:lnTo>
                      <a:lnTo>
                        <a:pt x="1" y="3601"/>
                      </a:lnTo>
                      <a:cubicBezTo>
                        <a:pt x="1" y="3601"/>
                        <a:pt x="966" y="4638"/>
                        <a:pt x="3506" y="4638"/>
                      </a:cubicBezTo>
                      <a:cubicBezTo>
                        <a:pt x="4865" y="4638"/>
                        <a:pt x="6674" y="4341"/>
                        <a:pt x="9028" y="3430"/>
                      </a:cubicBezTo>
                      <a:lnTo>
                        <a:pt x="9209" y="1941"/>
                      </a:lnTo>
                      <a:cubicBezTo>
                        <a:pt x="9209" y="1941"/>
                        <a:pt x="7820" y="1"/>
                        <a:pt x="477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0" name="Google Shape;958;p31">
                  <a:extLst>
                    <a:ext uri="{FF2B5EF4-FFF2-40B4-BE49-F238E27FC236}">
                      <a16:creationId xmlns:a16="http://schemas.microsoft.com/office/drawing/2014/main" id="{6B210FA2-55A4-09BB-C4D8-908AEF39135F}"/>
                    </a:ext>
                  </a:extLst>
                </p:cNvPr>
                <p:cNvSpPr/>
                <p:nvPr/>
              </p:nvSpPr>
              <p:spPr>
                <a:xfrm>
                  <a:off x="5697815" y="3106203"/>
                  <a:ext cx="217100" cy="6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" h="2360" extrusionOk="0">
                      <a:moveTo>
                        <a:pt x="1521" y="1"/>
                      </a:moveTo>
                      <a:cubicBezTo>
                        <a:pt x="1470" y="1"/>
                        <a:pt x="1418" y="2"/>
                        <a:pt x="1365" y="6"/>
                      </a:cubicBezTo>
                      <a:cubicBezTo>
                        <a:pt x="1217" y="6"/>
                        <a:pt x="1058" y="17"/>
                        <a:pt x="910" y="29"/>
                      </a:cubicBezTo>
                      <a:cubicBezTo>
                        <a:pt x="603" y="51"/>
                        <a:pt x="296" y="97"/>
                        <a:pt x="0" y="176"/>
                      </a:cubicBezTo>
                      <a:cubicBezTo>
                        <a:pt x="113" y="168"/>
                        <a:pt x="220" y="160"/>
                        <a:pt x="325" y="160"/>
                      </a:cubicBezTo>
                      <a:cubicBezTo>
                        <a:pt x="369" y="160"/>
                        <a:pt x="412" y="162"/>
                        <a:pt x="455" y="165"/>
                      </a:cubicBezTo>
                      <a:cubicBezTo>
                        <a:pt x="614" y="165"/>
                        <a:pt x="762" y="165"/>
                        <a:pt x="910" y="176"/>
                      </a:cubicBezTo>
                      <a:cubicBezTo>
                        <a:pt x="1058" y="188"/>
                        <a:pt x="1217" y="199"/>
                        <a:pt x="1365" y="210"/>
                      </a:cubicBezTo>
                      <a:cubicBezTo>
                        <a:pt x="1513" y="222"/>
                        <a:pt x="1660" y="245"/>
                        <a:pt x="1808" y="256"/>
                      </a:cubicBezTo>
                      <a:cubicBezTo>
                        <a:pt x="1956" y="279"/>
                        <a:pt x="2104" y="301"/>
                        <a:pt x="2251" y="324"/>
                      </a:cubicBezTo>
                      <a:cubicBezTo>
                        <a:pt x="2399" y="347"/>
                        <a:pt x="2547" y="381"/>
                        <a:pt x="2695" y="404"/>
                      </a:cubicBezTo>
                      <a:cubicBezTo>
                        <a:pt x="2843" y="426"/>
                        <a:pt x="2990" y="461"/>
                        <a:pt x="3138" y="495"/>
                      </a:cubicBezTo>
                      <a:cubicBezTo>
                        <a:pt x="3286" y="529"/>
                        <a:pt x="3423" y="552"/>
                        <a:pt x="3570" y="597"/>
                      </a:cubicBezTo>
                      <a:cubicBezTo>
                        <a:pt x="3729" y="631"/>
                        <a:pt x="3866" y="665"/>
                        <a:pt x="4014" y="699"/>
                      </a:cubicBezTo>
                      <a:cubicBezTo>
                        <a:pt x="4150" y="745"/>
                        <a:pt x="4298" y="790"/>
                        <a:pt x="4434" y="824"/>
                      </a:cubicBezTo>
                      <a:cubicBezTo>
                        <a:pt x="4582" y="870"/>
                        <a:pt x="4719" y="904"/>
                        <a:pt x="4866" y="961"/>
                      </a:cubicBezTo>
                      <a:lnTo>
                        <a:pt x="5287" y="1097"/>
                      </a:lnTo>
                      <a:cubicBezTo>
                        <a:pt x="5435" y="1131"/>
                        <a:pt x="5571" y="1188"/>
                        <a:pt x="5719" y="1245"/>
                      </a:cubicBezTo>
                      <a:lnTo>
                        <a:pt x="6140" y="1404"/>
                      </a:lnTo>
                      <a:cubicBezTo>
                        <a:pt x="6183" y="1419"/>
                        <a:pt x="6228" y="1434"/>
                        <a:pt x="6273" y="1451"/>
                      </a:cubicBezTo>
                      <a:lnTo>
                        <a:pt x="6273" y="1451"/>
                      </a:lnTo>
                      <a:cubicBezTo>
                        <a:pt x="6256" y="1455"/>
                        <a:pt x="6238" y="1458"/>
                        <a:pt x="6219" y="1461"/>
                      </a:cubicBezTo>
                      <a:cubicBezTo>
                        <a:pt x="6094" y="1495"/>
                        <a:pt x="5958" y="1529"/>
                        <a:pt x="5821" y="1552"/>
                      </a:cubicBezTo>
                      <a:lnTo>
                        <a:pt x="5423" y="1643"/>
                      </a:lnTo>
                      <a:cubicBezTo>
                        <a:pt x="5298" y="1666"/>
                        <a:pt x="5173" y="1700"/>
                        <a:pt x="5026" y="1723"/>
                      </a:cubicBezTo>
                      <a:lnTo>
                        <a:pt x="4628" y="1791"/>
                      </a:lnTo>
                      <a:lnTo>
                        <a:pt x="4230" y="1859"/>
                      </a:lnTo>
                      <a:cubicBezTo>
                        <a:pt x="4093" y="1882"/>
                        <a:pt x="3968" y="1904"/>
                        <a:pt x="3820" y="1916"/>
                      </a:cubicBezTo>
                      <a:lnTo>
                        <a:pt x="3423" y="1984"/>
                      </a:lnTo>
                      <a:cubicBezTo>
                        <a:pt x="3286" y="1995"/>
                        <a:pt x="3150" y="2018"/>
                        <a:pt x="3013" y="2029"/>
                      </a:cubicBezTo>
                      <a:cubicBezTo>
                        <a:pt x="2740" y="2064"/>
                        <a:pt x="2468" y="2086"/>
                        <a:pt x="2195" y="2120"/>
                      </a:cubicBezTo>
                      <a:cubicBezTo>
                        <a:pt x="2058" y="2132"/>
                        <a:pt x="1933" y="2166"/>
                        <a:pt x="1785" y="2166"/>
                      </a:cubicBezTo>
                      <a:lnTo>
                        <a:pt x="1376" y="2189"/>
                      </a:lnTo>
                      <a:cubicBezTo>
                        <a:pt x="1103" y="2200"/>
                        <a:pt x="830" y="2223"/>
                        <a:pt x="558" y="2245"/>
                      </a:cubicBezTo>
                      <a:cubicBezTo>
                        <a:pt x="830" y="2280"/>
                        <a:pt x="1103" y="2302"/>
                        <a:pt x="1376" y="2325"/>
                      </a:cubicBezTo>
                      <a:lnTo>
                        <a:pt x="1797" y="2348"/>
                      </a:lnTo>
                      <a:cubicBezTo>
                        <a:pt x="1933" y="2359"/>
                        <a:pt x="2070" y="2359"/>
                        <a:pt x="2206" y="2359"/>
                      </a:cubicBezTo>
                      <a:lnTo>
                        <a:pt x="3036" y="2359"/>
                      </a:lnTo>
                      <a:cubicBezTo>
                        <a:pt x="3172" y="2359"/>
                        <a:pt x="3309" y="2348"/>
                        <a:pt x="3457" y="2336"/>
                      </a:cubicBezTo>
                      <a:lnTo>
                        <a:pt x="3855" y="2314"/>
                      </a:lnTo>
                      <a:cubicBezTo>
                        <a:pt x="3991" y="2302"/>
                        <a:pt x="4139" y="2302"/>
                        <a:pt x="4275" y="2291"/>
                      </a:cubicBezTo>
                      <a:cubicBezTo>
                        <a:pt x="4412" y="2268"/>
                        <a:pt x="4548" y="2257"/>
                        <a:pt x="4684" y="2234"/>
                      </a:cubicBezTo>
                      <a:lnTo>
                        <a:pt x="5105" y="2177"/>
                      </a:lnTo>
                      <a:cubicBezTo>
                        <a:pt x="5242" y="2166"/>
                        <a:pt x="5367" y="2132"/>
                        <a:pt x="5514" y="2120"/>
                      </a:cubicBezTo>
                      <a:lnTo>
                        <a:pt x="5924" y="2041"/>
                      </a:lnTo>
                      <a:cubicBezTo>
                        <a:pt x="6060" y="2018"/>
                        <a:pt x="6197" y="1984"/>
                        <a:pt x="6333" y="1961"/>
                      </a:cubicBezTo>
                      <a:cubicBezTo>
                        <a:pt x="6469" y="1927"/>
                        <a:pt x="6594" y="1904"/>
                        <a:pt x="6731" y="1859"/>
                      </a:cubicBezTo>
                      <a:cubicBezTo>
                        <a:pt x="6867" y="1825"/>
                        <a:pt x="7004" y="1802"/>
                        <a:pt x="7140" y="1757"/>
                      </a:cubicBezTo>
                      <a:lnTo>
                        <a:pt x="7834" y="1552"/>
                      </a:lnTo>
                      <a:lnTo>
                        <a:pt x="7174" y="1279"/>
                      </a:lnTo>
                      <a:cubicBezTo>
                        <a:pt x="7026" y="1222"/>
                        <a:pt x="6890" y="1154"/>
                        <a:pt x="6742" y="1097"/>
                      </a:cubicBezTo>
                      <a:cubicBezTo>
                        <a:pt x="6606" y="1040"/>
                        <a:pt x="6458" y="984"/>
                        <a:pt x="6322" y="927"/>
                      </a:cubicBezTo>
                      <a:lnTo>
                        <a:pt x="5890" y="779"/>
                      </a:lnTo>
                      <a:cubicBezTo>
                        <a:pt x="5730" y="733"/>
                        <a:pt x="5594" y="677"/>
                        <a:pt x="5446" y="631"/>
                      </a:cubicBezTo>
                      <a:lnTo>
                        <a:pt x="5003" y="506"/>
                      </a:lnTo>
                      <a:cubicBezTo>
                        <a:pt x="4855" y="461"/>
                        <a:pt x="4707" y="426"/>
                        <a:pt x="4559" y="381"/>
                      </a:cubicBezTo>
                      <a:cubicBezTo>
                        <a:pt x="4412" y="347"/>
                        <a:pt x="4264" y="313"/>
                        <a:pt x="4116" y="279"/>
                      </a:cubicBezTo>
                      <a:cubicBezTo>
                        <a:pt x="3957" y="245"/>
                        <a:pt x="3809" y="222"/>
                        <a:pt x="3661" y="188"/>
                      </a:cubicBezTo>
                      <a:cubicBezTo>
                        <a:pt x="3513" y="154"/>
                        <a:pt x="3354" y="142"/>
                        <a:pt x="3206" y="119"/>
                      </a:cubicBezTo>
                      <a:cubicBezTo>
                        <a:pt x="3047" y="97"/>
                        <a:pt x="2900" y="74"/>
                        <a:pt x="2740" y="63"/>
                      </a:cubicBezTo>
                      <a:cubicBezTo>
                        <a:pt x="2593" y="51"/>
                        <a:pt x="2445" y="29"/>
                        <a:pt x="2286" y="17"/>
                      </a:cubicBezTo>
                      <a:cubicBezTo>
                        <a:pt x="2138" y="17"/>
                        <a:pt x="1979" y="6"/>
                        <a:pt x="1831" y="6"/>
                      </a:cubicBezTo>
                      <a:cubicBezTo>
                        <a:pt x="1725" y="6"/>
                        <a:pt x="1624" y="1"/>
                        <a:pt x="1521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1" name="Google Shape;959;p31">
                  <a:extLst>
                    <a:ext uri="{FF2B5EF4-FFF2-40B4-BE49-F238E27FC236}">
                      <a16:creationId xmlns:a16="http://schemas.microsoft.com/office/drawing/2014/main" id="{DC540242-3551-7832-C4D9-BF894E9906E1}"/>
                    </a:ext>
                  </a:extLst>
                </p:cNvPr>
                <p:cNvSpPr/>
                <p:nvPr/>
              </p:nvSpPr>
              <p:spPr>
                <a:xfrm>
                  <a:off x="5755456" y="3163677"/>
                  <a:ext cx="179937" cy="24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3" h="8699" extrusionOk="0">
                      <a:moveTo>
                        <a:pt x="5310" y="1"/>
                      </a:moveTo>
                      <a:cubicBezTo>
                        <a:pt x="5310" y="1"/>
                        <a:pt x="694" y="297"/>
                        <a:pt x="1" y="7050"/>
                      </a:cubicBezTo>
                      <a:lnTo>
                        <a:pt x="1604" y="7027"/>
                      </a:lnTo>
                      <a:lnTo>
                        <a:pt x="1888" y="8698"/>
                      </a:lnTo>
                      <a:cubicBezTo>
                        <a:pt x="1888" y="8698"/>
                        <a:pt x="5163" y="8050"/>
                        <a:pt x="6493" y="922"/>
                      </a:cubicBezTo>
                      <a:lnTo>
                        <a:pt x="531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2" name="Google Shape;960;p31">
                  <a:extLst>
                    <a:ext uri="{FF2B5EF4-FFF2-40B4-BE49-F238E27FC236}">
                      <a16:creationId xmlns:a16="http://schemas.microsoft.com/office/drawing/2014/main" id="{8895A04D-549F-E94C-5353-24A2BCA20C86}"/>
                    </a:ext>
                  </a:extLst>
                </p:cNvPr>
                <p:cNvSpPr/>
                <p:nvPr/>
              </p:nvSpPr>
              <p:spPr>
                <a:xfrm>
                  <a:off x="5784775" y="3157692"/>
                  <a:ext cx="146516" cy="18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7" h="6573" extrusionOk="0">
                      <a:moveTo>
                        <a:pt x="5287" y="1"/>
                      </a:moveTo>
                      <a:lnTo>
                        <a:pt x="4707" y="422"/>
                      </a:lnTo>
                      <a:cubicBezTo>
                        <a:pt x="4582" y="513"/>
                        <a:pt x="4446" y="603"/>
                        <a:pt x="4332" y="694"/>
                      </a:cubicBezTo>
                      <a:cubicBezTo>
                        <a:pt x="4207" y="785"/>
                        <a:pt x="4082" y="876"/>
                        <a:pt x="3957" y="967"/>
                      </a:cubicBezTo>
                      <a:lnTo>
                        <a:pt x="3604" y="1252"/>
                      </a:lnTo>
                      <a:cubicBezTo>
                        <a:pt x="3479" y="1354"/>
                        <a:pt x="3354" y="1445"/>
                        <a:pt x="3240" y="1547"/>
                      </a:cubicBezTo>
                      <a:lnTo>
                        <a:pt x="2899" y="1854"/>
                      </a:lnTo>
                      <a:cubicBezTo>
                        <a:pt x="2786" y="1956"/>
                        <a:pt x="2672" y="2059"/>
                        <a:pt x="2570" y="2172"/>
                      </a:cubicBezTo>
                      <a:cubicBezTo>
                        <a:pt x="2456" y="2275"/>
                        <a:pt x="2342" y="2388"/>
                        <a:pt x="2240" y="2491"/>
                      </a:cubicBezTo>
                      <a:cubicBezTo>
                        <a:pt x="2138" y="2604"/>
                        <a:pt x="2035" y="2718"/>
                        <a:pt x="1922" y="2832"/>
                      </a:cubicBezTo>
                      <a:cubicBezTo>
                        <a:pt x="1819" y="2946"/>
                        <a:pt x="1717" y="3071"/>
                        <a:pt x="1626" y="3184"/>
                      </a:cubicBezTo>
                      <a:cubicBezTo>
                        <a:pt x="1535" y="3298"/>
                        <a:pt x="1433" y="3412"/>
                        <a:pt x="1342" y="3537"/>
                      </a:cubicBezTo>
                      <a:cubicBezTo>
                        <a:pt x="1251" y="3662"/>
                        <a:pt x="1149" y="3787"/>
                        <a:pt x="1069" y="3912"/>
                      </a:cubicBezTo>
                      <a:cubicBezTo>
                        <a:pt x="978" y="4037"/>
                        <a:pt x="887" y="4162"/>
                        <a:pt x="807" y="4287"/>
                      </a:cubicBezTo>
                      <a:cubicBezTo>
                        <a:pt x="728" y="4423"/>
                        <a:pt x="648" y="4549"/>
                        <a:pt x="569" y="4685"/>
                      </a:cubicBezTo>
                      <a:cubicBezTo>
                        <a:pt x="489" y="4821"/>
                        <a:pt x="421" y="4946"/>
                        <a:pt x="353" y="5094"/>
                      </a:cubicBezTo>
                      <a:cubicBezTo>
                        <a:pt x="205" y="5367"/>
                        <a:pt x="91" y="5651"/>
                        <a:pt x="0" y="5947"/>
                      </a:cubicBezTo>
                      <a:cubicBezTo>
                        <a:pt x="68" y="5811"/>
                        <a:pt x="137" y="5685"/>
                        <a:pt x="216" y="5560"/>
                      </a:cubicBezTo>
                      <a:cubicBezTo>
                        <a:pt x="296" y="5424"/>
                        <a:pt x="387" y="5299"/>
                        <a:pt x="466" y="5174"/>
                      </a:cubicBezTo>
                      <a:cubicBezTo>
                        <a:pt x="557" y="5049"/>
                        <a:pt x="637" y="4935"/>
                        <a:pt x="728" y="4810"/>
                      </a:cubicBezTo>
                      <a:cubicBezTo>
                        <a:pt x="819" y="4685"/>
                        <a:pt x="933" y="4571"/>
                        <a:pt x="1012" y="4458"/>
                      </a:cubicBezTo>
                      <a:cubicBezTo>
                        <a:pt x="1103" y="4344"/>
                        <a:pt x="1205" y="4230"/>
                        <a:pt x="1296" y="4117"/>
                      </a:cubicBezTo>
                      <a:cubicBezTo>
                        <a:pt x="1399" y="3991"/>
                        <a:pt x="1501" y="3889"/>
                        <a:pt x="1603" y="3775"/>
                      </a:cubicBezTo>
                      <a:cubicBezTo>
                        <a:pt x="1694" y="3662"/>
                        <a:pt x="1808" y="3559"/>
                        <a:pt x="1910" y="3446"/>
                      </a:cubicBezTo>
                      <a:cubicBezTo>
                        <a:pt x="2013" y="3343"/>
                        <a:pt x="2115" y="3230"/>
                        <a:pt x="2229" y="3127"/>
                      </a:cubicBezTo>
                      <a:cubicBezTo>
                        <a:pt x="2331" y="3025"/>
                        <a:pt x="2445" y="2923"/>
                        <a:pt x="2547" y="2820"/>
                      </a:cubicBezTo>
                      <a:cubicBezTo>
                        <a:pt x="2649" y="2718"/>
                        <a:pt x="2763" y="2616"/>
                        <a:pt x="2877" y="2513"/>
                      </a:cubicBezTo>
                      <a:cubicBezTo>
                        <a:pt x="2990" y="2423"/>
                        <a:pt x="3104" y="2320"/>
                        <a:pt x="3218" y="2218"/>
                      </a:cubicBezTo>
                      <a:lnTo>
                        <a:pt x="3559" y="1934"/>
                      </a:lnTo>
                      <a:cubicBezTo>
                        <a:pt x="3672" y="1831"/>
                        <a:pt x="3798" y="1740"/>
                        <a:pt x="3911" y="1649"/>
                      </a:cubicBezTo>
                      <a:lnTo>
                        <a:pt x="4264" y="1365"/>
                      </a:lnTo>
                      <a:cubicBezTo>
                        <a:pt x="4306" y="1339"/>
                        <a:pt x="4346" y="1311"/>
                        <a:pt x="4386" y="1282"/>
                      </a:cubicBezTo>
                      <a:lnTo>
                        <a:pt x="4386" y="1282"/>
                      </a:lnTo>
                      <a:cubicBezTo>
                        <a:pt x="4380" y="1302"/>
                        <a:pt x="4373" y="1322"/>
                        <a:pt x="4366" y="1342"/>
                      </a:cubicBezTo>
                      <a:cubicBezTo>
                        <a:pt x="4321" y="1468"/>
                        <a:pt x="4286" y="1593"/>
                        <a:pt x="4230" y="1718"/>
                      </a:cubicBezTo>
                      <a:lnTo>
                        <a:pt x="4093" y="2104"/>
                      </a:lnTo>
                      <a:cubicBezTo>
                        <a:pt x="4036" y="2229"/>
                        <a:pt x="4002" y="2366"/>
                        <a:pt x="3945" y="2491"/>
                      </a:cubicBezTo>
                      <a:lnTo>
                        <a:pt x="3798" y="2866"/>
                      </a:lnTo>
                      <a:cubicBezTo>
                        <a:pt x="3752" y="2991"/>
                        <a:pt x="3707" y="3116"/>
                        <a:pt x="3650" y="3241"/>
                      </a:cubicBezTo>
                      <a:cubicBezTo>
                        <a:pt x="3604" y="3366"/>
                        <a:pt x="3547" y="3491"/>
                        <a:pt x="3491" y="3616"/>
                      </a:cubicBezTo>
                      <a:lnTo>
                        <a:pt x="3331" y="3991"/>
                      </a:lnTo>
                      <a:cubicBezTo>
                        <a:pt x="3263" y="4117"/>
                        <a:pt x="3218" y="4242"/>
                        <a:pt x="3161" y="4367"/>
                      </a:cubicBezTo>
                      <a:cubicBezTo>
                        <a:pt x="3047" y="4617"/>
                        <a:pt x="2922" y="4856"/>
                        <a:pt x="2808" y="5106"/>
                      </a:cubicBezTo>
                      <a:cubicBezTo>
                        <a:pt x="2740" y="5231"/>
                        <a:pt x="2695" y="5356"/>
                        <a:pt x="2627" y="5469"/>
                      </a:cubicBezTo>
                      <a:lnTo>
                        <a:pt x="2433" y="5833"/>
                      </a:lnTo>
                      <a:cubicBezTo>
                        <a:pt x="2308" y="6072"/>
                        <a:pt x="2172" y="6322"/>
                        <a:pt x="2058" y="6572"/>
                      </a:cubicBezTo>
                      <a:cubicBezTo>
                        <a:pt x="2217" y="6345"/>
                        <a:pt x="2388" y="6129"/>
                        <a:pt x="2547" y="5901"/>
                      </a:cubicBezTo>
                      <a:lnTo>
                        <a:pt x="2786" y="5572"/>
                      </a:lnTo>
                      <a:cubicBezTo>
                        <a:pt x="2877" y="5458"/>
                        <a:pt x="2945" y="5344"/>
                        <a:pt x="3013" y="5219"/>
                      </a:cubicBezTo>
                      <a:cubicBezTo>
                        <a:pt x="3161" y="4981"/>
                        <a:pt x="3297" y="4742"/>
                        <a:pt x="3445" y="4514"/>
                      </a:cubicBezTo>
                      <a:cubicBezTo>
                        <a:pt x="3513" y="4389"/>
                        <a:pt x="3582" y="4276"/>
                        <a:pt x="3638" y="4151"/>
                      </a:cubicBezTo>
                      <a:lnTo>
                        <a:pt x="3832" y="3787"/>
                      </a:lnTo>
                      <a:cubicBezTo>
                        <a:pt x="3900" y="3662"/>
                        <a:pt x="3968" y="3537"/>
                        <a:pt x="4025" y="3412"/>
                      </a:cubicBezTo>
                      <a:cubicBezTo>
                        <a:pt x="4082" y="3287"/>
                        <a:pt x="4150" y="3162"/>
                        <a:pt x="4195" y="3036"/>
                      </a:cubicBezTo>
                      <a:lnTo>
                        <a:pt x="4377" y="2661"/>
                      </a:lnTo>
                      <a:cubicBezTo>
                        <a:pt x="4434" y="2536"/>
                        <a:pt x="4480" y="2400"/>
                        <a:pt x="4537" y="2275"/>
                      </a:cubicBezTo>
                      <a:lnTo>
                        <a:pt x="4684" y="1888"/>
                      </a:lnTo>
                      <a:cubicBezTo>
                        <a:pt x="4741" y="1763"/>
                        <a:pt x="4775" y="1627"/>
                        <a:pt x="4832" y="1490"/>
                      </a:cubicBezTo>
                      <a:cubicBezTo>
                        <a:pt x="4878" y="1365"/>
                        <a:pt x="4934" y="1229"/>
                        <a:pt x="4969" y="1104"/>
                      </a:cubicBezTo>
                      <a:cubicBezTo>
                        <a:pt x="5014" y="967"/>
                        <a:pt x="5060" y="831"/>
                        <a:pt x="5094" y="694"/>
                      </a:cubicBezTo>
                      <a:lnTo>
                        <a:pt x="5287" y="1"/>
                      </a:ln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3" name="Google Shape;961;p31">
                  <a:extLst>
                    <a:ext uri="{FF2B5EF4-FFF2-40B4-BE49-F238E27FC236}">
                      <a16:creationId xmlns:a16="http://schemas.microsoft.com/office/drawing/2014/main" id="{C968810C-886B-1CDE-E415-1AF87ED0EF76}"/>
                    </a:ext>
                  </a:extLst>
                </p:cNvPr>
                <p:cNvSpPr/>
                <p:nvPr/>
              </p:nvSpPr>
              <p:spPr>
                <a:xfrm>
                  <a:off x="5886534" y="3169358"/>
                  <a:ext cx="247667" cy="238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8596" extrusionOk="0">
                      <a:moveTo>
                        <a:pt x="3241" y="1"/>
                      </a:moveTo>
                      <a:lnTo>
                        <a:pt x="1876" y="615"/>
                      </a:lnTo>
                      <a:cubicBezTo>
                        <a:pt x="1876" y="615"/>
                        <a:pt x="0" y="4844"/>
                        <a:pt x="5651" y="8596"/>
                      </a:cubicBezTo>
                      <a:lnTo>
                        <a:pt x="6379" y="7163"/>
                      </a:lnTo>
                      <a:lnTo>
                        <a:pt x="7982" y="7697"/>
                      </a:lnTo>
                      <a:cubicBezTo>
                        <a:pt x="7982" y="7697"/>
                        <a:pt x="8937" y="4480"/>
                        <a:pt x="32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4" name="Google Shape;962;p31">
                  <a:extLst>
                    <a:ext uri="{FF2B5EF4-FFF2-40B4-BE49-F238E27FC236}">
                      <a16:creationId xmlns:a16="http://schemas.microsoft.com/office/drawing/2014/main" id="{AD13EE2E-4516-5923-AEFB-4FFED0C87145}"/>
                    </a:ext>
                  </a:extLst>
                </p:cNvPr>
                <p:cNvSpPr/>
                <p:nvPr/>
              </p:nvSpPr>
              <p:spPr>
                <a:xfrm>
                  <a:off x="5946392" y="3158329"/>
                  <a:ext cx="119441" cy="206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0" h="7437" extrusionOk="0">
                      <a:moveTo>
                        <a:pt x="1" y="1"/>
                      </a:moveTo>
                      <a:lnTo>
                        <a:pt x="103" y="706"/>
                      </a:lnTo>
                      <a:cubicBezTo>
                        <a:pt x="126" y="865"/>
                        <a:pt x="148" y="1013"/>
                        <a:pt x="171" y="1160"/>
                      </a:cubicBezTo>
                      <a:cubicBezTo>
                        <a:pt x="194" y="1319"/>
                        <a:pt x="217" y="1467"/>
                        <a:pt x="239" y="1615"/>
                      </a:cubicBezTo>
                      <a:lnTo>
                        <a:pt x="330" y="2070"/>
                      </a:lnTo>
                      <a:cubicBezTo>
                        <a:pt x="364" y="2218"/>
                        <a:pt x="387" y="2377"/>
                        <a:pt x="421" y="2525"/>
                      </a:cubicBezTo>
                      <a:lnTo>
                        <a:pt x="535" y="2968"/>
                      </a:lnTo>
                      <a:cubicBezTo>
                        <a:pt x="569" y="3116"/>
                        <a:pt x="615" y="3264"/>
                        <a:pt x="660" y="3411"/>
                      </a:cubicBezTo>
                      <a:cubicBezTo>
                        <a:pt x="717" y="3559"/>
                        <a:pt x="751" y="3707"/>
                        <a:pt x="808" y="3855"/>
                      </a:cubicBezTo>
                      <a:cubicBezTo>
                        <a:pt x="853" y="4003"/>
                        <a:pt x="910" y="4150"/>
                        <a:pt x="956" y="4287"/>
                      </a:cubicBezTo>
                      <a:cubicBezTo>
                        <a:pt x="1012" y="4435"/>
                        <a:pt x="1069" y="4571"/>
                        <a:pt x="1126" y="4719"/>
                      </a:cubicBezTo>
                      <a:cubicBezTo>
                        <a:pt x="1183" y="4855"/>
                        <a:pt x="1251" y="5003"/>
                        <a:pt x="1308" y="5139"/>
                      </a:cubicBezTo>
                      <a:cubicBezTo>
                        <a:pt x="1376" y="5276"/>
                        <a:pt x="1433" y="5412"/>
                        <a:pt x="1513" y="5549"/>
                      </a:cubicBezTo>
                      <a:cubicBezTo>
                        <a:pt x="1592" y="5685"/>
                        <a:pt x="1649" y="5833"/>
                        <a:pt x="1729" y="5958"/>
                      </a:cubicBezTo>
                      <a:cubicBezTo>
                        <a:pt x="1808" y="6094"/>
                        <a:pt x="1888" y="6231"/>
                        <a:pt x="1967" y="6356"/>
                      </a:cubicBezTo>
                      <a:cubicBezTo>
                        <a:pt x="2047" y="6481"/>
                        <a:pt x="2127" y="6617"/>
                        <a:pt x="2229" y="6743"/>
                      </a:cubicBezTo>
                      <a:cubicBezTo>
                        <a:pt x="2399" y="6993"/>
                        <a:pt x="2593" y="7220"/>
                        <a:pt x="2809" y="7436"/>
                      </a:cubicBezTo>
                      <a:cubicBezTo>
                        <a:pt x="2729" y="7322"/>
                        <a:pt x="2638" y="7186"/>
                        <a:pt x="2559" y="7049"/>
                      </a:cubicBezTo>
                      <a:cubicBezTo>
                        <a:pt x="2479" y="6924"/>
                        <a:pt x="2411" y="6788"/>
                        <a:pt x="2343" y="6663"/>
                      </a:cubicBezTo>
                      <a:cubicBezTo>
                        <a:pt x="2274" y="6527"/>
                        <a:pt x="2206" y="6379"/>
                        <a:pt x="2138" y="6254"/>
                      </a:cubicBezTo>
                      <a:cubicBezTo>
                        <a:pt x="2070" y="6129"/>
                        <a:pt x="2013" y="5969"/>
                        <a:pt x="1956" y="5844"/>
                      </a:cubicBezTo>
                      <a:cubicBezTo>
                        <a:pt x="1888" y="5708"/>
                        <a:pt x="1842" y="5572"/>
                        <a:pt x="1786" y="5424"/>
                      </a:cubicBezTo>
                      <a:cubicBezTo>
                        <a:pt x="1717" y="5287"/>
                        <a:pt x="1672" y="5139"/>
                        <a:pt x="1626" y="5003"/>
                      </a:cubicBezTo>
                      <a:cubicBezTo>
                        <a:pt x="1581" y="4855"/>
                        <a:pt x="1535" y="4719"/>
                        <a:pt x="1479" y="4571"/>
                      </a:cubicBezTo>
                      <a:cubicBezTo>
                        <a:pt x="1433" y="4435"/>
                        <a:pt x="1376" y="4287"/>
                        <a:pt x="1342" y="4150"/>
                      </a:cubicBezTo>
                      <a:cubicBezTo>
                        <a:pt x="1297" y="4003"/>
                        <a:pt x="1263" y="3866"/>
                        <a:pt x="1217" y="3718"/>
                      </a:cubicBezTo>
                      <a:cubicBezTo>
                        <a:pt x="1172" y="3582"/>
                        <a:pt x="1138" y="3445"/>
                        <a:pt x="1103" y="3286"/>
                      </a:cubicBezTo>
                      <a:cubicBezTo>
                        <a:pt x="1069" y="3139"/>
                        <a:pt x="1024" y="2991"/>
                        <a:pt x="1001" y="2854"/>
                      </a:cubicBezTo>
                      <a:lnTo>
                        <a:pt x="910" y="2411"/>
                      </a:lnTo>
                      <a:cubicBezTo>
                        <a:pt x="865" y="2274"/>
                        <a:pt x="842" y="2115"/>
                        <a:pt x="819" y="1968"/>
                      </a:cubicBezTo>
                      <a:lnTo>
                        <a:pt x="740" y="1535"/>
                      </a:lnTo>
                      <a:cubicBezTo>
                        <a:pt x="733" y="1491"/>
                        <a:pt x="726" y="1446"/>
                        <a:pt x="719" y="1401"/>
                      </a:cubicBezTo>
                      <a:lnTo>
                        <a:pt x="719" y="1401"/>
                      </a:lnTo>
                      <a:cubicBezTo>
                        <a:pt x="730" y="1412"/>
                        <a:pt x="740" y="1422"/>
                        <a:pt x="751" y="1433"/>
                      </a:cubicBezTo>
                      <a:cubicBezTo>
                        <a:pt x="853" y="1524"/>
                        <a:pt x="944" y="1626"/>
                        <a:pt x="1035" y="1729"/>
                      </a:cubicBezTo>
                      <a:lnTo>
                        <a:pt x="1308" y="2024"/>
                      </a:lnTo>
                      <a:cubicBezTo>
                        <a:pt x="1399" y="2127"/>
                        <a:pt x="1501" y="2218"/>
                        <a:pt x="1581" y="2331"/>
                      </a:cubicBezTo>
                      <a:lnTo>
                        <a:pt x="1854" y="2638"/>
                      </a:lnTo>
                      <a:cubicBezTo>
                        <a:pt x="1933" y="2741"/>
                        <a:pt x="2024" y="2843"/>
                        <a:pt x="2115" y="2945"/>
                      </a:cubicBezTo>
                      <a:cubicBezTo>
                        <a:pt x="2206" y="3048"/>
                        <a:pt x="2286" y="3161"/>
                        <a:pt x="2377" y="3264"/>
                      </a:cubicBezTo>
                      <a:lnTo>
                        <a:pt x="2627" y="3582"/>
                      </a:lnTo>
                      <a:cubicBezTo>
                        <a:pt x="2706" y="3696"/>
                        <a:pt x="2797" y="3787"/>
                        <a:pt x="2877" y="3900"/>
                      </a:cubicBezTo>
                      <a:cubicBezTo>
                        <a:pt x="3048" y="4116"/>
                        <a:pt x="3207" y="4344"/>
                        <a:pt x="3366" y="4560"/>
                      </a:cubicBezTo>
                      <a:cubicBezTo>
                        <a:pt x="3445" y="4673"/>
                        <a:pt x="3536" y="4776"/>
                        <a:pt x="3616" y="4889"/>
                      </a:cubicBezTo>
                      <a:lnTo>
                        <a:pt x="3843" y="5230"/>
                      </a:lnTo>
                      <a:cubicBezTo>
                        <a:pt x="3991" y="5458"/>
                        <a:pt x="4150" y="5685"/>
                        <a:pt x="4309" y="5913"/>
                      </a:cubicBezTo>
                      <a:cubicBezTo>
                        <a:pt x="4196" y="5662"/>
                        <a:pt x="4082" y="5412"/>
                        <a:pt x="3957" y="5162"/>
                      </a:cubicBezTo>
                      <a:lnTo>
                        <a:pt x="3775" y="4787"/>
                      </a:lnTo>
                      <a:cubicBezTo>
                        <a:pt x="3718" y="4662"/>
                        <a:pt x="3639" y="4548"/>
                        <a:pt x="3570" y="4435"/>
                      </a:cubicBezTo>
                      <a:cubicBezTo>
                        <a:pt x="3434" y="4196"/>
                        <a:pt x="3286" y="3957"/>
                        <a:pt x="3150" y="3718"/>
                      </a:cubicBezTo>
                      <a:cubicBezTo>
                        <a:pt x="3082" y="3605"/>
                        <a:pt x="2991" y="3491"/>
                        <a:pt x="2922" y="3377"/>
                      </a:cubicBezTo>
                      <a:lnTo>
                        <a:pt x="2684" y="3036"/>
                      </a:lnTo>
                      <a:cubicBezTo>
                        <a:pt x="2604" y="2923"/>
                        <a:pt x="2525" y="2797"/>
                        <a:pt x="2445" y="2695"/>
                      </a:cubicBezTo>
                      <a:cubicBezTo>
                        <a:pt x="2365" y="2581"/>
                        <a:pt x="2274" y="2468"/>
                        <a:pt x="2195" y="2365"/>
                      </a:cubicBezTo>
                      <a:lnTo>
                        <a:pt x="1933" y="2036"/>
                      </a:lnTo>
                      <a:cubicBezTo>
                        <a:pt x="1854" y="1922"/>
                        <a:pt x="1763" y="1820"/>
                        <a:pt x="1672" y="1717"/>
                      </a:cubicBezTo>
                      <a:lnTo>
                        <a:pt x="1399" y="1399"/>
                      </a:lnTo>
                      <a:cubicBezTo>
                        <a:pt x="1308" y="1297"/>
                        <a:pt x="1206" y="1194"/>
                        <a:pt x="1115" y="1092"/>
                      </a:cubicBezTo>
                      <a:cubicBezTo>
                        <a:pt x="1024" y="990"/>
                        <a:pt x="933" y="887"/>
                        <a:pt x="831" y="785"/>
                      </a:cubicBezTo>
                      <a:cubicBezTo>
                        <a:pt x="740" y="694"/>
                        <a:pt x="637" y="592"/>
                        <a:pt x="535" y="49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5" name="Google Shape;963;p31">
                  <a:extLst>
                    <a:ext uri="{FF2B5EF4-FFF2-40B4-BE49-F238E27FC236}">
                      <a16:creationId xmlns:a16="http://schemas.microsoft.com/office/drawing/2014/main" id="{3E7327EA-BDD9-E9EF-F66C-E01384BF7186}"/>
                    </a:ext>
                  </a:extLst>
                </p:cNvPr>
                <p:cNvSpPr/>
                <p:nvPr/>
              </p:nvSpPr>
              <p:spPr>
                <a:xfrm>
                  <a:off x="5965291" y="3089769"/>
                  <a:ext cx="256174" cy="12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4" h="4618" extrusionOk="0">
                      <a:moveTo>
                        <a:pt x="5563" y="0"/>
                      </a:moveTo>
                      <a:cubicBezTo>
                        <a:pt x="4226" y="0"/>
                        <a:pt x="2468" y="275"/>
                        <a:pt x="205" y="1099"/>
                      </a:cubicBezTo>
                      <a:lnTo>
                        <a:pt x="1" y="2588"/>
                      </a:lnTo>
                      <a:cubicBezTo>
                        <a:pt x="1" y="2588"/>
                        <a:pt x="1390" y="4618"/>
                        <a:pt x="4529" y="4618"/>
                      </a:cubicBezTo>
                      <a:cubicBezTo>
                        <a:pt x="5697" y="4618"/>
                        <a:pt x="7107" y="4337"/>
                        <a:pt x="8778" y="3566"/>
                      </a:cubicBezTo>
                      <a:lnTo>
                        <a:pt x="7948" y="2202"/>
                      </a:lnTo>
                      <a:lnTo>
                        <a:pt x="9244" y="1110"/>
                      </a:lnTo>
                      <a:cubicBezTo>
                        <a:pt x="9244" y="1110"/>
                        <a:pt x="8250" y="0"/>
                        <a:pt x="55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6" name="Google Shape;964;p31">
                  <a:extLst>
                    <a:ext uri="{FF2B5EF4-FFF2-40B4-BE49-F238E27FC236}">
                      <a16:creationId xmlns:a16="http://schemas.microsoft.com/office/drawing/2014/main" id="{4C944B70-3DC6-9D47-A2B7-3A4E75930D59}"/>
                    </a:ext>
                  </a:extLst>
                </p:cNvPr>
                <p:cNvSpPr/>
                <p:nvPr/>
              </p:nvSpPr>
              <p:spPr>
                <a:xfrm>
                  <a:off x="5946087" y="3119892"/>
                  <a:ext cx="216157" cy="6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" h="2394" extrusionOk="0">
                      <a:moveTo>
                        <a:pt x="4821" y="1"/>
                      </a:moveTo>
                      <a:cubicBezTo>
                        <a:pt x="4684" y="1"/>
                        <a:pt x="4548" y="12"/>
                        <a:pt x="4400" y="12"/>
                      </a:cubicBezTo>
                      <a:lnTo>
                        <a:pt x="3991" y="35"/>
                      </a:lnTo>
                      <a:cubicBezTo>
                        <a:pt x="3854" y="46"/>
                        <a:pt x="3707" y="46"/>
                        <a:pt x="3570" y="58"/>
                      </a:cubicBezTo>
                      <a:cubicBezTo>
                        <a:pt x="3434" y="69"/>
                        <a:pt x="3297" y="80"/>
                        <a:pt x="3161" y="103"/>
                      </a:cubicBezTo>
                      <a:lnTo>
                        <a:pt x="2752" y="148"/>
                      </a:lnTo>
                      <a:cubicBezTo>
                        <a:pt x="2604" y="160"/>
                        <a:pt x="2479" y="183"/>
                        <a:pt x="2331" y="205"/>
                      </a:cubicBezTo>
                      <a:lnTo>
                        <a:pt x="1922" y="262"/>
                      </a:lnTo>
                      <a:cubicBezTo>
                        <a:pt x="1785" y="285"/>
                        <a:pt x="1649" y="319"/>
                        <a:pt x="1512" y="342"/>
                      </a:cubicBezTo>
                      <a:cubicBezTo>
                        <a:pt x="1376" y="376"/>
                        <a:pt x="1239" y="399"/>
                        <a:pt x="1103" y="433"/>
                      </a:cubicBezTo>
                      <a:cubicBezTo>
                        <a:pt x="967" y="467"/>
                        <a:pt x="830" y="490"/>
                        <a:pt x="694" y="535"/>
                      </a:cubicBezTo>
                      <a:lnTo>
                        <a:pt x="0" y="717"/>
                      </a:lnTo>
                      <a:lnTo>
                        <a:pt x="660" y="1001"/>
                      </a:lnTo>
                      <a:cubicBezTo>
                        <a:pt x="796" y="1069"/>
                        <a:pt x="944" y="1126"/>
                        <a:pt x="1080" y="1183"/>
                      </a:cubicBezTo>
                      <a:cubicBezTo>
                        <a:pt x="1228" y="1251"/>
                        <a:pt x="1365" y="1308"/>
                        <a:pt x="1512" y="1365"/>
                      </a:cubicBezTo>
                      <a:lnTo>
                        <a:pt x="1933" y="1524"/>
                      </a:lnTo>
                      <a:cubicBezTo>
                        <a:pt x="2081" y="1581"/>
                        <a:pt x="2217" y="1638"/>
                        <a:pt x="2365" y="1683"/>
                      </a:cubicBezTo>
                      <a:lnTo>
                        <a:pt x="2797" y="1831"/>
                      </a:lnTo>
                      <a:cubicBezTo>
                        <a:pt x="2945" y="1877"/>
                        <a:pt x="3093" y="1911"/>
                        <a:pt x="3240" y="1956"/>
                      </a:cubicBezTo>
                      <a:cubicBezTo>
                        <a:pt x="3388" y="1990"/>
                        <a:pt x="3536" y="2036"/>
                        <a:pt x="3695" y="2070"/>
                      </a:cubicBezTo>
                      <a:cubicBezTo>
                        <a:pt x="3843" y="2104"/>
                        <a:pt x="3991" y="2127"/>
                        <a:pt x="4139" y="2172"/>
                      </a:cubicBezTo>
                      <a:cubicBezTo>
                        <a:pt x="4286" y="2206"/>
                        <a:pt x="4446" y="2218"/>
                        <a:pt x="4593" y="2252"/>
                      </a:cubicBezTo>
                      <a:cubicBezTo>
                        <a:pt x="4741" y="2274"/>
                        <a:pt x="4900" y="2297"/>
                        <a:pt x="5048" y="2320"/>
                      </a:cubicBezTo>
                      <a:cubicBezTo>
                        <a:pt x="5207" y="2331"/>
                        <a:pt x="5355" y="2354"/>
                        <a:pt x="5514" y="2365"/>
                      </a:cubicBezTo>
                      <a:cubicBezTo>
                        <a:pt x="5662" y="2377"/>
                        <a:pt x="5810" y="2388"/>
                        <a:pt x="5969" y="2388"/>
                      </a:cubicBezTo>
                      <a:cubicBezTo>
                        <a:pt x="6075" y="2388"/>
                        <a:pt x="6176" y="2393"/>
                        <a:pt x="6276" y="2393"/>
                      </a:cubicBezTo>
                      <a:cubicBezTo>
                        <a:pt x="6325" y="2393"/>
                        <a:pt x="6374" y="2392"/>
                        <a:pt x="6424" y="2388"/>
                      </a:cubicBezTo>
                      <a:cubicBezTo>
                        <a:pt x="6583" y="2388"/>
                        <a:pt x="6731" y="2388"/>
                        <a:pt x="6890" y="2377"/>
                      </a:cubicBezTo>
                      <a:cubicBezTo>
                        <a:pt x="7197" y="2365"/>
                        <a:pt x="7504" y="2320"/>
                        <a:pt x="7799" y="2240"/>
                      </a:cubicBezTo>
                      <a:lnTo>
                        <a:pt x="7799" y="2240"/>
                      </a:lnTo>
                      <a:cubicBezTo>
                        <a:pt x="7640" y="2263"/>
                        <a:pt x="7492" y="2263"/>
                        <a:pt x="7345" y="2263"/>
                      </a:cubicBezTo>
                      <a:cubicBezTo>
                        <a:pt x="7197" y="2252"/>
                        <a:pt x="7038" y="2252"/>
                        <a:pt x="6890" y="2240"/>
                      </a:cubicBezTo>
                      <a:cubicBezTo>
                        <a:pt x="6742" y="2229"/>
                        <a:pt x="6594" y="2206"/>
                        <a:pt x="6435" y="2195"/>
                      </a:cubicBezTo>
                      <a:cubicBezTo>
                        <a:pt x="6287" y="2184"/>
                        <a:pt x="6140" y="2161"/>
                        <a:pt x="5992" y="2138"/>
                      </a:cubicBezTo>
                      <a:cubicBezTo>
                        <a:pt x="5844" y="2115"/>
                        <a:pt x="5696" y="2093"/>
                        <a:pt x="5548" y="2070"/>
                      </a:cubicBezTo>
                      <a:cubicBezTo>
                        <a:pt x="5401" y="2047"/>
                        <a:pt x="5253" y="2002"/>
                        <a:pt x="5105" y="1979"/>
                      </a:cubicBezTo>
                      <a:cubicBezTo>
                        <a:pt x="4957" y="1945"/>
                        <a:pt x="4821" y="1922"/>
                        <a:pt x="4673" y="1877"/>
                      </a:cubicBezTo>
                      <a:cubicBezTo>
                        <a:pt x="4525" y="1842"/>
                        <a:pt x="4377" y="1808"/>
                        <a:pt x="4241" y="1774"/>
                      </a:cubicBezTo>
                      <a:cubicBezTo>
                        <a:pt x="4093" y="1729"/>
                        <a:pt x="3957" y="1695"/>
                        <a:pt x="3809" y="1649"/>
                      </a:cubicBezTo>
                      <a:cubicBezTo>
                        <a:pt x="3672" y="1615"/>
                        <a:pt x="3525" y="1570"/>
                        <a:pt x="3388" y="1513"/>
                      </a:cubicBezTo>
                      <a:cubicBezTo>
                        <a:pt x="3240" y="1467"/>
                        <a:pt x="3104" y="1433"/>
                        <a:pt x="2956" y="1376"/>
                      </a:cubicBezTo>
                      <a:lnTo>
                        <a:pt x="2536" y="1229"/>
                      </a:lnTo>
                      <a:cubicBezTo>
                        <a:pt x="2388" y="1183"/>
                        <a:pt x="2251" y="1115"/>
                        <a:pt x="2104" y="1069"/>
                      </a:cubicBezTo>
                      <a:lnTo>
                        <a:pt x="1683" y="899"/>
                      </a:lnTo>
                      <a:cubicBezTo>
                        <a:pt x="1639" y="881"/>
                        <a:pt x="1596" y="862"/>
                        <a:pt x="1552" y="844"/>
                      </a:cubicBezTo>
                      <a:lnTo>
                        <a:pt x="1552" y="844"/>
                      </a:lnTo>
                      <a:cubicBezTo>
                        <a:pt x="1569" y="840"/>
                        <a:pt x="1586" y="835"/>
                        <a:pt x="1603" y="831"/>
                      </a:cubicBezTo>
                      <a:cubicBezTo>
                        <a:pt x="1740" y="808"/>
                        <a:pt x="1865" y="774"/>
                        <a:pt x="2001" y="751"/>
                      </a:cubicBezTo>
                      <a:lnTo>
                        <a:pt x="2410" y="671"/>
                      </a:lnTo>
                      <a:cubicBezTo>
                        <a:pt x="2536" y="649"/>
                        <a:pt x="2661" y="615"/>
                        <a:pt x="2808" y="603"/>
                      </a:cubicBezTo>
                      <a:lnTo>
                        <a:pt x="3206" y="535"/>
                      </a:lnTo>
                      <a:cubicBezTo>
                        <a:pt x="3343" y="524"/>
                        <a:pt x="3479" y="501"/>
                        <a:pt x="3616" y="478"/>
                      </a:cubicBezTo>
                      <a:cubicBezTo>
                        <a:pt x="3741" y="455"/>
                        <a:pt x="3877" y="444"/>
                        <a:pt x="4014" y="421"/>
                      </a:cubicBezTo>
                      <a:lnTo>
                        <a:pt x="4434" y="376"/>
                      </a:lnTo>
                      <a:cubicBezTo>
                        <a:pt x="4571" y="364"/>
                        <a:pt x="4696" y="342"/>
                        <a:pt x="4832" y="330"/>
                      </a:cubicBezTo>
                      <a:cubicBezTo>
                        <a:pt x="5105" y="308"/>
                        <a:pt x="5378" y="285"/>
                        <a:pt x="5651" y="262"/>
                      </a:cubicBezTo>
                      <a:cubicBezTo>
                        <a:pt x="5787" y="251"/>
                        <a:pt x="5924" y="228"/>
                        <a:pt x="6060" y="228"/>
                      </a:cubicBezTo>
                      <a:lnTo>
                        <a:pt x="6469" y="205"/>
                      </a:lnTo>
                      <a:cubicBezTo>
                        <a:pt x="6742" y="194"/>
                        <a:pt x="7015" y="183"/>
                        <a:pt x="7299" y="160"/>
                      </a:cubicBezTo>
                      <a:cubicBezTo>
                        <a:pt x="7026" y="126"/>
                        <a:pt x="6753" y="103"/>
                        <a:pt x="6469" y="69"/>
                      </a:cubicBezTo>
                      <a:lnTo>
                        <a:pt x="6060" y="35"/>
                      </a:lnTo>
                      <a:cubicBezTo>
                        <a:pt x="5924" y="12"/>
                        <a:pt x="5787" y="12"/>
                        <a:pt x="5651" y="12"/>
                      </a:cubicBezTo>
                      <a:cubicBezTo>
                        <a:pt x="5366" y="1"/>
                        <a:pt x="5105" y="1"/>
                        <a:pt x="4821" y="1"/>
                      </a:cubicBezTo>
                      <a:close/>
                    </a:path>
                  </a:pathLst>
                </a:custGeom>
                <a:solidFill>
                  <a:srgbClr val="091C23">
                    <a:alpha val="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7" name="Google Shape;965;p31">
                  <a:extLst>
                    <a:ext uri="{FF2B5EF4-FFF2-40B4-BE49-F238E27FC236}">
                      <a16:creationId xmlns:a16="http://schemas.microsoft.com/office/drawing/2014/main" id="{887C392A-984B-5092-70B4-FCD6652A5D21}"/>
                    </a:ext>
                  </a:extLst>
                </p:cNvPr>
                <p:cNvSpPr/>
                <p:nvPr/>
              </p:nvSpPr>
              <p:spPr>
                <a:xfrm>
                  <a:off x="5873925" y="3081788"/>
                  <a:ext cx="122268" cy="123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4440" extrusionOk="0">
                      <a:moveTo>
                        <a:pt x="2602" y="0"/>
                      </a:moveTo>
                      <a:cubicBezTo>
                        <a:pt x="2256" y="0"/>
                        <a:pt x="1886" y="132"/>
                        <a:pt x="1501" y="398"/>
                      </a:cubicBezTo>
                      <a:cubicBezTo>
                        <a:pt x="944" y="739"/>
                        <a:pt x="512" y="1239"/>
                        <a:pt x="239" y="1830"/>
                      </a:cubicBezTo>
                      <a:cubicBezTo>
                        <a:pt x="1" y="2388"/>
                        <a:pt x="12" y="2876"/>
                        <a:pt x="296" y="3320"/>
                      </a:cubicBezTo>
                      <a:cubicBezTo>
                        <a:pt x="569" y="3752"/>
                        <a:pt x="978" y="4093"/>
                        <a:pt x="1456" y="4297"/>
                      </a:cubicBezTo>
                      <a:cubicBezTo>
                        <a:pt x="1676" y="4393"/>
                        <a:pt x="1901" y="4439"/>
                        <a:pt x="2131" y="4439"/>
                      </a:cubicBezTo>
                      <a:cubicBezTo>
                        <a:pt x="2424" y="4439"/>
                        <a:pt x="2725" y="4364"/>
                        <a:pt x="3036" y="4218"/>
                      </a:cubicBezTo>
                      <a:cubicBezTo>
                        <a:pt x="3559" y="3979"/>
                        <a:pt x="3969" y="3570"/>
                        <a:pt x="4207" y="3047"/>
                      </a:cubicBezTo>
                      <a:cubicBezTo>
                        <a:pt x="4412" y="2365"/>
                        <a:pt x="4412" y="1762"/>
                        <a:pt x="4207" y="1228"/>
                      </a:cubicBezTo>
                      <a:cubicBezTo>
                        <a:pt x="4014" y="728"/>
                        <a:pt x="3639" y="318"/>
                        <a:pt x="3139" y="114"/>
                      </a:cubicBezTo>
                      <a:cubicBezTo>
                        <a:pt x="2968" y="38"/>
                        <a:pt x="2788" y="0"/>
                        <a:pt x="26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" name="Google Shape;966;p31">
                <a:extLst>
                  <a:ext uri="{FF2B5EF4-FFF2-40B4-BE49-F238E27FC236}">
                    <a16:creationId xmlns:a16="http://schemas.microsoft.com/office/drawing/2014/main" id="{1E0C2FB6-B999-8A05-FE9D-A9AB5676F51F}"/>
                  </a:ext>
                </a:extLst>
              </p:cNvPr>
              <p:cNvGrpSpPr/>
              <p:nvPr/>
            </p:nvGrpSpPr>
            <p:grpSpPr>
              <a:xfrm rot="2527819" flipH="1">
                <a:off x="3634437" y="4208555"/>
                <a:ext cx="1139270" cy="1274096"/>
                <a:chOff x="1319425" y="3450081"/>
                <a:chExt cx="1139303" cy="1274132"/>
              </a:xfrm>
            </p:grpSpPr>
            <p:sp>
              <p:nvSpPr>
                <p:cNvPr id="5391" name="Google Shape;967;p31">
                  <a:extLst>
                    <a:ext uri="{FF2B5EF4-FFF2-40B4-BE49-F238E27FC236}">
                      <a16:creationId xmlns:a16="http://schemas.microsoft.com/office/drawing/2014/main" id="{390EB652-470B-575B-1B4A-675D3F14A563}"/>
                    </a:ext>
                  </a:extLst>
                </p:cNvPr>
                <p:cNvSpPr/>
                <p:nvPr/>
              </p:nvSpPr>
              <p:spPr>
                <a:xfrm>
                  <a:off x="1334861" y="3736789"/>
                  <a:ext cx="786425" cy="9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8" h="35631" fill="none" extrusionOk="0">
                      <a:moveTo>
                        <a:pt x="27423" y="0"/>
                      </a:moveTo>
                      <a:cubicBezTo>
                        <a:pt x="27423" y="0"/>
                        <a:pt x="28378" y="17270"/>
                        <a:pt x="1" y="3563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968;p31">
                  <a:extLst>
                    <a:ext uri="{FF2B5EF4-FFF2-40B4-BE49-F238E27FC236}">
                      <a16:creationId xmlns:a16="http://schemas.microsoft.com/office/drawing/2014/main" id="{2B3F8576-190C-E95F-E3E5-3AECA31A9DF3}"/>
                    </a:ext>
                  </a:extLst>
                </p:cNvPr>
                <p:cNvSpPr/>
                <p:nvPr/>
              </p:nvSpPr>
              <p:spPr>
                <a:xfrm>
                  <a:off x="1602670" y="4007729"/>
                  <a:ext cx="277291" cy="32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6" h="11859" extrusionOk="0">
                      <a:moveTo>
                        <a:pt x="4662" y="1"/>
                      </a:moveTo>
                      <a:cubicBezTo>
                        <a:pt x="0" y="6742"/>
                        <a:pt x="6856" y="11858"/>
                        <a:pt x="6856" y="11858"/>
                      </a:cubicBezTo>
                      <a:cubicBezTo>
                        <a:pt x="10005" y="5185"/>
                        <a:pt x="4662" y="1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3" name="Google Shape;969;p31">
                  <a:extLst>
                    <a:ext uri="{FF2B5EF4-FFF2-40B4-BE49-F238E27FC236}">
                      <a16:creationId xmlns:a16="http://schemas.microsoft.com/office/drawing/2014/main" id="{7EC22470-84DE-B8C0-E20E-A68B64FA2DAC}"/>
                    </a:ext>
                  </a:extLst>
                </p:cNvPr>
                <p:cNvSpPr/>
                <p:nvPr/>
              </p:nvSpPr>
              <p:spPr>
                <a:xfrm>
                  <a:off x="1859754" y="4164579"/>
                  <a:ext cx="365805" cy="14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0" h="5219" extrusionOk="0">
                      <a:moveTo>
                        <a:pt x="9905" y="1"/>
                      </a:moveTo>
                      <a:cubicBezTo>
                        <a:pt x="7342" y="1"/>
                        <a:pt x="3623" y="826"/>
                        <a:pt x="1" y="4595"/>
                      </a:cubicBezTo>
                      <a:cubicBezTo>
                        <a:pt x="1" y="4595"/>
                        <a:pt x="1957" y="5218"/>
                        <a:pt x="4448" y="5218"/>
                      </a:cubicBezTo>
                      <a:cubicBezTo>
                        <a:pt x="7404" y="5218"/>
                        <a:pt x="11114" y="4341"/>
                        <a:pt x="13200" y="503"/>
                      </a:cubicBezTo>
                      <a:cubicBezTo>
                        <a:pt x="13200" y="503"/>
                        <a:pt x="11904" y="1"/>
                        <a:pt x="99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4" name="Google Shape;970;p31">
                  <a:extLst>
                    <a:ext uri="{FF2B5EF4-FFF2-40B4-BE49-F238E27FC236}">
                      <a16:creationId xmlns:a16="http://schemas.microsoft.com/office/drawing/2014/main" id="{BF8B48AE-D723-2289-B0E4-53B4AAA0919D}"/>
                    </a:ext>
                  </a:extLst>
                </p:cNvPr>
                <p:cNvSpPr/>
                <p:nvPr/>
              </p:nvSpPr>
              <p:spPr>
                <a:xfrm>
                  <a:off x="1626308" y="4461125"/>
                  <a:ext cx="310990" cy="11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2" h="4068" extrusionOk="0">
                      <a:moveTo>
                        <a:pt x="11221" y="1534"/>
                      </a:move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lose/>
                      <a:moveTo>
                        <a:pt x="5690" y="1"/>
                      </a:moveTo>
                      <a:cubicBezTo>
                        <a:pt x="3937" y="1"/>
                        <a:pt x="1948" y="478"/>
                        <a:pt x="0" y="1966"/>
                      </a:cubicBezTo>
                      <a:cubicBezTo>
                        <a:pt x="0" y="1966"/>
                        <a:pt x="2067" y="4067"/>
                        <a:pt x="5236" y="4067"/>
                      </a:cubicBezTo>
                      <a:cubicBezTo>
                        <a:pt x="6958" y="4067"/>
                        <a:pt x="9004" y="3447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ubicBezTo>
                        <a:pt x="11210" y="1534"/>
                        <a:pt x="883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971;p31">
                  <a:extLst>
                    <a:ext uri="{FF2B5EF4-FFF2-40B4-BE49-F238E27FC236}">
                      <a16:creationId xmlns:a16="http://schemas.microsoft.com/office/drawing/2014/main" id="{FFEAEA34-5091-4D31-02F7-7F4453AEE236}"/>
                    </a:ext>
                  </a:extLst>
                </p:cNvPr>
                <p:cNvSpPr/>
                <p:nvPr/>
              </p:nvSpPr>
              <p:spPr>
                <a:xfrm>
                  <a:off x="1319425" y="4312090"/>
                  <a:ext cx="252405" cy="3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8" h="11233" extrusionOk="0">
                      <a:moveTo>
                        <a:pt x="5355" y="0"/>
                      </a:moveTo>
                      <a:cubicBezTo>
                        <a:pt x="5355" y="0"/>
                        <a:pt x="1" y="4548"/>
                        <a:pt x="4946" y="11233"/>
                      </a:cubicBezTo>
                      <a:cubicBezTo>
                        <a:pt x="4946" y="11233"/>
                        <a:pt x="9107" y="5741"/>
                        <a:pt x="53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6" name="Google Shape;972;p31">
                  <a:extLst>
                    <a:ext uri="{FF2B5EF4-FFF2-40B4-BE49-F238E27FC236}">
                      <a16:creationId xmlns:a16="http://schemas.microsoft.com/office/drawing/2014/main" id="{1CD59CCA-AE85-4BE3-6178-3A1A59988E4A}"/>
                    </a:ext>
                  </a:extLst>
                </p:cNvPr>
                <p:cNvSpPr/>
                <p:nvPr/>
              </p:nvSpPr>
              <p:spPr>
                <a:xfrm>
                  <a:off x="1602670" y="4007729"/>
                  <a:ext cx="189997" cy="32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6" h="11859" extrusionOk="0">
                      <a:moveTo>
                        <a:pt x="4662" y="1"/>
                      </a:moveTo>
                      <a:cubicBezTo>
                        <a:pt x="0" y="6742"/>
                        <a:pt x="6856" y="11858"/>
                        <a:pt x="6856" y="11858"/>
                      </a:cubicBezTo>
                      <a:cubicBezTo>
                        <a:pt x="5742" y="6094"/>
                        <a:pt x="4662" y="1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7" name="Google Shape;973;p31">
                  <a:extLst>
                    <a:ext uri="{FF2B5EF4-FFF2-40B4-BE49-F238E27FC236}">
                      <a16:creationId xmlns:a16="http://schemas.microsoft.com/office/drawing/2014/main" id="{ED0DD0BC-C80B-7673-4148-6922DD57753D}"/>
                    </a:ext>
                  </a:extLst>
                </p:cNvPr>
                <p:cNvSpPr/>
                <p:nvPr/>
              </p:nvSpPr>
              <p:spPr>
                <a:xfrm>
                  <a:off x="1859754" y="4164579"/>
                  <a:ext cx="365805" cy="127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0" h="4596" extrusionOk="0">
                      <a:moveTo>
                        <a:pt x="9905" y="1"/>
                      </a:moveTo>
                      <a:cubicBezTo>
                        <a:pt x="7342" y="1"/>
                        <a:pt x="3623" y="826"/>
                        <a:pt x="1" y="4595"/>
                      </a:cubicBezTo>
                      <a:cubicBezTo>
                        <a:pt x="1" y="4595"/>
                        <a:pt x="7993" y="3413"/>
                        <a:pt x="13200" y="503"/>
                      </a:cubicBezTo>
                      <a:cubicBezTo>
                        <a:pt x="13200" y="503"/>
                        <a:pt x="11904" y="1"/>
                        <a:pt x="99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974;p31">
                  <a:extLst>
                    <a:ext uri="{FF2B5EF4-FFF2-40B4-BE49-F238E27FC236}">
                      <a16:creationId xmlns:a16="http://schemas.microsoft.com/office/drawing/2014/main" id="{49BEDF3F-A2FD-BB22-10F2-5D953D325E7F}"/>
                    </a:ext>
                  </a:extLst>
                </p:cNvPr>
                <p:cNvSpPr/>
                <p:nvPr/>
              </p:nvSpPr>
              <p:spPr>
                <a:xfrm>
                  <a:off x="1626308" y="4461125"/>
                  <a:ext cx="310990" cy="7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2" h="2532" extrusionOk="0">
                      <a:moveTo>
                        <a:pt x="5690" y="1"/>
                      </a:moveTo>
                      <a:cubicBezTo>
                        <a:pt x="3937" y="1"/>
                        <a:pt x="1948" y="478"/>
                        <a:pt x="0" y="1966"/>
                      </a:cubicBezTo>
                      <a:cubicBezTo>
                        <a:pt x="0" y="1966"/>
                        <a:pt x="2126" y="2532"/>
                        <a:pt x="5029" y="2532"/>
                      </a:cubicBezTo>
                      <a:cubicBezTo>
                        <a:pt x="6892" y="2532"/>
                        <a:pt x="9075" y="2299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07" y="1532"/>
                        <a:pt x="8828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975;p31">
                  <a:extLst>
                    <a:ext uri="{FF2B5EF4-FFF2-40B4-BE49-F238E27FC236}">
                      <a16:creationId xmlns:a16="http://schemas.microsoft.com/office/drawing/2014/main" id="{1655A25C-E73B-569A-4389-2C2E7509F9A6}"/>
                    </a:ext>
                  </a:extLst>
                </p:cNvPr>
                <p:cNvSpPr/>
                <p:nvPr/>
              </p:nvSpPr>
              <p:spPr>
                <a:xfrm>
                  <a:off x="1319425" y="4312090"/>
                  <a:ext cx="153777" cy="3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9" h="11233" extrusionOk="0">
                      <a:moveTo>
                        <a:pt x="5355" y="0"/>
                      </a:moveTo>
                      <a:cubicBezTo>
                        <a:pt x="5355" y="0"/>
                        <a:pt x="1" y="4548"/>
                        <a:pt x="4946" y="11233"/>
                      </a:cubicBezTo>
                      <a:cubicBezTo>
                        <a:pt x="4946" y="11233"/>
                        <a:pt x="5549" y="7447"/>
                        <a:pt x="53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976;p31">
                  <a:extLst>
                    <a:ext uri="{FF2B5EF4-FFF2-40B4-BE49-F238E27FC236}">
                      <a16:creationId xmlns:a16="http://schemas.microsoft.com/office/drawing/2014/main" id="{A3ADE6F3-839A-D529-690B-63F3A722416F}"/>
                    </a:ext>
                  </a:extLst>
                </p:cNvPr>
                <p:cNvSpPr/>
                <p:nvPr/>
              </p:nvSpPr>
              <p:spPr>
                <a:xfrm>
                  <a:off x="2020761" y="3772371"/>
                  <a:ext cx="296801" cy="301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0" h="10868" extrusionOk="0">
                      <a:moveTo>
                        <a:pt x="3263" y="1"/>
                      </a:moveTo>
                      <a:cubicBezTo>
                        <a:pt x="3263" y="1"/>
                        <a:pt x="0" y="6459"/>
                        <a:pt x="2456" y="9426"/>
                      </a:cubicBezTo>
                      <a:cubicBezTo>
                        <a:pt x="3317" y="10463"/>
                        <a:pt x="4425" y="10867"/>
                        <a:pt x="5529" y="10867"/>
                      </a:cubicBezTo>
                      <a:cubicBezTo>
                        <a:pt x="7572" y="10867"/>
                        <a:pt x="9603" y="9481"/>
                        <a:pt x="10039" y="8153"/>
                      </a:cubicBezTo>
                      <a:cubicBezTo>
                        <a:pt x="10710" y="6117"/>
                        <a:pt x="7231" y="2457"/>
                        <a:pt x="4047" y="92"/>
                      </a:cubicBezTo>
                      <a:lnTo>
                        <a:pt x="326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977;p31">
                  <a:extLst>
                    <a:ext uri="{FF2B5EF4-FFF2-40B4-BE49-F238E27FC236}">
                      <a16:creationId xmlns:a16="http://schemas.microsoft.com/office/drawing/2014/main" id="{2C2E32DE-4716-12EA-B85C-7386484F2CDC}"/>
                    </a:ext>
                  </a:extLst>
                </p:cNvPr>
                <p:cNvSpPr/>
                <p:nvPr/>
              </p:nvSpPr>
              <p:spPr>
                <a:xfrm>
                  <a:off x="2074301" y="3772371"/>
                  <a:ext cx="86047" cy="26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9483" fill="none" extrusionOk="0">
                      <a:moveTo>
                        <a:pt x="1752" y="9483"/>
                      </a:moveTo>
                      <a:cubicBezTo>
                        <a:pt x="1752" y="9483"/>
                        <a:pt x="1" y="7482"/>
                        <a:pt x="1331" y="1"/>
                      </a:cubicBezTo>
                      <a:lnTo>
                        <a:pt x="3105" y="9380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978;p31">
                  <a:extLst>
                    <a:ext uri="{FF2B5EF4-FFF2-40B4-BE49-F238E27FC236}">
                      <a16:creationId xmlns:a16="http://schemas.microsoft.com/office/drawing/2014/main" id="{703AE100-F82C-2255-D2C6-398BA121FF50}"/>
                    </a:ext>
                  </a:extLst>
                </p:cNvPr>
                <p:cNvSpPr/>
                <p:nvPr/>
              </p:nvSpPr>
              <p:spPr>
                <a:xfrm>
                  <a:off x="2111185" y="3772371"/>
                  <a:ext cx="121935" cy="25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9074" fill="none" extrusionOk="0">
                      <a:moveTo>
                        <a:pt x="3274" y="9073"/>
                      </a:moveTo>
                      <a:lnTo>
                        <a:pt x="0" y="1"/>
                      </a:lnTo>
                      <a:cubicBezTo>
                        <a:pt x="0" y="1"/>
                        <a:pt x="2206" y="1217"/>
                        <a:pt x="4400" y="8505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979;p31">
                  <a:extLst>
                    <a:ext uri="{FF2B5EF4-FFF2-40B4-BE49-F238E27FC236}">
                      <a16:creationId xmlns:a16="http://schemas.microsoft.com/office/drawing/2014/main" id="{EEEBC49B-F628-5C9C-37F7-8C4CD3570035}"/>
                    </a:ext>
                  </a:extLst>
                </p:cNvPr>
                <p:cNvSpPr/>
                <p:nvPr/>
              </p:nvSpPr>
              <p:spPr>
                <a:xfrm>
                  <a:off x="2111490" y="3772371"/>
                  <a:ext cx="162284" cy="20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6" h="7482" fill="none" extrusionOk="0">
                      <a:moveTo>
                        <a:pt x="5855" y="7482"/>
                      </a:moveTo>
                      <a:cubicBezTo>
                        <a:pt x="5855" y="7482"/>
                        <a:pt x="4650" y="3048"/>
                        <a:pt x="0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980;p31">
                  <a:extLst>
                    <a:ext uri="{FF2B5EF4-FFF2-40B4-BE49-F238E27FC236}">
                      <a16:creationId xmlns:a16="http://schemas.microsoft.com/office/drawing/2014/main" id="{922AB3AB-E337-EA80-ADD9-EB8D28C8D28A}"/>
                    </a:ext>
                  </a:extLst>
                </p:cNvPr>
                <p:cNvSpPr/>
                <p:nvPr/>
              </p:nvSpPr>
              <p:spPr>
                <a:xfrm>
                  <a:off x="2113680" y="3625636"/>
                  <a:ext cx="345048" cy="23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1" h="8340" extrusionOk="0">
                      <a:moveTo>
                        <a:pt x="8339" y="1"/>
                      </a:moveTo>
                      <a:cubicBezTo>
                        <a:pt x="6205" y="1"/>
                        <a:pt x="2752" y="2230"/>
                        <a:pt x="251" y="4443"/>
                      </a:cubicBezTo>
                      <a:lnTo>
                        <a:pt x="1" y="5182"/>
                      </a:lnTo>
                      <a:cubicBezTo>
                        <a:pt x="1" y="5182"/>
                        <a:pt x="3943" y="8339"/>
                        <a:pt x="7223" y="8339"/>
                      </a:cubicBezTo>
                      <a:cubicBezTo>
                        <a:pt x="7870" y="8339"/>
                        <a:pt x="8491" y="8216"/>
                        <a:pt x="9051" y="7922"/>
                      </a:cubicBezTo>
                      <a:cubicBezTo>
                        <a:pt x="12450" y="6126"/>
                        <a:pt x="11234" y="1317"/>
                        <a:pt x="9380" y="248"/>
                      </a:cubicBezTo>
                      <a:cubicBezTo>
                        <a:pt x="9089" y="78"/>
                        <a:pt x="8737" y="1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981;p31">
                  <a:extLst>
                    <a:ext uri="{FF2B5EF4-FFF2-40B4-BE49-F238E27FC236}">
                      <a16:creationId xmlns:a16="http://schemas.microsoft.com/office/drawing/2014/main" id="{15138424-3447-32F3-5F80-9C6B0C084D9B}"/>
                    </a:ext>
                  </a:extLst>
                </p:cNvPr>
                <p:cNvSpPr/>
                <p:nvPr/>
              </p:nvSpPr>
              <p:spPr>
                <a:xfrm>
                  <a:off x="2113680" y="3768907"/>
                  <a:ext cx="264377" cy="7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0" h="2866" fill="none" extrusionOk="0">
                      <a:moveTo>
                        <a:pt x="9369" y="1570"/>
                      </a:moveTo>
                      <a:cubicBezTo>
                        <a:pt x="9369" y="1570"/>
                        <a:pt x="7038" y="2866"/>
                        <a:pt x="1" y="1"/>
                      </a:cubicBezTo>
                      <a:lnTo>
                        <a:pt x="9540" y="206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982;p31">
                  <a:extLst>
                    <a:ext uri="{FF2B5EF4-FFF2-40B4-BE49-F238E27FC236}">
                      <a16:creationId xmlns:a16="http://schemas.microsoft.com/office/drawing/2014/main" id="{10E37970-CD28-8469-D003-94DE78394711}"/>
                    </a:ext>
                  </a:extLst>
                </p:cNvPr>
                <p:cNvSpPr/>
                <p:nvPr/>
              </p:nvSpPr>
              <p:spPr>
                <a:xfrm>
                  <a:off x="2113680" y="3698657"/>
                  <a:ext cx="264682" cy="70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1" h="2548" fill="none" extrusionOk="0">
                      <a:moveTo>
                        <a:pt x="9551" y="1228"/>
                      </a:moveTo>
                      <a:lnTo>
                        <a:pt x="1" y="2547"/>
                      </a:lnTo>
                      <a:cubicBezTo>
                        <a:pt x="1" y="2547"/>
                        <a:pt x="1649" y="649"/>
                        <a:pt x="9233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983;p31">
                  <a:extLst>
                    <a:ext uri="{FF2B5EF4-FFF2-40B4-BE49-F238E27FC236}">
                      <a16:creationId xmlns:a16="http://schemas.microsoft.com/office/drawing/2014/main" id="{59CEBFDF-638C-D8C5-8E98-BD868E073AE5}"/>
                    </a:ext>
                  </a:extLst>
                </p:cNvPr>
                <p:cNvSpPr/>
                <p:nvPr/>
              </p:nvSpPr>
              <p:spPr>
                <a:xfrm>
                  <a:off x="2113680" y="3652988"/>
                  <a:ext cx="236332" cy="11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8" h="4196" fill="none" extrusionOk="0">
                      <a:moveTo>
                        <a:pt x="8528" y="0"/>
                      </a:moveTo>
                      <a:cubicBezTo>
                        <a:pt x="8528" y="0"/>
                        <a:pt x="3935" y="273"/>
                        <a:pt x="1" y="4195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984;p31">
                  <a:extLst>
                    <a:ext uri="{FF2B5EF4-FFF2-40B4-BE49-F238E27FC236}">
                      <a16:creationId xmlns:a16="http://schemas.microsoft.com/office/drawing/2014/main" id="{B3C79674-B697-1F5B-4C89-F191181ADDEA}"/>
                    </a:ext>
                  </a:extLst>
                </p:cNvPr>
                <p:cNvSpPr/>
                <p:nvPr/>
              </p:nvSpPr>
              <p:spPr>
                <a:xfrm>
                  <a:off x="1811064" y="3526732"/>
                  <a:ext cx="293836" cy="24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3" h="8877" extrusionOk="0">
                      <a:moveTo>
                        <a:pt x="4933" y="1"/>
                      </a:moveTo>
                      <a:cubicBezTo>
                        <a:pt x="1934" y="1"/>
                        <a:pt x="1" y="3555"/>
                        <a:pt x="484" y="5397"/>
                      </a:cubicBezTo>
                      <a:cubicBezTo>
                        <a:pt x="1030" y="7478"/>
                        <a:pt x="5953" y="8626"/>
                        <a:pt x="9909" y="8876"/>
                      </a:cubicBezTo>
                      <a:lnTo>
                        <a:pt x="10603" y="8524"/>
                      </a:lnTo>
                      <a:cubicBezTo>
                        <a:pt x="10603" y="8524"/>
                        <a:pt x="9807" y="1327"/>
                        <a:pt x="6146" y="190"/>
                      </a:cubicBezTo>
                      <a:cubicBezTo>
                        <a:pt x="5726" y="60"/>
                        <a:pt x="5320" y="1"/>
                        <a:pt x="4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985;p31">
                  <a:extLst>
                    <a:ext uri="{FF2B5EF4-FFF2-40B4-BE49-F238E27FC236}">
                      <a16:creationId xmlns:a16="http://schemas.microsoft.com/office/drawing/2014/main" id="{96C5B450-57C6-9EEB-54F9-F1B3C221887E}"/>
                    </a:ext>
                  </a:extLst>
                </p:cNvPr>
                <p:cNvSpPr/>
                <p:nvPr/>
              </p:nvSpPr>
              <p:spPr>
                <a:xfrm>
                  <a:off x="1921829" y="3549013"/>
                  <a:ext cx="183069" cy="213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7720" fill="none" extrusionOk="0">
                      <a:moveTo>
                        <a:pt x="1080" y="0"/>
                      </a:moveTo>
                      <a:cubicBezTo>
                        <a:pt x="1080" y="0"/>
                        <a:pt x="3638" y="728"/>
                        <a:pt x="6606" y="7720"/>
                      </a:cubicBezTo>
                      <a:lnTo>
                        <a:pt x="0" y="842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986;p31">
                  <a:extLst>
                    <a:ext uri="{FF2B5EF4-FFF2-40B4-BE49-F238E27FC236}">
                      <a16:creationId xmlns:a16="http://schemas.microsoft.com/office/drawing/2014/main" id="{0B6921E0-DFA3-C6F0-A327-3A2A48927EA3}"/>
                    </a:ext>
                  </a:extLst>
                </p:cNvPr>
                <p:cNvSpPr/>
                <p:nvPr/>
              </p:nvSpPr>
              <p:spPr>
                <a:xfrm>
                  <a:off x="1874248" y="3601943"/>
                  <a:ext cx="230651" cy="16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5992" fill="none" extrusionOk="0">
                      <a:moveTo>
                        <a:pt x="637" y="0"/>
                      </a:moveTo>
                      <a:lnTo>
                        <a:pt x="8323" y="5810"/>
                      </a:lnTo>
                      <a:cubicBezTo>
                        <a:pt x="8323" y="5810"/>
                        <a:pt x="5821" y="5992"/>
                        <a:pt x="0" y="1092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987;p31">
                  <a:extLst>
                    <a:ext uri="{FF2B5EF4-FFF2-40B4-BE49-F238E27FC236}">
                      <a16:creationId xmlns:a16="http://schemas.microsoft.com/office/drawing/2014/main" id="{63F82E58-283D-2C86-7FFB-4476F928E8C7}"/>
                    </a:ext>
                  </a:extLst>
                </p:cNvPr>
                <p:cNvSpPr/>
                <p:nvPr/>
              </p:nvSpPr>
              <p:spPr>
                <a:xfrm>
                  <a:off x="1855653" y="3678178"/>
                  <a:ext cx="249246" cy="84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" h="3059" fill="none" extrusionOk="0">
                      <a:moveTo>
                        <a:pt x="1" y="1"/>
                      </a:moveTo>
                      <a:cubicBezTo>
                        <a:pt x="1" y="1"/>
                        <a:pt x="3434" y="3059"/>
                        <a:pt x="8994" y="3059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988;p31">
                  <a:extLst>
                    <a:ext uri="{FF2B5EF4-FFF2-40B4-BE49-F238E27FC236}">
                      <a16:creationId xmlns:a16="http://schemas.microsoft.com/office/drawing/2014/main" id="{7A323BD5-89CB-5169-94CC-852FE527ADD5}"/>
                    </a:ext>
                  </a:extLst>
                </p:cNvPr>
                <p:cNvSpPr/>
                <p:nvPr/>
              </p:nvSpPr>
              <p:spPr>
                <a:xfrm>
                  <a:off x="2035254" y="3450081"/>
                  <a:ext cx="253320" cy="30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" h="11177" extrusionOk="0">
                      <a:moveTo>
                        <a:pt x="3960" y="1"/>
                      </a:moveTo>
                      <a:cubicBezTo>
                        <a:pt x="3047" y="1"/>
                        <a:pt x="2215" y="225"/>
                        <a:pt x="1694" y="637"/>
                      </a:cubicBezTo>
                      <a:cubicBezTo>
                        <a:pt x="0" y="1979"/>
                        <a:pt x="898" y="6947"/>
                        <a:pt x="2263" y="10676"/>
                      </a:cubicBezTo>
                      <a:lnTo>
                        <a:pt x="2854" y="11176"/>
                      </a:lnTo>
                      <a:cubicBezTo>
                        <a:pt x="2854" y="11176"/>
                        <a:pt x="9141" y="7584"/>
                        <a:pt x="8720" y="3752"/>
                      </a:cubicBezTo>
                      <a:cubicBezTo>
                        <a:pt x="8430" y="1115"/>
                        <a:pt x="5994" y="1"/>
                        <a:pt x="39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989;p31">
                  <a:extLst>
                    <a:ext uri="{FF2B5EF4-FFF2-40B4-BE49-F238E27FC236}">
                      <a16:creationId xmlns:a16="http://schemas.microsoft.com/office/drawing/2014/main" id="{AE8B4CD1-963E-FAA7-6247-1D029535238C}"/>
                    </a:ext>
                  </a:extLst>
                </p:cNvPr>
                <p:cNvSpPr/>
                <p:nvPr/>
              </p:nvSpPr>
              <p:spPr>
                <a:xfrm>
                  <a:off x="2114317" y="3515925"/>
                  <a:ext cx="144964" cy="243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" h="8801" fill="none" extrusionOk="0">
                      <a:moveTo>
                        <a:pt x="4878" y="649"/>
                      </a:moveTo>
                      <a:cubicBezTo>
                        <a:pt x="4878" y="649"/>
                        <a:pt x="5230" y="3298"/>
                        <a:pt x="1" y="8800"/>
                      </a:cubicBezTo>
                      <a:lnTo>
                        <a:pt x="3684" y="1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990;p31">
                  <a:extLst>
                    <a:ext uri="{FF2B5EF4-FFF2-40B4-BE49-F238E27FC236}">
                      <a16:creationId xmlns:a16="http://schemas.microsoft.com/office/drawing/2014/main" id="{FEA64CEF-C24D-33C1-7604-AAA19315BA53}"/>
                    </a:ext>
                  </a:extLst>
                </p:cNvPr>
                <p:cNvSpPr/>
                <p:nvPr/>
              </p:nvSpPr>
              <p:spPr>
                <a:xfrm>
                  <a:off x="2081866" y="3496083"/>
                  <a:ext cx="95497" cy="26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9517" fill="none" extrusionOk="0">
                      <a:moveTo>
                        <a:pt x="3446" y="148"/>
                      </a:moveTo>
                      <a:lnTo>
                        <a:pt x="1172" y="9516"/>
                      </a:lnTo>
                      <a:cubicBezTo>
                        <a:pt x="1172" y="9516"/>
                        <a:pt x="1" y="7288"/>
                        <a:pt x="2184" y="0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991;p31">
                  <a:extLst>
                    <a:ext uri="{FF2B5EF4-FFF2-40B4-BE49-F238E27FC236}">
                      <a16:creationId xmlns:a16="http://schemas.microsoft.com/office/drawing/2014/main" id="{8D3C3C5C-1573-AE2E-7070-604E60CF1D32}"/>
                    </a:ext>
                  </a:extLst>
                </p:cNvPr>
                <p:cNvSpPr/>
                <p:nvPr/>
              </p:nvSpPr>
              <p:spPr>
                <a:xfrm>
                  <a:off x="2053212" y="3497330"/>
                  <a:ext cx="61134" cy="26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9472" fill="none" extrusionOk="0">
                      <a:moveTo>
                        <a:pt x="1421" y="1"/>
                      </a:moveTo>
                      <a:cubicBezTo>
                        <a:pt x="1421" y="1"/>
                        <a:pt x="0" y="4378"/>
                        <a:pt x="2206" y="947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992;p31">
                  <a:extLst>
                    <a:ext uri="{FF2B5EF4-FFF2-40B4-BE49-F238E27FC236}">
                      <a16:creationId xmlns:a16="http://schemas.microsoft.com/office/drawing/2014/main" id="{91F1A922-F784-8782-250A-9723AB9A9649}"/>
                    </a:ext>
                  </a:extLst>
                </p:cNvPr>
                <p:cNvSpPr/>
                <p:nvPr/>
              </p:nvSpPr>
              <p:spPr>
                <a:xfrm>
                  <a:off x="1802307" y="3765305"/>
                  <a:ext cx="307941" cy="258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2" h="9332" extrusionOk="0">
                      <a:moveTo>
                        <a:pt x="9350" y="1"/>
                      </a:moveTo>
                      <a:cubicBezTo>
                        <a:pt x="7119" y="1"/>
                        <a:pt x="3155" y="350"/>
                        <a:pt x="1835" y="2712"/>
                      </a:cubicBezTo>
                      <a:cubicBezTo>
                        <a:pt x="1" y="6021"/>
                        <a:pt x="3501" y="9331"/>
                        <a:pt x="5661" y="9331"/>
                      </a:cubicBezTo>
                      <a:cubicBezTo>
                        <a:pt x="5697" y="9331"/>
                        <a:pt x="5733" y="9330"/>
                        <a:pt x="5768" y="9328"/>
                      </a:cubicBezTo>
                      <a:cubicBezTo>
                        <a:pt x="7917" y="9215"/>
                        <a:pt x="10055" y="4633"/>
                        <a:pt x="11112" y="824"/>
                      </a:cubicBezTo>
                      <a:lnTo>
                        <a:pt x="10919" y="63"/>
                      </a:lnTo>
                      <a:cubicBezTo>
                        <a:pt x="10919" y="63"/>
                        <a:pt x="10287" y="1"/>
                        <a:pt x="93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993;p31">
                  <a:extLst>
                    <a:ext uri="{FF2B5EF4-FFF2-40B4-BE49-F238E27FC236}">
                      <a16:creationId xmlns:a16="http://schemas.microsoft.com/office/drawing/2014/main" id="{B6197AC4-FAB4-68EB-44B9-18E429500A7A}"/>
                    </a:ext>
                  </a:extLst>
                </p:cNvPr>
                <p:cNvSpPr/>
                <p:nvPr/>
              </p:nvSpPr>
              <p:spPr>
                <a:xfrm>
                  <a:off x="1863856" y="3767023"/>
                  <a:ext cx="241043" cy="13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5038" fill="none" extrusionOk="0">
                      <a:moveTo>
                        <a:pt x="0" y="3821"/>
                      </a:moveTo>
                      <a:cubicBezTo>
                        <a:pt x="0" y="3821"/>
                        <a:pt x="1240" y="1456"/>
                        <a:pt x="8698" y="1"/>
                      </a:cubicBezTo>
                      <a:lnTo>
                        <a:pt x="591" y="5037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994;p31">
                  <a:extLst>
                    <a:ext uri="{FF2B5EF4-FFF2-40B4-BE49-F238E27FC236}">
                      <a16:creationId xmlns:a16="http://schemas.microsoft.com/office/drawing/2014/main" id="{F5827CBE-26E5-6B26-B701-4E62730D77C6}"/>
                    </a:ext>
                  </a:extLst>
                </p:cNvPr>
                <p:cNvSpPr/>
                <p:nvPr/>
              </p:nvSpPr>
              <p:spPr>
                <a:xfrm>
                  <a:off x="1903234" y="3767023"/>
                  <a:ext cx="201664" cy="19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7" h="7175" fill="none" extrusionOk="0">
                      <a:moveTo>
                        <a:pt x="0" y="6322"/>
                      </a:moveTo>
                      <a:lnTo>
                        <a:pt x="7277" y="1"/>
                      </a:lnTo>
                      <a:cubicBezTo>
                        <a:pt x="7277" y="1"/>
                        <a:pt x="6936" y="2490"/>
                        <a:pt x="944" y="7174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995;p31">
                  <a:extLst>
                    <a:ext uri="{FF2B5EF4-FFF2-40B4-BE49-F238E27FC236}">
                      <a16:creationId xmlns:a16="http://schemas.microsoft.com/office/drawing/2014/main" id="{C0C64F76-571C-1706-57BE-43A34A312E47}"/>
                    </a:ext>
                  </a:extLst>
                </p:cNvPr>
                <p:cNvSpPr/>
                <p:nvPr/>
              </p:nvSpPr>
              <p:spPr>
                <a:xfrm>
                  <a:off x="1970353" y="3767023"/>
                  <a:ext cx="134544" cy="2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5" h="8175" fill="none" extrusionOk="0">
                      <a:moveTo>
                        <a:pt x="0" y="8175"/>
                      </a:moveTo>
                      <a:cubicBezTo>
                        <a:pt x="0" y="8175"/>
                        <a:pt x="3695" y="5435"/>
                        <a:pt x="4855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996;p31">
                  <a:extLst>
                    <a:ext uri="{FF2B5EF4-FFF2-40B4-BE49-F238E27FC236}">
                      <a16:creationId xmlns:a16="http://schemas.microsoft.com/office/drawing/2014/main" id="{409D418F-6893-0EAA-04A4-3961254FD4ED}"/>
                    </a:ext>
                  </a:extLst>
                </p:cNvPr>
                <p:cNvSpPr/>
                <p:nvPr/>
              </p:nvSpPr>
              <p:spPr>
                <a:xfrm>
                  <a:off x="2044067" y="3697937"/>
                  <a:ext cx="147486" cy="146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5286" extrusionOk="0">
                      <a:moveTo>
                        <a:pt x="2620" y="1"/>
                      </a:moveTo>
                      <a:cubicBezTo>
                        <a:pt x="1977" y="1"/>
                        <a:pt x="1427" y="180"/>
                        <a:pt x="978" y="561"/>
                      </a:cubicBezTo>
                      <a:cubicBezTo>
                        <a:pt x="455" y="993"/>
                        <a:pt x="160" y="1607"/>
                        <a:pt x="80" y="2391"/>
                      </a:cubicBezTo>
                      <a:cubicBezTo>
                        <a:pt x="0" y="3164"/>
                        <a:pt x="182" y="3824"/>
                        <a:pt x="603" y="4358"/>
                      </a:cubicBezTo>
                      <a:cubicBezTo>
                        <a:pt x="1035" y="4881"/>
                        <a:pt x="1638" y="5188"/>
                        <a:pt x="2422" y="5268"/>
                      </a:cubicBezTo>
                      <a:cubicBezTo>
                        <a:pt x="2541" y="5280"/>
                        <a:pt x="2658" y="5286"/>
                        <a:pt x="2771" y="5286"/>
                      </a:cubicBezTo>
                      <a:cubicBezTo>
                        <a:pt x="3401" y="5286"/>
                        <a:pt x="3932" y="5098"/>
                        <a:pt x="4366" y="4722"/>
                      </a:cubicBezTo>
                      <a:cubicBezTo>
                        <a:pt x="4878" y="4290"/>
                        <a:pt x="5173" y="3676"/>
                        <a:pt x="5242" y="2892"/>
                      </a:cubicBezTo>
                      <a:cubicBezTo>
                        <a:pt x="5321" y="2107"/>
                        <a:pt x="5151" y="1459"/>
                        <a:pt x="4730" y="925"/>
                      </a:cubicBezTo>
                      <a:cubicBezTo>
                        <a:pt x="4321" y="402"/>
                        <a:pt x="3718" y="95"/>
                        <a:pt x="2945" y="15"/>
                      </a:cubicBezTo>
                      <a:cubicBezTo>
                        <a:pt x="2834" y="6"/>
                        <a:pt x="2726" y="1"/>
                        <a:pt x="26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997;p31">
                  <a:extLst>
                    <a:ext uri="{FF2B5EF4-FFF2-40B4-BE49-F238E27FC236}">
                      <a16:creationId xmlns:a16="http://schemas.microsoft.com/office/drawing/2014/main" id="{68D36CBB-0052-1C74-3688-DA5797DDD9D0}"/>
                    </a:ext>
                  </a:extLst>
                </p:cNvPr>
                <p:cNvSpPr/>
                <p:nvPr/>
              </p:nvSpPr>
              <p:spPr>
                <a:xfrm>
                  <a:off x="2072111" y="3725982"/>
                  <a:ext cx="94860" cy="9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3258" extrusionOk="0">
                      <a:moveTo>
                        <a:pt x="1603" y="1"/>
                      </a:moveTo>
                      <a:cubicBezTo>
                        <a:pt x="1245" y="1"/>
                        <a:pt x="898" y="118"/>
                        <a:pt x="614" y="345"/>
                      </a:cubicBezTo>
                      <a:cubicBezTo>
                        <a:pt x="284" y="629"/>
                        <a:pt x="91" y="1038"/>
                        <a:pt x="68" y="1470"/>
                      </a:cubicBezTo>
                      <a:cubicBezTo>
                        <a:pt x="0" y="1902"/>
                        <a:pt x="114" y="2334"/>
                        <a:pt x="387" y="2675"/>
                      </a:cubicBezTo>
                      <a:cubicBezTo>
                        <a:pt x="660" y="3016"/>
                        <a:pt x="1069" y="3221"/>
                        <a:pt x="1501" y="3244"/>
                      </a:cubicBezTo>
                      <a:cubicBezTo>
                        <a:pt x="1568" y="3253"/>
                        <a:pt x="1635" y="3257"/>
                        <a:pt x="1702" y="3257"/>
                      </a:cubicBezTo>
                      <a:cubicBezTo>
                        <a:pt x="2056" y="3257"/>
                        <a:pt x="2408" y="3132"/>
                        <a:pt x="2695" y="2903"/>
                      </a:cubicBezTo>
                      <a:cubicBezTo>
                        <a:pt x="3331" y="2289"/>
                        <a:pt x="3422" y="1300"/>
                        <a:pt x="2922" y="572"/>
                      </a:cubicBezTo>
                      <a:cubicBezTo>
                        <a:pt x="2649" y="242"/>
                        <a:pt x="2251" y="38"/>
                        <a:pt x="1819" y="15"/>
                      </a:cubicBezTo>
                      <a:cubicBezTo>
                        <a:pt x="1747" y="6"/>
                        <a:pt x="1674" y="1"/>
                        <a:pt x="16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998;p31">
                <a:extLst>
                  <a:ext uri="{FF2B5EF4-FFF2-40B4-BE49-F238E27FC236}">
                    <a16:creationId xmlns:a16="http://schemas.microsoft.com/office/drawing/2014/main" id="{1CC5191E-0AD1-4F9C-F5CA-143E18708DE3}"/>
                  </a:ext>
                </a:extLst>
              </p:cNvPr>
              <p:cNvGrpSpPr/>
              <p:nvPr/>
            </p:nvGrpSpPr>
            <p:grpSpPr>
              <a:xfrm rot="10479838">
                <a:off x="6633021" y="-89804"/>
                <a:ext cx="747707" cy="835585"/>
                <a:chOff x="8479465" y="3014365"/>
                <a:chExt cx="747682" cy="835557"/>
              </a:xfrm>
            </p:grpSpPr>
            <p:sp>
              <p:nvSpPr>
                <p:cNvPr id="5381" name="Google Shape;999;p31">
                  <a:extLst>
                    <a:ext uri="{FF2B5EF4-FFF2-40B4-BE49-F238E27FC236}">
                      <a16:creationId xmlns:a16="http://schemas.microsoft.com/office/drawing/2014/main" id="{1B8C5EDD-A04C-AB35-A68E-9A78E6B68BD8}"/>
                    </a:ext>
                  </a:extLst>
                </p:cNvPr>
                <p:cNvSpPr/>
                <p:nvPr/>
              </p:nvSpPr>
              <p:spPr>
                <a:xfrm>
                  <a:off x="8558860" y="3155502"/>
                  <a:ext cx="668287" cy="694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5" h="25058" fill="none" extrusionOk="0">
                      <a:moveTo>
                        <a:pt x="24115" y="25058"/>
                      </a:moveTo>
                      <a:cubicBezTo>
                        <a:pt x="24115" y="25058"/>
                        <a:pt x="6856" y="16804"/>
                        <a:pt x="1" y="0"/>
                      </a:cubicBezTo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2" name="Google Shape;1000;p31">
                  <a:extLst>
                    <a:ext uri="{FF2B5EF4-FFF2-40B4-BE49-F238E27FC236}">
                      <a16:creationId xmlns:a16="http://schemas.microsoft.com/office/drawing/2014/main" id="{08E9B705-E2BC-D576-5BBB-1DE8EA4AFE07}"/>
                    </a:ext>
                  </a:extLst>
                </p:cNvPr>
                <p:cNvSpPr/>
                <p:nvPr/>
              </p:nvSpPr>
              <p:spPr>
                <a:xfrm>
                  <a:off x="8906064" y="3486938"/>
                  <a:ext cx="184039" cy="22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1" h="8062" extrusionOk="0">
                      <a:moveTo>
                        <a:pt x="2661" y="1"/>
                      </a:moveTo>
                      <a:cubicBezTo>
                        <a:pt x="2661" y="1"/>
                        <a:pt x="1" y="3980"/>
                        <a:pt x="4037" y="8061"/>
                      </a:cubicBezTo>
                      <a:cubicBezTo>
                        <a:pt x="4037" y="8061"/>
                        <a:pt x="6640" y="2866"/>
                        <a:pt x="266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3" name="Google Shape;1001;p31">
                  <a:extLst>
                    <a:ext uri="{FF2B5EF4-FFF2-40B4-BE49-F238E27FC236}">
                      <a16:creationId xmlns:a16="http://schemas.microsoft.com/office/drawing/2014/main" id="{9940F144-27A0-DFB7-9D0F-984326D9D8CC}"/>
                    </a:ext>
                  </a:extLst>
                </p:cNvPr>
                <p:cNvSpPr/>
                <p:nvPr/>
              </p:nvSpPr>
              <p:spPr>
                <a:xfrm>
                  <a:off x="8787928" y="3682529"/>
                  <a:ext cx="226550" cy="8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5" h="2998" extrusionOk="0">
                      <a:moveTo>
                        <a:pt x="4191" y="0"/>
                      </a:moveTo>
                      <a:cubicBezTo>
                        <a:pt x="2986" y="0"/>
                        <a:pt x="1562" y="363"/>
                        <a:pt x="0" y="1447"/>
                      </a:cubicBezTo>
                      <a:cubicBezTo>
                        <a:pt x="0" y="1447"/>
                        <a:pt x="2086" y="2998"/>
                        <a:pt x="4518" y="2998"/>
                      </a:cubicBezTo>
                      <a:cubicBezTo>
                        <a:pt x="5722" y="2998"/>
                        <a:pt x="7011" y="2618"/>
                        <a:pt x="8175" y="1481"/>
                      </a:cubicBezTo>
                      <a:cubicBezTo>
                        <a:pt x="8175" y="1481"/>
                        <a:pt x="6628" y="0"/>
                        <a:pt x="41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1002;p31">
                  <a:extLst>
                    <a:ext uri="{FF2B5EF4-FFF2-40B4-BE49-F238E27FC236}">
                      <a16:creationId xmlns:a16="http://schemas.microsoft.com/office/drawing/2014/main" id="{C9E2B6C8-F1C1-67F1-86D9-3CFB1A147280}"/>
                    </a:ext>
                  </a:extLst>
                </p:cNvPr>
                <p:cNvSpPr/>
                <p:nvPr/>
              </p:nvSpPr>
              <p:spPr>
                <a:xfrm>
                  <a:off x="8777203" y="3389586"/>
                  <a:ext cx="162284" cy="196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6" h="7095" extrusionOk="0">
                      <a:moveTo>
                        <a:pt x="2559" y="1"/>
                      </a:moveTo>
                      <a:cubicBezTo>
                        <a:pt x="2558" y="1"/>
                        <a:pt x="1" y="3309"/>
                        <a:pt x="3286" y="7095"/>
                      </a:cubicBezTo>
                      <a:cubicBezTo>
                        <a:pt x="3286" y="7095"/>
                        <a:pt x="5856" y="2718"/>
                        <a:pt x="255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5" name="Google Shape;1003;p31">
                  <a:extLst>
                    <a:ext uri="{FF2B5EF4-FFF2-40B4-BE49-F238E27FC236}">
                      <a16:creationId xmlns:a16="http://schemas.microsoft.com/office/drawing/2014/main" id="{0BD6B155-650D-058B-5778-4AC2F35F955D}"/>
                    </a:ext>
                  </a:extLst>
                </p:cNvPr>
                <p:cNvSpPr/>
                <p:nvPr/>
              </p:nvSpPr>
              <p:spPr>
                <a:xfrm>
                  <a:off x="8667242" y="3555109"/>
                  <a:ext cx="197590" cy="73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2652" extrusionOk="0">
                      <a:moveTo>
                        <a:pt x="3393" y="1"/>
                      </a:moveTo>
                      <a:cubicBezTo>
                        <a:pt x="2415" y="1"/>
                        <a:pt x="1273" y="269"/>
                        <a:pt x="1" y="1031"/>
                      </a:cubicBezTo>
                      <a:cubicBezTo>
                        <a:pt x="1" y="1031"/>
                        <a:pt x="1913" y="2651"/>
                        <a:pt x="4178" y="2651"/>
                      </a:cubicBezTo>
                      <a:cubicBezTo>
                        <a:pt x="5138" y="2651"/>
                        <a:pt x="6161" y="2360"/>
                        <a:pt x="7129" y="1531"/>
                      </a:cubicBezTo>
                      <a:cubicBezTo>
                        <a:pt x="7129" y="1531"/>
                        <a:pt x="5729" y="1"/>
                        <a:pt x="33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6" name="Google Shape;1004;p31">
                  <a:extLst>
                    <a:ext uri="{FF2B5EF4-FFF2-40B4-BE49-F238E27FC236}">
                      <a16:creationId xmlns:a16="http://schemas.microsoft.com/office/drawing/2014/main" id="{2EB6ED39-34A6-03FE-98EF-BA915D79EFAF}"/>
                    </a:ext>
                  </a:extLst>
                </p:cNvPr>
                <p:cNvSpPr/>
                <p:nvPr/>
              </p:nvSpPr>
              <p:spPr>
                <a:xfrm>
                  <a:off x="8672618" y="3262609"/>
                  <a:ext cx="151255" cy="183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6629" extrusionOk="0">
                      <a:moveTo>
                        <a:pt x="3127" y="1"/>
                      </a:moveTo>
                      <a:cubicBezTo>
                        <a:pt x="3115" y="1"/>
                        <a:pt x="0" y="2388"/>
                        <a:pt x="2058" y="6629"/>
                      </a:cubicBezTo>
                      <a:cubicBezTo>
                        <a:pt x="2058" y="6629"/>
                        <a:pt x="5457" y="3286"/>
                        <a:pt x="31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1005;p31">
                  <a:extLst>
                    <a:ext uri="{FF2B5EF4-FFF2-40B4-BE49-F238E27FC236}">
                      <a16:creationId xmlns:a16="http://schemas.microsoft.com/office/drawing/2014/main" id="{0CFF32EA-D8CC-754B-F7B8-55B276E061B8}"/>
                    </a:ext>
                  </a:extLst>
                </p:cNvPr>
                <p:cNvSpPr/>
                <p:nvPr/>
              </p:nvSpPr>
              <p:spPr>
                <a:xfrm>
                  <a:off x="8553207" y="3381244"/>
                  <a:ext cx="175836" cy="8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2918" extrusionOk="0">
                      <a:moveTo>
                        <a:pt x="1935" y="1"/>
                      </a:moveTo>
                      <a:cubicBezTo>
                        <a:pt x="1355" y="1"/>
                        <a:pt x="711" y="87"/>
                        <a:pt x="0" y="290"/>
                      </a:cubicBezTo>
                      <a:cubicBezTo>
                        <a:pt x="0" y="290"/>
                        <a:pt x="1813" y="2918"/>
                        <a:pt x="4466" y="2918"/>
                      </a:cubicBezTo>
                      <a:cubicBezTo>
                        <a:pt x="5054" y="2918"/>
                        <a:pt x="5684" y="2789"/>
                        <a:pt x="6344" y="2473"/>
                      </a:cubicBezTo>
                      <a:cubicBezTo>
                        <a:pt x="6344" y="2473"/>
                        <a:pt x="5052" y="1"/>
                        <a:pt x="1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8" name="Google Shape;1006;p31">
                  <a:extLst>
                    <a:ext uri="{FF2B5EF4-FFF2-40B4-BE49-F238E27FC236}">
                      <a16:creationId xmlns:a16="http://schemas.microsoft.com/office/drawing/2014/main" id="{C92E0316-8B74-7E00-7447-3A681A737C31}"/>
                    </a:ext>
                  </a:extLst>
                </p:cNvPr>
                <p:cNvSpPr/>
                <p:nvPr/>
              </p:nvSpPr>
              <p:spPr>
                <a:xfrm>
                  <a:off x="8583774" y="3143531"/>
                  <a:ext cx="124789" cy="15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5458" extrusionOk="0">
                      <a:moveTo>
                        <a:pt x="2626" y="0"/>
                      </a:moveTo>
                      <a:lnTo>
                        <a:pt x="2626" y="0"/>
                      </a:lnTo>
                      <a:cubicBezTo>
                        <a:pt x="2626" y="1"/>
                        <a:pt x="0" y="1911"/>
                        <a:pt x="1637" y="5457"/>
                      </a:cubicBezTo>
                      <a:cubicBezTo>
                        <a:pt x="1637" y="5457"/>
                        <a:pt x="4502" y="2752"/>
                        <a:pt x="26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9" name="Google Shape;1007;p31">
                  <a:extLst>
                    <a:ext uri="{FF2B5EF4-FFF2-40B4-BE49-F238E27FC236}">
                      <a16:creationId xmlns:a16="http://schemas.microsoft.com/office/drawing/2014/main" id="{ADBB9F8B-D031-9910-BF61-D76996929203}"/>
                    </a:ext>
                  </a:extLst>
                </p:cNvPr>
                <p:cNvSpPr/>
                <p:nvPr/>
              </p:nvSpPr>
              <p:spPr>
                <a:xfrm>
                  <a:off x="8483567" y="3238666"/>
                  <a:ext cx="144659" cy="68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" h="2463" extrusionOk="0">
                      <a:moveTo>
                        <a:pt x="1501" y="0"/>
                      </a:moveTo>
                      <a:cubicBezTo>
                        <a:pt x="1048" y="0"/>
                        <a:pt x="549" y="62"/>
                        <a:pt x="1" y="205"/>
                      </a:cubicBezTo>
                      <a:cubicBezTo>
                        <a:pt x="1" y="205"/>
                        <a:pt x="1495" y="2462"/>
                        <a:pt x="3730" y="2462"/>
                      </a:cubicBezTo>
                      <a:cubicBezTo>
                        <a:pt x="4197" y="2462"/>
                        <a:pt x="4695" y="2364"/>
                        <a:pt x="5219" y="2127"/>
                      </a:cubicBezTo>
                      <a:cubicBezTo>
                        <a:pt x="5219" y="2127"/>
                        <a:pt x="4164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1008;p31">
                  <a:extLst>
                    <a:ext uri="{FF2B5EF4-FFF2-40B4-BE49-F238E27FC236}">
                      <a16:creationId xmlns:a16="http://schemas.microsoft.com/office/drawing/2014/main" id="{C45CF27A-52F1-A164-E8D2-C60902537C91}"/>
                    </a:ext>
                  </a:extLst>
                </p:cNvPr>
                <p:cNvSpPr/>
                <p:nvPr/>
              </p:nvSpPr>
              <p:spPr>
                <a:xfrm>
                  <a:off x="8479465" y="3014365"/>
                  <a:ext cx="140863" cy="17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" h="6276" extrusionOk="0">
                      <a:moveTo>
                        <a:pt x="1456" y="0"/>
                      </a:moveTo>
                      <a:cubicBezTo>
                        <a:pt x="1456" y="0"/>
                        <a:pt x="1" y="3854"/>
                        <a:pt x="3230" y="6276"/>
                      </a:cubicBezTo>
                      <a:cubicBezTo>
                        <a:pt x="3230" y="6276"/>
                        <a:pt x="5083" y="2410"/>
                        <a:pt x="14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" name="Google Shape;1009;p31">
                <a:extLst>
                  <a:ext uri="{FF2B5EF4-FFF2-40B4-BE49-F238E27FC236}">
                    <a16:creationId xmlns:a16="http://schemas.microsoft.com/office/drawing/2014/main" id="{D0CA8397-CD55-6035-03AA-82B885BC48D3}"/>
                  </a:ext>
                </a:extLst>
              </p:cNvPr>
              <p:cNvGrpSpPr/>
              <p:nvPr/>
            </p:nvGrpSpPr>
            <p:grpSpPr>
              <a:xfrm rot="-443661" flipH="1">
                <a:off x="8130779" y="4188981"/>
                <a:ext cx="986515" cy="1584482"/>
                <a:chOff x="2203162" y="3896216"/>
                <a:chExt cx="986499" cy="1584456"/>
              </a:xfrm>
            </p:grpSpPr>
            <p:sp>
              <p:nvSpPr>
                <p:cNvPr id="57" name="Google Shape;1010;p31">
                  <a:extLst>
                    <a:ext uri="{FF2B5EF4-FFF2-40B4-BE49-F238E27FC236}">
                      <a16:creationId xmlns:a16="http://schemas.microsoft.com/office/drawing/2014/main" id="{3D3BF8AD-7F81-4182-B3A7-1991FE30B9FE}"/>
                    </a:ext>
                  </a:extLst>
                </p:cNvPr>
                <p:cNvSpPr/>
                <p:nvPr/>
              </p:nvSpPr>
              <p:spPr>
                <a:xfrm>
                  <a:off x="2203162" y="4212826"/>
                  <a:ext cx="624806" cy="126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6" h="45750" fill="none" extrusionOk="0">
                      <a:moveTo>
                        <a:pt x="22546" y="1"/>
                      </a:moveTo>
                      <a:cubicBezTo>
                        <a:pt x="22546" y="1"/>
                        <a:pt x="21693" y="22989"/>
                        <a:pt x="1" y="457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11;p31">
                  <a:extLst>
                    <a:ext uri="{FF2B5EF4-FFF2-40B4-BE49-F238E27FC236}">
                      <a16:creationId xmlns:a16="http://schemas.microsoft.com/office/drawing/2014/main" id="{68160AA6-547D-E04A-7A98-EE1A70892816}"/>
                    </a:ext>
                  </a:extLst>
                </p:cNvPr>
                <p:cNvSpPr/>
                <p:nvPr/>
              </p:nvSpPr>
              <p:spPr>
                <a:xfrm>
                  <a:off x="2733404" y="4572278"/>
                  <a:ext cx="253348" cy="139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5017" extrusionOk="0">
                      <a:moveTo>
                        <a:pt x="7154" y="1"/>
                      </a:moveTo>
                      <a:cubicBezTo>
                        <a:pt x="2378" y="1"/>
                        <a:pt x="1" y="4754"/>
                        <a:pt x="1" y="4754"/>
                      </a:cubicBezTo>
                      <a:cubicBezTo>
                        <a:pt x="705" y="4936"/>
                        <a:pt x="1369" y="5017"/>
                        <a:pt x="1991" y="5017"/>
                      </a:cubicBezTo>
                      <a:cubicBezTo>
                        <a:pt x="6774" y="5017"/>
                        <a:pt x="9142" y="263"/>
                        <a:pt x="9142" y="263"/>
                      </a:cubicBezTo>
                      <a:cubicBezTo>
                        <a:pt x="8439" y="81"/>
                        <a:pt x="7776" y="1"/>
                        <a:pt x="71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12;p31">
                  <a:extLst>
                    <a:ext uri="{FF2B5EF4-FFF2-40B4-BE49-F238E27FC236}">
                      <a16:creationId xmlns:a16="http://schemas.microsoft.com/office/drawing/2014/main" id="{A43A2C54-0E73-73C8-D61C-FA21D4331379}"/>
                    </a:ext>
                  </a:extLst>
                </p:cNvPr>
                <p:cNvSpPr/>
                <p:nvPr/>
              </p:nvSpPr>
              <p:spPr>
                <a:xfrm>
                  <a:off x="2700343" y="4601293"/>
                  <a:ext cx="246087" cy="125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0" h="4526" fill="none" extrusionOk="0">
                      <a:moveTo>
                        <a:pt x="8879" y="1"/>
                      </a:moveTo>
                      <a:cubicBezTo>
                        <a:pt x="8879" y="1"/>
                        <a:pt x="2604" y="2729"/>
                        <a:pt x="0" y="4526"/>
                      </a:cubicBezTo>
                    </a:path>
                  </a:pathLst>
                </a:custGeom>
                <a:noFill/>
                <a:ln w="68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13;p31">
                  <a:extLst>
                    <a:ext uri="{FF2B5EF4-FFF2-40B4-BE49-F238E27FC236}">
                      <a16:creationId xmlns:a16="http://schemas.microsoft.com/office/drawing/2014/main" id="{09614DE2-E474-3913-2E2D-A08230CDBC02}"/>
                    </a:ext>
                  </a:extLst>
                </p:cNvPr>
                <p:cNvSpPr/>
                <p:nvPr/>
              </p:nvSpPr>
              <p:spPr>
                <a:xfrm>
                  <a:off x="2585976" y="4847375"/>
                  <a:ext cx="339340" cy="18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5" h="6500" extrusionOk="0">
                      <a:moveTo>
                        <a:pt x="9408" y="1"/>
                      </a:moveTo>
                      <a:cubicBezTo>
                        <a:pt x="3212" y="1"/>
                        <a:pt x="0" y="6094"/>
                        <a:pt x="0" y="6094"/>
                      </a:cubicBezTo>
                      <a:cubicBezTo>
                        <a:pt x="1003" y="6376"/>
                        <a:pt x="1946" y="6499"/>
                        <a:pt x="2829" y="6499"/>
                      </a:cubicBezTo>
                      <a:cubicBezTo>
                        <a:pt x="9030" y="6499"/>
                        <a:pt x="12245" y="409"/>
                        <a:pt x="12245" y="409"/>
                      </a:cubicBezTo>
                      <a:cubicBezTo>
                        <a:pt x="11239" y="125"/>
                        <a:pt x="10293" y="1"/>
                        <a:pt x="94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14;p31">
                  <a:extLst>
                    <a:ext uri="{FF2B5EF4-FFF2-40B4-BE49-F238E27FC236}">
                      <a16:creationId xmlns:a16="http://schemas.microsoft.com/office/drawing/2014/main" id="{B0569AEA-AC11-1ED3-BE64-F32ECC8D1BBC}"/>
                    </a:ext>
                  </a:extLst>
                </p:cNvPr>
                <p:cNvSpPr/>
                <p:nvPr/>
              </p:nvSpPr>
              <p:spPr>
                <a:xfrm>
                  <a:off x="2541221" y="4886422"/>
                  <a:ext cx="330222" cy="15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5709" fill="none" extrusionOk="0">
                      <a:moveTo>
                        <a:pt x="11916" y="1"/>
                      </a:moveTo>
                      <a:cubicBezTo>
                        <a:pt x="11916" y="1"/>
                        <a:pt x="3502" y="3423"/>
                        <a:pt x="1" y="5708"/>
                      </a:cubicBezTo>
                    </a:path>
                  </a:pathLst>
                </a:custGeom>
                <a:noFill/>
                <a:ln w="88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15;p31">
                  <a:extLst>
                    <a:ext uri="{FF2B5EF4-FFF2-40B4-BE49-F238E27FC236}">
                      <a16:creationId xmlns:a16="http://schemas.microsoft.com/office/drawing/2014/main" id="{67B58A97-740C-6939-9701-ABEBF171E603}"/>
                    </a:ext>
                  </a:extLst>
                </p:cNvPr>
                <p:cNvSpPr/>
                <p:nvPr/>
              </p:nvSpPr>
              <p:spPr>
                <a:xfrm>
                  <a:off x="2361952" y="5156835"/>
                  <a:ext cx="399531" cy="193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7" h="6967" extrusionOk="0">
                      <a:moveTo>
                        <a:pt x="10508" y="1"/>
                      </a:moveTo>
                      <a:cubicBezTo>
                        <a:pt x="3863" y="1"/>
                        <a:pt x="1" y="6262"/>
                        <a:pt x="1" y="6262"/>
                      </a:cubicBezTo>
                      <a:cubicBezTo>
                        <a:pt x="1395" y="6757"/>
                        <a:pt x="2702" y="6967"/>
                        <a:pt x="3917" y="6967"/>
                      </a:cubicBezTo>
                      <a:cubicBezTo>
                        <a:pt x="10557" y="6967"/>
                        <a:pt x="14417" y="702"/>
                        <a:pt x="14417" y="702"/>
                      </a:cubicBezTo>
                      <a:cubicBezTo>
                        <a:pt x="13026" y="209"/>
                        <a:pt x="11720" y="1"/>
                        <a:pt x="105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16;p31">
                  <a:extLst>
                    <a:ext uri="{FF2B5EF4-FFF2-40B4-BE49-F238E27FC236}">
                      <a16:creationId xmlns:a16="http://schemas.microsoft.com/office/drawing/2014/main" id="{9DD52567-2E8C-CC00-3755-0BC304773836}"/>
                    </a:ext>
                  </a:extLst>
                </p:cNvPr>
                <p:cNvSpPr/>
                <p:nvPr/>
              </p:nvSpPr>
              <p:spPr>
                <a:xfrm>
                  <a:off x="2308717" y="5204001"/>
                  <a:ext cx="388806" cy="15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0" h="5618" fill="none" extrusionOk="0">
                      <a:moveTo>
                        <a:pt x="14030" y="1"/>
                      </a:moveTo>
                      <a:cubicBezTo>
                        <a:pt x="14030" y="1"/>
                        <a:pt x="4173" y="3264"/>
                        <a:pt x="0" y="5617"/>
                      </a:cubicBezTo>
                    </a:path>
                  </a:pathLst>
                </a:custGeom>
                <a:noFill/>
                <a:ln w="102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8" name="Google Shape;1017;p31">
                  <a:extLst>
                    <a:ext uri="{FF2B5EF4-FFF2-40B4-BE49-F238E27FC236}">
                      <a16:creationId xmlns:a16="http://schemas.microsoft.com/office/drawing/2014/main" id="{0922ED95-6820-6412-AF4D-7A87CB7A94C9}"/>
                    </a:ext>
                  </a:extLst>
                </p:cNvPr>
                <p:cNvSpPr/>
                <p:nvPr/>
              </p:nvSpPr>
              <p:spPr>
                <a:xfrm>
                  <a:off x="2275324" y="4822795"/>
                  <a:ext cx="296801" cy="37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0" h="13405" extrusionOk="0">
                      <a:moveTo>
                        <a:pt x="6196" y="0"/>
                      </a:moveTo>
                      <a:lnTo>
                        <a:pt x="6196" y="0"/>
                      </a:lnTo>
                      <a:cubicBezTo>
                        <a:pt x="0" y="5617"/>
                        <a:pt x="4514" y="13404"/>
                        <a:pt x="4514" y="13404"/>
                      </a:cubicBezTo>
                      <a:cubicBezTo>
                        <a:pt x="10710" y="7788"/>
                        <a:pt x="6197" y="0"/>
                        <a:pt x="61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9" name="Google Shape;1018;p31">
                  <a:extLst>
                    <a:ext uri="{FF2B5EF4-FFF2-40B4-BE49-F238E27FC236}">
                      <a16:creationId xmlns:a16="http://schemas.microsoft.com/office/drawing/2014/main" id="{17D8DC55-5641-57C0-235B-8141B0AC2D9C}"/>
                    </a:ext>
                  </a:extLst>
                </p:cNvPr>
                <p:cNvSpPr/>
                <p:nvPr/>
              </p:nvSpPr>
              <p:spPr>
                <a:xfrm>
                  <a:off x="2398809" y="4883290"/>
                  <a:ext cx="43204" cy="3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13132" fill="none" extrusionOk="0">
                      <a:moveTo>
                        <a:pt x="1559" y="0"/>
                      </a:moveTo>
                      <a:cubicBezTo>
                        <a:pt x="1559" y="0"/>
                        <a:pt x="1" y="8959"/>
                        <a:pt x="81" y="13131"/>
                      </a:cubicBezTo>
                    </a:path>
                  </a:pathLst>
                </a:custGeom>
                <a:noFill/>
                <a:ln w="88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1019;p31">
                  <a:extLst>
                    <a:ext uri="{FF2B5EF4-FFF2-40B4-BE49-F238E27FC236}">
                      <a16:creationId xmlns:a16="http://schemas.microsoft.com/office/drawing/2014/main" id="{BD0E4E96-FF0A-7C3C-1FF6-D0FF6DE9A13D}"/>
                    </a:ext>
                  </a:extLst>
                </p:cNvPr>
                <p:cNvSpPr/>
                <p:nvPr/>
              </p:nvSpPr>
              <p:spPr>
                <a:xfrm>
                  <a:off x="2543438" y="4547753"/>
                  <a:ext cx="186865" cy="229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" h="8289" extrusionOk="0">
                      <a:moveTo>
                        <a:pt x="2922" y="0"/>
                      </a:moveTo>
                      <a:cubicBezTo>
                        <a:pt x="0" y="4252"/>
                        <a:pt x="3809" y="8288"/>
                        <a:pt x="3809" y="8288"/>
                      </a:cubicBezTo>
                      <a:cubicBezTo>
                        <a:pt x="6742" y="4036"/>
                        <a:pt x="2922" y="0"/>
                        <a:pt x="29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1" name="Google Shape;1020;p31">
                  <a:extLst>
                    <a:ext uri="{FF2B5EF4-FFF2-40B4-BE49-F238E27FC236}">
                      <a16:creationId xmlns:a16="http://schemas.microsoft.com/office/drawing/2014/main" id="{3A58605B-8BB6-3389-D43E-0E578F1C3AF3}"/>
                    </a:ext>
                  </a:extLst>
                </p:cNvPr>
                <p:cNvSpPr/>
                <p:nvPr/>
              </p:nvSpPr>
              <p:spPr>
                <a:xfrm>
                  <a:off x="2630065" y="4584915"/>
                  <a:ext cx="26826" cy="22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8096" fill="none" extrusionOk="0">
                      <a:moveTo>
                        <a:pt x="1" y="1"/>
                      </a:moveTo>
                      <a:cubicBezTo>
                        <a:pt x="1" y="1"/>
                        <a:pt x="331" y="5594"/>
                        <a:pt x="967" y="8095"/>
                      </a:cubicBezTo>
                    </a:path>
                  </a:pathLst>
                </a:custGeom>
                <a:noFill/>
                <a:ln w="54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2" name="Google Shape;1021;p31">
                  <a:extLst>
                    <a:ext uri="{FF2B5EF4-FFF2-40B4-BE49-F238E27FC236}">
                      <a16:creationId xmlns:a16="http://schemas.microsoft.com/office/drawing/2014/main" id="{3C21DFD7-86C2-C0DD-8B85-2BB8338D1B37}"/>
                    </a:ext>
                  </a:extLst>
                </p:cNvPr>
                <p:cNvSpPr/>
                <p:nvPr/>
              </p:nvSpPr>
              <p:spPr>
                <a:xfrm>
                  <a:off x="2832918" y="4078561"/>
                  <a:ext cx="338453" cy="14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3" h="5307" extrusionOk="0">
                      <a:moveTo>
                        <a:pt x="9555" y="0"/>
                      </a:moveTo>
                      <a:cubicBezTo>
                        <a:pt x="7422" y="0"/>
                        <a:pt x="4063" y="2173"/>
                        <a:pt x="1719" y="3811"/>
                      </a:cubicBezTo>
                      <a:cubicBezTo>
                        <a:pt x="0" y="5011"/>
                        <a:pt x="204" y="5306"/>
                        <a:pt x="822" y="5306"/>
                      </a:cubicBezTo>
                      <a:cubicBezTo>
                        <a:pt x="1422" y="5306"/>
                        <a:pt x="2413" y="5028"/>
                        <a:pt x="2413" y="5028"/>
                      </a:cubicBezTo>
                      <a:cubicBezTo>
                        <a:pt x="2413" y="5028"/>
                        <a:pt x="12213" y="4721"/>
                        <a:pt x="11485" y="1572"/>
                      </a:cubicBezTo>
                      <a:cubicBezTo>
                        <a:pt x="11227" y="441"/>
                        <a:pt x="10516" y="0"/>
                        <a:pt x="95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3" name="Google Shape;1022;p31">
                  <a:extLst>
                    <a:ext uri="{FF2B5EF4-FFF2-40B4-BE49-F238E27FC236}">
                      <a16:creationId xmlns:a16="http://schemas.microsoft.com/office/drawing/2014/main" id="{85B2991C-E266-391D-3832-09728EDA360A}"/>
                    </a:ext>
                  </a:extLst>
                </p:cNvPr>
                <p:cNvSpPr/>
                <p:nvPr/>
              </p:nvSpPr>
              <p:spPr>
                <a:xfrm>
                  <a:off x="2879280" y="4108878"/>
                  <a:ext cx="237607" cy="9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3570" fill="none" extrusionOk="0">
                      <a:moveTo>
                        <a:pt x="8573" y="1057"/>
                      </a:moveTo>
                      <a:cubicBezTo>
                        <a:pt x="8573" y="1057"/>
                        <a:pt x="4662" y="3001"/>
                        <a:pt x="1" y="3570"/>
                      </a:cubicBezTo>
                      <a:cubicBezTo>
                        <a:pt x="1" y="3570"/>
                        <a:pt x="5549" y="341"/>
                        <a:pt x="8027" y="0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4" name="Google Shape;1023;p31">
                  <a:extLst>
                    <a:ext uri="{FF2B5EF4-FFF2-40B4-BE49-F238E27FC236}">
                      <a16:creationId xmlns:a16="http://schemas.microsoft.com/office/drawing/2014/main" id="{EF46B815-CB1E-84CF-8C69-66A52D8D27CF}"/>
                    </a:ext>
                  </a:extLst>
                </p:cNvPr>
                <p:cNvSpPr/>
                <p:nvPr/>
              </p:nvSpPr>
              <p:spPr>
                <a:xfrm>
                  <a:off x="2838682" y="3943826"/>
                  <a:ext cx="277236" cy="26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4" h="9612" extrusionOk="0">
                      <a:moveTo>
                        <a:pt x="6339" y="1"/>
                      </a:moveTo>
                      <a:cubicBezTo>
                        <a:pt x="4137" y="1"/>
                        <a:pt x="1967" y="4580"/>
                        <a:pt x="613" y="7730"/>
                      </a:cubicBezTo>
                      <a:cubicBezTo>
                        <a:pt x="0" y="9165"/>
                        <a:pt x="26" y="9612"/>
                        <a:pt x="295" y="9612"/>
                      </a:cubicBezTo>
                      <a:cubicBezTo>
                        <a:pt x="740" y="9612"/>
                        <a:pt x="1852" y="8389"/>
                        <a:pt x="1852" y="8389"/>
                      </a:cubicBezTo>
                      <a:cubicBezTo>
                        <a:pt x="1852" y="8389"/>
                        <a:pt x="10004" y="2943"/>
                        <a:pt x="7719" y="658"/>
                      </a:cubicBezTo>
                      <a:cubicBezTo>
                        <a:pt x="7262" y="201"/>
                        <a:pt x="6800" y="1"/>
                        <a:pt x="6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5" name="Google Shape;1024;p31">
                  <a:extLst>
                    <a:ext uri="{FF2B5EF4-FFF2-40B4-BE49-F238E27FC236}">
                      <a16:creationId xmlns:a16="http://schemas.microsoft.com/office/drawing/2014/main" id="{12BC14DB-0469-B2A7-D39B-AF4C29490666}"/>
                    </a:ext>
                  </a:extLst>
                </p:cNvPr>
                <p:cNvSpPr/>
                <p:nvPr/>
              </p:nvSpPr>
              <p:spPr>
                <a:xfrm>
                  <a:off x="2867003" y="3977163"/>
                  <a:ext cx="164806" cy="201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7" h="7277" fill="none" extrusionOk="0">
                      <a:moveTo>
                        <a:pt x="5946" y="603"/>
                      </a:moveTo>
                      <a:cubicBezTo>
                        <a:pt x="5946" y="603"/>
                        <a:pt x="3661" y="4321"/>
                        <a:pt x="0" y="7277"/>
                      </a:cubicBezTo>
                      <a:cubicBezTo>
                        <a:pt x="0" y="7277"/>
                        <a:pt x="3002" y="1592"/>
                        <a:pt x="4923" y="1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6" name="Google Shape;1025;p31">
                  <a:extLst>
                    <a:ext uri="{FF2B5EF4-FFF2-40B4-BE49-F238E27FC236}">
                      <a16:creationId xmlns:a16="http://schemas.microsoft.com/office/drawing/2014/main" id="{922D8765-09E7-93E0-F447-3F1C6E128370}"/>
                    </a:ext>
                  </a:extLst>
                </p:cNvPr>
                <p:cNvSpPr/>
                <p:nvPr/>
              </p:nvSpPr>
              <p:spPr>
                <a:xfrm>
                  <a:off x="2770067" y="3896216"/>
                  <a:ext cx="186450" cy="323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" h="11657" extrusionOk="0">
                      <a:moveTo>
                        <a:pt x="3029" y="0"/>
                      </a:moveTo>
                      <a:cubicBezTo>
                        <a:pt x="1" y="0"/>
                        <a:pt x="856" y="6022"/>
                        <a:pt x="1588" y="9880"/>
                      </a:cubicBezTo>
                      <a:cubicBezTo>
                        <a:pt x="1837" y="11209"/>
                        <a:pt x="2071" y="11657"/>
                        <a:pt x="2274" y="11657"/>
                      </a:cubicBezTo>
                      <a:cubicBezTo>
                        <a:pt x="2692" y="11657"/>
                        <a:pt x="2975" y="9755"/>
                        <a:pt x="2975" y="9755"/>
                      </a:cubicBezTo>
                      <a:cubicBezTo>
                        <a:pt x="2975" y="9755"/>
                        <a:pt x="6727" y="693"/>
                        <a:pt x="3567" y="57"/>
                      </a:cubicBezTo>
                      <a:cubicBezTo>
                        <a:pt x="3375" y="19"/>
                        <a:pt x="3196" y="0"/>
                        <a:pt x="30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7" name="Google Shape;1026;p31">
                  <a:extLst>
                    <a:ext uri="{FF2B5EF4-FFF2-40B4-BE49-F238E27FC236}">
                      <a16:creationId xmlns:a16="http://schemas.microsoft.com/office/drawing/2014/main" id="{2BFE636B-EA78-CD32-403C-E604407AF396}"/>
                    </a:ext>
                  </a:extLst>
                </p:cNvPr>
                <p:cNvSpPr/>
                <p:nvPr/>
              </p:nvSpPr>
              <p:spPr>
                <a:xfrm>
                  <a:off x="2816595" y="3935900"/>
                  <a:ext cx="57060" cy="24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" h="8857" fill="none" extrusionOk="0">
                      <a:moveTo>
                        <a:pt x="1899" y="0"/>
                      </a:moveTo>
                      <a:cubicBezTo>
                        <a:pt x="1899" y="0"/>
                        <a:pt x="2058" y="4366"/>
                        <a:pt x="660" y="8857"/>
                      </a:cubicBezTo>
                      <a:cubicBezTo>
                        <a:pt x="660" y="8857"/>
                        <a:pt x="0" y="2456"/>
                        <a:pt x="705" y="69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8" name="Google Shape;1027;p31">
                  <a:extLst>
                    <a:ext uri="{FF2B5EF4-FFF2-40B4-BE49-F238E27FC236}">
                      <a16:creationId xmlns:a16="http://schemas.microsoft.com/office/drawing/2014/main" id="{891D1808-82D8-4BBC-5ECA-7EA8030FE401}"/>
                    </a:ext>
                  </a:extLst>
                </p:cNvPr>
                <p:cNvSpPr/>
                <p:nvPr/>
              </p:nvSpPr>
              <p:spPr>
                <a:xfrm>
                  <a:off x="2585338" y="3919467"/>
                  <a:ext cx="249717" cy="29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1" h="10637" extrusionOk="0">
                      <a:moveTo>
                        <a:pt x="3991" y="0"/>
                      </a:moveTo>
                      <a:cubicBezTo>
                        <a:pt x="3833" y="0"/>
                        <a:pt x="3670" y="30"/>
                        <a:pt x="3502" y="93"/>
                      </a:cubicBezTo>
                      <a:cubicBezTo>
                        <a:pt x="0" y="1412"/>
                        <a:pt x="4218" y="6426"/>
                        <a:pt x="7027" y="9473"/>
                      </a:cubicBezTo>
                      <a:cubicBezTo>
                        <a:pt x="7812" y="10329"/>
                        <a:pt x="8244" y="10636"/>
                        <a:pt x="8460" y="10636"/>
                      </a:cubicBezTo>
                      <a:cubicBezTo>
                        <a:pt x="9011" y="10636"/>
                        <a:pt x="8141" y="8620"/>
                        <a:pt x="8141" y="8620"/>
                      </a:cubicBezTo>
                      <a:cubicBezTo>
                        <a:pt x="8141" y="8620"/>
                        <a:pt x="6691" y="0"/>
                        <a:pt x="39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9" name="Google Shape;1028;p31">
                  <a:extLst>
                    <a:ext uri="{FF2B5EF4-FFF2-40B4-BE49-F238E27FC236}">
                      <a16:creationId xmlns:a16="http://schemas.microsoft.com/office/drawing/2014/main" id="{0DC979ED-8CDD-6F40-7FB0-64B89A0E1BCF}"/>
                    </a:ext>
                  </a:extLst>
                </p:cNvPr>
                <p:cNvSpPr/>
                <p:nvPr/>
              </p:nvSpPr>
              <p:spPr>
                <a:xfrm>
                  <a:off x="2675763" y="3954162"/>
                  <a:ext cx="127949" cy="22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8164" fill="none" extrusionOk="0">
                      <a:moveTo>
                        <a:pt x="967" y="1"/>
                      </a:moveTo>
                      <a:cubicBezTo>
                        <a:pt x="967" y="1"/>
                        <a:pt x="3422" y="3616"/>
                        <a:pt x="4616" y="8164"/>
                      </a:cubicBezTo>
                      <a:cubicBezTo>
                        <a:pt x="4616" y="8164"/>
                        <a:pt x="671" y="3093"/>
                        <a:pt x="0" y="683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0" name="Google Shape;1029;p31">
                  <a:extLst>
                    <a:ext uri="{FF2B5EF4-FFF2-40B4-BE49-F238E27FC236}">
                      <a16:creationId xmlns:a16="http://schemas.microsoft.com/office/drawing/2014/main" id="{600BE21B-9727-BA21-7432-B3F8C70B1293}"/>
                    </a:ext>
                  </a:extLst>
                </p:cNvPr>
                <p:cNvSpPr/>
                <p:nvPr/>
              </p:nvSpPr>
              <p:spPr>
                <a:xfrm>
                  <a:off x="2581237" y="4228095"/>
                  <a:ext cx="248082" cy="289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2" h="10429" extrusionOk="0">
                      <a:moveTo>
                        <a:pt x="8642" y="0"/>
                      </a:moveTo>
                      <a:cubicBezTo>
                        <a:pt x="8217" y="0"/>
                        <a:pt x="7254" y="1439"/>
                        <a:pt x="7254" y="1439"/>
                      </a:cubicBezTo>
                      <a:cubicBezTo>
                        <a:pt x="7254" y="1439"/>
                        <a:pt x="1" y="8045"/>
                        <a:pt x="2604" y="9966"/>
                      </a:cubicBezTo>
                      <a:cubicBezTo>
                        <a:pt x="3036" y="10285"/>
                        <a:pt x="3445" y="10428"/>
                        <a:pt x="3833" y="10428"/>
                      </a:cubicBezTo>
                      <a:cubicBezTo>
                        <a:pt x="6140" y="10428"/>
                        <a:pt x="7677" y="5343"/>
                        <a:pt x="8573" y="1917"/>
                      </a:cubicBezTo>
                      <a:cubicBezTo>
                        <a:pt x="8952" y="464"/>
                        <a:pt x="8883" y="0"/>
                        <a:pt x="8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1" name="Google Shape;1030;p31">
                  <a:extLst>
                    <a:ext uri="{FF2B5EF4-FFF2-40B4-BE49-F238E27FC236}">
                      <a16:creationId xmlns:a16="http://schemas.microsoft.com/office/drawing/2014/main" id="{49AEFAAD-D2AC-8415-2A72-754E92A20A13}"/>
                    </a:ext>
                  </a:extLst>
                </p:cNvPr>
                <p:cNvSpPr/>
                <p:nvPr/>
              </p:nvSpPr>
              <p:spPr>
                <a:xfrm>
                  <a:off x="2669139" y="4261987"/>
                  <a:ext cx="135514" cy="219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" h="7925" fill="none" extrusionOk="0">
                      <a:moveTo>
                        <a:pt x="1" y="7493"/>
                      </a:moveTo>
                      <a:cubicBezTo>
                        <a:pt x="1" y="7493"/>
                        <a:pt x="1706" y="3468"/>
                        <a:pt x="4889" y="0"/>
                      </a:cubicBezTo>
                      <a:cubicBezTo>
                        <a:pt x="4889" y="0"/>
                        <a:pt x="2763" y="6071"/>
                        <a:pt x="1103" y="7925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2" name="Google Shape;1031;p31">
                  <a:extLst>
                    <a:ext uri="{FF2B5EF4-FFF2-40B4-BE49-F238E27FC236}">
                      <a16:creationId xmlns:a16="http://schemas.microsoft.com/office/drawing/2014/main" id="{DB7C2938-CE98-246C-35C4-2FDF23E26EDD}"/>
                    </a:ext>
                  </a:extLst>
                </p:cNvPr>
                <p:cNvSpPr/>
                <p:nvPr/>
              </p:nvSpPr>
              <p:spPr>
                <a:xfrm>
                  <a:off x="2743491" y="4238127"/>
                  <a:ext cx="189803" cy="32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11672" extrusionOk="0">
                      <a:moveTo>
                        <a:pt x="3123" y="0"/>
                      </a:moveTo>
                      <a:cubicBezTo>
                        <a:pt x="2691" y="0"/>
                        <a:pt x="2638" y="1976"/>
                        <a:pt x="2638" y="1976"/>
                      </a:cubicBezTo>
                      <a:cubicBezTo>
                        <a:pt x="2638" y="1976"/>
                        <a:pt x="1" y="11412"/>
                        <a:pt x="3207" y="11662"/>
                      </a:cubicBezTo>
                      <a:cubicBezTo>
                        <a:pt x="3291" y="11669"/>
                        <a:pt x="3372" y="11672"/>
                        <a:pt x="3451" y="11672"/>
                      </a:cubicBezTo>
                      <a:cubicBezTo>
                        <a:pt x="6848" y="11672"/>
                        <a:pt x="5214" y="5536"/>
                        <a:pt x="4003" y="1680"/>
                      </a:cubicBezTo>
                      <a:cubicBezTo>
                        <a:pt x="3606" y="428"/>
                        <a:pt x="3323" y="0"/>
                        <a:pt x="31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3" name="Google Shape;1032;p31">
                  <a:extLst>
                    <a:ext uri="{FF2B5EF4-FFF2-40B4-BE49-F238E27FC236}">
                      <a16:creationId xmlns:a16="http://schemas.microsoft.com/office/drawing/2014/main" id="{7E9F4A8B-69E6-8DD0-C8D4-EB0CF2649802}"/>
                    </a:ext>
                  </a:extLst>
                </p:cNvPr>
                <p:cNvSpPr/>
                <p:nvPr/>
              </p:nvSpPr>
              <p:spPr>
                <a:xfrm>
                  <a:off x="2808725" y="4276148"/>
                  <a:ext cx="63018" cy="247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" h="8938" fill="none" extrusionOk="0">
                      <a:moveTo>
                        <a:pt x="682" y="8937"/>
                      </a:moveTo>
                      <a:cubicBezTo>
                        <a:pt x="682" y="8937"/>
                        <a:pt x="0" y="4628"/>
                        <a:pt x="853" y="1"/>
                      </a:cubicBezTo>
                      <a:cubicBezTo>
                        <a:pt x="853" y="1"/>
                        <a:pt x="2274" y="6265"/>
                        <a:pt x="1853" y="8721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4" name="Google Shape;1033;p31">
                  <a:extLst>
                    <a:ext uri="{FF2B5EF4-FFF2-40B4-BE49-F238E27FC236}">
                      <a16:creationId xmlns:a16="http://schemas.microsoft.com/office/drawing/2014/main" id="{C01B8807-B072-0ACE-A3F7-A42BA6A6D0A5}"/>
                    </a:ext>
                  </a:extLst>
                </p:cNvPr>
                <p:cNvSpPr/>
                <p:nvPr/>
              </p:nvSpPr>
              <p:spPr>
                <a:xfrm>
                  <a:off x="2817814" y="4222137"/>
                  <a:ext cx="286464" cy="2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7" h="9871" extrusionOk="0">
                      <a:moveTo>
                        <a:pt x="641" y="0"/>
                      </a:moveTo>
                      <a:cubicBezTo>
                        <a:pt x="1" y="0"/>
                        <a:pt x="1218" y="1950"/>
                        <a:pt x="1218" y="1950"/>
                      </a:cubicBezTo>
                      <a:cubicBezTo>
                        <a:pt x="1218" y="1950"/>
                        <a:pt x="3810" y="9870"/>
                        <a:pt x="6425" y="9870"/>
                      </a:cubicBezTo>
                      <a:cubicBezTo>
                        <a:pt x="6645" y="9870"/>
                        <a:pt x="6866" y="9814"/>
                        <a:pt x="7085" y="9692"/>
                      </a:cubicBezTo>
                      <a:cubicBezTo>
                        <a:pt x="10336" y="7862"/>
                        <a:pt x="5425" y="3530"/>
                        <a:pt x="2196" y="938"/>
                      </a:cubicBezTo>
                      <a:cubicBezTo>
                        <a:pt x="1342" y="253"/>
                        <a:pt x="871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0" name="Google Shape;1034;p31">
                  <a:extLst>
                    <a:ext uri="{FF2B5EF4-FFF2-40B4-BE49-F238E27FC236}">
                      <a16:creationId xmlns:a16="http://schemas.microsoft.com/office/drawing/2014/main" id="{8960D881-4AB0-4252-FEC3-9505CC9D3CAC}"/>
                    </a:ext>
                  </a:extLst>
                </p:cNvPr>
                <p:cNvSpPr/>
                <p:nvPr/>
              </p:nvSpPr>
              <p:spPr>
                <a:xfrm>
                  <a:off x="2855337" y="4253175"/>
                  <a:ext cx="157241" cy="208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" h="7538" fill="none" extrusionOk="0">
                      <a:moveTo>
                        <a:pt x="4821" y="7538"/>
                      </a:moveTo>
                      <a:cubicBezTo>
                        <a:pt x="4821" y="7538"/>
                        <a:pt x="1854" y="4332"/>
                        <a:pt x="1" y="0"/>
                      </a:cubicBezTo>
                      <a:cubicBezTo>
                        <a:pt x="1" y="0"/>
                        <a:pt x="4662" y="4423"/>
                        <a:pt x="5674" y="6708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1" name="Google Shape;1035;p31">
                  <a:extLst>
                    <a:ext uri="{FF2B5EF4-FFF2-40B4-BE49-F238E27FC236}">
                      <a16:creationId xmlns:a16="http://schemas.microsoft.com/office/drawing/2014/main" id="{6908AE2B-9EA4-171E-5E9A-8EF796C81565}"/>
                    </a:ext>
                  </a:extLst>
                </p:cNvPr>
                <p:cNvSpPr/>
                <p:nvPr/>
              </p:nvSpPr>
              <p:spPr>
                <a:xfrm>
                  <a:off x="2471913" y="4017262"/>
                  <a:ext cx="355441" cy="200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6" h="7236" extrusionOk="0">
                      <a:moveTo>
                        <a:pt x="3470" y="1"/>
                      </a:moveTo>
                      <a:cubicBezTo>
                        <a:pt x="3047" y="1"/>
                        <a:pt x="2677" y="150"/>
                        <a:pt x="2388" y="498"/>
                      </a:cubicBezTo>
                      <a:cubicBezTo>
                        <a:pt x="1" y="3374"/>
                        <a:pt x="6151" y="5637"/>
                        <a:pt x="10096" y="6887"/>
                      </a:cubicBezTo>
                      <a:cubicBezTo>
                        <a:pt x="10880" y="7136"/>
                        <a:pt x="11373" y="7235"/>
                        <a:pt x="11662" y="7235"/>
                      </a:cubicBezTo>
                      <a:cubicBezTo>
                        <a:pt x="12825" y="7235"/>
                        <a:pt x="10642" y="5614"/>
                        <a:pt x="10642" y="5614"/>
                      </a:cubicBezTo>
                      <a:cubicBezTo>
                        <a:pt x="10642" y="5614"/>
                        <a:pt x="6062" y="1"/>
                        <a:pt x="34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2" name="Google Shape;1036;p31">
                  <a:extLst>
                    <a:ext uri="{FF2B5EF4-FFF2-40B4-BE49-F238E27FC236}">
                      <a16:creationId xmlns:a16="http://schemas.microsoft.com/office/drawing/2014/main" id="{BC0BE32D-7536-D771-1DD3-4491AE8450AD}"/>
                    </a:ext>
                  </a:extLst>
                </p:cNvPr>
                <p:cNvSpPr/>
                <p:nvPr/>
              </p:nvSpPr>
              <p:spPr>
                <a:xfrm>
                  <a:off x="2557599" y="4048993"/>
                  <a:ext cx="213663" cy="146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0" h="5288" fill="none" extrusionOk="0">
                      <a:moveTo>
                        <a:pt x="513" y="1"/>
                      </a:moveTo>
                      <a:cubicBezTo>
                        <a:pt x="513" y="1"/>
                        <a:pt x="4424" y="1922"/>
                        <a:pt x="7709" y="5288"/>
                      </a:cubicBezTo>
                      <a:cubicBezTo>
                        <a:pt x="7709" y="5288"/>
                        <a:pt x="1775" y="2832"/>
                        <a:pt x="1" y="1070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3" name="Google Shape;1037;p31">
                  <a:extLst>
                    <a:ext uri="{FF2B5EF4-FFF2-40B4-BE49-F238E27FC236}">
                      <a16:creationId xmlns:a16="http://schemas.microsoft.com/office/drawing/2014/main" id="{8BEAA7E4-D92B-C0DB-24F6-893D37E483BE}"/>
                    </a:ext>
                  </a:extLst>
                </p:cNvPr>
                <p:cNvSpPr/>
                <p:nvPr/>
              </p:nvSpPr>
              <p:spPr>
                <a:xfrm>
                  <a:off x="2464043" y="4167184"/>
                  <a:ext cx="393213" cy="107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" h="3872" extrusionOk="0">
                      <a:moveTo>
                        <a:pt x="2993" y="0"/>
                      </a:moveTo>
                      <a:cubicBezTo>
                        <a:pt x="1537" y="0"/>
                        <a:pt x="392" y="357"/>
                        <a:pt x="250" y="1432"/>
                      </a:cubicBezTo>
                      <a:cubicBezTo>
                        <a:pt x="0" y="3281"/>
                        <a:pt x="1482" y="3872"/>
                        <a:pt x="3528" y="3872"/>
                      </a:cubicBezTo>
                      <a:cubicBezTo>
                        <a:pt x="5569" y="3872"/>
                        <a:pt x="8171" y="3284"/>
                        <a:pt x="10176" y="2773"/>
                      </a:cubicBezTo>
                      <a:cubicBezTo>
                        <a:pt x="14189" y="1750"/>
                        <a:pt x="9948" y="1386"/>
                        <a:pt x="9948" y="1386"/>
                      </a:cubicBezTo>
                      <a:cubicBezTo>
                        <a:pt x="9948" y="1386"/>
                        <a:pt x="5865" y="0"/>
                        <a:pt x="29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4" name="Google Shape;1038;p31">
                  <a:extLst>
                    <a:ext uri="{FF2B5EF4-FFF2-40B4-BE49-F238E27FC236}">
                      <a16:creationId xmlns:a16="http://schemas.microsoft.com/office/drawing/2014/main" id="{0E43DADC-0A00-9EDD-436E-5CD403F4763C}"/>
                    </a:ext>
                  </a:extLst>
                </p:cNvPr>
                <p:cNvSpPr/>
                <p:nvPr/>
              </p:nvSpPr>
              <p:spPr>
                <a:xfrm>
                  <a:off x="2509102" y="4191737"/>
                  <a:ext cx="247029" cy="60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" h="2183" fill="none" extrusionOk="0">
                      <a:moveTo>
                        <a:pt x="0" y="443"/>
                      </a:moveTo>
                      <a:cubicBezTo>
                        <a:pt x="0" y="443"/>
                        <a:pt x="4343" y="0"/>
                        <a:pt x="8913" y="1114"/>
                      </a:cubicBezTo>
                      <a:cubicBezTo>
                        <a:pt x="8913" y="1114"/>
                        <a:pt x="2570" y="2183"/>
                        <a:pt x="137" y="1626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1039;p31">
                  <a:extLst>
                    <a:ext uri="{FF2B5EF4-FFF2-40B4-BE49-F238E27FC236}">
                      <a16:creationId xmlns:a16="http://schemas.microsoft.com/office/drawing/2014/main" id="{4359EBC3-2362-7A9C-B25F-DCB8D629C0F0}"/>
                    </a:ext>
                  </a:extLst>
                </p:cNvPr>
                <p:cNvSpPr/>
                <p:nvPr/>
              </p:nvSpPr>
              <p:spPr>
                <a:xfrm>
                  <a:off x="2492392" y="4222719"/>
                  <a:ext cx="321520" cy="20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2" h="7263" extrusionOk="0">
                      <a:moveTo>
                        <a:pt x="11210" y="1"/>
                      </a:moveTo>
                      <a:cubicBezTo>
                        <a:pt x="10689" y="1"/>
                        <a:pt x="9471" y="678"/>
                        <a:pt x="9471" y="678"/>
                      </a:cubicBezTo>
                      <a:cubicBezTo>
                        <a:pt x="9471" y="678"/>
                        <a:pt x="1" y="3202"/>
                        <a:pt x="1422" y="6101"/>
                      </a:cubicBezTo>
                      <a:cubicBezTo>
                        <a:pt x="1823" y="6923"/>
                        <a:pt x="2401" y="7263"/>
                        <a:pt x="3086" y="7263"/>
                      </a:cubicBezTo>
                      <a:cubicBezTo>
                        <a:pt x="5198" y="7263"/>
                        <a:pt x="8328" y="4028"/>
                        <a:pt x="10415" y="1702"/>
                      </a:cubicBezTo>
                      <a:cubicBezTo>
                        <a:pt x="11601" y="379"/>
                        <a:pt x="11600" y="1"/>
                        <a:pt x="112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6" name="Google Shape;1040;p31">
                  <a:extLst>
                    <a:ext uri="{FF2B5EF4-FFF2-40B4-BE49-F238E27FC236}">
                      <a16:creationId xmlns:a16="http://schemas.microsoft.com/office/drawing/2014/main" id="{87C41735-3A2C-8601-EAA1-B8775D9889FA}"/>
                    </a:ext>
                  </a:extLst>
                </p:cNvPr>
                <p:cNvSpPr/>
                <p:nvPr/>
              </p:nvSpPr>
              <p:spPr>
                <a:xfrm>
                  <a:off x="2561700" y="4246551"/>
                  <a:ext cx="215548" cy="146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8" h="5299" fill="none" extrusionOk="0">
                      <a:moveTo>
                        <a:pt x="1" y="4400"/>
                      </a:moveTo>
                      <a:cubicBezTo>
                        <a:pt x="1" y="4400"/>
                        <a:pt x="3366" y="1615"/>
                        <a:pt x="7777" y="0"/>
                      </a:cubicBezTo>
                      <a:cubicBezTo>
                        <a:pt x="7777" y="0"/>
                        <a:pt x="3105" y="4411"/>
                        <a:pt x="774" y="5298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7" name="Google Shape;1041;p31">
                  <a:extLst>
                    <a:ext uri="{FF2B5EF4-FFF2-40B4-BE49-F238E27FC236}">
                      <a16:creationId xmlns:a16="http://schemas.microsoft.com/office/drawing/2014/main" id="{24B5B713-A8D0-414A-AAB2-49A5E62142BB}"/>
                    </a:ext>
                  </a:extLst>
                </p:cNvPr>
                <p:cNvSpPr/>
                <p:nvPr/>
              </p:nvSpPr>
              <p:spPr>
                <a:xfrm>
                  <a:off x="2805677" y="4214655"/>
                  <a:ext cx="383984" cy="156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6" h="5647" extrusionOk="0">
                      <a:moveTo>
                        <a:pt x="2153" y="1"/>
                      </a:moveTo>
                      <a:cubicBezTo>
                        <a:pt x="1" y="1"/>
                        <a:pt x="2986" y="1458"/>
                        <a:pt x="2986" y="1458"/>
                      </a:cubicBezTo>
                      <a:cubicBezTo>
                        <a:pt x="2986" y="1458"/>
                        <a:pt x="7993" y="5647"/>
                        <a:pt x="10680" y="5647"/>
                      </a:cubicBezTo>
                      <a:cubicBezTo>
                        <a:pt x="11285" y="5647"/>
                        <a:pt x="11773" y="5435"/>
                        <a:pt x="12059" y="4914"/>
                      </a:cubicBezTo>
                      <a:cubicBezTo>
                        <a:pt x="13855" y="1652"/>
                        <a:pt x="7386" y="583"/>
                        <a:pt x="3282" y="83"/>
                      </a:cubicBezTo>
                      <a:cubicBezTo>
                        <a:pt x="2805" y="26"/>
                        <a:pt x="2435" y="1"/>
                        <a:pt x="2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1042;p31">
                  <a:extLst>
                    <a:ext uri="{FF2B5EF4-FFF2-40B4-BE49-F238E27FC236}">
                      <a16:creationId xmlns:a16="http://schemas.microsoft.com/office/drawing/2014/main" id="{7C110521-603B-75C1-B3FE-3416A9667406}"/>
                    </a:ext>
                  </a:extLst>
                </p:cNvPr>
                <p:cNvSpPr/>
                <p:nvPr/>
              </p:nvSpPr>
              <p:spPr>
                <a:xfrm>
                  <a:off x="2879612" y="4233638"/>
                  <a:ext cx="231898" cy="10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8" h="3832" fill="none" extrusionOk="0">
                      <a:moveTo>
                        <a:pt x="8072" y="3832"/>
                      </a:moveTo>
                      <a:cubicBezTo>
                        <a:pt x="8072" y="3832"/>
                        <a:pt x="3866" y="2683"/>
                        <a:pt x="0" y="0"/>
                      </a:cubicBezTo>
                      <a:cubicBezTo>
                        <a:pt x="0" y="0"/>
                        <a:pt x="6299" y="1285"/>
                        <a:pt x="8368" y="2683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9" name="Google Shape;1043;p31">
                  <a:extLst>
                    <a:ext uri="{FF2B5EF4-FFF2-40B4-BE49-F238E27FC236}">
                      <a16:creationId xmlns:a16="http://schemas.microsoft.com/office/drawing/2014/main" id="{372ECAB8-BA50-6436-5BBA-7D9178681A6E}"/>
                    </a:ext>
                  </a:extLst>
                </p:cNvPr>
                <p:cNvSpPr/>
                <p:nvPr/>
              </p:nvSpPr>
              <p:spPr>
                <a:xfrm>
                  <a:off x="2759259" y="4148008"/>
                  <a:ext cx="138646" cy="1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4961" extrusionOk="0">
                      <a:moveTo>
                        <a:pt x="2469" y="0"/>
                      </a:moveTo>
                      <a:cubicBezTo>
                        <a:pt x="1926" y="0"/>
                        <a:pt x="1410" y="218"/>
                        <a:pt x="921" y="646"/>
                      </a:cubicBezTo>
                      <a:cubicBezTo>
                        <a:pt x="364" y="1112"/>
                        <a:pt x="68" y="1669"/>
                        <a:pt x="34" y="2294"/>
                      </a:cubicBezTo>
                      <a:cubicBezTo>
                        <a:pt x="0" y="2931"/>
                        <a:pt x="216" y="3511"/>
                        <a:pt x="694" y="4057"/>
                      </a:cubicBezTo>
                      <a:cubicBezTo>
                        <a:pt x="1171" y="4614"/>
                        <a:pt x="1717" y="4909"/>
                        <a:pt x="2342" y="4955"/>
                      </a:cubicBezTo>
                      <a:cubicBezTo>
                        <a:pt x="2399" y="4959"/>
                        <a:pt x="2455" y="4961"/>
                        <a:pt x="2511" y="4961"/>
                      </a:cubicBezTo>
                      <a:cubicBezTo>
                        <a:pt x="3074" y="4961"/>
                        <a:pt x="3608" y="4752"/>
                        <a:pt x="4104" y="4318"/>
                      </a:cubicBezTo>
                      <a:cubicBezTo>
                        <a:pt x="4650" y="3841"/>
                        <a:pt x="4946" y="3283"/>
                        <a:pt x="4968" y="2670"/>
                      </a:cubicBezTo>
                      <a:cubicBezTo>
                        <a:pt x="5003" y="2056"/>
                        <a:pt x="4787" y="1464"/>
                        <a:pt x="4309" y="919"/>
                      </a:cubicBezTo>
                      <a:cubicBezTo>
                        <a:pt x="3832" y="373"/>
                        <a:pt x="3286" y="66"/>
                        <a:pt x="2661" y="9"/>
                      </a:cubicBezTo>
                      <a:cubicBezTo>
                        <a:pt x="2596" y="3"/>
                        <a:pt x="2533" y="0"/>
                        <a:pt x="24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0" name="Google Shape;1044;p31">
                  <a:extLst>
                    <a:ext uri="{FF2B5EF4-FFF2-40B4-BE49-F238E27FC236}">
                      <a16:creationId xmlns:a16="http://schemas.microsoft.com/office/drawing/2014/main" id="{633BD291-D7BB-A1AD-0597-3C99EF1F9D32}"/>
                    </a:ext>
                  </a:extLst>
                </p:cNvPr>
                <p:cNvSpPr/>
                <p:nvPr/>
              </p:nvSpPr>
              <p:spPr>
                <a:xfrm>
                  <a:off x="2792652" y="4181567"/>
                  <a:ext cx="71221" cy="7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" h="2563" extrusionOk="0">
                      <a:moveTo>
                        <a:pt x="1293" y="0"/>
                      </a:moveTo>
                      <a:cubicBezTo>
                        <a:pt x="992" y="0"/>
                        <a:pt x="697" y="113"/>
                        <a:pt x="478" y="322"/>
                      </a:cubicBezTo>
                      <a:cubicBezTo>
                        <a:pt x="216" y="538"/>
                        <a:pt x="46" y="845"/>
                        <a:pt x="23" y="1174"/>
                      </a:cubicBezTo>
                      <a:cubicBezTo>
                        <a:pt x="0" y="1515"/>
                        <a:pt x="125" y="1845"/>
                        <a:pt x="364" y="2084"/>
                      </a:cubicBezTo>
                      <a:cubicBezTo>
                        <a:pt x="569" y="2357"/>
                        <a:pt x="876" y="2527"/>
                        <a:pt x="1217" y="2561"/>
                      </a:cubicBezTo>
                      <a:cubicBezTo>
                        <a:pt x="1232" y="2562"/>
                        <a:pt x="1247" y="2562"/>
                        <a:pt x="1262" y="2562"/>
                      </a:cubicBezTo>
                      <a:cubicBezTo>
                        <a:pt x="1576" y="2562"/>
                        <a:pt x="1888" y="2449"/>
                        <a:pt x="2126" y="2232"/>
                      </a:cubicBezTo>
                      <a:cubicBezTo>
                        <a:pt x="2388" y="2016"/>
                        <a:pt x="2547" y="1709"/>
                        <a:pt x="2570" y="1379"/>
                      </a:cubicBezTo>
                      <a:cubicBezTo>
                        <a:pt x="2558" y="685"/>
                        <a:pt x="2058" y="106"/>
                        <a:pt x="1376" y="3"/>
                      </a:cubicBezTo>
                      <a:cubicBezTo>
                        <a:pt x="1348" y="1"/>
                        <a:pt x="1321" y="0"/>
                        <a:pt x="12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" name="Google Shape;1045;p31">
                <a:extLst>
                  <a:ext uri="{FF2B5EF4-FFF2-40B4-BE49-F238E27FC236}">
                    <a16:creationId xmlns:a16="http://schemas.microsoft.com/office/drawing/2014/main" id="{6BCC8773-8AE8-C2FD-C113-5E118DBCDE2B}"/>
                  </a:ext>
                </a:extLst>
              </p:cNvPr>
              <p:cNvGrpSpPr/>
              <p:nvPr/>
            </p:nvGrpSpPr>
            <p:grpSpPr>
              <a:xfrm rot="-4205508" flipH="1">
                <a:off x="4675610" y="4845205"/>
                <a:ext cx="890668" cy="845099"/>
                <a:chOff x="4650882" y="4443805"/>
                <a:chExt cx="890706" cy="845134"/>
              </a:xfrm>
            </p:grpSpPr>
            <p:sp>
              <p:nvSpPr>
                <p:cNvPr id="45" name="Google Shape;1046;p31">
                  <a:extLst>
                    <a:ext uri="{FF2B5EF4-FFF2-40B4-BE49-F238E27FC236}">
                      <a16:creationId xmlns:a16="http://schemas.microsoft.com/office/drawing/2014/main" id="{1F9418C6-BCFE-1C72-33BD-9EB22A07B5B5}"/>
                    </a:ext>
                  </a:extLst>
                </p:cNvPr>
                <p:cNvSpPr/>
                <p:nvPr/>
              </p:nvSpPr>
              <p:spPr>
                <a:xfrm>
                  <a:off x="4757352" y="4522535"/>
                  <a:ext cx="784236" cy="737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6605" extrusionOk="0">
                      <a:moveTo>
                        <a:pt x="251" y="1"/>
                      </a:moveTo>
                      <a:lnTo>
                        <a:pt x="1" y="80"/>
                      </a:lnTo>
                      <a:cubicBezTo>
                        <a:pt x="12" y="114"/>
                        <a:pt x="1467" y="4923"/>
                        <a:pt x="5651" y="10574"/>
                      </a:cubicBezTo>
                      <a:cubicBezTo>
                        <a:pt x="9505" y="15781"/>
                        <a:pt x="16554" y="22784"/>
                        <a:pt x="28219" y="26604"/>
                      </a:cubicBezTo>
                      <a:lnTo>
                        <a:pt x="28298" y="26365"/>
                      </a:lnTo>
                      <a:cubicBezTo>
                        <a:pt x="16702" y="22568"/>
                        <a:pt x="9699" y="15599"/>
                        <a:pt x="5856" y="10426"/>
                      </a:cubicBezTo>
                      <a:cubicBezTo>
                        <a:pt x="1695" y="4821"/>
                        <a:pt x="262" y="57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47;p31">
                  <a:extLst>
                    <a:ext uri="{FF2B5EF4-FFF2-40B4-BE49-F238E27FC236}">
                      <a16:creationId xmlns:a16="http://schemas.microsoft.com/office/drawing/2014/main" id="{9B719ABE-F185-830F-BAFE-4E02AFFDB331}"/>
                    </a:ext>
                  </a:extLst>
                </p:cNvPr>
                <p:cNvSpPr/>
                <p:nvPr/>
              </p:nvSpPr>
              <p:spPr>
                <a:xfrm>
                  <a:off x="4652129" y="4443805"/>
                  <a:ext cx="196953" cy="270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9754" extrusionOk="0">
                      <a:moveTo>
                        <a:pt x="3754" y="0"/>
                      </a:moveTo>
                      <a:cubicBezTo>
                        <a:pt x="3545" y="0"/>
                        <a:pt x="3325" y="65"/>
                        <a:pt x="3093" y="204"/>
                      </a:cubicBezTo>
                      <a:cubicBezTo>
                        <a:pt x="0" y="2068"/>
                        <a:pt x="7106" y="9754"/>
                        <a:pt x="7106" y="9754"/>
                      </a:cubicBezTo>
                      <a:cubicBezTo>
                        <a:pt x="7106" y="9754"/>
                        <a:pt x="6318" y="0"/>
                        <a:pt x="37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48;p31">
                  <a:extLst>
                    <a:ext uri="{FF2B5EF4-FFF2-40B4-BE49-F238E27FC236}">
                      <a16:creationId xmlns:a16="http://schemas.microsoft.com/office/drawing/2014/main" id="{3BDD281E-86EA-3DF9-8B37-A0D73B6DA47F}"/>
                    </a:ext>
                  </a:extLst>
                </p:cNvPr>
                <p:cNvSpPr/>
                <p:nvPr/>
              </p:nvSpPr>
              <p:spPr>
                <a:xfrm>
                  <a:off x="4851545" y="4569147"/>
                  <a:ext cx="163892" cy="226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4" h="8187" extrusionOk="0">
                      <a:moveTo>
                        <a:pt x="2584" y="0"/>
                      </a:moveTo>
                      <a:cubicBezTo>
                        <a:pt x="0" y="0"/>
                        <a:pt x="1968" y="8187"/>
                        <a:pt x="1968" y="8187"/>
                      </a:cubicBezTo>
                      <a:cubicBezTo>
                        <a:pt x="1968" y="8187"/>
                        <a:pt x="5913" y="126"/>
                        <a:pt x="2627" y="1"/>
                      </a:cubicBezTo>
                      <a:cubicBezTo>
                        <a:pt x="2613" y="1"/>
                        <a:pt x="2599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49;p31">
                  <a:extLst>
                    <a:ext uri="{FF2B5EF4-FFF2-40B4-BE49-F238E27FC236}">
                      <a16:creationId xmlns:a16="http://schemas.microsoft.com/office/drawing/2014/main" id="{D49DFD8F-C53C-56D6-C2BC-DC7EFC54300E}"/>
                    </a:ext>
                  </a:extLst>
                </p:cNvPr>
                <p:cNvSpPr/>
                <p:nvPr/>
              </p:nvSpPr>
              <p:spPr>
                <a:xfrm>
                  <a:off x="4650882" y="4681768"/>
                  <a:ext cx="250798" cy="11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4101" extrusionOk="0">
                      <a:moveTo>
                        <a:pt x="2116" y="1"/>
                      </a:moveTo>
                      <a:cubicBezTo>
                        <a:pt x="1665" y="1"/>
                        <a:pt x="1325" y="176"/>
                        <a:pt x="1160" y="598"/>
                      </a:cubicBezTo>
                      <a:cubicBezTo>
                        <a:pt x="0" y="3543"/>
                        <a:pt x="9050" y="4100"/>
                        <a:pt x="9050" y="4100"/>
                      </a:cubicBezTo>
                      <a:cubicBezTo>
                        <a:pt x="9050" y="4100"/>
                        <a:pt x="4295" y="1"/>
                        <a:pt x="211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50;p31">
                  <a:extLst>
                    <a:ext uri="{FF2B5EF4-FFF2-40B4-BE49-F238E27FC236}">
                      <a16:creationId xmlns:a16="http://schemas.microsoft.com/office/drawing/2014/main" id="{BD22FECF-E29F-EC3E-3AD3-74A3CD05E5C0}"/>
                    </a:ext>
                  </a:extLst>
                </p:cNvPr>
                <p:cNvSpPr/>
                <p:nvPr/>
              </p:nvSpPr>
              <p:spPr>
                <a:xfrm>
                  <a:off x="4930635" y="4727438"/>
                  <a:ext cx="161204" cy="20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7" h="7307" extrusionOk="0">
                      <a:moveTo>
                        <a:pt x="2813" y="0"/>
                      </a:moveTo>
                      <a:cubicBezTo>
                        <a:pt x="2757" y="0"/>
                        <a:pt x="2699" y="3"/>
                        <a:pt x="2638" y="8"/>
                      </a:cubicBezTo>
                      <a:cubicBezTo>
                        <a:pt x="1" y="247"/>
                        <a:pt x="3275" y="7307"/>
                        <a:pt x="3275" y="7307"/>
                      </a:cubicBezTo>
                      <a:cubicBezTo>
                        <a:pt x="3275" y="7307"/>
                        <a:pt x="5817" y="0"/>
                        <a:pt x="281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51;p31">
                  <a:extLst>
                    <a:ext uri="{FF2B5EF4-FFF2-40B4-BE49-F238E27FC236}">
                      <a16:creationId xmlns:a16="http://schemas.microsoft.com/office/drawing/2014/main" id="{EFE94016-0243-27CC-B067-A11EF7A77336}"/>
                    </a:ext>
                  </a:extLst>
                </p:cNvPr>
                <p:cNvSpPr/>
                <p:nvPr/>
              </p:nvSpPr>
              <p:spPr>
                <a:xfrm>
                  <a:off x="4837855" y="4854109"/>
                  <a:ext cx="179134" cy="81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" h="2934" extrusionOk="0">
                      <a:moveTo>
                        <a:pt x="1480" y="1"/>
                      </a:moveTo>
                      <a:cubicBezTo>
                        <a:pt x="983" y="1"/>
                        <a:pt x="607" y="222"/>
                        <a:pt x="461" y="792"/>
                      </a:cubicBezTo>
                      <a:cubicBezTo>
                        <a:pt x="1" y="2561"/>
                        <a:pt x="2082" y="2934"/>
                        <a:pt x="3918" y="2934"/>
                      </a:cubicBezTo>
                      <a:cubicBezTo>
                        <a:pt x="5256" y="2934"/>
                        <a:pt x="6464" y="2736"/>
                        <a:pt x="6464" y="2736"/>
                      </a:cubicBezTo>
                      <a:cubicBezTo>
                        <a:pt x="6464" y="2736"/>
                        <a:pt x="3226" y="1"/>
                        <a:pt x="14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52;p31">
                  <a:extLst>
                    <a:ext uri="{FF2B5EF4-FFF2-40B4-BE49-F238E27FC236}">
                      <a16:creationId xmlns:a16="http://schemas.microsoft.com/office/drawing/2014/main" id="{79E2EB48-6F68-86C5-9EC7-CAAE038726AE}"/>
                    </a:ext>
                  </a:extLst>
                </p:cNvPr>
                <p:cNvSpPr/>
                <p:nvPr/>
              </p:nvSpPr>
              <p:spPr>
                <a:xfrm>
                  <a:off x="5044365" y="4871319"/>
                  <a:ext cx="154636" cy="17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6447" extrusionOk="0">
                      <a:moveTo>
                        <a:pt x="3027" y="0"/>
                      </a:moveTo>
                      <a:cubicBezTo>
                        <a:pt x="2892" y="0"/>
                        <a:pt x="2743" y="18"/>
                        <a:pt x="2582" y="57"/>
                      </a:cubicBezTo>
                      <a:cubicBezTo>
                        <a:pt x="1" y="659"/>
                        <a:pt x="3776" y="6446"/>
                        <a:pt x="3776" y="6446"/>
                      </a:cubicBezTo>
                      <a:cubicBezTo>
                        <a:pt x="3776" y="6446"/>
                        <a:pt x="5579" y="0"/>
                        <a:pt x="302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53;p31">
                  <a:extLst>
                    <a:ext uri="{FF2B5EF4-FFF2-40B4-BE49-F238E27FC236}">
                      <a16:creationId xmlns:a16="http://schemas.microsoft.com/office/drawing/2014/main" id="{B63D3337-EFE7-F839-7D60-65D5647FC070}"/>
                    </a:ext>
                  </a:extLst>
                </p:cNvPr>
                <p:cNvSpPr/>
                <p:nvPr/>
              </p:nvSpPr>
              <p:spPr>
                <a:xfrm>
                  <a:off x="4903782" y="4989843"/>
                  <a:ext cx="241126" cy="7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1" h="2742" extrusionOk="0">
                      <a:moveTo>
                        <a:pt x="1631" y="0"/>
                      </a:moveTo>
                      <a:cubicBezTo>
                        <a:pt x="803" y="0"/>
                        <a:pt x="223" y="250"/>
                        <a:pt x="151" y="919"/>
                      </a:cubicBezTo>
                      <a:cubicBezTo>
                        <a:pt x="1" y="2353"/>
                        <a:pt x="1773" y="2742"/>
                        <a:pt x="3742" y="2742"/>
                      </a:cubicBezTo>
                      <a:cubicBezTo>
                        <a:pt x="6082" y="2742"/>
                        <a:pt x="8701" y="2192"/>
                        <a:pt x="8701" y="2192"/>
                      </a:cubicBezTo>
                      <a:cubicBezTo>
                        <a:pt x="8701" y="2192"/>
                        <a:pt x="4082" y="0"/>
                        <a:pt x="16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54;p31">
                  <a:extLst>
                    <a:ext uri="{FF2B5EF4-FFF2-40B4-BE49-F238E27FC236}">
                      <a16:creationId xmlns:a16="http://schemas.microsoft.com/office/drawing/2014/main" id="{51183053-BBC3-1030-D64D-B9F75B259137}"/>
                    </a:ext>
                  </a:extLst>
                </p:cNvPr>
                <p:cNvSpPr/>
                <p:nvPr/>
              </p:nvSpPr>
              <p:spPr>
                <a:xfrm>
                  <a:off x="5165051" y="4923251"/>
                  <a:ext cx="154414" cy="22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" h="8029" extrusionOk="0">
                      <a:moveTo>
                        <a:pt x="2979" y="0"/>
                      </a:moveTo>
                      <a:cubicBezTo>
                        <a:pt x="2842" y="0"/>
                        <a:pt x="2694" y="23"/>
                        <a:pt x="2536" y="70"/>
                      </a:cubicBezTo>
                      <a:cubicBezTo>
                        <a:pt x="0" y="832"/>
                        <a:pt x="4525" y="8029"/>
                        <a:pt x="4525" y="8029"/>
                      </a:cubicBezTo>
                      <a:cubicBezTo>
                        <a:pt x="4525" y="8029"/>
                        <a:pt x="5571" y="0"/>
                        <a:pt x="29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55;p31">
                  <a:extLst>
                    <a:ext uri="{FF2B5EF4-FFF2-40B4-BE49-F238E27FC236}">
                      <a16:creationId xmlns:a16="http://schemas.microsoft.com/office/drawing/2014/main" id="{28D70E2C-94AB-281E-5F63-42F6C63E6035}"/>
                    </a:ext>
                  </a:extLst>
                </p:cNvPr>
                <p:cNvSpPr/>
                <p:nvPr/>
              </p:nvSpPr>
              <p:spPr>
                <a:xfrm>
                  <a:off x="5097074" y="5104903"/>
                  <a:ext cx="189304" cy="72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1" h="2602" extrusionOk="0">
                      <a:moveTo>
                        <a:pt x="1584" y="1"/>
                      </a:moveTo>
                      <a:cubicBezTo>
                        <a:pt x="724" y="1"/>
                        <a:pt x="95" y="279"/>
                        <a:pt x="54" y="1076"/>
                      </a:cubicBezTo>
                      <a:cubicBezTo>
                        <a:pt x="0" y="2235"/>
                        <a:pt x="897" y="2602"/>
                        <a:pt x="2055" y="2602"/>
                      </a:cubicBezTo>
                      <a:cubicBezTo>
                        <a:pt x="4054" y="2602"/>
                        <a:pt x="6830" y="1508"/>
                        <a:pt x="6830" y="1508"/>
                      </a:cubicBezTo>
                      <a:cubicBezTo>
                        <a:pt x="6830" y="1508"/>
                        <a:pt x="3583" y="1"/>
                        <a:pt x="15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56;p31">
                  <a:extLst>
                    <a:ext uri="{FF2B5EF4-FFF2-40B4-BE49-F238E27FC236}">
                      <a16:creationId xmlns:a16="http://schemas.microsoft.com/office/drawing/2014/main" id="{3CE27BEF-B4F1-3465-43BF-3044A9F0D06D}"/>
                    </a:ext>
                  </a:extLst>
                </p:cNvPr>
                <p:cNvSpPr/>
                <p:nvPr/>
              </p:nvSpPr>
              <p:spPr>
                <a:xfrm>
                  <a:off x="5318493" y="5051613"/>
                  <a:ext cx="149980" cy="17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2" h="6398" extrusionOk="0">
                      <a:moveTo>
                        <a:pt x="3063" y="0"/>
                      </a:moveTo>
                      <a:cubicBezTo>
                        <a:pt x="2843" y="0"/>
                        <a:pt x="2604" y="63"/>
                        <a:pt x="2342" y="202"/>
                      </a:cubicBezTo>
                      <a:cubicBezTo>
                        <a:pt x="0" y="1452"/>
                        <a:pt x="5412" y="6398"/>
                        <a:pt x="5412" y="6398"/>
                      </a:cubicBezTo>
                      <a:cubicBezTo>
                        <a:pt x="5412" y="6398"/>
                        <a:pt x="5271" y="0"/>
                        <a:pt x="30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57;p31">
                  <a:extLst>
                    <a:ext uri="{FF2B5EF4-FFF2-40B4-BE49-F238E27FC236}">
                      <a16:creationId xmlns:a16="http://schemas.microsoft.com/office/drawing/2014/main" id="{F67642B9-6A18-F6C8-940D-90B8E656B69A}"/>
                    </a:ext>
                  </a:extLst>
                </p:cNvPr>
                <p:cNvSpPr/>
                <p:nvPr/>
              </p:nvSpPr>
              <p:spPr>
                <a:xfrm>
                  <a:off x="5221833" y="5215529"/>
                  <a:ext cx="242540" cy="7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" h="2649" extrusionOk="0">
                      <a:moveTo>
                        <a:pt x="3446" y="0"/>
                      </a:moveTo>
                      <a:cubicBezTo>
                        <a:pt x="1591" y="0"/>
                        <a:pt x="1" y="322"/>
                        <a:pt x="168" y="1461"/>
                      </a:cubicBezTo>
                      <a:cubicBezTo>
                        <a:pt x="298" y="2334"/>
                        <a:pt x="1025" y="2648"/>
                        <a:pt x="2005" y="2648"/>
                      </a:cubicBezTo>
                      <a:cubicBezTo>
                        <a:pt x="4534" y="2648"/>
                        <a:pt x="8752" y="551"/>
                        <a:pt x="8752" y="551"/>
                      </a:cubicBezTo>
                      <a:cubicBezTo>
                        <a:pt x="8752" y="551"/>
                        <a:pt x="5872" y="0"/>
                        <a:pt x="34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" name="Google Shape;1058;p31">
              <a:extLst>
                <a:ext uri="{FF2B5EF4-FFF2-40B4-BE49-F238E27FC236}">
                  <a16:creationId xmlns:a16="http://schemas.microsoft.com/office/drawing/2014/main" id="{F334F2D6-89DD-5FD8-631B-4E8DC3B86390}"/>
                </a:ext>
              </a:extLst>
            </p:cNvPr>
            <p:cNvGrpSpPr/>
            <p:nvPr/>
          </p:nvGrpSpPr>
          <p:grpSpPr>
            <a:xfrm>
              <a:off x="5543068" y="1042139"/>
              <a:ext cx="2922029" cy="4135250"/>
              <a:chOff x="6099833" y="1614355"/>
              <a:chExt cx="2517688" cy="3563027"/>
            </a:xfrm>
          </p:grpSpPr>
          <p:sp>
            <p:nvSpPr>
              <p:cNvPr id="5" name="Google Shape;1059;p31">
                <a:extLst>
                  <a:ext uri="{FF2B5EF4-FFF2-40B4-BE49-F238E27FC236}">
                    <a16:creationId xmlns:a16="http://schemas.microsoft.com/office/drawing/2014/main" id="{6FB168DC-C6AF-434E-11CD-8841D4618C54}"/>
                  </a:ext>
                </a:extLst>
              </p:cNvPr>
              <p:cNvSpPr/>
              <p:nvPr/>
            </p:nvSpPr>
            <p:spPr>
              <a:xfrm>
                <a:off x="6435066" y="4081942"/>
                <a:ext cx="134988" cy="189831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850" extrusionOk="0">
                    <a:moveTo>
                      <a:pt x="2326" y="1"/>
                    </a:moveTo>
                    <a:cubicBezTo>
                      <a:pt x="2287" y="1"/>
                      <a:pt x="2247" y="2"/>
                      <a:pt x="2206" y="6"/>
                    </a:cubicBezTo>
                    <a:cubicBezTo>
                      <a:pt x="0" y="165"/>
                      <a:pt x="2433" y="6850"/>
                      <a:pt x="2433" y="6850"/>
                    </a:cubicBezTo>
                    <a:cubicBezTo>
                      <a:pt x="2433" y="6850"/>
                      <a:pt x="4870" y="1"/>
                      <a:pt x="2326" y="1"/>
                    </a:cubicBezTo>
                    <a:close/>
                  </a:path>
                </a:pathLst>
              </a:custGeom>
              <a:solidFill>
                <a:srgbClr val="C3C8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060;p31">
                <a:extLst>
                  <a:ext uri="{FF2B5EF4-FFF2-40B4-BE49-F238E27FC236}">
                    <a16:creationId xmlns:a16="http://schemas.microsoft.com/office/drawing/2014/main" id="{76DEFC76-9165-A4DD-411B-D46D0636FE71}"/>
                  </a:ext>
                </a:extLst>
              </p:cNvPr>
              <p:cNvSpPr/>
              <p:nvPr/>
            </p:nvSpPr>
            <p:spPr>
              <a:xfrm>
                <a:off x="6337381" y="4210415"/>
                <a:ext cx="161342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2408" extrusionOk="0">
                    <a:moveTo>
                      <a:pt x="1313" y="1"/>
                    </a:moveTo>
                    <a:cubicBezTo>
                      <a:pt x="853" y="1"/>
                      <a:pt x="506" y="187"/>
                      <a:pt x="376" y="668"/>
                    </a:cubicBezTo>
                    <a:cubicBezTo>
                      <a:pt x="0" y="2094"/>
                      <a:pt x="1753" y="2408"/>
                      <a:pt x="3368" y="2408"/>
                    </a:cubicBezTo>
                    <a:cubicBezTo>
                      <a:pt x="4637" y="2408"/>
                      <a:pt x="5822" y="2214"/>
                      <a:pt x="5822" y="2214"/>
                    </a:cubicBezTo>
                    <a:cubicBezTo>
                      <a:pt x="5822" y="2214"/>
                      <a:pt x="2898" y="1"/>
                      <a:pt x="1313" y="1"/>
                    </a:cubicBezTo>
                    <a:close/>
                  </a:path>
                </a:pathLst>
              </a:custGeom>
              <a:solidFill>
                <a:srgbClr val="C3C8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061;p31">
                <a:extLst>
                  <a:ext uri="{FF2B5EF4-FFF2-40B4-BE49-F238E27FC236}">
                    <a16:creationId xmlns:a16="http://schemas.microsoft.com/office/drawing/2014/main" id="{B087A89E-6682-D718-61C1-68F6A38C2A61}"/>
                  </a:ext>
                </a:extLst>
              </p:cNvPr>
              <p:cNvSpPr/>
              <p:nvPr/>
            </p:nvSpPr>
            <p:spPr>
              <a:xfrm>
                <a:off x="6534607" y="4214267"/>
                <a:ext cx="128392" cy="15677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657" extrusionOk="0">
                    <a:moveTo>
                      <a:pt x="2533" y="1"/>
                    </a:moveTo>
                    <a:cubicBezTo>
                      <a:pt x="2409" y="1"/>
                      <a:pt x="2274" y="21"/>
                      <a:pt x="2127" y="63"/>
                    </a:cubicBezTo>
                    <a:cubicBezTo>
                      <a:pt x="1" y="665"/>
                      <a:pt x="3548" y="5656"/>
                      <a:pt x="3548" y="5656"/>
                    </a:cubicBezTo>
                    <a:cubicBezTo>
                      <a:pt x="3548" y="5656"/>
                      <a:pt x="4632" y="1"/>
                      <a:pt x="2533" y="1"/>
                    </a:cubicBezTo>
                    <a:close/>
                  </a:path>
                </a:pathLst>
              </a:custGeom>
              <a:solidFill>
                <a:srgbClr val="C3C8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62;p31">
                <a:extLst>
                  <a:ext uri="{FF2B5EF4-FFF2-40B4-BE49-F238E27FC236}">
                    <a16:creationId xmlns:a16="http://schemas.microsoft.com/office/drawing/2014/main" id="{8E7A30E9-6911-9CB1-A0B5-DEC35403B0E1}"/>
                  </a:ext>
                </a:extLst>
              </p:cNvPr>
              <p:cNvSpPr/>
              <p:nvPr/>
            </p:nvSpPr>
            <p:spPr>
              <a:xfrm>
                <a:off x="6428692" y="4327664"/>
                <a:ext cx="200777" cy="61716"/>
              </a:xfrm>
              <a:custGeom>
                <a:avLst/>
                <a:gdLst/>
                <a:ahLst/>
                <a:cxnLst/>
                <a:rect l="l" t="t" r="r" b="b"/>
                <a:pathLst>
                  <a:path w="7245" h="2227" extrusionOk="0">
                    <a:moveTo>
                      <a:pt x="1423" y="0"/>
                    </a:moveTo>
                    <a:cubicBezTo>
                      <a:pt x="653" y="0"/>
                      <a:pt x="111" y="218"/>
                      <a:pt x="71" y="814"/>
                    </a:cubicBezTo>
                    <a:cubicBezTo>
                      <a:pt x="0" y="1906"/>
                      <a:pt x="1219" y="2226"/>
                      <a:pt x="2672" y="2226"/>
                    </a:cubicBezTo>
                    <a:cubicBezTo>
                      <a:pt x="4725" y="2226"/>
                      <a:pt x="7245" y="1587"/>
                      <a:pt x="7245" y="1587"/>
                    </a:cubicBezTo>
                    <a:cubicBezTo>
                      <a:pt x="7245" y="1587"/>
                      <a:pt x="3503" y="0"/>
                      <a:pt x="1423" y="0"/>
                    </a:cubicBezTo>
                    <a:close/>
                  </a:path>
                </a:pathLst>
              </a:custGeom>
              <a:solidFill>
                <a:srgbClr val="C3C8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63;p31">
                <a:extLst>
                  <a:ext uri="{FF2B5EF4-FFF2-40B4-BE49-F238E27FC236}">
                    <a16:creationId xmlns:a16="http://schemas.microsoft.com/office/drawing/2014/main" id="{02F5E7FD-2144-4A14-A531-C025D12C1F1A}"/>
                  </a:ext>
                </a:extLst>
              </p:cNvPr>
              <p:cNvSpPr/>
              <p:nvPr/>
            </p:nvSpPr>
            <p:spPr>
              <a:xfrm>
                <a:off x="6220824" y="1614355"/>
                <a:ext cx="1282341" cy="2270263"/>
              </a:xfrm>
              <a:custGeom>
                <a:avLst/>
                <a:gdLst/>
                <a:ahLst/>
                <a:cxnLst/>
                <a:rect l="l" t="t" r="r" b="b"/>
                <a:pathLst>
                  <a:path w="46273" h="81922" extrusionOk="0">
                    <a:moveTo>
                      <a:pt x="37711" y="1"/>
                    </a:moveTo>
                    <a:cubicBezTo>
                      <a:pt x="30276" y="1"/>
                      <a:pt x="20692" y="2650"/>
                      <a:pt x="20692" y="16311"/>
                    </a:cubicBezTo>
                    <a:cubicBezTo>
                      <a:pt x="20692" y="38628"/>
                      <a:pt x="4263" y="31466"/>
                      <a:pt x="12245" y="45711"/>
                    </a:cubicBezTo>
                    <a:cubicBezTo>
                      <a:pt x="16053" y="52521"/>
                      <a:pt x="0" y="48428"/>
                      <a:pt x="7072" y="65038"/>
                    </a:cubicBezTo>
                    <a:cubicBezTo>
                      <a:pt x="14155" y="81648"/>
                      <a:pt x="45726" y="81921"/>
                      <a:pt x="45726" y="81921"/>
                    </a:cubicBezTo>
                    <a:lnTo>
                      <a:pt x="46272" y="1065"/>
                    </a:lnTo>
                    <a:cubicBezTo>
                      <a:pt x="46272" y="1065"/>
                      <a:pt x="42423" y="1"/>
                      <a:pt x="37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64;p31">
                <a:extLst>
                  <a:ext uri="{FF2B5EF4-FFF2-40B4-BE49-F238E27FC236}">
                    <a16:creationId xmlns:a16="http://schemas.microsoft.com/office/drawing/2014/main" id="{CC7174A3-DDE7-35A1-1541-8B798049A3C7}"/>
                  </a:ext>
                </a:extLst>
              </p:cNvPr>
              <p:cNvSpPr/>
              <p:nvPr/>
            </p:nvSpPr>
            <p:spPr>
              <a:xfrm>
                <a:off x="7104367" y="2427397"/>
                <a:ext cx="606072" cy="718003"/>
              </a:xfrm>
              <a:custGeom>
                <a:avLst/>
                <a:gdLst/>
                <a:ahLst/>
                <a:cxnLst/>
                <a:rect l="l" t="t" r="r" b="b"/>
                <a:pathLst>
                  <a:path w="21870" h="25909" extrusionOk="0">
                    <a:moveTo>
                      <a:pt x="21483" y="1"/>
                    </a:moveTo>
                    <a:lnTo>
                      <a:pt x="6454" y="8607"/>
                    </a:lnTo>
                    <a:cubicBezTo>
                      <a:pt x="6454" y="8607"/>
                      <a:pt x="7581" y="20977"/>
                      <a:pt x="3727" y="20977"/>
                    </a:cubicBezTo>
                    <a:cubicBezTo>
                      <a:pt x="3711" y="20977"/>
                      <a:pt x="3695" y="20977"/>
                      <a:pt x="3679" y="20976"/>
                    </a:cubicBezTo>
                    <a:cubicBezTo>
                      <a:pt x="3639" y="20975"/>
                      <a:pt x="3600" y="20975"/>
                      <a:pt x="3562" y="20975"/>
                    </a:cubicBezTo>
                    <a:cubicBezTo>
                      <a:pt x="0" y="20975"/>
                      <a:pt x="3411" y="25909"/>
                      <a:pt x="11606" y="25909"/>
                    </a:cubicBezTo>
                    <a:cubicBezTo>
                      <a:pt x="11982" y="25909"/>
                      <a:pt x="12368" y="25898"/>
                      <a:pt x="12763" y="25876"/>
                    </a:cubicBezTo>
                    <a:cubicBezTo>
                      <a:pt x="21870" y="25376"/>
                      <a:pt x="21711" y="21261"/>
                      <a:pt x="19323" y="20499"/>
                    </a:cubicBezTo>
                    <a:cubicBezTo>
                      <a:pt x="16924" y="19737"/>
                      <a:pt x="21483" y="1"/>
                      <a:pt x="21483" y="1"/>
                    </a:cubicBezTo>
                    <a:close/>
                  </a:path>
                </a:pathLst>
              </a:custGeom>
              <a:solidFill>
                <a:srgbClr val="FFCE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65;p31">
                <a:extLst>
                  <a:ext uri="{FF2B5EF4-FFF2-40B4-BE49-F238E27FC236}">
                    <a16:creationId xmlns:a16="http://schemas.microsoft.com/office/drawing/2014/main" id="{BEEFD39F-B385-46B5-8D4A-4D5E3097D457}"/>
                  </a:ext>
                </a:extLst>
              </p:cNvPr>
              <p:cNvSpPr/>
              <p:nvPr/>
            </p:nvSpPr>
            <p:spPr>
              <a:xfrm>
                <a:off x="7277512" y="2461123"/>
                <a:ext cx="363311" cy="393213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14189" extrusionOk="0">
                    <a:moveTo>
                      <a:pt x="13109" y="0"/>
                    </a:moveTo>
                    <a:lnTo>
                      <a:pt x="1" y="5389"/>
                    </a:lnTo>
                    <a:cubicBezTo>
                      <a:pt x="1" y="5389"/>
                      <a:pt x="751" y="11062"/>
                      <a:pt x="24" y="14189"/>
                    </a:cubicBezTo>
                    <a:cubicBezTo>
                      <a:pt x="3230" y="13234"/>
                      <a:pt x="6629" y="11585"/>
                      <a:pt x="8835" y="9129"/>
                    </a:cubicBezTo>
                    <a:cubicBezTo>
                      <a:pt x="11063" y="6651"/>
                      <a:pt x="13098" y="3388"/>
                      <a:pt x="13109" y="0"/>
                    </a:cubicBezTo>
                    <a:close/>
                  </a:path>
                </a:pathLst>
              </a:custGeom>
              <a:solidFill>
                <a:srgbClr val="091C2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66;p31">
                <a:extLst>
                  <a:ext uri="{FF2B5EF4-FFF2-40B4-BE49-F238E27FC236}">
                    <a16:creationId xmlns:a16="http://schemas.microsoft.com/office/drawing/2014/main" id="{5D3A2285-35B3-5F14-FE19-2C6801004E70}"/>
                  </a:ext>
                </a:extLst>
              </p:cNvPr>
              <p:cNvSpPr/>
              <p:nvPr/>
            </p:nvSpPr>
            <p:spPr>
              <a:xfrm>
                <a:off x="6622510" y="3311465"/>
                <a:ext cx="331469" cy="64032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23106" extrusionOk="0">
                    <a:moveTo>
                      <a:pt x="8641" y="0"/>
                    </a:moveTo>
                    <a:lnTo>
                      <a:pt x="2058" y="1978"/>
                    </a:lnTo>
                    <a:lnTo>
                      <a:pt x="2058" y="1978"/>
                    </a:lnTo>
                    <a:lnTo>
                      <a:pt x="2411" y="1921"/>
                    </a:lnTo>
                    <a:lnTo>
                      <a:pt x="2411" y="1921"/>
                    </a:lnTo>
                    <a:cubicBezTo>
                      <a:pt x="2411" y="1922"/>
                      <a:pt x="1" y="15428"/>
                      <a:pt x="2786" y="21658"/>
                    </a:cubicBezTo>
                    <a:cubicBezTo>
                      <a:pt x="3242" y="22679"/>
                      <a:pt x="3796" y="23106"/>
                      <a:pt x="4402" y="23106"/>
                    </a:cubicBezTo>
                    <a:cubicBezTo>
                      <a:pt x="7494" y="23106"/>
                      <a:pt x="11961" y="11994"/>
                      <a:pt x="11961" y="11994"/>
                    </a:cubicBezTo>
                    <a:lnTo>
                      <a:pt x="8641" y="0"/>
                    </a:lnTo>
                    <a:close/>
                  </a:path>
                </a:pathLst>
              </a:custGeom>
              <a:solidFill>
                <a:srgbClr val="FF9E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67;p31">
                <a:extLst>
                  <a:ext uri="{FF2B5EF4-FFF2-40B4-BE49-F238E27FC236}">
                    <a16:creationId xmlns:a16="http://schemas.microsoft.com/office/drawing/2014/main" id="{B6D0CC3F-0FE0-4F9D-7B14-C9499EA949FC}"/>
                  </a:ext>
                </a:extLst>
              </p:cNvPr>
              <p:cNvSpPr/>
              <p:nvPr/>
            </p:nvSpPr>
            <p:spPr>
              <a:xfrm>
                <a:off x="6099833" y="3654346"/>
                <a:ext cx="1705150" cy="1520419"/>
              </a:xfrm>
              <a:custGeom>
                <a:avLst/>
                <a:gdLst/>
                <a:ahLst/>
                <a:cxnLst/>
                <a:rect l="l" t="t" r="r" b="b"/>
                <a:pathLst>
                  <a:path w="61530" h="54864" extrusionOk="0">
                    <a:moveTo>
                      <a:pt x="41394" y="1"/>
                    </a:moveTo>
                    <a:cubicBezTo>
                      <a:pt x="33882" y="1"/>
                      <a:pt x="26684" y="679"/>
                      <a:pt x="26684" y="679"/>
                    </a:cubicBezTo>
                    <a:cubicBezTo>
                      <a:pt x="26684" y="679"/>
                      <a:pt x="0" y="11570"/>
                      <a:pt x="3820" y="54863"/>
                    </a:cubicBezTo>
                    <a:lnTo>
                      <a:pt x="61530" y="54863"/>
                    </a:lnTo>
                    <a:cubicBezTo>
                      <a:pt x="61530" y="54863"/>
                      <a:pt x="60438" y="8853"/>
                      <a:pt x="57994" y="3407"/>
                    </a:cubicBezTo>
                    <a:cubicBezTo>
                      <a:pt x="56765" y="682"/>
                      <a:pt x="48922" y="1"/>
                      <a:pt x="41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68;p31">
                <a:extLst>
                  <a:ext uri="{FF2B5EF4-FFF2-40B4-BE49-F238E27FC236}">
                    <a16:creationId xmlns:a16="http://schemas.microsoft.com/office/drawing/2014/main" id="{322CAD20-7E98-1506-1471-3D6F8A22F85D}"/>
                  </a:ext>
                </a:extLst>
              </p:cNvPr>
              <p:cNvSpPr/>
              <p:nvPr/>
            </p:nvSpPr>
            <p:spPr>
              <a:xfrm>
                <a:off x="6762095" y="3659417"/>
                <a:ext cx="1316676" cy="1515042"/>
              </a:xfrm>
              <a:custGeom>
                <a:avLst/>
                <a:gdLst/>
                <a:ahLst/>
                <a:cxnLst/>
                <a:rect l="l" t="t" r="r" b="b"/>
                <a:pathLst>
                  <a:path w="47512" h="54670" extrusionOk="0">
                    <a:moveTo>
                      <a:pt x="15976" y="0"/>
                    </a:moveTo>
                    <a:cubicBezTo>
                      <a:pt x="9033" y="0"/>
                      <a:pt x="2786" y="496"/>
                      <a:pt x="2786" y="496"/>
                    </a:cubicBezTo>
                    <a:cubicBezTo>
                      <a:pt x="1819" y="928"/>
                      <a:pt x="887" y="1439"/>
                      <a:pt x="0" y="2008"/>
                    </a:cubicBezTo>
                    <a:cubicBezTo>
                      <a:pt x="5309" y="2758"/>
                      <a:pt x="9971" y="6544"/>
                      <a:pt x="13256" y="10580"/>
                    </a:cubicBezTo>
                    <a:cubicBezTo>
                      <a:pt x="17281" y="15526"/>
                      <a:pt x="18748" y="21699"/>
                      <a:pt x="18850" y="27975"/>
                    </a:cubicBezTo>
                    <a:cubicBezTo>
                      <a:pt x="18964" y="34625"/>
                      <a:pt x="17406" y="41401"/>
                      <a:pt x="14871" y="47518"/>
                    </a:cubicBezTo>
                    <a:cubicBezTo>
                      <a:pt x="13791" y="50110"/>
                      <a:pt x="12415" y="52520"/>
                      <a:pt x="10642" y="54669"/>
                    </a:cubicBezTo>
                    <a:lnTo>
                      <a:pt x="42236" y="54669"/>
                    </a:lnTo>
                    <a:cubicBezTo>
                      <a:pt x="42236" y="54669"/>
                      <a:pt x="47511" y="23029"/>
                      <a:pt x="34096" y="3224"/>
                    </a:cubicBezTo>
                    <a:cubicBezTo>
                      <a:pt x="32328" y="617"/>
                      <a:pt x="23719" y="0"/>
                      <a:pt x="15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69;p31">
                <a:extLst>
                  <a:ext uri="{FF2B5EF4-FFF2-40B4-BE49-F238E27FC236}">
                    <a16:creationId xmlns:a16="http://schemas.microsoft.com/office/drawing/2014/main" id="{BE47CA0A-13F2-2F31-B815-8C31C6B442A6}"/>
                  </a:ext>
                </a:extLst>
              </p:cNvPr>
              <p:cNvSpPr/>
              <p:nvPr/>
            </p:nvSpPr>
            <p:spPr>
              <a:xfrm>
                <a:off x="6621180" y="2786822"/>
                <a:ext cx="1432376" cy="1359575"/>
              </a:xfrm>
              <a:custGeom>
                <a:avLst/>
                <a:gdLst/>
                <a:ahLst/>
                <a:cxnLst/>
                <a:rect l="l" t="t" r="r" b="b"/>
                <a:pathLst>
                  <a:path w="51687" h="49060" extrusionOk="0">
                    <a:moveTo>
                      <a:pt x="34803" y="0"/>
                    </a:moveTo>
                    <a:cubicBezTo>
                      <a:pt x="29771" y="0"/>
                      <a:pt x="22275" y="787"/>
                      <a:pt x="22275" y="787"/>
                    </a:cubicBezTo>
                    <a:cubicBezTo>
                      <a:pt x="22143" y="4858"/>
                      <a:pt x="21374" y="5996"/>
                      <a:pt x="20051" y="5996"/>
                    </a:cubicBezTo>
                    <a:cubicBezTo>
                      <a:pt x="18372" y="5996"/>
                      <a:pt x="15801" y="4164"/>
                      <a:pt x="12510" y="4164"/>
                    </a:cubicBezTo>
                    <a:cubicBezTo>
                      <a:pt x="11680" y="4164"/>
                      <a:pt x="10803" y="4280"/>
                      <a:pt x="9883" y="4573"/>
                    </a:cubicBezTo>
                    <a:cubicBezTo>
                      <a:pt x="2436" y="6938"/>
                      <a:pt x="1072" y="21638"/>
                      <a:pt x="1072" y="21638"/>
                    </a:cubicBezTo>
                    <a:cubicBezTo>
                      <a:pt x="2039" y="22416"/>
                      <a:pt x="3128" y="23029"/>
                      <a:pt x="4225" y="23512"/>
                    </a:cubicBezTo>
                    <a:lnTo>
                      <a:pt x="4225" y="23512"/>
                    </a:lnTo>
                    <a:cubicBezTo>
                      <a:pt x="1" y="30602"/>
                      <a:pt x="4608" y="34439"/>
                      <a:pt x="4608" y="34439"/>
                    </a:cubicBezTo>
                    <a:cubicBezTo>
                      <a:pt x="20581" y="40783"/>
                      <a:pt x="36486" y="49060"/>
                      <a:pt x="36486" y="49060"/>
                    </a:cubicBezTo>
                    <a:cubicBezTo>
                      <a:pt x="36486" y="49060"/>
                      <a:pt x="51687" y="22172"/>
                      <a:pt x="50516" y="10758"/>
                    </a:cubicBezTo>
                    <a:cubicBezTo>
                      <a:pt x="49876" y="4585"/>
                      <a:pt x="47305" y="3183"/>
                      <a:pt x="44730" y="3183"/>
                    </a:cubicBezTo>
                    <a:cubicBezTo>
                      <a:pt x="42587" y="3183"/>
                      <a:pt x="40442" y="4154"/>
                      <a:pt x="39403" y="4154"/>
                    </a:cubicBezTo>
                    <a:cubicBezTo>
                      <a:pt x="39382" y="4154"/>
                      <a:pt x="39361" y="4153"/>
                      <a:pt x="39340" y="4152"/>
                    </a:cubicBezTo>
                    <a:cubicBezTo>
                      <a:pt x="37146" y="4061"/>
                      <a:pt x="37532" y="116"/>
                      <a:pt x="37532" y="116"/>
                    </a:cubicBezTo>
                    <a:cubicBezTo>
                      <a:pt x="36789" y="34"/>
                      <a:pt x="35849" y="0"/>
                      <a:pt x="34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70;p31">
                <a:extLst>
                  <a:ext uri="{FF2B5EF4-FFF2-40B4-BE49-F238E27FC236}">
                    <a16:creationId xmlns:a16="http://schemas.microsoft.com/office/drawing/2014/main" id="{CF96E121-2C3C-F2EC-3FC9-328BE7F1B728}"/>
                  </a:ext>
                </a:extLst>
              </p:cNvPr>
              <p:cNvSpPr/>
              <p:nvPr/>
            </p:nvSpPr>
            <p:spPr>
              <a:xfrm>
                <a:off x="6679541" y="3154421"/>
                <a:ext cx="1337488" cy="991664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35784" extrusionOk="0">
                    <a:moveTo>
                      <a:pt x="39821" y="1"/>
                    </a:moveTo>
                    <a:cubicBezTo>
                      <a:pt x="39467" y="1"/>
                      <a:pt x="39112" y="13"/>
                      <a:pt x="38758" y="39"/>
                    </a:cubicBezTo>
                    <a:cubicBezTo>
                      <a:pt x="38689" y="39"/>
                      <a:pt x="38621" y="39"/>
                      <a:pt x="38553" y="28"/>
                    </a:cubicBezTo>
                    <a:cubicBezTo>
                      <a:pt x="33118" y="7429"/>
                      <a:pt x="26547" y="14342"/>
                      <a:pt x="17600" y="17241"/>
                    </a:cubicBezTo>
                    <a:cubicBezTo>
                      <a:pt x="15159" y="18030"/>
                      <a:pt x="12668" y="18541"/>
                      <a:pt x="10215" y="18541"/>
                    </a:cubicBezTo>
                    <a:cubicBezTo>
                      <a:pt x="7618" y="18541"/>
                      <a:pt x="5064" y="17968"/>
                      <a:pt x="2661" y="16547"/>
                    </a:cubicBezTo>
                    <a:cubicBezTo>
                      <a:pt x="1933" y="16115"/>
                      <a:pt x="1149" y="15649"/>
                      <a:pt x="387" y="15137"/>
                    </a:cubicBezTo>
                    <a:lnTo>
                      <a:pt x="387" y="15137"/>
                    </a:lnTo>
                    <a:cubicBezTo>
                      <a:pt x="0" y="19071"/>
                      <a:pt x="2502" y="21174"/>
                      <a:pt x="2502" y="21174"/>
                    </a:cubicBezTo>
                    <a:cubicBezTo>
                      <a:pt x="18475" y="27518"/>
                      <a:pt x="34380" y="35784"/>
                      <a:pt x="34380" y="35784"/>
                    </a:cubicBezTo>
                    <a:cubicBezTo>
                      <a:pt x="34380" y="35784"/>
                      <a:pt x="46534" y="14285"/>
                      <a:pt x="48262" y="1574"/>
                    </a:cubicBezTo>
                    <a:cubicBezTo>
                      <a:pt x="45501" y="805"/>
                      <a:pt x="42676" y="1"/>
                      <a:pt x="39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71;p31">
                <a:extLst>
                  <a:ext uri="{FF2B5EF4-FFF2-40B4-BE49-F238E27FC236}">
                    <a16:creationId xmlns:a16="http://schemas.microsoft.com/office/drawing/2014/main" id="{2A29CD93-22A1-C695-8C5D-1D08233D1411}"/>
                  </a:ext>
                </a:extLst>
              </p:cNvPr>
              <p:cNvSpPr/>
              <p:nvPr/>
            </p:nvSpPr>
            <p:spPr>
              <a:xfrm>
                <a:off x="6650555" y="3233955"/>
                <a:ext cx="162284" cy="204491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379" extrusionOk="0">
                    <a:moveTo>
                      <a:pt x="1012" y="0"/>
                    </a:moveTo>
                    <a:cubicBezTo>
                      <a:pt x="546" y="1808"/>
                      <a:pt x="216" y="3650"/>
                      <a:pt x="0" y="5514"/>
                    </a:cubicBezTo>
                    <a:cubicBezTo>
                      <a:pt x="967" y="6265"/>
                      <a:pt x="2036" y="6901"/>
                      <a:pt x="3161" y="7379"/>
                    </a:cubicBezTo>
                    <a:cubicBezTo>
                      <a:pt x="3946" y="6105"/>
                      <a:pt x="4844" y="4912"/>
                      <a:pt x="5856" y="3809"/>
                    </a:cubicBezTo>
                    <a:cubicBezTo>
                      <a:pt x="4866" y="3400"/>
                      <a:pt x="3946" y="2854"/>
                      <a:pt x="3104" y="2183"/>
                    </a:cubicBezTo>
                    <a:cubicBezTo>
                      <a:pt x="2320" y="1535"/>
                      <a:pt x="1626" y="807"/>
                      <a:pt x="10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72;p31">
                <a:extLst>
                  <a:ext uri="{FF2B5EF4-FFF2-40B4-BE49-F238E27FC236}">
                    <a16:creationId xmlns:a16="http://schemas.microsoft.com/office/drawing/2014/main" id="{313612E5-B078-391A-6316-EFB6E0D468A4}"/>
                  </a:ext>
                </a:extLst>
              </p:cNvPr>
              <p:cNvSpPr/>
              <p:nvPr/>
            </p:nvSpPr>
            <p:spPr>
              <a:xfrm>
                <a:off x="6754530" y="2183227"/>
                <a:ext cx="288626" cy="73743"/>
              </a:xfrm>
              <a:custGeom>
                <a:avLst/>
                <a:gdLst/>
                <a:ahLst/>
                <a:cxnLst/>
                <a:rect l="l" t="t" r="r" b="b"/>
                <a:pathLst>
                  <a:path w="10415" h="2661" fill="none" extrusionOk="0">
                    <a:moveTo>
                      <a:pt x="0" y="1"/>
                    </a:moveTo>
                    <a:lnTo>
                      <a:pt x="10414" y="2661"/>
                    </a:lnTo>
                  </a:path>
                </a:pathLst>
              </a:custGeom>
              <a:noFill/>
              <a:ln w="18200" cap="flat" cmpd="sng">
                <a:solidFill>
                  <a:schemeClr val="accent6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73;p31">
                <a:extLst>
                  <a:ext uri="{FF2B5EF4-FFF2-40B4-BE49-F238E27FC236}">
                    <a16:creationId xmlns:a16="http://schemas.microsoft.com/office/drawing/2014/main" id="{CDDD9ED1-F3E2-620B-F4F8-A44585B45F98}"/>
                  </a:ext>
                </a:extLst>
              </p:cNvPr>
              <p:cNvSpPr/>
              <p:nvPr/>
            </p:nvSpPr>
            <p:spPr>
              <a:xfrm>
                <a:off x="6871613" y="1839820"/>
                <a:ext cx="949735" cy="938678"/>
              </a:xfrm>
              <a:custGeom>
                <a:avLst/>
                <a:gdLst/>
                <a:ahLst/>
                <a:cxnLst/>
                <a:rect l="l" t="t" r="r" b="b"/>
                <a:pathLst>
                  <a:path w="34271" h="33872" extrusionOk="0">
                    <a:moveTo>
                      <a:pt x="17478" y="0"/>
                    </a:moveTo>
                    <a:cubicBezTo>
                      <a:pt x="17372" y="0"/>
                      <a:pt x="6412" y="34"/>
                      <a:pt x="3074" y="14052"/>
                    </a:cubicBezTo>
                    <a:cubicBezTo>
                      <a:pt x="1" y="26950"/>
                      <a:pt x="6599" y="33872"/>
                      <a:pt x="14005" y="33872"/>
                    </a:cubicBezTo>
                    <a:cubicBezTo>
                      <a:pt x="14681" y="33872"/>
                      <a:pt x="15364" y="33814"/>
                      <a:pt x="16046" y="33698"/>
                    </a:cubicBezTo>
                    <a:cubicBezTo>
                      <a:pt x="25164" y="32163"/>
                      <a:pt x="34271" y="20862"/>
                      <a:pt x="32088" y="10448"/>
                    </a:cubicBezTo>
                    <a:cubicBezTo>
                      <a:pt x="29905" y="34"/>
                      <a:pt x="17479" y="0"/>
                      <a:pt x="17479" y="0"/>
                    </a:cubicBezTo>
                    <a:cubicBezTo>
                      <a:pt x="17479" y="0"/>
                      <a:pt x="17479" y="0"/>
                      <a:pt x="17478" y="0"/>
                    </a:cubicBezTo>
                    <a:close/>
                  </a:path>
                </a:pathLst>
              </a:custGeom>
              <a:solidFill>
                <a:srgbClr val="FFCE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74;p31">
                <a:extLst>
                  <a:ext uri="{FF2B5EF4-FFF2-40B4-BE49-F238E27FC236}">
                    <a16:creationId xmlns:a16="http://schemas.microsoft.com/office/drawing/2014/main" id="{1C0159C4-6BD9-F919-AD42-29C598E25E6C}"/>
                  </a:ext>
                </a:extLst>
              </p:cNvPr>
              <p:cNvSpPr/>
              <p:nvPr/>
            </p:nvSpPr>
            <p:spPr>
              <a:xfrm>
                <a:off x="7614379" y="2337499"/>
                <a:ext cx="315424" cy="267509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9653" extrusionOk="0">
                    <a:moveTo>
                      <a:pt x="7427" y="0"/>
                    </a:moveTo>
                    <a:cubicBezTo>
                      <a:pt x="5375" y="0"/>
                      <a:pt x="3421" y="3324"/>
                      <a:pt x="3421" y="3324"/>
                    </a:cubicBezTo>
                    <a:cubicBezTo>
                      <a:pt x="3421" y="3324"/>
                      <a:pt x="3349" y="3316"/>
                      <a:pt x="3231" y="3316"/>
                    </a:cubicBezTo>
                    <a:cubicBezTo>
                      <a:pt x="2502" y="3316"/>
                      <a:pt x="1" y="3620"/>
                      <a:pt x="1852" y="7997"/>
                    </a:cubicBezTo>
                    <a:cubicBezTo>
                      <a:pt x="2345" y="9171"/>
                      <a:pt x="3151" y="9653"/>
                      <a:pt x="4066" y="9653"/>
                    </a:cubicBezTo>
                    <a:cubicBezTo>
                      <a:pt x="7114" y="9653"/>
                      <a:pt x="11382" y="4305"/>
                      <a:pt x="9423" y="1323"/>
                    </a:cubicBezTo>
                    <a:cubicBezTo>
                      <a:pt x="8792" y="362"/>
                      <a:pt x="8104" y="0"/>
                      <a:pt x="7427" y="0"/>
                    </a:cubicBezTo>
                    <a:close/>
                  </a:path>
                </a:pathLst>
              </a:custGeom>
              <a:solidFill>
                <a:srgbClr val="FFCE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75;p31">
                <a:extLst>
                  <a:ext uri="{FF2B5EF4-FFF2-40B4-BE49-F238E27FC236}">
                    <a16:creationId xmlns:a16="http://schemas.microsoft.com/office/drawing/2014/main" id="{24D31B62-CC13-9823-B3F4-BD506AFC3A7B}"/>
                  </a:ext>
                </a:extLst>
              </p:cNvPr>
              <p:cNvSpPr/>
              <p:nvPr/>
            </p:nvSpPr>
            <p:spPr>
              <a:xfrm>
                <a:off x="7671965" y="2577374"/>
                <a:ext cx="7926" cy="1008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64" extrusionOk="0">
                    <a:moveTo>
                      <a:pt x="285" y="0"/>
                    </a:moveTo>
                    <a:lnTo>
                      <a:pt x="285" y="0"/>
                    </a:lnTo>
                    <a:cubicBezTo>
                      <a:pt x="160" y="91"/>
                      <a:pt x="58" y="216"/>
                      <a:pt x="1" y="364"/>
                    </a:cubicBezTo>
                    <a:cubicBezTo>
                      <a:pt x="183" y="125"/>
                      <a:pt x="285" y="0"/>
                      <a:pt x="285" y="0"/>
                    </a:cubicBezTo>
                    <a:close/>
                  </a:path>
                </a:pathLst>
              </a:custGeom>
              <a:solidFill>
                <a:srgbClr val="FF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76;p31">
                <a:extLst>
                  <a:ext uri="{FF2B5EF4-FFF2-40B4-BE49-F238E27FC236}">
                    <a16:creationId xmlns:a16="http://schemas.microsoft.com/office/drawing/2014/main" id="{78733A9D-E75B-BA80-6E96-1BFAECE1C3B4}"/>
                  </a:ext>
                </a:extLst>
              </p:cNvPr>
              <p:cNvSpPr/>
              <p:nvPr/>
            </p:nvSpPr>
            <p:spPr>
              <a:xfrm>
                <a:off x="7272717" y="1630705"/>
                <a:ext cx="1344804" cy="2098474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75723" extrusionOk="0">
                    <a:moveTo>
                      <a:pt x="9624" y="0"/>
                    </a:moveTo>
                    <a:cubicBezTo>
                      <a:pt x="4035" y="0"/>
                      <a:pt x="0" y="2444"/>
                      <a:pt x="708" y="9695"/>
                    </a:cubicBezTo>
                    <a:cubicBezTo>
                      <a:pt x="1322" y="15925"/>
                      <a:pt x="4665" y="27931"/>
                      <a:pt x="14999" y="30364"/>
                    </a:cubicBezTo>
                    <a:cubicBezTo>
                      <a:pt x="14999" y="30364"/>
                      <a:pt x="17289" y="25517"/>
                      <a:pt x="19894" y="25517"/>
                    </a:cubicBezTo>
                    <a:cubicBezTo>
                      <a:pt x="20132" y="25517"/>
                      <a:pt x="20373" y="25557"/>
                      <a:pt x="20615" y="25646"/>
                    </a:cubicBezTo>
                    <a:cubicBezTo>
                      <a:pt x="23503" y="26714"/>
                      <a:pt x="19854" y="34923"/>
                      <a:pt x="17125" y="35071"/>
                    </a:cubicBezTo>
                    <a:cubicBezTo>
                      <a:pt x="17033" y="35076"/>
                      <a:pt x="16944" y="35079"/>
                      <a:pt x="16857" y="35079"/>
                    </a:cubicBezTo>
                    <a:cubicBezTo>
                      <a:pt x="14740" y="35079"/>
                      <a:pt x="14490" y="33525"/>
                      <a:pt x="14544" y="33252"/>
                    </a:cubicBezTo>
                    <a:lnTo>
                      <a:pt x="14544" y="33252"/>
                    </a:lnTo>
                    <a:cubicBezTo>
                      <a:pt x="13294" y="34923"/>
                      <a:pt x="8348" y="43154"/>
                      <a:pt x="11804" y="46622"/>
                    </a:cubicBezTo>
                    <a:cubicBezTo>
                      <a:pt x="12598" y="47413"/>
                      <a:pt x="13349" y="47704"/>
                      <a:pt x="14089" y="47704"/>
                    </a:cubicBezTo>
                    <a:cubicBezTo>
                      <a:pt x="16126" y="47704"/>
                      <a:pt x="18087" y="45507"/>
                      <a:pt x="20668" y="45507"/>
                    </a:cubicBezTo>
                    <a:cubicBezTo>
                      <a:pt x="21824" y="45507"/>
                      <a:pt x="23104" y="45948"/>
                      <a:pt x="24572" y="47224"/>
                    </a:cubicBezTo>
                    <a:cubicBezTo>
                      <a:pt x="30507" y="52397"/>
                      <a:pt x="21832" y="71690"/>
                      <a:pt x="21832" y="71690"/>
                    </a:cubicBezTo>
                    <a:lnTo>
                      <a:pt x="20843" y="73976"/>
                    </a:lnTo>
                    <a:cubicBezTo>
                      <a:pt x="20843" y="73976"/>
                      <a:pt x="23504" y="75723"/>
                      <a:pt x="27218" y="75723"/>
                    </a:cubicBezTo>
                    <a:cubicBezTo>
                      <a:pt x="30224" y="75723"/>
                      <a:pt x="33919" y="74579"/>
                      <a:pt x="37453" y="70440"/>
                    </a:cubicBezTo>
                    <a:cubicBezTo>
                      <a:pt x="48527" y="57456"/>
                      <a:pt x="28471" y="54102"/>
                      <a:pt x="33644" y="48657"/>
                    </a:cubicBezTo>
                    <a:cubicBezTo>
                      <a:pt x="38817" y="43222"/>
                      <a:pt x="37999" y="37504"/>
                      <a:pt x="31462" y="34229"/>
                    </a:cubicBezTo>
                    <a:cubicBezTo>
                      <a:pt x="24924" y="30966"/>
                      <a:pt x="26846" y="25191"/>
                      <a:pt x="26846" y="25191"/>
                    </a:cubicBezTo>
                    <a:cubicBezTo>
                      <a:pt x="27721" y="17813"/>
                      <a:pt x="27232" y="8251"/>
                      <a:pt x="22992" y="3749"/>
                    </a:cubicBezTo>
                    <a:cubicBezTo>
                      <a:pt x="21775" y="2294"/>
                      <a:pt x="17955" y="1248"/>
                      <a:pt x="15602" y="725"/>
                    </a:cubicBezTo>
                    <a:cubicBezTo>
                      <a:pt x="13515" y="271"/>
                      <a:pt x="11484" y="0"/>
                      <a:pt x="9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77;p31">
                <a:extLst>
                  <a:ext uri="{FF2B5EF4-FFF2-40B4-BE49-F238E27FC236}">
                    <a16:creationId xmlns:a16="http://schemas.microsoft.com/office/drawing/2014/main" id="{AAAC1707-D5AC-D1C5-C5E7-03AEFA0E8ADB}"/>
                  </a:ext>
                </a:extLst>
              </p:cNvPr>
              <p:cNvSpPr/>
              <p:nvPr/>
            </p:nvSpPr>
            <p:spPr>
              <a:xfrm>
                <a:off x="7063602" y="2254419"/>
                <a:ext cx="119746" cy="184344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6652" extrusionOk="0">
                    <a:moveTo>
                      <a:pt x="4321" y="1"/>
                    </a:moveTo>
                    <a:lnTo>
                      <a:pt x="3468" y="1320"/>
                    </a:lnTo>
                    <a:cubicBezTo>
                      <a:pt x="3320" y="1536"/>
                      <a:pt x="3184" y="1752"/>
                      <a:pt x="3036" y="1956"/>
                    </a:cubicBezTo>
                    <a:cubicBezTo>
                      <a:pt x="2888" y="2172"/>
                      <a:pt x="2752" y="2377"/>
                      <a:pt x="2592" y="2570"/>
                    </a:cubicBezTo>
                    <a:cubicBezTo>
                      <a:pt x="2524" y="2673"/>
                      <a:pt x="2445" y="2775"/>
                      <a:pt x="2365" y="2866"/>
                    </a:cubicBezTo>
                    <a:cubicBezTo>
                      <a:pt x="2285" y="2968"/>
                      <a:pt x="2206" y="3059"/>
                      <a:pt x="2126" y="3150"/>
                    </a:cubicBezTo>
                    <a:cubicBezTo>
                      <a:pt x="2047" y="3252"/>
                      <a:pt x="1967" y="3343"/>
                      <a:pt x="1888" y="3434"/>
                    </a:cubicBezTo>
                    <a:cubicBezTo>
                      <a:pt x="1797" y="3514"/>
                      <a:pt x="1717" y="3605"/>
                      <a:pt x="1626" y="3696"/>
                    </a:cubicBezTo>
                    <a:cubicBezTo>
                      <a:pt x="1592" y="3741"/>
                      <a:pt x="1546" y="3775"/>
                      <a:pt x="1501" y="3821"/>
                    </a:cubicBezTo>
                    <a:cubicBezTo>
                      <a:pt x="1456" y="3855"/>
                      <a:pt x="1410" y="3901"/>
                      <a:pt x="1365" y="3935"/>
                    </a:cubicBezTo>
                    <a:lnTo>
                      <a:pt x="1228" y="4060"/>
                    </a:lnTo>
                    <a:cubicBezTo>
                      <a:pt x="1171" y="4094"/>
                      <a:pt x="1126" y="4128"/>
                      <a:pt x="1080" y="4162"/>
                    </a:cubicBezTo>
                    <a:cubicBezTo>
                      <a:pt x="989" y="4230"/>
                      <a:pt x="898" y="4298"/>
                      <a:pt x="796" y="4367"/>
                    </a:cubicBezTo>
                    <a:cubicBezTo>
                      <a:pt x="705" y="4435"/>
                      <a:pt x="603" y="4480"/>
                      <a:pt x="501" y="4549"/>
                    </a:cubicBezTo>
                    <a:lnTo>
                      <a:pt x="0" y="4833"/>
                    </a:lnTo>
                    <a:lnTo>
                      <a:pt x="375" y="5151"/>
                    </a:lnTo>
                    <a:cubicBezTo>
                      <a:pt x="694" y="5424"/>
                      <a:pt x="1024" y="5685"/>
                      <a:pt x="1365" y="5936"/>
                    </a:cubicBezTo>
                    <a:cubicBezTo>
                      <a:pt x="1524" y="6072"/>
                      <a:pt x="1694" y="6197"/>
                      <a:pt x="1876" y="6311"/>
                    </a:cubicBezTo>
                    <a:cubicBezTo>
                      <a:pt x="2047" y="6424"/>
                      <a:pt x="2229" y="6550"/>
                      <a:pt x="2411" y="6652"/>
                    </a:cubicBezTo>
                    <a:cubicBezTo>
                      <a:pt x="2308" y="6470"/>
                      <a:pt x="2195" y="6288"/>
                      <a:pt x="2069" y="6117"/>
                    </a:cubicBezTo>
                    <a:cubicBezTo>
                      <a:pt x="1944" y="5947"/>
                      <a:pt x="1819" y="5776"/>
                      <a:pt x="1694" y="5606"/>
                    </a:cubicBezTo>
                    <a:cubicBezTo>
                      <a:pt x="1543" y="5409"/>
                      <a:pt x="1392" y="5219"/>
                      <a:pt x="1239" y="5033"/>
                    </a:cubicBezTo>
                    <a:lnTo>
                      <a:pt x="1239" y="5033"/>
                    </a:lnTo>
                    <a:cubicBezTo>
                      <a:pt x="1349" y="4978"/>
                      <a:pt x="1455" y="4919"/>
                      <a:pt x="1558" y="4856"/>
                    </a:cubicBezTo>
                    <a:cubicBezTo>
                      <a:pt x="1683" y="4776"/>
                      <a:pt x="1797" y="4685"/>
                      <a:pt x="1910" y="4605"/>
                    </a:cubicBezTo>
                    <a:cubicBezTo>
                      <a:pt x="2024" y="4514"/>
                      <a:pt x="2126" y="4423"/>
                      <a:pt x="2229" y="4321"/>
                    </a:cubicBezTo>
                    <a:cubicBezTo>
                      <a:pt x="2331" y="4230"/>
                      <a:pt x="2433" y="4128"/>
                      <a:pt x="2524" y="4026"/>
                    </a:cubicBezTo>
                    <a:cubicBezTo>
                      <a:pt x="2615" y="3923"/>
                      <a:pt x="2706" y="3821"/>
                      <a:pt x="2797" y="3707"/>
                    </a:cubicBezTo>
                    <a:cubicBezTo>
                      <a:pt x="2888" y="3605"/>
                      <a:pt x="2956" y="3491"/>
                      <a:pt x="3047" y="3378"/>
                    </a:cubicBezTo>
                    <a:cubicBezTo>
                      <a:pt x="3127" y="3264"/>
                      <a:pt x="3195" y="3150"/>
                      <a:pt x="3263" y="3036"/>
                    </a:cubicBezTo>
                    <a:cubicBezTo>
                      <a:pt x="3343" y="2923"/>
                      <a:pt x="3411" y="2798"/>
                      <a:pt x="3468" y="2684"/>
                    </a:cubicBezTo>
                    <a:cubicBezTo>
                      <a:pt x="3536" y="2559"/>
                      <a:pt x="3604" y="2434"/>
                      <a:pt x="3650" y="2320"/>
                    </a:cubicBezTo>
                    <a:cubicBezTo>
                      <a:pt x="3775" y="2070"/>
                      <a:pt x="3877" y="1820"/>
                      <a:pt x="3968" y="1570"/>
                    </a:cubicBezTo>
                    <a:cubicBezTo>
                      <a:pt x="4048" y="1320"/>
                      <a:pt x="4127" y="1058"/>
                      <a:pt x="4195" y="797"/>
                    </a:cubicBezTo>
                    <a:cubicBezTo>
                      <a:pt x="4218" y="660"/>
                      <a:pt x="4252" y="535"/>
                      <a:pt x="4275" y="399"/>
                    </a:cubicBezTo>
                    <a:cubicBezTo>
                      <a:pt x="4298" y="262"/>
                      <a:pt x="4309" y="137"/>
                      <a:pt x="4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78;p31">
                <a:extLst>
                  <a:ext uri="{FF2B5EF4-FFF2-40B4-BE49-F238E27FC236}">
                    <a16:creationId xmlns:a16="http://schemas.microsoft.com/office/drawing/2014/main" id="{0904A463-CCA3-6373-934E-0E5508A7202C}"/>
                  </a:ext>
                </a:extLst>
              </p:cNvPr>
              <p:cNvSpPr/>
              <p:nvPr/>
            </p:nvSpPr>
            <p:spPr>
              <a:xfrm>
                <a:off x="7294527" y="2310508"/>
                <a:ext cx="152530" cy="73438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2650" extrusionOk="0">
                    <a:moveTo>
                      <a:pt x="1" y="1"/>
                    </a:moveTo>
                    <a:cubicBezTo>
                      <a:pt x="1" y="103"/>
                      <a:pt x="12" y="205"/>
                      <a:pt x="35" y="308"/>
                    </a:cubicBezTo>
                    <a:cubicBezTo>
                      <a:pt x="69" y="569"/>
                      <a:pt x="149" y="831"/>
                      <a:pt x="262" y="1081"/>
                    </a:cubicBezTo>
                    <a:cubicBezTo>
                      <a:pt x="342" y="1240"/>
                      <a:pt x="444" y="1399"/>
                      <a:pt x="547" y="1547"/>
                    </a:cubicBezTo>
                    <a:cubicBezTo>
                      <a:pt x="672" y="1717"/>
                      <a:pt x="819" y="1877"/>
                      <a:pt x="979" y="2013"/>
                    </a:cubicBezTo>
                    <a:cubicBezTo>
                      <a:pt x="1149" y="2161"/>
                      <a:pt x="1354" y="2286"/>
                      <a:pt x="1558" y="2388"/>
                    </a:cubicBezTo>
                    <a:cubicBezTo>
                      <a:pt x="1672" y="2445"/>
                      <a:pt x="1774" y="2479"/>
                      <a:pt x="1888" y="2525"/>
                    </a:cubicBezTo>
                    <a:cubicBezTo>
                      <a:pt x="2013" y="2559"/>
                      <a:pt x="2127" y="2581"/>
                      <a:pt x="2241" y="2604"/>
                    </a:cubicBezTo>
                    <a:cubicBezTo>
                      <a:pt x="2354" y="2627"/>
                      <a:pt x="2479" y="2638"/>
                      <a:pt x="2593" y="2650"/>
                    </a:cubicBezTo>
                    <a:lnTo>
                      <a:pt x="2945" y="2650"/>
                    </a:lnTo>
                    <a:cubicBezTo>
                      <a:pt x="3059" y="2650"/>
                      <a:pt x="3173" y="2627"/>
                      <a:pt x="3286" y="2616"/>
                    </a:cubicBezTo>
                    <a:cubicBezTo>
                      <a:pt x="3389" y="2593"/>
                      <a:pt x="3502" y="2570"/>
                      <a:pt x="3605" y="2547"/>
                    </a:cubicBezTo>
                    <a:cubicBezTo>
                      <a:pt x="3707" y="2525"/>
                      <a:pt x="3798" y="2490"/>
                      <a:pt x="3900" y="2456"/>
                    </a:cubicBezTo>
                    <a:cubicBezTo>
                      <a:pt x="3991" y="2422"/>
                      <a:pt x="4082" y="2388"/>
                      <a:pt x="4173" y="2343"/>
                    </a:cubicBezTo>
                    <a:lnTo>
                      <a:pt x="4423" y="2229"/>
                    </a:lnTo>
                    <a:lnTo>
                      <a:pt x="4651" y="2104"/>
                    </a:lnTo>
                    <a:cubicBezTo>
                      <a:pt x="4776" y="2024"/>
                      <a:pt x="4901" y="1945"/>
                      <a:pt x="5026" y="1854"/>
                    </a:cubicBezTo>
                    <a:cubicBezTo>
                      <a:pt x="5117" y="1786"/>
                      <a:pt x="5196" y="1706"/>
                      <a:pt x="5287" y="1626"/>
                    </a:cubicBezTo>
                    <a:cubicBezTo>
                      <a:pt x="5356" y="1570"/>
                      <a:pt x="5412" y="1513"/>
                      <a:pt x="5447" y="1479"/>
                    </a:cubicBezTo>
                    <a:lnTo>
                      <a:pt x="5503" y="1422"/>
                    </a:lnTo>
                    <a:lnTo>
                      <a:pt x="5424" y="1433"/>
                    </a:lnTo>
                    <a:cubicBezTo>
                      <a:pt x="5367" y="1444"/>
                      <a:pt x="5299" y="1456"/>
                      <a:pt x="5208" y="1479"/>
                    </a:cubicBezTo>
                    <a:cubicBezTo>
                      <a:pt x="5117" y="1501"/>
                      <a:pt x="5003" y="1524"/>
                      <a:pt x="4878" y="1547"/>
                    </a:cubicBezTo>
                    <a:cubicBezTo>
                      <a:pt x="4753" y="1570"/>
                      <a:pt x="4617" y="1604"/>
                      <a:pt x="4469" y="1626"/>
                    </a:cubicBezTo>
                    <a:lnTo>
                      <a:pt x="4230" y="1672"/>
                    </a:lnTo>
                    <a:lnTo>
                      <a:pt x="3991" y="1717"/>
                    </a:lnTo>
                    <a:cubicBezTo>
                      <a:pt x="3900" y="1729"/>
                      <a:pt x="3821" y="1740"/>
                      <a:pt x="3730" y="1751"/>
                    </a:cubicBezTo>
                    <a:lnTo>
                      <a:pt x="3605" y="1774"/>
                    </a:lnTo>
                    <a:lnTo>
                      <a:pt x="3468" y="1786"/>
                    </a:lnTo>
                    <a:cubicBezTo>
                      <a:pt x="3340" y="1794"/>
                      <a:pt x="3211" y="1802"/>
                      <a:pt x="3087" y="1802"/>
                    </a:cubicBezTo>
                    <a:cubicBezTo>
                      <a:pt x="3035" y="1802"/>
                      <a:pt x="2984" y="1800"/>
                      <a:pt x="2934" y="1797"/>
                    </a:cubicBezTo>
                    <a:lnTo>
                      <a:pt x="2786" y="1797"/>
                    </a:lnTo>
                    <a:lnTo>
                      <a:pt x="2650" y="1786"/>
                    </a:lnTo>
                    <a:cubicBezTo>
                      <a:pt x="2570" y="1786"/>
                      <a:pt x="2479" y="1774"/>
                      <a:pt x="2388" y="1751"/>
                    </a:cubicBezTo>
                    <a:cubicBezTo>
                      <a:pt x="2218" y="1717"/>
                      <a:pt x="2047" y="1672"/>
                      <a:pt x="1888" y="1615"/>
                    </a:cubicBezTo>
                    <a:cubicBezTo>
                      <a:pt x="1809" y="1581"/>
                      <a:pt x="1729" y="1547"/>
                      <a:pt x="1649" y="1513"/>
                    </a:cubicBezTo>
                    <a:cubicBezTo>
                      <a:pt x="1570" y="1467"/>
                      <a:pt x="1502" y="1433"/>
                      <a:pt x="1422" y="1388"/>
                    </a:cubicBezTo>
                    <a:cubicBezTo>
                      <a:pt x="1286" y="1308"/>
                      <a:pt x="1149" y="1206"/>
                      <a:pt x="1024" y="1103"/>
                    </a:cubicBezTo>
                    <a:cubicBezTo>
                      <a:pt x="888" y="1001"/>
                      <a:pt x="774" y="899"/>
                      <a:pt x="672" y="796"/>
                    </a:cubicBezTo>
                    <a:cubicBezTo>
                      <a:pt x="501" y="615"/>
                      <a:pt x="331" y="433"/>
                      <a:pt x="183" y="239"/>
                    </a:cubicBezTo>
                    <a:cubicBezTo>
                      <a:pt x="126" y="171"/>
                      <a:pt x="80" y="114"/>
                      <a:pt x="58" y="6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79;p31">
                <a:extLst>
                  <a:ext uri="{FF2B5EF4-FFF2-40B4-BE49-F238E27FC236}">
                    <a16:creationId xmlns:a16="http://schemas.microsoft.com/office/drawing/2014/main" id="{19FD9DC3-A338-BBCA-E455-8DE362018879}"/>
                  </a:ext>
                </a:extLst>
              </p:cNvPr>
              <p:cNvSpPr/>
              <p:nvPr/>
            </p:nvSpPr>
            <p:spPr>
              <a:xfrm>
                <a:off x="7004687" y="2251897"/>
                <a:ext cx="115339" cy="69974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25" extrusionOk="0">
                    <a:moveTo>
                      <a:pt x="0" y="1"/>
                    </a:moveTo>
                    <a:cubicBezTo>
                      <a:pt x="0" y="1"/>
                      <a:pt x="0" y="24"/>
                      <a:pt x="0" y="58"/>
                    </a:cubicBezTo>
                    <a:cubicBezTo>
                      <a:pt x="0" y="103"/>
                      <a:pt x="0" y="172"/>
                      <a:pt x="12" y="251"/>
                    </a:cubicBezTo>
                    <a:cubicBezTo>
                      <a:pt x="23" y="342"/>
                      <a:pt x="34" y="433"/>
                      <a:pt x="57" y="535"/>
                    </a:cubicBezTo>
                    <a:cubicBezTo>
                      <a:pt x="91" y="649"/>
                      <a:pt x="125" y="774"/>
                      <a:pt x="159" y="888"/>
                    </a:cubicBezTo>
                    <a:lnTo>
                      <a:pt x="239" y="1081"/>
                    </a:lnTo>
                    <a:cubicBezTo>
                      <a:pt x="273" y="1149"/>
                      <a:pt x="307" y="1217"/>
                      <a:pt x="341" y="1297"/>
                    </a:cubicBezTo>
                    <a:cubicBezTo>
                      <a:pt x="387" y="1365"/>
                      <a:pt x="421" y="1433"/>
                      <a:pt x="466" y="1502"/>
                    </a:cubicBezTo>
                    <a:cubicBezTo>
                      <a:pt x="512" y="1581"/>
                      <a:pt x="569" y="1649"/>
                      <a:pt x="626" y="1718"/>
                    </a:cubicBezTo>
                    <a:cubicBezTo>
                      <a:pt x="682" y="1797"/>
                      <a:pt x="739" y="1866"/>
                      <a:pt x="807" y="1922"/>
                    </a:cubicBezTo>
                    <a:lnTo>
                      <a:pt x="910" y="2025"/>
                    </a:lnTo>
                    <a:cubicBezTo>
                      <a:pt x="955" y="2059"/>
                      <a:pt x="989" y="2082"/>
                      <a:pt x="1035" y="2116"/>
                    </a:cubicBezTo>
                    <a:cubicBezTo>
                      <a:pt x="1194" y="2241"/>
                      <a:pt x="1376" y="2343"/>
                      <a:pt x="1569" y="2423"/>
                    </a:cubicBezTo>
                    <a:cubicBezTo>
                      <a:pt x="1774" y="2491"/>
                      <a:pt x="1990" y="2525"/>
                      <a:pt x="2195" y="2525"/>
                    </a:cubicBezTo>
                    <a:cubicBezTo>
                      <a:pt x="2399" y="2525"/>
                      <a:pt x="2604" y="2491"/>
                      <a:pt x="2786" y="2434"/>
                    </a:cubicBezTo>
                    <a:cubicBezTo>
                      <a:pt x="3320" y="2263"/>
                      <a:pt x="3775" y="1900"/>
                      <a:pt x="4059" y="1422"/>
                    </a:cubicBezTo>
                    <a:cubicBezTo>
                      <a:pt x="4093" y="1343"/>
                      <a:pt x="4139" y="1274"/>
                      <a:pt x="4161" y="1195"/>
                    </a:cubicBezTo>
                    <a:lnTo>
                      <a:pt x="4161" y="1195"/>
                    </a:lnTo>
                    <a:lnTo>
                      <a:pt x="4105" y="1229"/>
                    </a:lnTo>
                    <a:cubicBezTo>
                      <a:pt x="4070" y="1240"/>
                      <a:pt x="4014" y="1263"/>
                      <a:pt x="3945" y="1297"/>
                    </a:cubicBezTo>
                    <a:cubicBezTo>
                      <a:pt x="3798" y="1354"/>
                      <a:pt x="3604" y="1433"/>
                      <a:pt x="3377" y="1513"/>
                    </a:cubicBezTo>
                    <a:cubicBezTo>
                      <a:pt x="3127" y="1604"/>
                      <a:pt x="2877" y="1661"/>
                      <a:pt x="2627" y="1695"/>
                    </a:cubicBezTo>
                    <a:cubicBezTo>
                      <a:pt x="2558" y="1701"/>
                      <a:pt x="2493" y="1704"/>
                      <a:pt x="2429" y="1704"/>
                    </a:cubicBezTo>
                    <a:cubicBezTo>
                      <a:pt x="2365" y="1704"/>
                      <a:pt x="2303" y="1701"/>
                      <a:pt x="2240" y="1695"/>
                    </a:cubicBezTo>
                    <a:cubicBezTo>
                      <a:pt x="2115" y="1672"/>
                      <a:pt x="1990" y="1649"/>
                      <a:pt x="1865" y="1604"/>
                    </a:cubicBezTo>
                    <a:cubicBezTo>
                      <a:pt x="1751" y="1559"/>
                      <a:pt x="1626" y="1502"/>
                      <a:pt x="1512" y="1433"/>
                    </a:cubicBezTo>
                    <a:cubicBezTo>
                      <a:pt x="1399" y="1354"/>
                      <a:pt x="1285" y="1274"/>
                      <a:pt x="1183" y="1195"/>
                    </a:cubicBezTo>
                    <a:cubicBezTo>
                      <a:pt x="1126" y="1149"/>
                      <a:pt x="1080" y="1092"/>
                      <a:pt x="1024" y="1047"/>
                    </a:cubicBezTo>
                    <a:cubicBezTo>
                      <a:pt x="978" y="1001"/>
                      <a:pt x="921" y="956"/>
                      <a:pt x="876" y="911"/>
                    </a:cubicBezTo>
                    <a:lnTo>
                      <a:pt x="739" y="763"/>
                    </a:lnTo>
                    <a:lnTo>
                      <a:pt x="603" y="626"/>
                    </a:lnTo>
                    <a:cubicBezTo>
                      <a:pt x="501" y="535"/>
                      <a:pt x="432" y="444"/>
                      <a:pt x="364" y="376"/>
                    </a:cubicBezTo>
                    <a:cubicBezTo>
                      <a:pt x="296" y="297"/>
                      <a:pt x="228" y="228"/>
                      <a:pt x="171" y="172"/>
                    </a:cubicBezTo>
                    <a:cubicBezTo>
                      <a:pt x="125" y="115"/>
                      <a:pt x="80" y="69"/>
                      <a:pt x="46" y="4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80;p31">
                <a:extLst>
                  <a:ext uri="{FF2B5EF4-FFF2-40B4-BE49-F238E27FC236}">
                    <a16:creationId xmlns:a16="http://schemas.microsoft.com/office/drawing/2014/main" id="{3095F549-AC40-F3D2-BB63-BF6FA085C3DD}"/>
                  </a:ext>
                </a:extLst>
              </p:cNvPr>
              <p:cNvSpPr/>
              <p:nvPr/>
            </p:nvSpPr>
            <p:spPr>
              <a:xfrm>
                <a:off x="7714835" y="2354930"/>
                <a:ext cx="134544" cy="217183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7837" extrusionOk="0">
                    <a:moveTo>
                      <a:pt x="3331" y="1"/>
                    </a:moveTo>
                    <a:cubicBezTo>
                      <a:pt x="3286" y="12"/>
                      <a:pt x="3240" y="12"/>
                      <a:pt x="3206" y="23"/>
                    </a:cubicBezTo>
                    <a:cubicBezTo>
                      <a:pt x="3161" y="35"/>
                      <a:pt x="3115" y="46"/>
                      <a:pt x="3081" y="58"/>
                    </a:cubicBezTo>
                    <a:lnTo>
                      <a:pt x="2967" y="114"/>
                    </a:lnTo>
                    <a:cubicBezTo>
                      <a:pt x="2899" y="137"/>
                      <a:pt x="2831" y="183"/>
                      <a:pt x="2774" y="217"/>
                    </a:cubicBezTo>
                    <a:cubicBezTo>
                      <a:pt x="2717" y="262"/>
                      <a:pt x="2661" y="308"/>
                      <a:pt x="2615" y="353"/>
                    </a:cubicBezTo>
                    <a:cubicBezTo>
                      <a:pt x="2422" y="524"/>
                      <a:pt x="2263" y="717"/>
                      <a:pt x="2115" y="922"/>
                    </a:cubicBezTo>
                    <a:cubicBezTo>
                      <a:pt x="1990" y="1115"/>
                      <a:pt x="1876" y="1319"/>
                      <a:pt x="1762" y="1524"/>
                    </a:cubicBezTo>
                    <a:cubicBezTo>
                      <a:pt x="1660" y="1717"/>
                      <a:pt x="1569" y="1933"/>
                      <a:pt x="1478" y="2138"/>
                    </a:cubicBezTo>
                    <a:cubicBezTo>
                      <a:pt x="1387" y="2343"/>
                      <a:pt x="1308" y="2559"/>
                      <a:pt x="1228" y="2763"/>
                    </a:cubicBezTo>
                    <a:cubicBezTo>
                      <a:pt x="1148" y="2968"/>
                      <a:pt x="1080" y="3184"/>
                      <a:pt x="1012" y="3389"/>
                    </a:cubicBezTo>
                    <a:cubicBezTo>
                      <a:pt x="944" y="3605"/>
                      <a:pt x="876" y="3809"/>
                      <a:pt x="819" y="4025"/>
                    </a:cubicBezTo>
                    <a:cubicBezTo>
                      <a:pt x="762" y="4241"/>
                      <a:pt x="694" y="4446"/>
                      <a:pt x="648" y="4662"/>
                    </a:cubicBezTo>
                    <a:cubicBezTo>
                      <a:pt x="591" y="4889"/>
                      <a:pt x="546" y="5094"/>
                      <a:pt x="500" y="5310"/>
                    </a:cubicBezTo>
                    <a:cubicBezTo>
                      <a:pt x="455" y="5526"/>
                      <a:pt x="409" y="5742"/>
                      <a:pt x="375" y="5969"/>
                    </a:cubicBezTo>
                    <a:lnTo>
                      <a:pt x="330" y="6174"/>
                    </a:lnTo>
                    <a:lnTo>
                      <a:pt x="478" y="6288"/>
                    </a:lnTo>
                    <a:lnTo>
                      <a:pt x="614" y="6401"/>
                    </a:lnTo>
                    <a:cubicBezTo>
                      <a:pt x="671" y="6436"/>
                      <a:pt x="705" y="6481"/>
                      <a:pt x="762" y="6515"/>
                    </a:cubicBezTo>
                    <a:cubicBezTo>
                      <a:pt x="819" y="6549"/>
                      <a:pt x="853" y="6595"/>
                      <a:pt x="898" y="6629"/>
                    </a:cubicBezTo>
                    <a:cubicBezTo>
                      <a:pt x="944" y="6674"/>
                      <a:pt x="989" y="6720"/>
                      <a:pt x="1023" y="6754"/>
                    </a:cubicBezTo>
                    <a:cubicBezTo>
                      <a:pt x="1069" y="6799"/>
                      <a:pt x="1103" y="6845"/>
                      <a:pt x="1137" y="6879"/>
                    </a:cubicBezTo>
                    <a:lnTo>
                      <a:pt x="1171" y="6947"/>
                    </a:lnTo>
                    <a:cubicBezTo>
                      <a:pt x="1194" y="6970"/>
                      <a:pt x="1194" y="6981"/>
                      <a:pt x="1217" y="7004"/>
                    </a:cubicBezTo>
                    <a:cubicBezTo>
                      <a:pt x="1228" y="7049"/>
                      <a:pt x="1239" y="7084"/>
                      <a:pt x="1251" y="7118"/>
                    </a:cubicBezTo>
                    <a:cubicBezTo>
                      <a:pt x="1251" y="7140"/>
                      <a:pt x="1251" y="7152"/>
                      <a:pt x="1251" y="7175"/>
                    </a:cubicBezTo>
                    <a:cubicBezTo>
                      <a:pt x="1251" y="7186"/>
                      <a:pt x="1251" y="7209"/>
                      <a:pt x="1251" y="7220"/>
                    </a:cubicBezTo>
                    <a:cubicBezTo>
                      <a:pt x="1239" y="7265"/>
                      <a:pt x="1217" y="7300"/>
                      <a:pt x="1194" y="7334"/>
                    </a:cubicBezTo>
                    <a:cubicBezTo>
                      <a:pt x="1148" y="7368"/>
                      <a:pt x="1114" y="7402"/>
                      <a:pt x="1069" y="7436"/>
                    </a:cubicBezTo>
                    <a:cubicBezTo>
                      <a:pt x="967" y="7504"/>
                      <a:pt x="864" y="7561"/>
                      <a:pt x="751" y="7607"/>
                    </a:cubicBezTo>
                    <a:cubicBezTo>
                      <a:pt x="637" y="7652"/>
                      <a:pt x="512" y="7697"/>
                      <a:pt x="387" y="7720"/>
                    </a:cubicBezTo>
                    <a:cubicBezTo>
                      <a:pt x="262" y="7766"/>
                      <a:pt x="137" y="7788"/>
                      <a:pt x="0" y="7811"/>
                    </a:cubicBezTo>
                    <a:cubicBezTo>
                      <a:pt x="137" y="7828"/>
                      <a:pt x="273" y="7837"/>
                      <a:pt x="409" y="7837"/>
                    </a:cubicBezTo>
                    <a:cubicBezTo>
                      <a:pt x="546" y="7837"/>
                      <a:pt x="682" y="7828"/>
                      <a:pt x="819" y="7811"/>
                    </a:cubicBezTo>
                    <a:cubicBezTo>
                      <a:pt x="955" y="7800"/>
                      <a:pt x="1092" y="7754"/>
                      <a:pt x="1228" y="7697"/>
                    </a:cubicBezTo>
                    <a:cubicBezTo>
                      <a:pt x="1296" y="7675"/>
                      <a:pt x="1376" y="7629"/>
                      <a:pt x="1433" y="7584"/>
                    </a:cubicBezTo>
                    <a:cubicBezTo>
                      <a:pt x="1501" y="7538"/>
                      <a:pt x="1569" y="7470"/>
                      <a:pt x="1615" y="7391"/>
                    </a:cubicBezTo>
                    <a:cubicBezTo>
                      <a:pt x="1637" y="7345"/>
                      <a:pt x="1660" y="7300"/>
                      <a:pt x="1671" y="7254"/>
                    </a:cubicBezTo>
                    <a:cubicBezTo>
                      <a:pt x="1683" y="7209"/>
                      <a:pt x="1694" y="7163"/>
                      <a:pt x="1694" y="7118"/>
                    </a:cubicBezTo>
                    <a:cubicBezTo>
                      <a:pt x="1706" y="7027"/>
                      <a:pt x="1694" y="6936"/>
                      <a:pt x="1671" y="6845"/>
                    </a:cubicBezTo>
                    <a:cubicBezTo>
                      <a:pt x="1660" y="6799"/>
                      <a:pt x="1649" y="6765"/>
                      <a:pt x="1626" y="6720"/>
                    </a:cubicBezTo>
                    <a:lnTo>
                      <a:pt x="1580" y="6617"/>
                    </a:lnTo>
                    <a:cubicBezTo>
                      <a:pt x="1546" y="6549"/>
                      <a:pt x="1501" y="6481"/>
                      <a:pt x="1467" y="6413"/>
                    </a:cubicBezTo>
                    <a:cubicBezTo>
                      <a:pt x="1421" y="6356"/>
                      <a:pt x="1387" y="6299"/>
                      <a:pt x="1330" y="6242"/>
                    </a:cubicBezTo>
                    <a:cubicBezTo>
                      <a:pt x="1285" y="6185"/>
                      <a:pt x="1239" y="6129"/>
                      <a:pt x="1194" y="6072"/>
                    </a:cubicBezTo>
                    <a:cubicBezTo>
                      <a:pt x="1156" y="6034"/>
                      <a:pt x="1118" y="5988"/>
                      <a:pt x="1073" y="5947"/>
                    </a:cubicBezTo>
                    <a:lnTo>
                      <a:pt x="1073" y="5947"/>
                    </a:lnTo>
                    <a:lnTo>
                      <a:pt x="1217" y="5492"/>
                    </a:lnTo>
                    <a:lnTo>
                      <a:pt x="1410" y="4878"/>
                    </a:lnTo>
                    <a:lnTo>
                      <a:pt x="1615" y="4264"/>
                    </a:lnTo>
                    <a:cubicBezTo>
                      <a:pt x="1683" y="4059"/>
                      <a:pt x="1751" y="3855"/>
                      <a:pt x="1831" y="3661"/>
                    </a:cubicBezTo>
                    <a:lnTo>
                      <a:pt x="2047" y="3059"/>
                    </a:lnTo>
                    <a:cubicBezTo>
                      <a:pt x="2126" y="2866"/>
                      <a:pt x="2206" y="2661"/>
                      <a:pt x="2285" y="2468"/>
                    </a:cubicBezTo>
                    <a:cubicBezTo>
                      <a:pt x="2376" y="2274"/>
                      <a:pt x="2456" y="2093"/>
                      <a:pt x="2547" y="1899"/>
                    </a:cubicBezTo>
                    <a:cubicBezTo>
                      <a:pt x="2638" y="1717"/>
                      <a:pt x="2729" y="1547"/>
                      <a:pt x="2831" y="1365"/>
                    </a:cubicBezTo>
                    <a:cubicBezTo>
                      <a:pt x="2922" y="1206"/>
                      <a:pt x="3036" y="1058"/>
                      <a:pt x="3161" y="922"/>
                    </a:cubicBezTo>
                    <a:cubicBezTo>
                      <a:pt x="3195" y="899"/>
                      <a:pt x="3218" y="876"/>
                      <a:pt x="3252" y="842"/>
                    </a:cubicBezTo>
                    <a:cubicBezTo>
                      <a:pt x="3274" y="819"/>
                      <a:pt x="3297" y="808"/>
                      <a:pt x="3331" y="785"/>
                    </a:cubicBezTo>
                    <a:cubicBezTo>
                      <a:pt x="3343" y="785"/>
                      <a:pt x="3354" y="774"/>
                      <a:pt x="3365" y="762"/>
                    </a:cubicBezTo>
                    <a:lnTo>
                      <a:pt x="3400" y="751"/>
                    </a:lnTo>
                    <a:cubicBezTo>
                      <a:pt x="3422" y="740"/>
                      <a:pt x="3434" y="740"/>
                      <a:pt x="3456" y="740"/>
                    </a:cubicBezTo>
                    <a:lnTo>
                      <a:pt x="3479" y="740"/>
                    </a:lnTo>
                    <a:lnTo>
                      <a:pt x="3559" y="751"/>
                    </a:lnTo>
                    <a:cubicBezTo>
                      <a:pt x="3576" y="757"/>
                      <a:pt x="3584" y="757"/>
                      <a:pt x="3593" y="757"/>
                    </a:cubicBezTo>
                    <a:cubicBezTo>
                      <a:pt x="3601" y="757"/>
                      <a:pt x="3610" y="757"/>
                      <a:pt x="3627" y="762"/>
                    </a:cubicBezTo>
                    <a:cubicBezTo>
                      <a:pt x="3695" y="796"/>
                      <a:pt x="3752" y="831"/>
                      <a:pt x="3809" y="865"/>
                    </a:cubicBezTo>
                    <a:cubicBezTo>
                      <a:pt x="3945" y="978"/>
                      <a:pt x="4048" y="1126"/>
                      <a:pt x="4127" y="1285"/>
                    </a:cubicBezTo>
                    <a:cubicBezTo>
                      <a:pt x="4298" y="1661"/>
                      <a:pt x="4411" y="2047"/>
                      <a:pt x="4480" y="2456"/>
                    </a:cubicBezTo>
                    <a:cubicBezTo>
                      <a:pt x="4559" y="2877"/>
                      <a:pt x="4616" y="3309"/>
                      <a:pt x="4650" y="3752"/>
                    </a:cubicBezTo>
                    <a:cubicBezTo>
                      <a:pt x="4707" y="3536"/>
                      <a:pt x="4752" y="3320"/>
                      <a:pt x="4775" y="3093"/>
                    </a:cubicBezTo>
                    <a:cubicBezTo>
                      <a:pt x="4809" y="2877"/>
                      <a:pt x="4821" y="2650"/>
                      <a:pt x="4832" y="2434"/>
                    </a:cubicBezTo>
                    <a:cubicBezTo>
                      <a:pt x="4855" y="1968"/>
                      <a:pt x="4798" y="1501"/>
                      <a:pt x="4661" y="1058"/>
                    </a:cubicBezTo>
                    <a:cubicBezTo>
                      <a:pt x="4582" y="808"/>
                      <a:pt x="4445" y="580"/>
                      <a:pt x="4275" y="387"/>
                    </a:cubicBezTo>
                    <a:cubicBezTo>
                      <a:pt x="4173" y="274"/>
                      <a:pt x="4048" y="183"/>
                      <a:pt x="3911" y="114"/>
                    </a:cubicBezTo>
                    <a:cubicBezTo>
                      <a:pt x="3843" y="80"/>
                      <a:pt x="3763" y="58"/>
                      <a:pt x="3684" y="35"/>
                    </a:cubicBezTo>
                    <a:lnTo>
                      <a:pt x="3604" y="12"/>
                    </a:lnTo>
                    <a:lnTo>
                      <a:pt x="35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81;p31">
                <a:extLst>
                  <a:ext uri="{FF2B5EF4-FFF2-40B4-BE49-F238E27FC236}">
                    <a16:creationId xmlns:a16="http://schemas.microsoft.com/office/drawing/2014/main" id="{373B4AB2-3218-2C0A-AB3C-C6B2DFDC8164}"/>
                  </a:ext>
                </a:extLst>
              </p:cNvPr>
              <p:cNvSpPr/>
              <p:nvPr/>
            </p:nvSpPr>
            <p:spPr>
              <a:xfrm rot="10422123">
                <a:off x="7124094" y="2518466"/>
                <a:ext cx="197865" cy="51489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1858" extrusionOk="0">
                    <a:moveTo>
                      <a:pt x="7140" y="0"/>
                    </a:moveTo>
                    <a:lnTo>
                      <a:pt x="6822" y="103"/>
                    </a:lnTo>
                    <a:cubicBezTo>
                      <a:pt x="6628" y="171"/>
                      <a:pt x="6344" y="273"/>
                      <a:pt x="6003" y="387"/>
                    </a:cubicBezTo>
                    <a:cubicBezTo>
                      <a:pt x="5673" y="489"/>
                      <a:pt x="5287" y="614"/>
                      <a:pt x="4866" y="716"/>
                    </a:cubicBezTo>
                    <a:cubicBezTo>
                      <a:pt x="4661" y="762"/>
                      <a:pt x="4445" y="819"/>
                      <a:pt x="4229" y="853"/>
                    </a:cubicBezTo>
                    <a:cubicBezTo>
                      <a:pt x="4013" y="887"/>
                      <a:pt x="3797" y="932"/>
                      <a:pt x="3570" y="955"/>
                    </a:cubicBezTo>
                    <a:lnTo>
                      <a:pt x="3411" y="978"/>
                    </a:lnTo>
                    <a:lnTo>
                      <a:pt x="3240" y="989"/>
                    </a:lnTo>
                    <a:cubicBezTo>
                      <a:pt x="3138" y="1012"/>
                      <a:pt x="3024" y="1012"/>
                      <a:pt x="2922" y="1012"/>
                    </a:cubicBezTo>
                    <a:lnTo>
                      <a:pt x="2592" y="1012"/>
                    </a:lnTo>
                    <a:lnTo>
                      <a:pt x="2274" y="989"/>
                    </a:lnTo>
                    <a:lnTo>
                      <a:pt x="1978" y="967"/>
                    </a:lnTo>
                    <a:cubicBezTo>
                      <a:pt x="1876" y="955"/>
                      <a:pt x="1774" y="932"/>
                      <a:pt x="1683" y="921"/>
                    </a:cubicBezTo>
                    <a:lnTo>
                      <a:pt x="1399" y="876"/>
                    </a:lnTo>
                    <a:cubicBezTo>
                      <a:pt x="1308" y="853"/>
                      <a:pt x="1228" y="830"/>
                      <a:pt x="1148" y="807"/>
                    </a:cubicBezTo>
                    <a:cubicBezTo>
                      <a:pt x="1057" y="796"/>
                      <a:pt x="978" y="773"/>
                      <a:pt x="898" y="751"/>
                    </a:cubicBezTo>
                    <a:cubicBezTo>
                      <a:pt x="830" y="728"/>
                      <a:pt x="751" y="705"/>
                      <a:pt x="682" y="682"/>
                    </a:cubicBezTo>
                    <a:cubicBezTo>
                      <a:pt x="546" y="637"/>
                      <a:pt x="421" y="603"/>
                      <a:pt x="330" y="569"/>
                    </a:cubicBezTo>
                    <a:cubicBezTo>
                      <a:pt x="228" y="535"/>
                      <a:pt x="148" y="500"/>
                      <a:pt x="91" y="489"/>
                    </a:cubicBezTo>
                    <a:lnTo>
                      <a:pt x="0" y="455"/>
                    </a:lnTo>
                    <a:lnTo>
                      <a:pt x="57" y="523"/>
                    </a:lnTo>
                    <a:cubicBezTo>
                      <a:pt x="102" y="569"/>
                      <a:pt x="159" y="637"/>
                      <a:pt x="228" y="716"/>
                    </a:cubicBezTo>
                    <a:cubicBezTo>
                      <a:pt x="318" y="807"/>
                      <a:pt x="421" y="898"/>
                      <a:pt x="512" y="978"/>
                    </a:cubicBezTo>
                    <a:cubicBezTo>
                      <a:pt x="648" y="1092"/>
                      <a:pt x="796" y="1194"/>
                      <a:pt x="944" y="1274"/>
                    </a:cubicBezTo>
                    <a:cubicBezTo>
                      <a:pt x="1023" y="1319"/>
                      <a:pt x="1114" y="1376"/>
                      <a:pt x="1205" y="1421"/>
                    </a:cubicBezTo>
                    <a:lnTo>
                      <a:pt x="1490" y="1558"/>
                    </a:lnTo>
                    <a:cubicBezTo>
                      <a:pt x="1592" y="1592"/>
                      <a:pt x="1694" y="1626"/>
                      <a:pt x="1808" y="1660"/>
                    </a:cubicBezTo>
                    <a:cubicBezTo>
                      <a:pt x="1922" y="1706"/>
                      <a:pt x="2035" y="1728"/>
                      <a:pt x="2149" y="1751"/>
                    </a:cubicBezTo>
                    <a:cubicBezTo>
                      <a:pt x="2399" y="1808"/>
                      <a:pt x="2649" y="1842"/>
                      <a:pt x="2888" y="1853"/>
                    </a:cubicBezTo>
                    <a:cubicBezTo>
                      <a:pt x="2953" y="1856"/>
                      <a:pt x="3019" y="1858"/>
                      <a:pt x="3084" y="1858"/>
                    </a:cubicBezTo>
                    <a:cubicBezTo>
                      <a:pt x="3279" y="1858"/>
                      <a:pt x="3473" y="1845"/>
                      <a:pt x="3661" y="1819"/>
                    </a:cubicBezTo>
                    <a:cubicBezTo>
                      <a:pt x="3911" y="1796"/>
                      <a:pt x="4161" y="1751"/>
                      <a:pt x="4411" y="1683"/>
                    </a:cubicBezTo>
                    <a:cubicBezTo>
                      <a:pt x="4525" y="1649"/>
                      <a:pt x="4650" y="1615"/>
                      <a:pt x="4764" y="1580"/>
                    </a:cubicBezTo>
                    <a:cubicBezTo>
                      <a:pt x="4877" y="1535"/>
                      <a:pt x="4991" y="1501"/>
                      <a:pt x="5105" y="1455"/>
                    </a:cubicBezTo>
                    <a:cubicBezTo>
                      <a:pt x="5503" y="1285"/>
                      <a:pt x="5878" y="1080"/>
                      <a:pt x="6230" y="841"/>
                    </a:cubicBezTo>
                    <a:cubicBezTo>
                      <a:pt x="6469" y="660"/>
                      <a:pt x="6708" y="466"/>
                      <a:pt x="6913" y="250"/>
                    </a:cubicBezTo>
                    <a:cubicBezTo>
                      <a:pt x="6992" y="171"/>
                      <a:pt x="7072" y="91"/>
                      <a:pt x="7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82;p31">
                <a:extLst>
                  <a:ext uri="{FF2B5EF4-FFF2-40B4-BE49-F238E27FC236}">
                    <a16:creationId xmlns:a16="http://schemas.microsoft.com/office/drawing/2014/main" id="{D3A61FF2-4750-8DA7-C17B-BB04258B7D4A}"/>
                  </a:ext>
                </a:extLst>
              </p:cNvPr>
              <p:cNvSpPr/>
              <p:nvPr/>
            </p:nvSpPr>
            <p:spPr>
              <a:xfrm>
                <a:off x="7223972" y="2104137"/>
                <a:ext cx="374950" cy="374978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3531" fill="none" extrusionOk="0">
                    <a:moveTo>
                      <a:pt x="13529" y="6765"/>
                    </a:moveTo>
                    <a:cubicBezTo>
                      <a:pt x="13529" y="10495"/>
                      <a:pt x="10505" y="13530"/>
                      <a:pt x="6765" y="13530"/>
                    </a:cubicBezTo>
                    <a:cubicBezTo>
                      <a:pt x="3036" y="13530"/>
                      <a:pt x="0" y="10495"/>
                      <a:pt x="0" y="6765"/>
                    </a:cubicBezTo>
                    <a:cubicBezTo>
                      <a:pt x="0" y="3025"/>
                      <a:pt x="3036" y="1"/>
                      <a:pt x="6765" y="1"/>
                    </a:cubicBezTo>
                    <a:cubicBezTo>
                      <a:pt x="10505" y="1"/>
                      <a:pt x="13529" y="3025"/>
                      <a:pt x="13529" y="6765"/>
                    </a:cubicBezTo>
                    <a:close/>
                  </a:path>
                </a:pathLst>
              </a:custGeom>
              <a:noFill/>
              <a:ln w="18200" cap="flat" cmpd="sng">
                <a:solidFill>
                  <a:schemeClr val="accent6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83;p31">
                <a:extLst>
                  <a:ext uri="{FF2B5EF4-FFF2-40B4-BE49-F238E27FC236}">
                    <a16:creationId xmlns:a16="http://schemas.microsoft.com/office/drawing/2014/main" id="{466F68E1-6956-37C6-DEFF-8DA44C03EAA9}"/>
                  </a:ext>
                </a:extLst>
              </p:cNvPr>
              <p:cNvSpPr/>
              <p:nvPr/>
            </p:nvSpPr>
            <p:spPr>
              <a:xfrm>
                <a:off x="6836752" y="2018451"/>
                <a:ext cx="337455" cy="374950"/>
              </a:xfrm>
              <a:custGeom>
                <a:avLst/>
                <a:gdLst/>
                <a:ahLst/>
                <a:cxnLst/>
                <a:rect l="l" t="t" r="r" b="b"/>
                <a:pathLst>
                  <a:path w="12177" h="13530" fill="none" extrusionOk="0">
                    <a:moveTo>
                      <a:pt x="12177" y="6765"/>
                    </a:moveTo>
                    <a:cubicBezTo>
                      <a:pt x="12177" y="10506"/>
                      <a:pt x="9448" y="13530"/>
                      <a:pt x="6083" y="13530"/>
                    </a:cubicBezTo>
                    <a:cubicBezTo>
                      <a:pt x="2729" y="13530"/>
                      <a:pt x="1" y="10506"/>
                      <a:pt x="1" y="6765"/>
                    </a:cubicBezTo>
                    <a:cubicBezTo>
                      <a:pt x="1" y="3036"/>
                      <a:pt x="2729" y="1"/>
                      <a:pt x="6083" y="1"/>
                    </a:cubicBezTo>
                    <a:cubicBezTo>
                      <a:pt x="9448" y="1"/>
                      <a:pt x="12177" y="3036"/>
                      <a:pt x="12177" y="6765"/>
                    </a:cubicBezTo>
                    <a:close/>
                  </a:path>
                </a:pathLst>
              </a:custGeom>
              <a:noFill/>
              <a:ln w="20475" cap="flat" cmpd="sng">
                <a:solidFill>
                  <a:schemeClr val="accent6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84;p31">
                <a:extLst>
                  <a:ext uri="{FF2B5EF4-FFF2-40B4-BE49-F238E27FC236}">
                    <a16:creationId xmlns:a16="http://schemas.microsoft.com/office/drawing/2014/main" id="{F52FD13B-359D-AC67-724D-6C20220C42DE}"/>
                  </a:ext>
                </a:extLst>
              </p:cNvPr>
              <p:cNvSpPr/>
              <p:nvPr/>
            </p:nvSpPr>
            <p:spPr>
              <a:xfrm>
                <a:off x="7144882" y="2271767"/>
                <a:ext cx="77207" cy="39712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433" fill="none" extrusionOk="0">
                    <a:moveTo>
                      <a:pt x="2786" y="1433"/>
                    </a:moveTo>
                    <a:cubicBezTo>
                      <a:pt x="2786" y="1433"/>
                      <a:pt x="1501" y="0"/>
                      <a:pt x="1" y="1296"/>
                    </a:cubicBezTo>
                  </a:path>
                </a:pathLst>
              </a:custGeom>
              <a:noFill/>
              <a:ln w="18200" cap="rnd" cmpd="sng">
                <a:solidFill>
                  <a:schemeClr val="accent6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85;p31">
                <a:extLst>
                  <a:ext uri="{FF2B5EF4-FFF2-40B4-BE49-F238E27FC236}">
                    <a16:creationId xmlns:a16="http://schemas.microsoft.com/office/drawing/2014/main" id="{8D37DCC3-8463-ADDC-0F3B-41398D8CD0E6}"/>
                  </a:ext>
                </a:extLst>
              </p:cNvPr>
              <p:cNvSpPr/>
              <p:nvPr/>
            </p:nvSpPr>
            <p:spPr>
              <a:xfrm>
                <a:off x="7582510" y="2373830"/>
                <a:ext cx="139588" cy="46973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1695" fill="none" extrusionOk="0">
                    <a:moveTo>
                      <a:pt x="0" y="1"/>
                    </a:moveTo>
                    <a:lnTo>
                      <a:pt x="5037" y="1695"/>
                    </a:lnTo>
                  </a:path>
                </a:pathLst>
              </a:custGeom>
              <a:noFill/>
              <a:ln w="18200" cap="flat" cmpd="sng">
                <a:solidFill>
                  <a:schemeClr val="accent6"/>
                </a:solidFill>
                <a:prstDash val="solid"/>
                <a:miter lim="113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86;p31">
                <a:extLst>
                  <a:ext uri="{FF2B5EF4-FFF2-40B4-BE49-F238E27FC236}">
                    <a16:creationId xmlns:a16="http://schemas.microsoft.com/office/drawing/2014/main" id="{BE854795-F098-230D-62B0-0AC4D7907E4A}"/>
                  </a:ext>
                </a:extLst>
              </p:cNvPr>
              <p:cNvSpPr/>
              <p:nvPr/>
            </p:nvSpPr>
            <p:spPr>
              <a:xfrm>
                <a:off x="6334349" y="3823472"/>
                <a:ext cx="288265" cy="348817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12587" extrusionOk="0">
                    <a:moveTo>
                      <a:pt x="10023" y="1"/>
                    </a:moveTo>
                    <a:cubicBezTo>
                      <a:pt x="9441" y="1"/>
                      <a:pt x="8016" y="101"/>
                      <a:pt x="6458" y="954"/>
                    </a:cubicBezTo>
                    <a:cubicBezTo>
                      <a:pt x="6458" y="954"/>
                      <a:pt x="0" y="3273"/>
                      <a:pt x="2422" y="7843"/>
                    </a:cubicBezTo>
                    <a:cubicBezTo>
                      <a:pt x="3833" y="10501"/>
                      <a:pt x="5261" y="12587"/>
                      <a:pt x="5676" y="12587"/>
                    </a:cubicBezTo>
                    <a:cubicBezTo>
                      <a:pt x="6011" y="12587"/>
                      <a:pt x="5689" y="11235"/>
                      <a:pt x="4173" y="7741"/>
                    </a:cubicBezTo>
                    <a:lnTo>
                      <a:pt x="4173" y="7741"/>
                    </a:lnTo>
                    <a:cubicBezTo>
                      <a:pt x="4173" y="7742"/>
                      <a:pt x="6542" y="11874"/>
                      <a:pt x="7015" y="11874"/>
                    </a:cubicBezTo>
                    <a:cubicBezTo>
                      <a:pt x="7295" y="11874"/>
                      <a:pt x="6912" y="10427"/>
                      <a:pt x="4980" y="5820"/>
                    </a:cubicBezTo>
                    <a:lnTo>
                      <a:pt x="4980" y="5820"/>
                    </a:lnTo>
                    <a:cubicBezTo>
                      <a:pt x="4980" y="5820"/>
                      <a:pt x="8432" y="10731"/>
                      <a:pt x="9103" y="10731"/>
                    </a:cubicBezTo>
                    <a:cubicBezTo>
                      <a:pt x="9449" y="10731"/>
                      <a:pt x="9054" y="9423"/>
                      <a:pt x="7061" y="5456"/>
                    </a:cubicBezTo>
                    <a:lnTo>
                      <a:pt x="7061" y="5456"/>
                    </a:lnTo>
                    <a:cubicBezTo>
                      <a:pt x="7061" y="5456"/>
                      <a:pt x="9579" y="8552"/>
                      <a:pt x="10084" y="8552"/>
                    </a:cubicBezTo>
                    <a:cubicBezTo>
                      <a:pt x="10401" y="8552"/>
                      <a:pt x="9922" y="7326"/>
                      <a:pt x="7515" y="3330"/>
                    </a:cubicBezTo>
                    <a:lnTo>
                      <a:pt x="10301" y="10"/>
                    </a:lnTo>
                    <a:cubicBezTo>
                      <a:pt x="10301" y="10"/>
                      <a:pt x="10201" y="1"/>
                      <a:pt x="10023" y="1"/>
                    </a:cubicBezTo>
                    <a:close/>
                  </a:path>
                </a:pathLst>
              </a:custGeom>
              <a:solidFill>
                <a:srgbClr val="FFCE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87;p31">
                <a:extLst>
                  <a:ext uri="{FF2B5EF4-FFF2-40B4-BE49-F238E27FC236}">
                    <a16:creationId xmlns:a16="http://schemas.microsoft.com/office/drawing/2014/main" id="{24CCFA63-DA98-4CB1-C597-90977A43356F}"/>
                  </a:ext>
                </a:extLst>
              </p:cNvPr>
              <p:cNvSpPr/>
              <p:nvPr/>
            </p:nvSpPr>
            <p:spPr>
              <a:xfrm>
                <a:off x="7087225" y="3803525"/>
                <a:ext cx="966275" cy="1373857"/>
              </a:xfrm>
              <a:custGeom>
                <a:avLst/>
                <a:gdLst/>
                <a:ahLst/>
                <a:cxnLst/>
                <a:rect l="l" t="t" r="r" b="b"/>
                <a:pathLst>
                  <a:path w="47512" h="54670" extrusionOk="0">
                    <a:moveTo>
                      <a:pt x="15976" y="0"/>
                    </a:moveTo>
                    <a:cubicBezTo>
                      <a:pt x="9033" y="0"/>
                      <a:pt x="2786" y="496"/>
                      <a:pt x="2786" y="496"/>
                    </a:cubicBezTo>
                    <a:cubicBezTo>
                      <a:pt x="1819" y="928"/>
                      <a:pt x="887" y="1439"/>
                      <a:pt x="0" y="2008"/>
                    </a:cubicBezTo>
                    <a:cubicBezTo>
                      <a:pt x="5309" y="2758"/>
                      <a:pt x="9971" y="6544"/>
                      <a:pt x="13256" y="10580"/>
                    </a:cubicBezTo>
                    <a:cubicBezTo>
                      <a:pt x="17281" y="15526"/>
                      <a:pt x="18748" y="21699"/>
                      <a:pt x="18850" y="27975"/>
                    </a:cubicBezTo>
                    <a:cubicBezTo>
                      <a:pt x="18964" y="34625"/>
                      <a:pt x="17406" y="41401"/>
                      <a:pt x="14871" y="47518"/>
                    </a:cubicBezTo>
                    <a:cubicBezTo>
                      <a:pt x="13791" y="50110"/>
                      <a:pt x="12415" y="52520"/>
                      <a:pt x="10642" y="54669"/>
                    </a:cubicBezTo>
                    <a:lnTo>
                      <a:pt x="42236" y="54669"/>
                    </a:lnTo>
                    <a:cubicBezTo>
                      <a:pt x="42236" y="54669"/>
                      <a:pt x="47511" y="23029"/>
                      <a:pt x="34096" y="3224"/>
                    </a:cubicBezTo>
                    <a:cubicBezTo>
                      <a:pt x="32328" y="617"/>
                      <a:pt x="23719" y="0"/>
                      <a:pt x="15976" y="0"/>
                    </a:cubicBezTo>
                    <a:close/>
                  </a:path>
                </a:pathLst>
              </a:custGeom>
              <a:solidFill>
                <a:srgbClr val="091C2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88;p31">
                <a:extLst>
                  <a:ext uri="{FF2B5EF4-FFF2-40B4-BE49-F238E27FC236}">
                    <a16:creationId xmlns:a16="http://schemas.microsoft.com/office/drawing/2014/main" id="{77AABF52-893C-8183-987B-167E70D02250}"/>
                  </a:ext>
                </a:extLst>
              </p:cNvPr>
              <p:cNvSpPr/>
              <p:nvPr/>
            </p:nvSpPr>
            <p:spPr>
              <a:xfrm>
                <a:off x="6679550" y="3167728"/>
                <a:ext cx="1337488" cy="95418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35784" extrusionOk="0">
                    <a:moveTo>
                      <a:pt x="39821" y="1"/>
                    </a:moveTo>
                    <a:cubicBezTo>
                      <a:pt x="39467" y="1"/>
                      <a:pt x="39112" y="13"/>
                      <a:pt x="38758" y="39"/>
                    </a:cubicBezTo>
                    <a:cubicBezTo>
                      <a:pt x="38689" y="39"/>
                      <a:pt x="38621" y="39"/>
                      <a:pt x="38553" y="28"/>
                    </a:cubicBezTo>
                    <a:cubicBezTo>
                      <a:pt x="33118" y="7429"/>
                      <a:pt x="26547" y="14342"/>
                      <a:pt x="17600" y="17241"/>
                    </a:cubicBezTo>
                    <a:cubicBezTo>
                      <a:pt x="15159" y="18030"/>
                      <a:pt x="12668" y="18541"/>
                      <a:pt x="10215" y="18541"/>
                    </a:cubicBezTo>
                    <a:cubicBezTo>
                      <a:pt x="7618" y="18541"/>
                      <a:pt x="5064" y="17968"/>
                      <a:pt x="2661" y="16547"/>
                    </a:cubicBezTo>
                    <a:cubicBezTo>
                      <a:pt x="1933" y="16115"/>
                      <a:pt x="1149" y="15649"/>
                      <a:pt x="387" y="15137"/>
                    </a:cubicBezTo>
                    <a:lnTo>
                      <a:pt x="387" y="15137"/>
                    </a:lnTo>
                    <a:cubicBezTo>
                      <a:pt x="0" y="19071"/>
                      <a:pt x="2502" y="21174"/>
                      <a:pt x="2502" y="21174"/>
                    </a:cubicBezTo>
                    <a:cubicBezTo>
                      <a:pt x="18475" y="27518"/>
                      <a:pt x="34380" y="35784"/>
                      <a:pt x="34380" y="35784"/>
                    </a:cubicBezTo>
                    <a:cubicBezTo>
                      <a:pt x="34380" y="35784"/>
                      <a:pt x="46534" y="14285"/>
                      <a:pt x="48262" y="1574"/>
                    </a:cubicBezTo>
                    <a:cubicBezTo>
                      <a:pt x="45501" y="805"/>
                      <a:pt x="42676" y="1"/>
                      <a:pt x="39821" y="1"/>
                    </a:cubicBezTo>
                    <a:close/>
                  </a:path>
                </a:pathLst>
              </a:custGeom>
              <a:solidFill>
                <a:srgbClr val="091C2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1089;p31">
                <a:extLst>
                  <a:ext uri="{FF2B5EF4-FFF2-40B4-BE49-F238E27FC236}">
                    <a16:creationId xmlns:a16="http://schemas.microsoft.com/office/drawing/2014/main" id="{F7B356E0-5F11-398B-EFE1-3312DD7B0142}"/>
                  </a:ext>
                </a:extLst>
              </p:cNvPr>
              <p:cNvSpPr/>
              <p:nvPr/>
            </p:nvSpPr>
            <p:spPr>
              <a:xfrm>
                <a:off x="6650555" y="3233955"/>
                <a:ext cx="162284" cy="204491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7379" extrusionOk="0">
                    <a:moveTo>
                      <a:pt x="1012" y="0"/>
                    </a:moveTo>
                    <a:cubicBezTo>
                      <a:pt x="546" y="1808"/>
                      <a:pt x="216" y="3650"/>
                      <a:pt x="0" y="5514"/>
                    </a:cubicBezTo>
                    <a:cubicBezTo>
                      <a:pt x="967" y="6265"/>
                      <a:pt x="2036" y="6901"/>
                      <a:pt x="3161" y="7379"/>
                    </a:cubicBezTo>
                    <a:cubicBezTo>
                      <a:pt x="3946" y="6105"/>
                      <a:pt x="4844" y="4912"/>
                      <a:pt x="5856" y="3809"/>
                    </a:cubicBezTo>
                    <a:cubicBezTo>
                      <a:pt x="4866" y="3400"/>
                      <a:pt x="3946" y="2854"/>
                      <a:pt x="3104" y="2183"/>
                    </a:cubicBezTo>
                    <a:cubicBezTo>
                      <a:pt x="2320" y="1535"/>
                      <a:pt x="1626" y="807"/>
                      <a:pt x="1012" y="0"/>
                    </a:cubicBezTo>
                    <a:close/>
                  </a:path>
                </a:pathLst>
              </a:custGeom>
              <a:solidFill>
                <a:srgbClr val="091C2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90;p31">
                <a:extLst>
                  <a:ext uri="{FF2B5EF4-FFF2-40B4-BE49-F238E27FC236}">
                    <a16:creationId xmlns:a16="http://schemas.microsoft.com/office/drawing/2014/main" id="{E263ED8F-DAC9-B4F0-F7B5-FA086F0599A3}"/>
                  </a:ext>
                </a:extLst>
              </p:cNvPr>
              <p:cNvSpPr/>
              <p:nvPr/>
            </p:nvSpPr>
            <p:spPr>
              <a:xfrm>
                <a:off x="6913597" y="3063277"/>
                <a:ext cx="1215276" cy="1121747"/>
              </a:xfrm>
              <a:custGeom>
                <a:avLst/>
                <a:gdLst/>
                <a:ahLst/>
                <a:cxnLst/>
                <a:rect l="l" t="t" r="r" b="b"/>
                <a:pathLst>
                  <a:path w="43853" h="40478" extrusionOk="0">
                    <a:moveTo>
                      <a:pt x="32300" y="0"/>
                    </a:moveTo>
                    <a:cubicBezTo>
                      <a:pt x="31004" y="0"/>
                      <a:pt x="29819" y="415"/>
                      <a:pt x="28947" y="1509"/>
                    </a:cubicBezTo>
                    <a:cubicBezTo>
                      <a:pt x="25355" y="6023"/>
                      <a:pt x="28731" y="27931"/>
                      <a:pt x="28731" y="27931"/>
                    </a:cubicBezTo>
                    <a:lnTo>
                      <a:pt x="13383" y="24679"/>
                    </a:lnTo>
                    <a:cubicBezTo>
                      <a:pt x="11609" y="22795"/>
                      <a:pt x="10818" y="22168"/>
                      <a:pt x="10550" y="22168"/>
                    </a:cubicBezTo>
                    <a:cubicBezTo>
                      <a:pt x="10021" y="22168"/>
                      <a:pt x="11541" y="24623"/>
                      <a:pt x="11541" y="24623"/>
                    </a:cubicBezTo>
                    <a:cubicBezTo>
                      <a:pt x="7838" y="23297"/>
                      <a:pt x="6125" y="22826"/>
                      <a:pt x="5560" y="22826"/>
                    </a:cubicBezTo>
                    <a:cubicBezTo>
                      <a:pt x="4176" y="22826"/>
                      <a:pt x="9665" y="25646"/>
                      <a:pt x="9665" y="25646"/>
                    </a:cubicBezTo>
                    <a:cubicBezTo>
                      <a:pt x="5873" y="24240"/>
                      <a:pt x="4151" y="23741"/>
                      <a:pt x="3619" y="23741"/>
                    </a:cubicBezTo>
                    <a:cubicBezTo>
                      <a:pt x="2310" y="23741"/>
                      <a:pt x="8221" y="26771"/>
                      <a:pt x="8221" y="26771"/>
                    </a:cubicBezTo>
                    <a:cubicBezTo>
                      <a:pt x="4968" y="25651"/>
                      <a:pt x="3376" y="25238"/>
                      <a:pt x="2798" y="25238"/>
                    </a:cubicBezTo>
                    <a:cubicBezTo>
                      <a:pt x="1176" y="25238"/>
                      <a:pt x="7528" y="28488"/>
                      <a:pt x="7528" y="28488"/>
                    </a:cubicBezTo>
                    <a:cubicBezTo>
                      <a:pt x="5303" y="27759"/>
                      <a:pt x="4014" y="27444"/>
                      <a:pt x="3474" y="27444"/>
                    </a:cubicBezTo>
                    <a:cubicBezTo>
                      <a:pt x="1" y="27444"/>
                      <a:pt x="27472" y="40477"/>
                      <a:pt x="36227" y="40477"/>
                    </a:cubicBezTo>
                    <a:cubicBezTo>
                      <a:pt x="37113" y="40477"/>
                      <a:pt x="37807" y="40344"/>
                      <a:pt x="38259" y="40050"/>
                    </a:cubicBezTo>
                    <a:cubicBezTo>
                      <a:pt x="43852" y="36401"/>
                      <a:pt x="41476" y="4045"/>
                      <a:pt x="41476" y="4045"/>
                    </a:cubicBezTo>
                    <a:cubicBezTo>
                      <a:pt x="41476" y="4045"/>
                      <a:pt x="36349" y="0"/>
                      <a:pt x="32300" y="0"/>
                    </a:cubicBezTo>
                    <a:close/>
                  </a:path>
                </a:pathLst>
              </a:custGeom>
              <a:solidFill>
                <a:srgbClr val="FFCE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91;p31">
                <a:extLst>
                  <a:ext uri="{FF2B5EF4-FFF2-40B4-BE49-F238E27FC236}">
                    <a16:creationId xmlns:a16="http://schemas.microsoft.com/office/drawing/2014/main" id="{9AB33061-89C6-87F5-F4AA-11E5C354316A}"/>
                  </a:ext>
                </a:extLst>
              </p:cNvPr>
              <p:cNvSpPr/>
              <p:nvPr/>
            </p:nvSpPr>
            <p:spPr>
              <a:xfrm>
                <a:off x="7664732" y="3063277"/>
                <a:ext cx="412140" cy="503065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8153" extrusionOk="0">
                    <a:moveTo>
                      <a:pt x="5195" y="0"/>
                    </a:moveTo>
                    <a:cubicBezTo>
                      <a:pt x="3899" y="0"/>
                      <a:pt x="2714" y="415"/>
                      <a:pt x="1842" y="1509"/>
                    </a:cubicBezTo>
                    <a:cubicBezTo>
                      <a:pt x="114" y="3681"/>
                      <a:pt x="0" y="9900"/>
                      <a:pt x="353" y="15766"/>
                    </a:cubicBezTo>
                    <a:cubicBezTo>
                      <a:pt x="3543" y="17470"/>
                      <a:pt x="7002" y="18153"/>
                      <a:pt x="10532" y="18153"/>
                    </a:cubicBezTo>
                    <a:cubicBezTo>
                      <a:pt x="11971" y="18153"/>
                      <a:pt x="13422" y="18039"/>
                      <a:pt x="14871" y="17835"/>
                    </a:cubicBezTo>
                    <a:cubicBezTo>
                      <a:pt x="14848" y="10423"/>
                      <a:pt x="14371" y="4045"/>
                      <a:pt x="14371" y="4045"/>
                    </a:cubicBezTo>
                    <a:cubicBezTo>
                      <a:pt x="14371" y="4045"/>
                      <a:pt x="9244" y="0"/>
                      <a:pt x="5195" y="0"/>
                    </a:cubicBezTo>
                    <a:close/>
                  </a:path>
                </a:pathLst>
              </a:custGeom>
              <a:solidFill>
                <a:srgbClr val="091C2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92;p31">
                <a:extLst>
                  <a:ext uri="{FF2B5EF4-FFF2-40B4-BE49-F238E27FC236}">
                    <a16:creationId xmlns:a16="http://schemas.microsoft.com/office/drawing/2014/main" id="{ED1A848D-AB9C-0225-421C-FBFCDED9DDD2}"/>
                  </a:ext>
                </a:extLst>
              </p:cNvPr>
              <p:cNvSpPr/>
              <p:nvPr/>
            </p:nvSpPr>
            <p:spPr>
              <a:xfrm>
                <a:off x="7608975" y="2892931"/>
                <a:ext cx="522408" cy="622672"/>
              </a:xfrm>
              <a:custGeom>
                <a:avLst/>
                <a:gdLst/>
                <a:ahLst/>
                <a:cxnLst/>
                <a:rect l="l" t="t" r="r" b="b"/>
                <a:pathLst>
                  <a:path w="18851" h="22469" extrusionOk="0">
                    <a:moveTo>
                      <a:pt x="8624" y="0"/>
                    </a:moveTo>
                    <a:cubicBezTo>
                      <a:pt x="3110" y="0"/>
                      <a:pt x="194" y="9750"/>
                      <a:pt x="0" y="20947"/>
                    </a:cubicBezTo>
                    <a:cubicBezTo>
                      <a:pt x="0" y="20947"/>
                      <a:pt x="3782" y="22468"/>
                      <a:pt x="9000" y="22468"/>
                    </a:cubicBezTo>
                    <a:cubicBezTo>
                      <a:pt x="11710" y="22468"/>
                      <a:pt x="14807" y="22058"/>
                      <a:pt x="17963" y="20810"/>
                    </a:cubicBezTo>
                    <a:cubicBezTo>
                      <a:pt x="17963" y="20810"/>
                      <a:pt x="18850" y="3518"/>
                      <a:pt x="10607" y="392"/>
                    </a:cubicBezTo>
                    <a:cubicBezTo>
                      <a:pt x="9913" y="127"/>
                      <a:pt x="9251" y="0"/>
                      <a:pt x="8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64" name="Picture Placeholder 5463">
            <a:extLst>
              <a:ext uri="{FF2B5EF4-FFF2-40B4-BE49-F238E27FC236}">
                <a16:creationId xmlns:a16="http://schemas.microsoft.com/office/drawing/2014/main" id="{031A1FD8-2C28-FC80-F08A-04E670E5FC1E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5465" name="Google Shape;1450;p40">
            <a:extLst>
              <a:ext uri="{FF2B5EF4-FFF2-40B4-BE49-F238E27FC236}">
                <a16:creationId xmlns:a16="http://schemas.microsoft.com/office/drawing/2014/main" id="{EEC69997-41F5-E5EE-88FC-A8AF9D6DDE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5518" y="1009568"/>
            <a:ext cx="7972747" cy="3344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dirty="0" err="1"/>
              <a:t>Rahardjo</a:t>
            </a:r>
            <a:r>
              <a:rPr lang="en-ID" dirty="0"/>
              <a:t>, B., Rahmawati, W., </a:t>
            </a:r>
            <a:r>
              <a:rPr lang="en-ID" dirty="0" err="1"/>
              <a:t>Rahasti</a:t>
            </a:r>
            <a:r>
              <a:rPr lang="en-ID" dirty="0"/>
              <a:t>, A.,</a:t>
            </a:r>
            <a:r>
              <a:rPr lang="en-ID" dirty="0" err="1"/>
              <a:t>Retnaningrum</a:t>
            </a:r>
            <a:r>
              <a:rPr lang="en-ID" dirty="0"/>
              <a:t>, D. N., </a:t>
            </a:r>
            <a:r>
              <a:rPr lang="en-ID" dirty="0" err="1"/>
              <a:t>Sujuti</a:t>
            </a:r>
            <a:r>
              <a:rPr lang="en-ID" dirty="0"/>
              <a:t>, H., As, N., &amp; </a:t>
            </a:r>
            <a:r>
              <a:rPr lang="en-ID" dirty="0" err="1"/>
              <a:t>Raras</a:t>
            </a:r>
            <a:r>
              <a:rPr lang="en-ID" dirty="0"/>
              <a:t>, T. Y. M. (2020). The effect of extra virgin olive oil to decrease HSP-90, TNF-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n-ID" dirty="0"/>
              <a:t>and ET-1, in pre-eclampsia rat model. Journal of Global Pharma Technology,12(1), 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261–268.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Rahardjo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, B., Rahmawati, W., </a:t>
            </a: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Rahasti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, A.,</a:t>
            </a: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Retnaningrum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, D. N., </a:t>
            </a: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Sujuti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, H., As, N., &amp; </a:t>
            </a: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Raras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, T. Y. M. (2020). Effect of </a:t>
            </a: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Evoo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Mda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latin typeface="Epilogue" panose="020B0604020202020204" charset="0"/>
              </a:rPr>
              <a:t>Adma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 and No level in Ratus Norvegicus Pre-Eclampsia Model.</a:t>
            </a:r>
            <a:r>
              <a:rPr lang="en-US" b="0" i="0" dirty="0">
                <a:solidFill>
                  <a:schemeClr val="tx1"/>
                </a:solidFill>
                <a:effectLst/>
                <a:latin typeface="Epilogue" panose="020B0604020202020204" charset="0"/>
              </a:rPr>
              <a:t> Indian Journal of Public Health Research &amp; Development. 11(3). </a:t>
            </a:r>
            <a:r>
              <a:rPr lang="en-ID" dirty="0">
                <a:solidFill>
                  <a:schemeClr val="tx1"/>
                </a:solidFill>
                <a:latin typeface="Epilogue" panose="020B0604020202020204" charset="0"/>
              </a:rPr>
              <a:t>1874-1881.</a:t>
            </a:r>
            <a:endParaRPr lang="en-US" b="0" i="0" dirty="0">
              <a:solidFill>
                <a:schemeClr val="tx1"/>
              </a:solidFill>
              <a:effectLst/>
              <a:latin typeface="Epilogue" panose="020B0604020202020204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dirty="0"/>
              <a:t>Rahmawati, W; </a:t>
            </a:r>
            <a:r>
              <a:rPr lang="en-ID" dirty="0" err="1"/>
              <a:t>Retnaningrum</a:t>
            </a:r>
            <a:r>
              <a:rPr lang="en-ID" dirty="0"/>
              <a:t>, D.N; </a:t>
            </a:r>
            <a:r>
              <a:rPr lang="en-ID" dirty="0" err="1"/>
              <a:t>Rahasti</a:t>
            </a:r>
            <a:r>
              <a:rPr lang="en-ID" dirty="0"/>
              <a:t>, A. (2020). </a:t>
            </a:r>
            <a:r>
              <a:rPr lang="en-ID" dirty="0" err="1"/>
              <a:t>Pengaruh</a:t>
            </a:r>
            <a:r>
              <a:rPr lang="en-ID" dirty="0"/>
              <a:t> EVOO (Extra Virgin Olive Oil)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Darah dan Kadar Protein </a:t>
            </a:r>
            <a:r>
              <a:rPr lang="en-ID" dirty="0" err="1"/>
              <a:t>Urin</a:t>
            </a:r>
            <a:r>
              <a:rPr lang="en-ID" dirty="0"/>
              <a:t> Pada </a:t>
            </a:r>
            <a:r>
              <a:rPr lang="en-ID" dirty="0" err="1"/>
              <a:t>Tikus</a:t>
            </a:r>
            <a:r>
              <a:rPr lang="en-ID" dirty="0"/>
              <a:t> Model </a:t>
            </a:r>
            <a:r>
              <a:rPr lang="en-ID" dirty="0" err="1"/>
              <a:t>Preeklamsia</a:t>
            </a:r>
            <a:r>
              <a:rPr lang="en-ID" dirty="0"/>
              <a:t>. </a:t>
            </a:r>
            <a:r>
              <a:rPr lang="en-ID" dirty="0" err="1"/>
              <a:t>Dinamika</a:t>
            </a:r>
            <a:r>
              <a:rPr lang="en-ID" dirty="0"/>
              <a:t> Kesehatan, 11(2), 584–588. </a:t>
            </a:r>
            <a:r>
              <a:rPr lang="en-ID" dirty="0">
                <a:hlinkClick r:id="rId3"/>
              </a:rPr>
              <a:t>https://doi.org/10.33859/dksm.v11i2.664</a:t>
            </a:r>
            <a:r>
              <a:rPr lang="en-ID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/>
              <a:t>Retnaningrum</a:t>
            </a:r>
            <a:r>
              <a:rPr lang="en-ID" dirty="0"/>
              <a:t>, DN; Rahmawati, W; &amp; </a:t>
            </a:r>
            <a:r>
              <a:rPr lang="en-ID" dirty="0" err="1"/>
              <a:t>Rahasti</a:t>
            </a:r>
            <a:r>
              <a:rPr lang="en-ID" dirty="0"/>
              <a:t>, A. (2021). Effect Of Virgin Olive Oil (EVOO) On Placenta Weight and </a:t>
            </a:r>
            <a:r>
              <a:rPr lang="en-US" dirty="0"/>
              <a:t>Fetal Weight in Preeclampsia Model Wistar Rats. </a:t>
            </a:r>
            <a:r>
              <a:rPr lang="en-US" dirty="0" err="1"/>
              <a:t>Embrio</a:t>
            </a:r>
            <a:r>
              <a:rPr lang="en-US" dirty="0"/>
              <a:t>, 13(2), 115–124. </a:t>
            </a:r>
            <a:r>
              <a:rPr lang="en-US" dirty="0">
                <a:hlinkClick r:id="rId4"/>
              </a:rPr>
              <a:t>https://doi.org/10.36456/embrio.v13i2.3699</a:t>
            </a:r>
            <a:endParaRPr lang="en-U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49"/>
          <p:cNvSpPr txBox="1">
            <a:spLocks noGrp="1"/>
          </p:cNvSpPr>
          <p:nvPr>
            <p:ph type="title"/>
          </p:nvPr>
        </p:nvSpPr>
        <p:spPr>
          <a:xfrm>
            <a:off x="965606" y="647711"/>
            <a:ext cx="7735096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Trimakasih</a:t>
            </a:r>
            <a:endParaRPr dirty="0"/>
          </a:p>
        </p:txBody>
      </p:sp>
      <p:grpSp>
        <p:nvGrpSpPr>
          <p:cNvPr id="3027" name="Google Shape;3027;p49"/>
          <p:cNvGrpSpPr/>
          <p:nvPr/>
        </p:nvGrpSpPr>
        <p:grpSpPr>
          <a:xfrm>
            <a:off x="7150476" y="735087"/>
            <a:ext cx="2729508" cy="1514762"/>
            <a:chOff x="6341729" y="1170066"/>
            <a:chExt cx="2923324" cy="1622322"/>
          </a:xfrm>
        </p:grpSpPr>
        <p:sp>
          <p:nvSpPr>
            <p:cNvPr id="3028" name="Google Shape;3028;p49"/>
            <p:cNvSpPr/>
            <p:nvPr/>
          </p:nvSpPr>
          <p:spPr>
            <a:xfrm>
              <a:off x="6398722" y="1215266"/>
              <a:ext cx="2791652" cy="1534868"/>
            </a:xfrm>
            <a:custGeom>
              <a:avLst/>
              <a:gdLst/>
              <a:ahLst/>
              <a:cxnLst/>
              <a:rect l="l" t="t" r="r" b="b"/>
              <a:pathLst>
                <a:path w="5682" h="3124" extrusionOk="0">
                  <a:moveTo>
                    <a:pt x="5346" y="1"/>
                  </a:moveTo>
                  <a:cubicBezTo>
                    <a:pt x="5043" y="1"/>
                    <a:pt x="4742" y="194"/>
                    <a:pt x="4536" y="400"/>
                  </a:cubicBezTo>
                  <a:cubicBezTo>
                    <a:pt x="4430" y="512"/>
                    <a:pt x="4339" y="639"/>
                    <a:pt x="4258" y="772"/>
                  </a:cubicBezTo>
                  <a:cubicBezTo>
                    <a:pt x="4206" y="842"/>
                    <a:pt x="4180" y="952"/>
                    <a:pt x="4090" y="982"/>
                  </a:cubicBezTo>
                  <a:cubicBezTo>
                    <a:pt x="4068" y="984"/>
                    <a:pt x="4047" y="985"/>
                    <a:pt x="4025" y="985"/>
                  </a:cubicBezTo>
                  <a:cubicBezTo>
                    <a:pt x="3938" y="985"/>
                    <a:pt x="3850" y="971"/>
                    <a:pt x="3763" y="970"/>
                  </a:cubicBezTo>
                  <a:cubicBezTo>
                    <a:pt x="3747" y="970"/>
                    <a:pt x="3732" y="969"/>
                    <a:pt x="3716" y="969"/>
                  </a:cubicBezTo>
                  <a:cubicBezTo>
                    <a:pt x="3611" y="969"/>
                    <a:pt x="3507" y="982"/>
                    <a:pt x="3405" y="1001"/>
                  </a:cubicBezTo>
                  <a:cubicBezTo>
                    <a:pt x="3151" y="1050"/>
                    <a:pt x="2916" y="1203"/>
                    <a:pt x="2788" y="1430"/>
                  </a:cubicBezTo>
                  <a:cubicBezTo>
                    <a:pt x="2765" y="1471"/>
                    <a:pt x="2748" y="1515"/>
                    <a:pt x="2738" y="1561"/>
                  </a:cubicBezTo>
                  <a:cubicBezTo>
                    <a:pt x="2732" y="1589"/>
                    <a:pt x="2727" y="1619"/>
                    <a:pt x="2706" y="1640"/>
                  </a:cubicBezTo>
                  <a:cubicBezTo>
                    <a:pt x="2684" y="1663"/>
                    <a:pt x="2651" y="1668"/>
                    <a:pt x="2621" y="1668"/>
                  </a:cubicBezTo>
                  <a:cubicBezTo>
                    <a:pt x="2618" y="1668"/>
                    <a:pt x="2614" y="1668"/>
                    <a:pt x="2611" y="1668"/>
                  </a:cubicBezTo>
                  <a:cubicBezTo>
                    <a:pt x="2571" y="1666"/>
                    <a:pt x="2530" y="1666"/>
                    <a:pt x="2490" y="1666"/>
                  </a:cubicBezTo>
                  <a:cubicBezTo>
                    <a:pt x="2462" y="1666"/>
                    <a:pt x="2434" y="1666"/>
                    <a:pt x="2406" y="1667"/>
                  </a:cubicBezTo>
                  <a:cubicBezTo>
                    <a:pt x="2399" y="1667"/>
                    <a:pt x="2392" y="1666"/>
                    <a:pt x="2385" y="1666"/>
                  </a:cubicBezTo>
                  <a:cubicBezTo>
                    <a:pt x="2042" y="1666"/>
                    <a:pt x="1726" y="1815"/>
                    <a:pt x="1598" y="2152"/>
                  </a:cubicBezTo>
                  <a:cubicBezTo>
                    <a:pt x="1558" y="2282"/>
                    <a:pt x="1532" y="2306"/>
                    <a:pt x="1406" y="2358"/>
                  </a:cubicBezTo>
                  <a:cubicBezTo>
                    <a:pt x="1268" y="2422"/>
                    <a:pt x="1130" y="2483"/>
                    <a:pt x="991" y="2545"/>
                  </a:cubicBezTo>
                  <a:cubicBezTo>
                    <a:pt x="805" y="2641"/>
                    <a:pt x="202" y="2834"/>
                    <a:pt x="40" y="3013"/>
                  </a:cubicBezTo>
                  <a:cubicBezTo>
                    <a:pt x="20" y="3035"/>
                    <a:pt x="6" y="3057"/>
                    <a:pt x="1" y="3079"/>
                  </a:cubicBezTo>
                  <a:lnTo>
                    <a:pt x="1" y="3079"/>
                  </a:lnTo>
                  <a:cubicBezTo>
                    <a:pt x="1" y="3079"/>
                    <a:pt x="1" y="3079"/>
                    <a:pt x="1" y="3078"/>
                  </a:cubicBezTo>
                  <a:lnTo>
                    <a:pt x="1" y="3079"/>
                  </a:lnTo>
                  <a:cubicBezTo>
                    <a:pt x="1" y="3079"/>
                    <a:pt x="1" y="3079"/>
                    <a:pt x="1" y="3079"/>
                  </a:cubicBezTo>
                  <a:lnTo>
                    <a:pt x="1" y="3079"/>
                  </a:lnTo>
                  <a:cubicBezTo>
                    <a:pt x="4" y="3112"/>
                    <a:pt x="50" y="3123"/>
                    <a:pt x="113" y="3123"/>
                  </a:cubicBezTo>
                  <a:cubicBezTo>
                    <a:pt x="230" y="3123"/>
                    <a:pt x="404" y="3083"/>
                    <a:pt x="450" y="3075"/>
                  </a:cubicBezTo>
                  <a:cubicBezTo>
                    <a:pt x="757" y="3005"/>
                    <a:pt x="1054" y="2893"/>
                    <a:pt x="1344" y="2771"/>
                  </a:cubicBezTo>
                  <a:cubicBezTo>
                    <a:pt x="1466" y="2718"/>
                    <a:pt x="1585" y="2657"/>
                    <a:pt x="1711" y="2616"/>
                  </a:cubicBezTo>
                  <a:cubicBezTo>
                    <a:pt x="1857" y="2581"/>
                    <a:pt x="2010" y="2604"/>
                    <a:pt x="2158" y="2587"/>
                  </a:cubicBezTo>
                  <a:cubicBezTo>
                    <a:pt x="2312" y="2574"/>
                    <a:pt x="2465" y="2536"/>
                    <a:pt x="2614" y="2494"/>
                  </a:cubicBezTo>
                  <a:cubicBezTo>
                    <a:pt x="2891" y="2412"/>
                    <a:pt x="3165" y="2312"/>
                    <a:pt x="3425" y="2182"/>
                  </a:cubicBezTo>
                  <a:cubicBezTo>
                    <a:pt x="3569" y="2118"/>
                    <a:pt x="3713" y="2009"/>
                    <a:pt x="3873" y="2002"/>
                  </a:cubicBezTo>
                  <a:cubicBezTo>
                    <a:pt x="3946" y="2014"/>
                    <a:pt x="4019" y="2020"/>
                    <a:pt x="4091" y="2020"/>
                  </a:cubicBezTo>
                  <a:cubicBezTo>
                    <a:pt x="4549" y="2020"/>
                    <a:pt x="4980" y="1785"/>
                    <a:pt x="5356" y="1533"/>
                  </a:cubicBezTo>
                  <a:cubicBezTo>
                    <a:pt x="5415" y="1497"/>
                    <a:pt x="5474" y="1459"/>
                    <a:pt x="5536" y="1426"/>
                  </a:cubicBezTo>
                  <a:cubicBezTo>
                    <a:pt x="5554" y="1417"/>
                    <a:pt x="5572" y="1407"/>
                    <a:pt x="5590" y="1400"/>
                  </a:cubicBezTo>
                  <a:cubicBezTo>
                    <a:pt x="5591" y="1399"/>
                    <a:pt x="5592" y="1398"/>
                    <a:pt x="5593" y="1397"/>
                  </a:cubicBezTo>
                  <a:cubicBezTo>
                    <a:pt x="5586" y="1373"/>
                    <a:pt x="5611" y="1340"/>
                    <a:pt x="5619" y="1317"/>
                  </a:cubicBezTo>
                  <a:cubicBezTo>
                    <a:pt x="5649" y="1244"/>
                    <a:pt x="5663" y="1166"/>
                    <a:pt x="5670" y="1087"/>
                  </a:cubicBezTo>
                  <a:cubicBezTo>
                    <a:pt x="5677" y="1014"/>
                    <a:pt x="5677" y="942"/>
                    <a:pt x="5679" y="873"/>
                  </a:cubicBezTo>
                  <a:cubicBezTo>
                    <a:pt x="5682" y="605"/>
                    <a:pt x="5643" y="338"/>
                    <a:pt x="5623" y="70"/>
                  </a:cubicBezTo>
                  <a:cubicBezTo>
                    <a:pt x="5621" y="70"/>
                    <a:pt x="5619" y="71"/>
                    <a:pt x="5617" y="71"/>
                  </a:cubicBezTo>
                  <a:cubicBezTo>
                    <a:pt x="5606" y="71"/>
                    <a:pt x="5594" y="66"/>
                    <a:pt x="5585" y="58"/>
                  </a:cubicBezTo>
                  <a:cubicBezTo>
                    <a:pt x="5569" y="48"/>
                    <a:pt x="5553" y="40"/>
                    <a:pt x="5536" y="33"/>
                  </a:cubicBezTo>
                  <a:cubicBezTo>
                    <a:pt x="5517" y="25"/>
                    <a:pt x="5497" y="19"/>
                    <a:pt x="5477" y="13"/>
                  </a:cubicBezTo>
                  <a:cubicBezTo>
                    <a:pt x="5434" y="5"/>
                    <a:pt x="5390" y="1"/>
                    <a:pt x="5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9"/>
            <p:cNvSpPr/>
            <p:nvPr/>
          </p:nvSpPr>
          <p:spPr>
            <a:xfrm>
              <a:off x="6341729" y="1170066"/>
              <a:ext cx="2923324" cy="1622322"/>
            </a:xfrm>
            <a:custGeom>
              <a:avLst/>
              <a:gdLst/>
              <a:ahLst/>
              <a:cxnLst/>
              <a:rect l="l" t="t" r="r" b="b"/>
              <a:pathLst>
                <a:path w="5950" h="3302" extrusionOk="0">
                  <a:moveTo>
                    <a:pt x="5463" y="93"/>
                  </a:moveTo>
                  <a:cubicBezTo>
                    <a:pt x="5507" y="93"/>
                    <a:pt x="5551" y="97"/>
                    <a:pt x="5594" y="105"/>
                  </a:cubicBezTo>
                  <a:cubicBezTo>
                    <a:pt x="5614" y="111"/>
                    <a:pt x="5633" y="117"/>
                    <a:pt x="5652" y="125"/>
                  </a:cubicBezTo>
                  <a:cubicBezTo>
                    <a:pt x="5669" y="132"/>
                    <a:pt x="5686" y="140"/>
                    <a:pt x="5702" y="150"/>
                  </a:cubicBezTo>
                  <a:cubicBezTo>
                    <a:pt x="5710" y="158"/>
                    <a:pt x="5722" y="163"/>
                    <a:pt x="5733" y="163"/>
                  </a:cubicBezTo>
                  <a:cubicBezTo>
                    <a:pt x="5735" y="163"/>
                    <a:pt x="5737" y="162"/>
                    <a:pt x="5739" y="162"/>
                  </a:cubicBezTo>
                  <a:cubicBezTo>
                    <a:pt x="5760" y="430"/>
                    <a:pt x="5798" y="696"/>
                    <a:pt x="5796" y="965"/>
                  </a:cubicBezTo>
                  <a:cubicBezTo>
                    <a:pt x="5791" y="1111"/>
                    <a:pt x="5792" y="1270"/>
                    <a:pt x="5735" y="1408"/>
                  </a:cubicBezTo>
                  <a:cubicBezTo>
                    <a:pt x="5727" y="1432"/>
                    <a:pt x="5702" y="1464"/>
                    <a:pt x="5709" y="1489"/>
                  </a:cubicBezTo>
                  <a:cubicBezTo>
                    <a:pt x="5708" y="1490"/>
                    <a:pt x="5707" y="1491"/>
                    <a:pt x="5706" y="1491"/>
                  </a:cubicBezTo>
                  <a:cubicBezTo>
                    <a:pt x="5688" y="1499"/>
                    <a:pt x="5670" y="1509"/>
                    <a:pt x="5652" y="1518"/>
                  </a:cubicBezTo>
                  <a:cubicBezTo>
                    <a:pt x="5590" y="1551"/>
                    <a:pt x="5531" y="1589"/>
                    <a:pt x="5472" y="1625"/>
                  </a:cubicBezTo>
                  <a:cubicBezTo>
                    <a:pt x="5096" y="1877"/>
                    <a:pt x="4665" y="2112"/>
                    <a:pt x="4207" y="2112"/>
                  </a:cubicBezTo>
                  <a:cubicBezTo>
                    <a:pt x="4135" y="2112"/>
                    <a:pt x="4062" y="2106"/>
                    <a:pt x="3989" y="2094"/>
                  </a:cubicBezTo>
                  <a:cubicBezTo>
                    <a:pt x="3829" y="2101"/>
                    <a:pt x="3685" y="2210"/>
                    <a:pt x="3541" y="2274"/>
                  </a:cubicBezTo>
                  <a:cubicBezTo>
                    <a:pt x="3281" y="2404"/>
                    <a:pt x="3007" y="2504"/>
                    <a:pt x="2730" y="2586"/>
                  </a:cubicBezTo>
                  <a:cubicBezTo>
                    <a:pt x="2581" y="2628"/>
                    <a:pt x="2430" y="2666"/>
                    <a:pt x="2274" y="2679"/>
                  </a:cubicBezTo>
                  <a:cubicBezTo>
                    <a:pt x="2126" y="2696"/>
                    <a:pt x="1973" y="2673"/>
                    <a:pt x="1828" y="2708"/>
                  </a:cubicBezTo>
                  <a:cubicBezTo>
                    <a:pt x="1701" y="2749"/>
                    <a:pt x="1582" y="2810"/>
                    <a:pt x="1460" y="2863"/>
                  </a:cubicBezTo>
                  <a:cubicBezTo>
                    <a:pt x="1170" y="2985"/>
                    <a:pt x="873" y="3096"/>
                    <a:pt x="566" y="3167"/>
                  </a:cubicBezTo>
                  <a:cubicBezTo>
                    <a:pt x="520" y="3175"/>
                    <a:pt x="346" y="3215"/>
                    <a:pt x="228" y="3215"/>
                  </a:cubicBezTo>
                  <a:cubicBezTo>
                    <a:pt x="166" y="3215"/>
                    <a:pt x="120" y="3204"/>
                    <a:pt x="117" y="3171"/>
                  </a:cubicBezTo>
                  <a:lnTo>
                    <a:pt x="117" y="3171"/>
                  </a:lnTo>
                  <a:cubicBezTo>
                    <a:pt x="162" y="2975"/>
                    <a:pt x="898" y="2746"/>
                    <a:pt x="1107" y="2636"/>
                  </a:cubicBezTo>
                  <a:cubicBezTo>
                    <a:pt x="1246" y="2575"/>
                    <a:pt x="1384" y="2514"/>
                    <a:pt x="1523" y="2450"/>
                  </a:cubicBezTo>
                  <a:cubicBezTo>
                    <a:pt x="1649" y="2398"/>
                    <a:pt x="1675" y="2374"/>
                    <a:pt x="1714" y="2244"/>
                  </a:cubicBezTo>
                  <a:cubicBezTo>
                    <a:pt x="1842" y="1907"/>
                    <a:pt x="2159" y="1758"/>
                    <a:pt x="2502" y="1758"/>
                  </a:cubicBezTo>
                  <a:cubicBezTo>
                    <a:pt x="2509" y="1758"/>
                    <a:pt x="2516" y="1759"/>
                    <a:pt x="2523" y="1759"/>
                  </a:cubicBezTo>
                  <a:cubicBezTo>
                    <a:pt x="2550" y="1758"/>
                    <a:pt x="2579" y="1758"/>
                    <a:pt x="2607" y="1758"/>
                  </a:cubicBezTo>
                  <a:cubicBezTo>
                    <a:pt x="2647" y="1758"/>
                    <a:pt x="2687" y="1758"/>
                    <a:pt x="2727" y="1760"/>
                  </a:cubicBezTo>
                  <a:cubicBezTo>
                    <a:pt x="2730" y="1760"/>
                    <a:pt x="2734" y="1760"/>
                    <a:pt x="2737" y="1760"/>
                  </a:cubicBezTo>
                  <a:cubicBezTo>
                    <a:pt x="2768" y="1760"/>
                    <a:pt x="2801" y="1755"/>
                    <a:pt x="2822" y="1732"/>
                  </a:cubicBezTo>
                  <a:cubicBezTo>
                    <a:pt x="2844" y="1711"/>
                    <a:pt x="2848" y="1681"/>
                    <a:pt x="2855" y="1653"/>
                  </a:cubicBezTo>
                  <a:cubicBezTo>
                    <a:pt x="2865" y="1607"/>
                    <a:pt x="2882" y="1563"/>
                    <a:pt x="2904" y="1522"/>
                  </a:cubicBezTo>
                  <a:cubicBezTo>
                    <a:pt x="3033" y="1295"/>
                    <a:pt x="3267" y="1142"/>
                    <a:pt x="3522" y="1093"/>
                  </a:cubicBezTo>
                  <a:cubicBezTo>
                    <a:pt x="3624" y="1074"/>
                    <a:pt x="3728" y="1061"/>
                    <a:pt x="3833" y="1061"/>
                  </a:cubicBezTo>
                  <a:cubicBezTo>
                    <a:pt x="3848" y="1061"/>
                    <a:pt x="3864" y="1062"/>
                    <a:pt x="3879" y="1062"/>
                  </a:cubicBezTo>
                  <a:cubicBezTo>
                    <a:pt x="3966" y="1063"/>
                    <a:pt x="4054" y="1077"/>
                    <a:pt x="4141" y="1077"/>
                  </a:cubicBezTo>
                  <a:cubicBezTo>
                    <a:pt x="4163" y="1077"/>
                    <a:pt x="4185" y="1076"/>
                    <a:pt x="4207" y="1074"/>
                  </a:cubicBezTo>
                  <a:cubicBezTo>
                    <a:pt x="4297" y="1044"/>
                    <a:pt x="4322" y="934"/>
                    <a:pt x="4375" y="864"/>
                  </a:cubicBezTo>
                  <a:cubicBezTo>
                    <a:pt x="4456" y="731"/>
                    <a:pt x="4546" y="604"/>
                    <a:pt x="4653" y="492"/>
                  </a:cubicBezTo>
                  <a:cubicBezTo>
                    <a:pt x="4859" y="286"/>
                    <a:pt x="5160" y="93"/>
                    <a:pt x="5463" y="93"/>
                  </a:cubicBezTo>
                  <a:close/>
                  <a:moveTo>
                    <a:pt x="5480" y="1"/>
                  </a:moveTo>
                  <a:cubicBezTo>
                    <a:pt x="5167" y="1"/>
                    <a:pt x="4873" y="173"/>
                    <a:pt x="4650" y="382"/>
                  </a:cubicBezTo>
                  <a:cubicBezTo>
                    <a:pt x="4521" y="507"/>
                    <a:pt x="4415" y="653"/>
                    <a:pt x="4316" y="803"/>
                  </a:cubicBezTo>
                  <a:cubicBezTo>
                    <a:pt x="4275" y="862"/>
                    <a:pt x="4247" y="929"/>
                    <a:pt x="4194" y="979"/>
                  </a:cubicBezTo>
                  <a:cubicBezTo>
                    <a:pt x="4075" y="979"/>
                    <a:pt x="3954" y="969"/>
                    <a:pt x="3833" y="969"/>
                  </a:cubicBezTo>
                  <a:cubicBezTo>
                    <a:pt x="3746" y="969"/>
                    <a:pt x="3659" y="974"/>
                    <a:pt x="3572" y="993"/>
                  </a:cubicBezTo>
                  <a:cubicBezTo>
                    <a:pt x="3205" y="1048"/>
                    <a:pt x="2883" y="1310"/>
                    <a:pt x="2768" y="1665"/>
                  </a:cubicBezTo>
                  <a:cubicBezTo>
                    <a:pt x="2720" y="1663"/>
                    <a:pt x="2674" y="1662"/>
                    <a:pt x="2627" y="1662"/>
                  </a:cubicBezTo>
                  <a:cubicBezTo>
                    <a:pt x="2285" y="1662"/>
                    <a:pt x="1970" y="1731"/>
                    <a:pt x="1753" y="2037"/>
                  </a:cubicBezTo>
                  <a:cubicBezTo>
                    <a:pt x="1703" y="2108"/>
                    <a:pt x="1665" y="2188"/>
                    <a:pt x="1625" y="2266"/>
                  </a:cubicBezTo>
                  <a:cubicBezTo>
                    <a:pt x="1616" y="2282"/>
                    <a:pt x="1607" y="2302"/>
                    <a:pt x="1590" y="2312"/>
                  </a:cubicBezTo>
                  <a:cubicBezTo>
                    <a:pt x="1526" y="2345"/>
                    <a:pt x="1458" y="2372"/>
                    <a:pt x="1392" y="2403"/>
                  </a:cubicBezTo>
                  <a:cubicBezTo>
                    <a:pt x="1037" y="2573"/>
                    <a:pt x="667" y="2713"/>
                    <a:pt x="318" y="2897"/>
                  </a:cubicBezTo>
                  <a:cubicBezTo>
                    <a:pt x="225" y="2953"/>
                    <a:pt x="124" y="3011"/>
                    <a:pt x="67" y="3105"/>
                  </a:cubicBezTo>
                  <a:cubicBezTo>
                    <a:pt x="0" y="3213"/>
                    <a:pt x="86" y="3291"/>
                    <a:pt x="193" y="3299"/>
                  </a:cubicBezTo>
                  <a:cubicBezTo>
                    <a:pt x="216" y="3301"/>
                    <a:pt x="238" y="3302"/>
                    <a:pt x="260" y="3302"/>
                  </a:cubicBezTo>
                  <a:cubicBezTo>
                    <a:pt x="446" y="3302"/>
                    <a:pt x="630" y="3247"/>
                    <a:pt x="807" y="3197"/>
                  </a:cubicBezTo>
                  <a:cubicBezTo>
                    <a:pt x="1039" y="3122"/>
                    <a:pt x="1265" y="3034"/>
                    <a:pt x="1487" y="2936"/>
                  </a:cubicBezTo>
                  <a:cubicBezTo>
                    <a:pt x="1612" y="2884"/>
                    <a:pt x="1734" y="2819"/>
                    <a:pt x="1869" y="2792"/>
                  </a:cubicBezTo>
                  <a:cubicBezTo>
                    <a:pt x="1970" y="2786"/>
                    <a:pt x="2071" y="2788"/>
                    <a:pt x="2172" y="2782"/>
                  </a:cubicBezTo>
                  <a:cubicBezTo>
                    <a:pt x="2630" y="2764"/>
                    <a:pt x="3064" y="2575"/>
                    <a:pt x="3475" y="2384"/>
                  </a:cubicBezTo>
                  <a:cubicBezTo>
                    <a:pt x="3633" y="2312"/>
                    <a:pt x="3784" y="2203"/>
                    <a:pt x="3960" y="2180"/>
                  </a:cubicBezTo>
                  <a:cubicBezTo>
                    <a:pt x="4049" y="2198"/>
                    <a:pt x="4137" y="2207"/>
                    <a:pt x="4226" y="2207"/>
                  </a:cubicBezTo>
                  <a:cubicBezTo>
                    <a:pt x="4675" y="2207"/>
                    <a:pt x="5107" y="1983"/>
                    <a:pt x="5469" y="1726"/>
                  </a:cubicBezTo>
                  <a:cubicBezTo>
                    <a:pt x="5530" y="1683"/>
                    <a:pt x="5592" y="1641"/>
                    <a:pt x="5652" y="1596"/>
                  </a:cubicBezTo>
                  <a:cubicBezTo>
                    <a:pt x="5674" y="1579"/>
                    <a:pt x="5696" y="1561"/>
                    <a:pt x="5717" y="1543"/>
                  </a:cubicBezTo>
                  <a:cubicBezTo>
                    <a:pt x="5728" y="1535"/>
                    <a:pt x="5739" y="1525"/>
                    <a:pt x="5742" y="1515"/>
                  </a:cubicBezTo>
                  <a:cubicBezTo>
                    <a:pt x="5743" y="1515"/>
                    <a:pt x="5743" y="1515"/>
                    <a:pt x="5743" y="1515"/>
                  </a:cubicBezTo>
                  <a:cubicBezTo>
                    <a:pt x="5771" y="1515"/>
                    <a:pt x="5788" y="1478"/>
                    <a:pt x="5799" y="1454"/>
                  </a:cubicBezTo>
                  <a:cubicBezTo>
                    <a:pt x="5949" y="1209"/>
                    <a:pt x="5867" y="429"/>
                    <a:pt x="5796" y="143"/>
                  </a:cubicBezTo>
                  <a:cubicBezTo>
                    <a:pt x="5791" y="113"/>
                    <a:pt x="5775" y="97"/>
                    <a:pt x="5761" y="96"/>
                  </a:cubicBezTo>
                  <a:cubicBezTo>
                    <a:pt x="5742" y="68"/>
                    <a:pt x="5698" y="45"/>
                    <a:pt x="5652" y="29"/>
                  </a:cubicBezTo>
                  <a:cubicBezTo>
                    <a:pt x="5606" y="13"/>
                    <a:pt x="5556" y="4"/>
                    <a:pt x="5530" y="3"/>
                  </a:cubicBezTo>
                  <a:cubicBezTo>
                    <a:pt x="5513" y="1"/>
                    <a:pt x="5496" y="1"/>
                    <a:pt x="548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9"/>
            <p:cNvSpPr/>
            <p:nvPr/>
          </p:nvSpPr>
          <p:spPr>
            <a:xfrm>
              <a:off x="6398230" y="1748833"/>
              <a:ext cx="2786247" cy="1001300"/>
            </a:xfrm>
            <a:custGeom>
              <a:avLst/>
              <a:gdLst/>
              <a:ahLst/>
              <a:cxnLst/>
              <a:rect l="l" t="t" r="r" b="b"/>
              <a:pathLst>
                <a:path w="5671" h="2038" extrusionOk="0">
                  <a:moveTo>
                    <a:pt x="5670" y="1"/>
                  </a:moveTo>
                  <a:lnTo>
                    <a:pt x="5670" y="1"/>
                  </a:lnTo>
                  <a:cubicBezTo>
                    <a:pt x="5584" y="44"/>
                    <a:pt x="5497" y="88"/>
                    <a:pt x="5413" y="135"/>
                  </a:cubicBezTo>
                  <a:cubicBezTo>
                    <a:pt x="5101" y="309"/>
                    <a:pt x="4773" y="528"/>
                    <a:pt x="4426" y="528"/>
                  </a:cubicBezTo>
                  <a:cubicBezTo>
                    <a:pt x="4382" y="528"/>
                    <a:pt x="4338" y="524"/>
                    <a:pt x="4293" y="517"/>
                  </a:cubicBezTo>
                  <a:cubicBezTo>
                    <a:pt x="4248" y="508"/>
                    <a:pt x="4200" y="496"/>
                    <a:pt x="4154" y="496"/>
                  </a:cubicBezTo>
                  <a:cubicBezTo>
                    <a:pt x="4135" y="496"/>
                    <a:pt x="4116" y="498"/>
                    <a:pt x="4097" y="504"/>
                  </a:cubicBezTo>
                  <a:cubicBezTo>
                    <a:pt x="4044" y="521"/>
                    <a:pt x="4002" y="561"/>
                    <a:pt x="3958" y="594"/>
                  </a:cubicBezTo>
                  <a:cubicBezTo>
                    <a:pt x="3854" y="674"/>
                    <a:pt x="3724" y="719"/>
                    <a:pt x="3593" y="719"/>
                  </a:cubicBezTo>
                  <a:cubicBezTo>
                    <a:pt x="3592" y="719"/>
                    <a:pt x="3590" y="719"/>
                    <a:pt x="3589" y="719"/>
                  </a:cubicBezTo>
                  <a:cubicBezTo>
                    <a:pt x="3554" y="719"/>
                    <a:pt x="3520" y="716"/>
                    <a:pt x="3485" y="716"/>
                  </a:cubicBezTo>
                  <a:cubicBezTo>
                    <a:pt x="3461" y="716"/>
                    <a:pt x="3438" y="718"/>
                    <a:pt x="3414" y="722"/>
                  </a:cubicBezTo>
                  <a:cubicBezTo>
                    <a:pt x="3344" y="735"/>
                    <a:pt x="3281" y="776"/>
                    <a:pt x="3221" y="815"/>
                  </a:cubicBezTo>
                  <a:cubicBezTo>
                    <a:pt x="2934" y="1001"/>
                    <a:pt x="2613" y="1174"/>
                    <a:pt x="2275" y="1174"/>
                  </a:cubicBezTo>
                  <a:cubicBezTo>
                    <a:pt x="2241" y="1174"/>
                    <a:pt x="2206" y="1173"/>
                    <a:pt x="2172" y="1169"/>
                  </a:cubicBezTo>
                  <a:cubicBezTo>
                    <a:pt x="2122" y="1164"/>
                    <a:pt x="2072" y="1154"/>
                    <a:pt x="2021" y="1154"/>
                  </a:cubicBezTo>
                  <a:cubicBezTo>
                    <a:pt x="2011" y="1154"/>
                    <a:pt x="2001" y="1154"/>
                    <a:pt x="1991" y="1155"/>
                  </a:cubicBezTo>
                  <a:cubicBezTo>
                    <a:pt x="1914" y="1163"/>
                    <a:pt x="1844" y="1199"/>
                    <a:pt x="1776" y="1235"/>
                  </a:cubicBezTo>
                  <a:cubicBezTo>
                    <a:pt x="1220" y="1520"/>
                    <a:pt x="639" y="1751"/>
                    <a:pt x="41" y="1927"/>
                  </a:cubicBezTo>
                  <a:cubicBezTo>
                    <a:pt x="21" y="1949"/>
                    <a:pt x="7" y="1971"/>
                    <a:pt x="2" y="1993"/>
                  </a:cubicBezTo>
                  <a:lnTo>
                    <a:pt x="1" y="1992"/>
                  </a:lnTo>
                  <a:lnTo>
                    <a:pt x="1" y="1992"/>
                  </a:lnTo>
                  <a:cubicBezTo>
                    <a:pt x="4" y="2026"/>
                    <a:pt x="51" y="2037"/>
                    <a:pt x="113" y="2037"/>
                  </a:cubicBezTo>
                  <a:cubicBezTo>
                    <a:pt x="231" y="2037"/>
                    <a:pt x="405" y="1997"/>
                    <a:pt x="450" y="1989"/>
                  </a:cubicBezTo>
                  <a:cubicBezTo>
                    <a:pt x="758" y="1918"/>
                    <a:pt x="1054" y="1807"/>
                    <a:pt x="1345" y="1685"/>
                  </a:cubicBezTo>
                  <a:cubicBezTo>
                    <a:pt x="1467" y="1632"/>
                    <a:pt x="1586" y="1571"/>
                    <a:pt x="1712" y="1530"/>
                  </a:cubicBezTo>
                  <a:cubicBezTo>
                    <a:pt x="1858" y="1495"/>
                    <a:pt x="2011" y="1518"/>
                    <a:pt x="2159" y="1501"/>
                  </a:cubicBezTo>
                  <a:cubicBezTo>
                    <a:pt x="2313" y="1488"/>
                    <a:pt x="2466" y="1450"/>
                    <a:pt x="2615" y="1408"/>
                  </a:cubicBezTo>
                  <a:cubicBezTo>
                    <a:pt x="2892" y="1326"/>
                    <a:pt x="3166" y="1226"/>
                    <a:pt x="3426" y="1096"/>
                  </a:cubicBezTo>
                  <a:cubicBezTo>
                    <a:pt x="3570" y="1032"/>
                    <a:pt x="3714" y="923"/>
                    <a:pt x="3874" y="916"/>
                  </a:cubicBezTo>
                  <a:cubicBezTo>
                    <a:pt x="3947" y="928"/>
                    <a:pt x="4020" y="934"/>
                    <a:pt x="4092" y="934"/>
                  </a:cubicBezTo>
                  <a:cubicBezTo>
                    <a:pt x="4550" y="934"/>
                    <a:pt x="4981" y="699"/>
                    <a:pt x="5356" y="447"/>
                  </a:cubicBezTo>
                  <a:cubicBezTo>
                    <a:pt x="5416" y="409"/>
                    <a:pt x="5475" y="373"/>
                    <a:pt x="5537" y="340"/>
                  </a:cubicBezTo>
                  <a:cubicBezTo>
                    <a:pt x="5555" y="331"/>
                    <a:pt x="5573" y="321"/>
                    <a:pt x="5591" y="313"/>
                  </a:cubicBezTo>
                  <a:cubicBezTo>
                    <a:pt x="5592" y="312"/>
                    <a:pt x="5593" y="312"/>
                    <a:pt x="5594" y="311"/>
                  </a:cubicBezTo>
                  <a:cubicBezTo>
                    <a:pt x="5587" y="286"/>
                    <a:pt x="5612" y="253"/>
                    <a:pt x="5620" y="230"/>
                  </a:cubicBezTo>
                  <a:cubicBezTo>
                    <a:pt x="5650" y="158"/>
                    <a:pt x="5664" y="80"/>
                    <a:pt x="5670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1" name="Google Shape;3031;p49"/>
          <p:cNvSpPr/>
          <p:nvPr/>
        </p:nvSpPr>
        <p:spPr>
          <a:xfrm>
            <a:off x="8273479" y="3277444"/>
            <a:ext cx="4386" cy="487"/>
          </a:xfrm>
          <a:custGeom>
            <a:avLst/>
            <a:gdLst/>
            <a:ahLst/>
            <a:cxnLst/>
            <a:rect l="l" t="t" r="r" b="b"/>
            <a:pathLst>
              <a:path w="9" h="1" extrusionOk="0">
                <a:moveTo>
                  <a:pt x="1" y="1"/>
                </a:moveTo>
                <a:cubicBezTo>
                  <a:pt x="3" y="1"/>
                  <a:pt x="5" y="1"/>
                  <a:pt x="7" y="1"/>
                </a:cubicBezTo>
                <a:lnTo>
                  <a:pt x="8" y="1"/>
                </a:lnTo>
                <a:cubicBezTo>
                  <a:pt x="6" y="1"/>
                  <a:pt x="3" y="1"/>
                  <a:pt x="1" y="1"/>
                </a:cubicBezTo>
                <a:close/>
              </a:path>
            </a:pathLst>
          </a:custGeom>
          <a:solidFill>
            <a:srgbClr val="51B2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2" name="Google Shape;3032;p49"/>
          <p:cNvGrpSpPr/>
          <p:nvPr/>
        </p:nvGrpSpPr>
        <p:grpSpPr>
          <a:xfrm flipH="1">
            <a:off x="-725709" y="735087"/>
            <a:ext cx="2729508" cy="1514762"/>
            <a:chOff x="6341729" y="1170066"/>
            <a:chExt cx="2923324" cy="1622322"/>
          </a:xfrm>
        </p:grpSpPr>
        <p:sp>
          <p:nvSpPr>
            <p:cNvPr id="3033" name="Google Shape;3033;p49"/>
            <p:cNvSpPr/>
            <p:nvPr/>
          </p:nvSpPr>
          <p:spPr>
            <a:xfrm>
              <a:off x="6398722" y="1215266"/>
              <a:ext cx="2791652" cy="1534868"/>
            </a:xfrm>
            <a:custGeom>
              <a:avLst/>
              <a:gdLst/>
              <a:ahLst/>
              <a:cxnLst/>
              <a:rect l="l" t="t" r="r" b="b"/>
              <a:pathLst>
                <a:path w="5682" h="3124" extrusionOk="0">
                  <a:moveTo>
                    <a:pt x="5346" y="1"/>
                  </a:moveTo>
                  <a:cubicBezTo>
                    <a:pt x="5043" y="1"/>
                    <a:pt x="4742" y="194"/>
                    <a:pt x="4536" y="400"/>
                  </a:cubicBezTo>
                  <a:cubicBezTo>
                    <a:pt x="4430" y="512"/>
                    <a:pt x="4339" y="639"/>
                    <a:pt x="4258" y="772"/>
                  </a:cubicBezTo>
                  <a:cubicBezTo>
                    <a:pt x="4206" y="842"/>
                    <a:pt x="4180" y="952"/>
                    <a:pt x="4090" y="982"/>
                  </a:cubicBezTo>
                  <a:cubicBezTo>
                    <a:pt x="4068" y="984"/>
                    <a:pt x="4047" y="985"/>
                    <a:pt x="4025" y="985"/>
                  </a:cubicBezTo>
                  <a:cubicBezTo>
                    <a:pt x="3938" y="985"/>
                    <a:pt x="3850" y="971"/>
                    <a:pt x="3763" y="970"/>
                  </a:cubicBezTo>
                  <a:cubicBezTo>
                    <a:pt x="3747" y="970"/>
                    <a:pt x="3732" y="969"/>
                    <a:pt x="3716" y="969"/>
                  </a:cubicBezTo>
                  <a:cubicBezTo>
                    <a:pt x="3611" y="969"/>
                    <a:pt x="3507" y="982"/>
                    <a:pt x="3405" y="1001"/>
                  </a:cubicBezTo>
                  <a:cubicBezTo>
                    <a:pt x="3151" y="1050"/>
                    <a:pt x="2916" y="1203"/>
                    <a:pt x="2788" y="1430"/>
                  </a:cubicBezTo>
                  <a:cubicBezTo>
                    <a:pt x="2765" y="1471"/>
                    <a:pt x="2748" y="1515"/>
                    <a:pt x="2738" y="1561"/>
                  </a:cubicBezTo>
                  <a:cubicBezTo>
                    <a:pt x="2732" y="1589"/>
                    <a:pt x="2727" y="1619"/>
                    <a:pt x="2706" y="1640"/>
                  </a:cubicBezTo>
                  <a:cubicBezTo>
                    <a:pt x="2684" y="1663"/>
                    <a:pt x="2651" y="1668"/>
                    <a:pt x="2621" y="1668"/>
                  </a:cubicBezTo>
                  <a:cubicBezTo>
                    <a:pt x="2618" y="1668"/>
                    <a:pt x="2614" y="1668"/>
                    <a:pt x="2611" y="1668"/>
                  </a:cubicBezTo>
                  <a:cubicBezTo>
                    <a:pt x="2571" y="1666"/>
                    <a:pt x="2530" y="1666"/>
                    <a:pt x="2490" y="1666"/>
                  </a:cubicBezTo>
                  <a:cubicBezTo>
                    <a:pt x="2462" y="1666"/>
                    <a:pt x="2434" y="1666"/>
                    <a:pt x="2406" y="1667"/>
                  </a:cubicBezTo>
                  <a:cubicBezTo>
                    <a:pt x="2399" y="1667"/>
                    <a:pt x="2392" y="1666"/>
                    <a:pt x="2385" y="1666"/>
                  </a:cubicBezTo>
                  <a:cubicBezTo>
                    <a:pt x="2042" y="1666"/>
                    <a:pt x="1726" y="1815"/>
                    <a:pt x="1598" y="2152"/>
                  </a:cubicBezTo>
                  <a:cubicBezTo>
                    <a:pt x="1558" y="2282"/>
                    <a:pt x="1532" y="2306"/>
                    <a:pt x="1406" y="2358"/>
                  </a:cubicBezTo>
                  <a:cubicBezTo>
                    <a:pt x="1268" y="2422"/>
                    <a:pt x="1130" y="2483"/>
                    <a:pt x="991" y="2545"/>
                  </a:cubicBezTo>
                  <a:cubicBezTo>
                    <a:pt x="805" y="2641"/>
                    <a:pt x="202" y="2834"/>
                    <a:pt x="40" y="3013"/>
                  </a:cubicBezTo>
                  <a:cubicBezTo>
                    <a:pt x="20" y="3035"/>
                    <a:pt x="6" y="3057"/>
                    <a:pt x="1" y="3079"/>
                  </a:cubicBezTo>
                  <a:lnTo>
                    <a:pt x="1" y="3079"/>
                  </a:lnTo>
                  <a:cubicBezTo>
                    <a:pt x="1" y="3079"/>
                    <a:pt x="1" y="3079"/>
                    <a:pt x="1" y="3078"/>
                  </a:cubicBezTo>
                  <a:lnTo>
                    <a:pt x="1" y="3079"/>
                  </a:lnTo>
                  <a:cubicBezTo>
                    <a:pt x="1" y="3079"/>
                    <a:pt x="1" y="3079"/>
                    <a:pt x="1" y="3079"/>
                  </a:cubicBezTo>
                  <a:lnTo>
                    <a:pt x="1" y="3079"/>
                  </a:lnTo>
                  <a:cubicBezTo>
                    <a:pt x="4" y="3112"/>
                    <a:pt x="50" y="3123"/>
                    <a:pt x="113" y="3123"/>
                  </a:cubicBezTo>
                  <a:cubicBezTo>
                    <a:pt x="230" y="3123"/>
                    <a:pt x="404" y="3083"/>
                    <a:pt x="450" y="3075"/>
                  </a:cubicBezTo>
                  <a:cubicBezTo>
                    <a:pt x="757" y="3005"/>
                    <a:pt x="1054" y="2893"/>
                    <a:pt x="1344" y="2771"/>
                  </a:cubicBezTo>
                  <a:cubicBezTo>
                    <a:pt x="1466" y="2718"/>
                    <a:pt x="1585" y="2657"/>
                    <a:pt x="1711" y="2616"/>
                  </a:cubicBezTo>
                  <a:cubicBezTo>
                    <a:pt x="1857" y="2581"/>
                    <a:pt x="2010" y="2604"/>
                    <a:pt x="2158" y="2587"/>
                  </a:cubicBezTo>
                  <a:cubicBezTo>
                    <a:pt x="2312" y="2574"/>
                    <a:pt x="2465" y="2536"/>
                    <a:pt x="2614" y="2494"/>
                  </a:cubicBezTo>
                  <a:cubicBezTo>
                    <a:pt x="2891" y="2412"/>
                    <a:pt x="3165" y="2312"/>
                    <a:pt x="3425" y="2182"/>
                  </a:cubicBezTo>
                  <a:cubicBezTo>
                    <a:pt x="3569" y="2118"/>
                    <a:pt x="3713" y="2009"/>
                    <a:pt x="3873" y="2002"/>
                  </a:cubicBezTo>
                  <a:cubicBezTo>
                    <a:pt x="3946" y="2014"/>
                    <a:pt x="4019" y="2020"/>
                    <a:pt x="4091" y="2020"/>
                  </a:cubicBezTo>
                  <a:cubicBezTo>
                    <a:pt x="4549" y="2020"/>
                    <a:pt x="4980" y="1785"/>
                    <a:pt x="5356" y="1533"/>
                  </a:cubicBezTo>
                  <a:cubicBezTo>
                    <a:pt x="5415" y="1497"/>
                    <a:pt x="5474" y="1459"/>
                    <a:pt x="5536" y="1426"/>
                  </a:cubicBezTo>
                  <a:cubicBezTo>
                    <a:pt x="5554" y="1417"/>
                    <a:pt x="5572" y="1407"/>
                    <a:pt x="5590" y="1400"/>
                  </a:cubicBezTo>
                  <a:cubicBezTo>
                    <a:pt x="5591" y="1399"/>
                    <a:pt x="5592" y="1398"/>
                    <a:pt x="5593" y="1397"/>
                  </a:cubicBezTo>
                  <a:cubicBezTo>
                    <a:pt x="5586" y="1373"/>
                    <a:pt x="5611" y="1340"/>
                    <a:pt x="5619" y="1317"/>
                  </a:cubicBezTo>
                  <a:cubicBezTo>
                    <a:pt x="5649" y="1244"/>
                    <a:pt x="5663" y="1166"/>
                    <a:pt x="5670" y="1087"/>
                  </a:cubicBezTo>
                  <a:cubicBezTo>
                    <a:pt x="5677" y="1014"/>
                    <a:pt x="5677" y="942"/>
                    <a:pt x="5679" y="873"/>
                  </a:cubicBezTo>
                  <a:cubicBezTo>
                    <a:pt x="5682" y="605"/>
                    <a:pt x="5643" y="338"/>
                    <a:pt x="5623" y="70"/>
                  </a:cubicBezTo>
                  <a:cubicBezTo>
                    <a:pt x="5621" y="70"/>
                    <a:pt x="5619" y="71"/>
                    <a:pt x="5617" y="71"/>
                  </a:cubicBezTo>
                  <a:cubicBezTo>
                    <a:pt x="5606" y="71"/>
                    <a:pt x="5594" y="66"/>
                    <a:pt x="5585" y="58"/>
                  </a:cubicBezTo>
                  <a:cubicBezTo>
                    <a:pt x="5569" y="48"/>
                    <a:pt x="5553" y="40"/>
                    <a:pt x="5536" y="33"/>
                  </a:cubicBezTo>
                  <a:cubicBezTo>
                    <a:pt x="5517" y="25"/>
                    <a:pt x="5497" y="19"/>
                    <a:pt x="5477" y="13"/>
                  </a:cubicBezTo>
                  <a:cubicBezTo>
                    <a:pt x="5434" y="5"/>
                    <a:pt x="5390" y="1"/>
                    <a:pt x="5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9"/>
            <p:cNvSpPr/>
            <p:nvPr/>
          </p:nvSpPr>
          <p:spPr>
            <a:xfrm>
              <a:off x="6341729" y="1170066"/>
              <a:ext cx="2923324" cy="1622322"/>
            </a:xfrm>
            <a:custGeom>
              <a:avLst/>
              <a:gdLst/>
              <a:ahLst/>
              <a:cxnLst/>
              <a:rect l="l" t="t" r="r" b="b"/>
              <a:pathLst>
                <a:path w="5950" h="3302" extrusionOk="0">
                  <a:moveTo>
                    <a:pt x="5463" y="93"/>
                  </a:moveTo>
                  <a:cubicBezTo>
                    <a:pt x="5507" y="93"/>
                    <a:pt x="5551" y="97"/>
                    <a:pt x="5594" y="105"/>
                  </a:cubicBezTo>
                  <a:cubicBezTo>
                    <a:pt x="5614" y="111"/>
                    <a:pt x="5633" y="117"/>
                    <a:pt x="5652" y="125"/>
                  </a:cubicBezTo>
                  <a:cubicBezTo>
                    <a:pt x="5669" y="132"/>
                    <a:pt x="5686" y="140"/>
                    <a:pt x="5702" y="150"/>
                  </a:cubicBezTo>
                  <a:cubicBezTo>
                    <a:pt x="5710" y="158"/>
                    <a:pt x="5722" y="163"/>
                    <a:pt x="5733" y="163"/>
                  </a:cubicBezTo>
                  <a:cubicBezTo>
                    <a:pt x="5735" y="163"/>
                    <a:pt x="5737" y="162"/>
                    <a:pt x="5739" y="162"/>
                  </a:cubicBezTo>
                  <a:cubicBezTo>
                    <a:pt x="5760" y="430"/>
                    <a:pt x="5798" y="696"/>
                    <a:pt x="5796" y="965"/>
                  </a:cubicBezTo>
                  <a:cubicBezTo>
                    <a:pt x="5791" y="1111"/>
                    <a:pt x="5792" y="1270"/>
                    <a:pt x="5735" y="1408"/>
                  </a:cubicBezTo>
                  <a:cubicBezTo>
                    <a:pt x="5727" y="1432"/>
                    <a:pt x="5702" y="1464"/>
                    <a:pt x="5709" y="1489"/>
                  </a:cubicBezTo>
                  <a:cubicBezTo>
                    <a:pt x="5708" y="1490"/>
                    <a:pt x="5707" y="1491"/>
                    <a:pt x="5706" y="1491"/>
                  </a:cubicBezTo>
                  <a:cubicBezTo>
                    <a:pt x="5688" y="1499"/>
                    <a:pt x="5670" y="1509"/>
                    <a:pt x="5652" y="1518"/>
                  </a:cubicBezTo>
                  <a:cubicBezTo>
                    <a:pt x="5590" y="1551"/>
                    <a:pt x="5531" y="1589"/>
                    <a:pt x="5472" y="1625"/>
                  </a:cubicBezTo>
                  <a:cubicBezTo>
                    <a:pt x="5096" y="1877"/>
                    <a:pt x="4665" y="2112"/>
                    <a:pt x="4207" y="2112"/>
                  </a:cubicBezTo>
                  <a:cubicBezTo>
                    <a:pt x="4135" y="2112"/>
                    <a:pt x="4062" y="2106"/>
                    <a:pt x="3989" y="2094"/>
                  </a:cubicBezTo>
                  <a:cubicBezTo>
                    <a:pt x="3829" y="2101"/>
                    <a:pt x="3685" y="2210"/>
                    <a:pt x="3541" y="2274"/>
                  </a:cubicBezTo>
                  <a:cubicBezTo>
                    <a:pt x="3281" y="2404"/>
                    <a:pt x="3007" y="2504"/>
                    <a:pt x="2730" y="2586"/>
                  </a:cubicBezTo>
                  <a:cubicBezTo>
                    <a:pt x="2581" y="2628"/>
                    <a:pt x="2430" y="2666"/>
                    <a:pt x="2274" y="2679"/>
                  </a:cubicBezTo>
                  <a:cubicBezTo>
                    <a:pt x="2126" y="2696"/>
                    <a:pt x="1973" y="2673"/>
                    <a:pt x="1828" y="2708"/>
                  </a:cubicBezTo>
                  <a:cubicBezTo>
                    <a:pt x="1701" y="2749"/>
                    <a:pt x="1582" y="2810"/>
                    <a:pt x="1460" y="2863"/>
                  </a:cubicBezTo>
                  <a:cubicBezTo>
                    <a:pt x="1170" y="2985"/>
                    <a:pt x="873" y="3096"/>
                    <a:pt x="566" y="3167"/>
                  </a:cubicBezTo>
                  <a:cubicBezTo>
                    <a:pt x="520" y="3175"/>
                    <a:pt x="346" y="3215"/>
                    <a:pt x="228" y="3215"/>
                  </a:cubicBezTo>
                  <a:cubicBezTo>
                    <a:pt x="166" y="3215"/>
                    <a:pt x="120" y="3204"/>
                    <a:pt x="117" y="3171"/>
                  </a:cubicBezTo>
                  <a:lnTo>
                    <a:pt x="117" y="3171"/>
                  </a:lnTo>
                  <a:cubicBezTo>
                    <a:pt x="162" y="2975"/>
                    <a:pt x="898" y="2746"/>
                    <a:pt x="1107" y="2636"/>
                  </a:cubicBezTo>
                  <a:cubicBezTo>
                    <a:pt x="1246" y="2575"/>
                    <a:pt x="1384" y="2514"/>
                    <a:pt x="1523" y="2450"/>
                  </a:cubicBezTo>
                  <a:cubicBezTo>
                    <a:pt x="1649" y="2398"/>
                    <a:pt x="1675" y="2374"/>
                    <a:pt x="1714" y="2244"/>
                  </a:cubicBezTo>
                  <a:cubicBezTo>
                    <a:pt x="1842" y="1907"/>
                    <a:pt x="2159" y="1758"/>
                    <a:pt x="2502" y="1758"/>
                  </a:cubicBezTo>
                  <a:cubicBezTo>
                    <a:pt x="2509" y="1758"/>
                    <a:pt x="2516" y="1759"/>
                    <a:pt x="2523" y="1759"/>
                  </a:cubicBezTo>
                  <a:cubicBezTo>
                    <a:pt x="2550" y="1758"/>
                    <a:pt x="2579" y="1758"/>
                    <a:pt x="2607" y="1758"/>
                  </a:cubicBezTo>
                  <a:cubicBezTo>
                    <a:pt x="2647" y="1758"/>
                    <a:pt x="2687" y="1758"/>
                    <a:pt x="2727" y="1760"/>
                  </a:cubicBezTo>
                  <a:cubicBezTo>
                    <a:pt x="2730" y="1760"/>
                    <a:pt x="2734" y="1760"/>
                    <a:pt x="2737" y="1760"/>
                  </a:cubicBezTo>
                  <a:cubicBezTo>
                    <a:pt x="2768" y="1760"/>
                    <a:pt x="2801" y="1755"/>
                    <a:pt x="2822" y="1732"/>
                  </a:cubicBezTo>
                  <a:cubicBezTo>
                    <a:pt x="2844" y="1711"/>
                    <a:pt x="2848" y="1681"/>
                    <a:pt x="2855" y="1653"/>
                  </a:cubicBezTo>
                  <a:cubicBezTo>
                    <a:pt x="2865" y="1607"/>
                    <a:pt x="2882" y="1563"/>
                    <a:pt x="2904" y="1522"/>
                  </a:cubicBezTo>
                  <a:cubicBezTo>
                    <a:pt x="3033" y="1295"/>
                    <a:pt x="3267" y="1142"/>
                    <a:pt x="3522" y="1093"/>
                  </a:cubicBezTo>
                  <a:cubicBezTo>
                    <a:pt x="3624" y="1074"/>
                    <a:pt x="3728" y="1061"/>
                    <a:pt x="3833" y="1061"/>
                  </a:cubicBezTo>
                  <a:cubicBezTo>
                    <a:pt x="3848" y="1061"/>
                    <a:pt x="3864" y="1062"/>
                    <a:pt x="3879" y="1062"/>
                  </a:cubicBezTo>
                  <a:cubicBezTo>
                    <a:pt x="3966" y="1063"/>
                    <a:pt x="4054" y="1077"/>
                    <a:pt x="4141" y="1077"/>
                  </a:cubicBezTo>
                  <a:cubicBezTo>
                    <a:pt x="4163" y="1077"/>
                    <a:pt x="4185" y="1076"/>
                    <a:pt x="4207" y="1074"/>
                  </a:cubicBezTo>
                  <a:cubicBezTo>
                    <a:pt x="4297" y="1044"/>
                    <a:pt x="4322" y="934"/>
                    <a:pt x="4375" y="864"/>
                  </a:cubicBezTo>
                  <a:cubicBezTo>
                    <a:pt x="4456" y="731"/>
                    <a:pt x="4546" y="604"/>
                    <a:pt x="4653" y="492"/>
                  </a:cubicBezTo>
                  <a:cubicBezTo>
                    <a:pt x="4859" y="286"/>
                    <a:pt x="5160" y="93"/>
                    <a:pt x="5463" y="93"/>
                  </a:cubicBezTo>
                  <a:close/>
                  <a:moveTo>
                    <a:pt x="5480" y="1"/>
                  </a:moveTo>
                  <a:cubicBezTo>
                    <a:pt x="5167" y="1"/>
                    <a:pt x="4873" y="173"/>
                    <a:pt x="4650" y="382"/>
                  </a:cubicBezTo>
                  <a:cubicBezTo>
                    <a:pt x="4521" y="507"/>
                    <a:pt x="4415" y="653"/>
                    <a:pt x="4316" y="803"/>
                  </a:cubicBezTo>
                  <a:cubicBezTo>
                    <a:pt x="4275" y="862"/>
                    <a:pt x="4247" y="929"/>
                    <a:pt x="4194" y="979"/>
                  </a:cubicBezTo>
                  <a:cubicBezTo>
                    <a:pt x="4075" y="979"/>
                    <a:pt x="3954" y="969"/>
                    <a:pt x="3833" y="969"/>
                  </a:cubicBezTo>
                  <a:cubicBezTo>
                    <a:pt x="3746" y="969"/>
                    <a:pt x="3659" y="974"/>
                    <a:pt x="3572" y="993"/>
                  </a:cubicBezTo>
                  <a:cubicBezTo>
                    <a:pt x="3205" y="1048"/>
                    <a:pt x="2883" y="1310"/>
                    <a:pt x="2768" y="1665"/>
                  </a:cubicBezTo>
                  <a:cubicBezTo>
                    <a:pt x="2720" y="1663"/>
                    <a:pt x="2674" y="1662"/>
                    <a:pt x="2627" y="1662"/>
                  </a:cubicBezTo>
                  <a:cubicBezTo>
                    <a:pt x="2285" y="1662"/>
                    <a:pt x="1970" y="1731"/>
                    <a:pt x="1753" y="2037"/>
                  </a:cubicBezTo>
                  <a:cubicBezTo>
                    <a:pt x="1703" y="2108"/>
                    <a:pt x="1665" y="2188"/>
                    <a:pt x="1625" y="2266"/>
                  </a:cubicBezTo>
                  <a:cubicBezTo>
                    <a:pt x="1616" y="2282"/>
                    <a:pt x="1607" y="2302"/>
                    <a:pt x="1590" y="2312"/>
                  </a:cubicBezTo>
                  <a:cubicBezTo>
                    <a:pt x="1526" y="2345"/>
                    <a:pt x="1458" y="2372"/>
                    <a:pt x="1392" y="2403"/>
                  </a:cubicBezTo>
                  <a:cubicBezTo>
                    <a:pt x="1037" y="2573"/>
                    <a:pt x="667" y="2713"/>
                    <a:pt x="318" y="2897"/>
                  </a:cubicBezTo>
                  <a:cubicBezTo>
                    <a:pt x="225" y="2953"/>
                    <a:pt x="124" y="3011"/>
                    <a:pt x="67" y="3105"/>
                  </a:cubicBezTo>
                  <a:cubicBezTo>
                    <a:pt x="0" y="3213"/>
                    <a:pt x="86" y="3291"/>
                    <a:pt x="193" y="3299"/>
                  </a:cubicBezTo>
                  <a:cubicBezTo>
                    <a:pt x="216" y="3301"/>
                    <a:pt x="238" y="3302"/>
                    <a:pt x="260" y="3302"/>
                  </a:cubicBezTo>
                  <a:cubicBezTo>
                    <a:pt x="446" y="3302"/>
                    <a:pt x="630" y="3247"/>
                    <a:pt x="807" y="3197"/>
                  </a:cubicBezTo>
                  <a:cubicBezTo>
                    <a:pt x="1039" y="3122"/>
                    <a:pt x="1265" y="3034"/>
                    <a:pt x="1487" y="2936"/>
                  </a:cubicBezTo>
                  <a:cubicBezTo>
                    <a:pt x="1612" y="2884"/>
                    <a:pt x="1734" y="2819"/>
                    <a:pt x="1869" y="2792"/>
                  </a:cubicBezTo>
                  <a:cubicBezTo>
                    <a:pt x="1970" y="2786"/>
                    <a:pt x="2071" y="2788"/>
                    <a:pt x="2172" y="2782"/>
                  </a:cubicBezTo>
                  <a:cubicBezTo>
                    <a:pt x="2630" y="2764"/>
                    <a:pt x="3064" y="2575"/>
                    <a:pt x="3475" y="2384"/>
                  </a:cubicBezTo>
                  <a:cubicBezTo>
                    <a:pt x="3633" y="2312"/>
                    <a:pt x="3784" y="2203"/>
                    <a:pt x="3960" y="2180"/>
                  </a:cubicBezTo>
                  <a:cubicBezTo>
                    <a:pt x="4049" y="2198"/>
                    <a:pt x="4137" y="2207"/>
                    <a:pt x="4226" y="2207"/>
                  </a:cubicBezTo>
                  <a:cubicBezTo>
                    <a:pt x="4675" y="2207"/>
                    <a:pt x="5107" y="1983"/>
                    <a:pt x="5469" y="1726"/>
                  </a:cubicBezTo>
                  <a:cubicBezTo>
                    <a:pt x="5530" y="1683"/>
                    <a:pt x="5592" y="1641"/>
                    <a:pt x="5652" y="1596"/>
                  </a:cubicBezTo>
                  <a:cubicBezTo>
                    <a:pt x="5674" y="1579"/>
                    <a:pt x="5696" y="1561"/>
                    <a:pt x="5717" y="1543"/>
                  </a:cubicBezTo>
                  <a:cubicBezTo>
                    <a:pt x="5728" y="1535"/>
                    <a:pt x="5739" y="1525"/>
                    <a:pt x="5742" y="1515"/>
                  </a:cubicBezTo>
                  <a:cubicBezTo>
                    <a:pt x="5743" y="1515"/>
                    <a:pt x="5743" y="1515"/>
                    <a:pt x="5743" y="1515"/>
                  </a:cubicBezTo>
                  <a:cubicBezTo>
                    <a:pt x="5771" y="1515"/>
                    <a:pt x="5788" y="1478"/>
                    <a:pt x="5799" y="1454"/>
                  </a:cubicBezTo>
                  <a:cubicBezTo>
                    <a:pt x="5949" y="1209"/>
                    <a:pt x="5867" y="429"/>
                    <a:pt x="5796" y="143"/>
                  </a:cubicBezTo>
                  <a:cubicBezTo>
                    <a:pt x="5791" y="113"/>
                    <a:pt x="5775" y="97"/>
                    <a:pt x="5761" y="96"/>
                  </a:cubicBezTo>
                  <a:cubicBezTo>
                    <a:pt x="5742" y="68"/>
                    <a:pt x="5698" y="45"/>
                    <a:pt x="5652" y="29"/>
                  </a:cubicBezTo>
                  <a:cubicBezTo>
                    <a:pt x="5606" y="13"/>
                    <a:pt x="5556" y="4"/>
                    <a:pt x="5530" y="3"/>
                  </a:cubicBezTo>
                  <a:cubicBezTo>
                    <a:pt x="5513" y="1"/>
                    <a:pt x="5496" y="1"/>
                    <a:pt x="548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9"/>
            <p:cNvSpPr/>
            <p:nvPr/>
          </p:nvSpPr>
          <p:spPr>
            <a:xfrm>
              <a:off x="6398230" y="1748833"/>
              <a:ext cx="2786247" cy="1001300"/>
            </a:xfrm>
            <a:custGeom>
              <a:avLst/>
              <a:gdLst/>
              <a:ahLst/>
              <a:cxnLst/>
              <a:rect l="l" t="t" r="r" b="b"/>
              <a:pathLst>
                <a:path w="5671" h="2038" extrusionOk="0">
                  <a:moveTo>
                    <a:pt x="5670" y="1"/>
                  </a:moveTo>
                  <a:lnTo>
                    <a:pt x="5670" y="1"/>
                  </a:lnTo>
                  <a:cubicBezTo>
                    <a:pt x="5584" y="44"/>
                    <a:pt x="5497" y="88"/>
                    <a:pt x="5413" y="135"/>
                  </a:cubicBezTo>
                  <a:cubicBezTo>
                    <a:pt x="5101" y="309"/>
                    <a:pt x="4773" y="528"/>
                    <a:pt x="4426" y="528"/>
                  </a:cubicBezTo>
                  <a:cubicBezTo>
                    <a:pt x="4382" y="528"/>
                    <a:pt x="4338" y="524"/>
                    <a:pt x="4293" y="517"/>
                  </a:cubicBezTo>
                  <a:cubicBezTo>
                    <a:pt x="4248" y="508"/>
                    <a:pt x="4200" y="496"/>
                    <a:pt x="4154" y="496"/>
                  </a:cubicBezTo>
                  <a:cubicBezTo>
                    <a:pt x="4135" y="496"/>
                    <a:pt x="4116" y="498"/>
                    <a:pt x="4097" y="504"/>
                  </a:cubicBezTo>
                  <a:cubicBezTo>
                    <a:pt x="4044" y="521"/>
                    <a:pt x="4002" y="561"/>
                    <a:pt x="3958" y="594"/>
                  </a:cubicBezTo>
                  <a:cubicBezTo>
                    <a:pt x="3854" y="674"/>
                    <a:pt x="3724" y="719"/>
                    <a:pt x="3593" y="719"/>
                  </a:cubicBezTo>
                  <a:cubicBezTo>
                    <a:pt x="3592" y="719"/>
                    <a:pt x="3590" y="719"/>
                    <a:pt x="3589" y="719"/>
                  </a:cubicBezTo>
                  <a:cubicBezTo>
                    <a:pt x="3554" y="719"/>
                    <a:pt x="3520" y="716"/>
                    <a:pt x="3485" y="716"/>
                  </a:cubicBezTo>
                  <a:cubicBezTo>
                    <a:pt x="3461" y="716"/>
                    <a:pt x="3438" y="718"/>
                    <a:pt x="3414" y="722"/>
                  </a:cubicBezTo>
                  <a:cubicBezTo>
                    <a:pt x="3344" y="735"/>
                    <a:pt x="3281" y="776"/>
                    <a:pt x="3221" y="815"/>
                  </a:cubicBezTo>
                  <a:cubicBezTo>
                    <a:pt x="2934" y="1001"/>
                    <a:pt x="2613" y="1174"/>
                    <a:pt x="2275" y="1174"/>
                  </a:cubicBezTo>
                  <a:cubicBezTo>
                    <a:pt x="2241" y="1174"/>
                    <a:pt x="2206" y="1173"/>
                    <a:pt x="2172" y="1169"/>
                  </a:cubicBezTo>
                  <a:cubicBezTo>
                    <a:pt x="2122" y="1164"/>
                    <a:pt x="2072" y="1154"/>
                    <a:pt x="2021" y="1154"/>
                  </a:cubicBezTo>
                  <a:cubicBezTo>
                    <a:pt x="2011" y="1154"/>
                    <a:pt x="2001" y="1154"/>
                    <a:pt x="1991" y="1155"/>
                  </a:cubicBezTo>
                  <a:cubicBezTo>
                    <a:pt x="1914" y="1163"/>
                    <a:pt x="1844" y="1199"/>
                    <a:pt x="1776" y="1235"/>
                  </a:cubicBezTo>
                  <a:cubicBezTo>
                    <a:pt x="1220" y="1520"/>
                    <a:pt x="639" y="1751"/>
                    <a:pt x="41" y="1927"/>
                  </a:cubicBezTo>
                  <a:cubicBezTo>
                    <a:pt x="21" y="1949"/>
                    <a:pt x="7" y="1971"/>
                    <a:pt x="2" y="1993"/>
                  </a:cubicBezTo>
                  <a:lnTo>
                    <a:pt x="1" y="1992"/>
                  </a:lnTo>
                  <a:lnTo>
                    <a:pt x="1" y="1992"/>
                  </a:lnTo>
                  <a:cubicBezTo>
                    <a:pt x="4" y="2026"/>
                    <a:pt x="51" y="2037"/>
                    <a:pt x="113" y="2037"/>
                  </a:cubicBezTo>
                  <a:cubicBezTo>
                    <a:pt x="231" y="2037"/>
                    <a:pt x="405" y="1997"/>
                    <a:pt x="450" y="1989"/>
                  </a:cubicBezTo>
                  <a:cubicBezTo>
                    <a:pt x="758" y="1918"/>
                    <a:pt x="1054" y="1807"/>
                    <a:pt x="1345" y="1685"/>
                  </a:cubicBezTo>
                  <a:cubicBezTo>
                    <a:pt x="1467" y="1632"/>
                    <a:pt x="1586" y="1571"/>
                    <a:pt x="1712" y="1530"/>
                  </a:cubicBezTo>
                  <a:cubicBezTo>
                    <a:pt x="1858" y="1495"/>
                    <a:pt x="2011" y="1518"/>
                    <a:pt x="2159" y="1501"/>
                  </a:cubicBezTo>
                  <a:cubicBezTo>
                    <a:pt x="2313" y="1488"/>
                    <a:pt x="2466" y="1450"/>
                    <a:pt x="2615" y="1408"/>
                  </a:cubicBezTo>
                  <a:cubicBezTo>
                    <a:pt x="2892" y="1326"/>
                    <a:pt x="3166" y="1226"/>
                    <a:pt x="3426" y="1096"/>
                  </a:cubicBezTo>
                  <a:cubicBezTo>
                    <a:pt x="3570" y="1032"/>
                    <a:pt x="3714" y="923"/>
                    <a:pt x="3874" y="916"/>
                  </a:cubicBezTo>
                  <a:cubicBezTo>
                    <a:pt x="3947" y="928"/>
                    <a:pt x="4020" y="934"/>
                    <a:pt x="4092" y="934"/>
                  </a:cubicBezTo>
                  <a:cubicBezTo>
                    <a:pt x="4550" y="934"/>
                    <a:pt x="4981" y="699"/>
                    <a:pt x="5356" y="447"/>
                  </a:cubicBezTo>
                  <a:cubicBezTo>
                    <a:pt x="5416" y="409"/>
                    <a:pt x="5475" y="373"/>
                    <a:pt x="5537" y="340"/>
                  </a:cubicBezTo>
                  <a:cubicBezTo>
                    <a:pt x="5555" y="331"/>
                    <a:pt x="5573" y="321"/>
                    <a:pt x="5591" y="313"/>
                  </a:cubicBezTo>
                  <a:cubicBezTo>
                    <a:pt x="5592" y="312"/>
                    <a:pt x="5593" y="312"/>
                    <a:pt x="5594" y="311"/>
                  </a:cubicBezTo>
                  <a:cubicBezTo>
                    <a:pt x="5587" y="286"/>
                    <a:pt x="5612" y="253"/>
                    <a:pt x="5620" y="230"/>
                  </a:cubicBezTo>
                  <a:cubicBezTo>
                    <a:pt x="5650" y="158"/>
                    <a:pt x="5664" y="80"/>
                    <a:pt x="5670" y="1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49"/>
          <p:cNvGrpSpPr/>
          <p:nvPr/>
        </p:nvGrpSpPr>
        <p:grpSpPr>
          <a:xfrm>
            <a:off x="1512554" y="1030309"/>
            <a:ext cx="299115" cy="298822"/>
            <a:chOff x="-479396" y="5584934"/>
            <a:chExt cx="299115" cy="298822"/>
          </a:xfrm>
        </p:grpSpPr>
        <p:sp>
          <p:nvSpPr>
            <p:cNvPr id="3037" name="Google Shape;3037;p49"/>
            <p:cNvSpPr/>
            <p:nvPr/>
          </p:nvSpPr>
          <p:spPr>
            <a:xfrm>
              <a:off x="-424458" y="5657665"/>
              <a:ext cx="92230" cy="71074"/>
            </a:xfrm>
            <a:custGeom>
              <a:avLst/>
              <a:gdLst/>
              <a:ahLst/>
              <a:cxnLst/>
              <a:rect l="l" t="t" r="r" b="b"/>
              <a:pathLst>
                <a:path w="1892" h="1458" extrusionOk="0">
                  <a:moveTo>
                    <a:pt x="350" y="1"/>
                  </a:moveTo>
                  <a:cubicBezTo>
                    <a:pt x="217" y="1"/>
                    <a:pt x="98" y="43"/>
                    <a:pt x="19" y="154"/>
                  </a:cubicBezTo>
                  <a:cubicBezTo>
                    <a:pt x="0" y="473"/>
                    <a:pt x="263" y="771"/>
                    <a:pt x="484" y="974"/>
                  </a:cubicBezTo>
                  <a:cubicBezTo>
                    <a:pt x="697" y="1148"/>
                    <a:pt x="934" y="1273"/>
                    <a:pt x="1187" y="1373"/>
                  </a:cubicBezTo>
                  <a:cubicBezTo>
                    <a:pt x="1284" y="1404"/>
                    <a:pt x="1448" y="1407"/>
                    <a:pt x="1557" y="1458"/>
                  </a:cubicBezTo>
                  <a:cubicBezTo>
                    <a:pt x="1629" y="1313"/>
                    <a:pt x="1749" y="1189"/>
                    <a:pt x="1892" y="1105"/>
                  </a:cubicBezTo>
                  <a:cubicBezTo>
                    <a:pt x="1881" y="1093"/>
                    <a:pt x="1873" y="1082"/>
                    <a:pt x="1867" y="1070"/>
                  </a:cubicBezTo>
                  <a:cubicBezTo>
                    <a:pt x="1818" y="998"/>
                    <a:pt x="1764" y="931"/>
                    <a:pt x="1706" y="864"/>
                  </a:cubicBezTo>
                  <a:cubicBezTo>
                    <a:pt x="1493" y="626"/>
                    <a:pt x="1295" y="425"/>
                    <a:pt x="1044" y="250"/>
                  </a:cubicBezTo>
                  <a:cubicBezTo>
                    <a:pt x="877" y="141"/>
                    <a:pt x="591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9"/>
            <p:cNvSpPr/>
            <p:nvPr/>
          </p:nvSpPr>
          <p:spPr>
            <a:xfrm>
              <a:off x="-291621" y="5658835"/>
              <a:ext cx="92766" cy="65127"/>
            </a:xfrm>
            <a:custGeom>
              <a:avLst/>
              <a:gdLst/>
              <a:ahLst/>
              <a:cxnLst/>
              <a:rect l="l" t="t" r="r" b="b"/>
              <a:pathLst>
                <a:path w="1903" h="1336" extrusionOk="0">
                  <a:moveTo>
                    <a:pt x="1378" y="0"/>
                  </a:moveTo>
                  <a:cubicBezTo>
                    <a:pt x="889" y="0"/>
                    <a:pt x="239" y="737"/>
                    <a:pt x="1" y="1105"/>
                  </a:cubicBezTo>
                  <a:cubicBezTo>
                    <a:pt x="80" y="1169"/>
                    <a:pt x="136" y="1248"/>
                    <a:pt x="175" y="1335"/>
                  </a:cubicBezTo>
                  <a:cubicBezTo>
                    <a:pt x="445" y="1234"/>
                    <a:pt x="709" y="1118"/>
                    <a:pt x="969" y="994"/>
                  </a:cubicBezTo>
                  <a:cubicBezTo>
                    <a:pt x="1291" y="838"/>
                    <a:pt x="1903" y="417"/>
                    <a:pt x="1543" y="33"/>
                  </a:cubicBezTo>
                  <a:cubicBezTo>
                    <a:pt x="1491" y="11"/>
                    <a:pt x="1436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9"/>
            <p:cNvSpPr/>
            <p:nvPr/>
          </p:nvSpPr>
          <p:spPr>
            <a:xfrm>
              <a:off x="-330034" y="5600874"/>
              <a:ext cx="48991" cy="105441"/>
            </a:xfrm>
            <a:custGeom>
              <a:avLst/>
              <a:gdLst/>
              <a:ahLst/>
              <a:cxnLst/>
              <a:rect l="l" t="t" r="r" b="b"/>
              <a:pathLst>
                <a:path w="1005" h="2163" extrusionOk="0">
                  <a:moveTo>
                    <a:pt x="517" y="0"/>
                  </a:moveTo>
                  <a:cubicBezTo>
                    <a:pt x="233" y="0"/>
                    <a:pt x="10" y="685"/>
                    <a:pt x="19" y="955"/>
                  </a:cubicBezTo>
                  <a:cubicBezTo>
                    <a:pt x="0" y="1360"/>
                    <a:pt x="74" y="1780"/>
                    <a:pt x="245" y="2148"/>
                  </a:cubicBezTo>
                  <a:cubicBezTo>
                    <a:pt x="247" y="2151"/>
                    <a:pt x="248" y="2155"/>
                    <a:pt x="249" y="2159"/>
                  </a:cubicBezTo>
                  <a:cubicBezTo>
                    <a:pt x="294" y="2151"/>
                    <a:pt x="338" y="2146"/>
                    <a:pt x="383" y="2146"/>
                  </a:cubicBezTo>
                  <a:cubicBezTo>
                    <a:pt x="434" y="2146"/>
                    <a:pt x="484" y="2152"/>
                    <a:pt x="534" y="2163"/>
                  </a:cubicBezTo>
                  <a:cubicBezTo>
                    <a:pt x="545" y="2129"/>
                    <a:pt x="563" y="2099"/>
                    <a:pt x="581" y="2068"/>
                  </a:cubicBezTo>
                  <a:cubicBezTo>
                    <a:pt x="897" y="1519"/>
                    <a:pt x="1004" y="786"/>
                    <a:pt x="769" y="191"/>
                  </a:cubicBezTo>
                  <a:cubicBezTo>
                    <a:pt x="683" y="56"/>
                    <a:pt x="597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9"/>
            <p:cNvSpPr/>
            <p:nvPr/>
          </p:nvSpPr>
          <p:spPr>
            <a:xfrm>
              <a:off x="-448296" y="5736929"/>
              <a:ext cx="98519" cy="36463"/>
            </a:xfrm>
            <a:custGeom>
              <a:avLst/>
              <a:gdLst/>
              <a:ahLst/>
              <a:cxnLst/>
              <a:rect l="l" t="t" r="r" b="b"/>
              <a:pathLst>
                <a:path w="2021" h="748" extrusionOk="0">
                  <a:moveTo>
                    <a:pt x="991" y="1"/>
                  </a:moveTo>
                  <a:cubicBezTo>
                    <a:pt x="954" y="1"/>
                    <a:pt x="917" y="2"/>
                    <a:pt x="880" y="4"/>
                  </a:cubicBezTo>
                  <a:cubicBezTo>
                    <a:pt x="614" y="15"/>
                    <a:pt x="1" y="172"/>
                    <a:pt x="248" y="534"/>
                  </a:cubicBezTo>
                  <a:cubicBezTo>
                    <a:pt x="418" y="696"/>
                    <a:pt x="648" y="748"/>
                    <a:pt x="881" y="748"/>
                  </a:cubicBezTo>
                  <a:cubicBezTo>
                    <a:pt x="1019" y="748"/>
                    <a:pt x="1158" y="730"/>
                    <a:pt x="1285" y="706"/>
                  </a:cubicBezTo>
                  <a:cubicBezTo>
                    <a:pt x="1546" y="659"/>
                    <a:pt x="1790" y="548"/>
                    <a:pt x="2021" y="439"/>
                  </a:cubicBezTo>
                  <a:cubicBezTo>
                    <a:pt x="1984" y="343"/>
                    <a:pt x="1965" y="240"/>
                    <a:pt x="1968" y="140"/>
                  </a:cubicBezTo>
                  <a:cubicBezTo>
                    <a:pt x="1903" y="135"/>
                    <a:pt x="1834" y="115"/>
                    <a:pt x="1780" y="101"/>
                  </a:cubicBezTo>
                  <a:cubicBezTo>
                    <a:pt x="1518" y="56"/>
                    <a:pt x="1257" y="1"/>
                    <a:pt x="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1" name="Google Shape;3041;p49"/>
            <p:cNvGrpSpPr/>
            <p:nvPr/>
          </p:nvGrpSpPr>
          <p:grpSpPr>
            <a:xfrm>
              <a:off x="-479396" y="5584934"/>
              <a:ext cx="299115" cy="298822"/>
              <a:chOff x="-479396" y="5584934"/>
              <a:chExt cx="299115" cy="298822"/>
            </a:xfrm>
          </p:grpSpPr>
          <p:sp>
            <p:nvSpPr>
              <p:cNvPr id="3042" name="Google Shape;3042;p49"/>
              <p:cNvSpPr/>
              <p:nvPr/>
            </p:nvSpPr>
            <p:spPr>
              <a:xfrm>
                <a:off x="-385996" y="5770759"/>
                <a:ext cx="61909" cy="9101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867" extrusionOk="0">
                    <a:moveTo>
                      <a:pt x="895" y="0"/>
                    </a:moveTo>
                    <a:cubicBezTo>
                      <a:pt x="875" y="20"/>
                      <a:pt x="855" y="39"/>
                      <a:pt x="838" y="59"/>
                    </a:cubicBezTo>
                    <a:cubicBezTo>
                      <a:pt x="635" y="286"/>
                      <a:pt x="447" y="500"/>
                      <a:pt x="274" y="748"/>
                    </a:cubicBezTo>
                    <a:cubicBezTo>
                      <a:pt x="132" y="965"/>
                      <a:pt x="0" y="1223"/>
                      <a:pt x="49" y="1489"/>
                    </a:cubicBezTo>
                    <a:cubicBezTo>
                      <a:pt x="86" y="1709"/>
                      <a:pt x="282" y="1866"/>
                      <a:pt x="488" y="1866"/>
                    </a:cubicBezTo>
                    <a:cubicBezTo>
                      <a:pt x="560" y="1866"/>
                      <a:pt x="633" y="1848"/>
                      <a:pt x="701" y="1806"/>
                    </a:cubicBezTo>
                    <a:cubicBezTo>
                      <a:pt x="1109" y="1586"/>
                      <a:pt x="1228" y="1069"/>
                      <a:pt x="1257" y="646"/>
                    </a:cubicBezTo>
                    <a:cubicBezTo>
                      <a:pt x="1265" y="531"/>
                      <a:pt x="1270" y="415"/>
                      <a:pt x="1263" y="299"/>
                    </a:cubicBezTo>
                    <a:cubicBezTo>
                      <a:pt x="1256" y="274"/>
                      <a:pt x="1256" y="248"/>
                      <a:pt x="1261" y="223"/>
                    </a:cubicBezTo>
                    <a:cubicBezTo>
                      <a:pt x="1254" y="222"/>
                      <a:pt x="1246" y="220"/>
                      <a:pt x="1237" y="219"/>
                    </a:cubicBezTo>
                    <a:cubicBezTo>
                      <a:pt x="1103" y="182"/>
                      <a:pt x="985" y="103"/>
                      <a:pt x="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9"/>
              <p:cNvSpPr/>
              <p:nvPr/>
            </p:nvSpPr>
            <p:spPr>
              <a:xfrm>
                <a:off x="-282944" y="5738293"/>
                <a:ext cx="82725" cy="54987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128" extrusionOk="0">
                    <a:moveTo>
                      <a:pt x="257" y="0"/>
                    </a:moveTo>
                    <a:cubicBezTo>
                      <a:pt x="194" y="0"/>
                      <a:pt x="132" y="2"/>
                      <a:pt x="73" y="5"/>
                    </a:cubicBezTo>
                    <a:cubicBezTo>
                      <a:pt x="69" y="7"/>
                      <a:pt x="63" y="8"/>
                      <a:pt x="59" y="9"/>
                    </a:cubicBezTo>
                    <a:cubicBezTo>
                      <a:pt x="60" y="119"/>
                      <a:pt x="39" y="232"/>
                      <a:pt x="0" y="339"/>
                    </a:cubicBezTo>
                    <a:cubicBezTo>
                      <a:pt x="41" y="369"/>
                      <a:pt x="78" y="411"/>
                      <a:pt x="102" y="458"/>
                    </a:cubicBezTo>
                    <a:cubicBezTo>
                      <a:pt x="419" y="774"/>
                      <a:pt x="803" y="1128"/>
                      <a:pt x="1273" y="1128"/>
                    </a:cubicBezTo>
                    <a:cubicBezTo>
                      <a:pt x="1283" y="1128"/>
                      <a:pt x="1292" y="1128"/>
                      <a:pt x="1302" y="1127"/>
                    </a:cubicBezTo>
                    <a:cubicBezTo>
                      <a:pt x="1507" y="1116"/>
                      <a:pt x="1697" y="1003"/>
                      <a:pt x="1659" y="772"/>
                    </a:cubicBezTo>
                    <a:cubicBezTo>
                      <a:pt x="1537" y="150"/>
                      <a:pt x="826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9"/>
              <p:cNvSpPr/>
              <p:nvPr/>
            </p:nvSpPr>
            <p:spPr>
              <a:xfrm>
                <a:off x="-346511" y="5718161"/>
                <a:ext cx="61909" cy="4952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16" extrusionOk="0">
                    <a:moveTo>
                      <a:pt x="667" y="1"/>
                    </a:moveTo>
                    <a:cubicBezTo>
                      <a:pt x="651" y="1"/>
                      <a:pt x="636" y="1"/>
                      <a:pt x="620" y="3"/>
                    </a:cubicBezTo>
                    <a:cubicBezTo>
                      <a:pt x="13" y="17"/>
                      <a:pt x="1" y="993"/>
                      <a:pt x="604" y="1015"/>
                    </a:cubicBezTo>
                    <a:cubicBezTo>
                      <a:pt x="1163" y="988"/>
                      <a:pt x="1270" y="1"/>
                      <a:pt x="667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9"/>
              <p:cNvSpPr/>
              <p:nvPr/>
            </p:nvSpPr>
            <p:spPr>
              <a:xfrm>
                <a:off x="-310340" y="5768176"/>
                <a:ext cx="59813" cy="9978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47" extrusionOk="0">
                    <a:moveTo>
                      <a:pt x="410" y="1"/>
                    </a:moveTo>
                    <a:cubicBezTo>
                      <a:pt x="305" y="133"/>
                      <a:pt x="165" y="234"/>
                      <a:pt x="0" y="272"/>
                    </a:cubicBezTo>
                    <a:cubicBezTo>
                      <a:pt x="8" y="299"/>
                      <a:pt x="11" y="327"/>
                      <a:pt x="7" y="356"/>
                    </a:cubicBezTo>
                    <a:cubicBezTo>
                      <a:pt x="18" y="471"/>
                      <a:pt x="37" y="587"/>
                      <a:pt x="54" y="702"/>
                    </a:cubicBezTo>
                    <a:cubicBezTo>
                      <a:pt x="117" y="1122"/>
                      <a:pt x="213" y="1887"/>
                      <a:pt x="667" y="2047"/>
                    </a:cubicBezTo>
                    <a:cubicBezTo>
                      <a:pt x="1226" y="1749"/>
                      <a:pt x="813" y="807"/>
                      <a:pt x="624" y="371"/>
                    </a:cubicBezTo>
                    <a:cubicBezTo>
                      <a:pt x="554" y="235"/>
                      <a:pt x="490" y="115"/>
                      <a:pt x="4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9"/>
              <p:cNvSpPr/>
              <p:nvPr/>
            </p:nvSpPr>
            <p:spPr>
              <a:xfrm>
                <a:off x="-479396" y="5584934"/>
                <a:ext cx="299115" cy="298822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130" extrusionOk="0">
                    <a:moveTo>
                      <a:pt x="3582" y="327"/>
                    </a:moveTo>
                    <a:cubicBezTo>
                      <a:pt x="3662" y="327"/>
                      <a:pt x="3748" y="382"/>
                      <a:pt x="3834" y="517"/>
                    </a:cubicBezTo>
                    <a:cubicBezTo>
                      <a:pt x="4068" y="1113"/>
                      <a:pt x="3961" y="1846"/>
                      <a:pt x="3645" y="2395"/>
                    </a:cubicBezTo>
                    <a:cubicBezTo>
                      <a:pt x="3627" y="2426"/>
                      <a:pt x="3609" y="2456"/>
                      <a:pt x="3598" y="2490"/>
                    </a:cubicBezTo>
                    <a:cubicBezTo>
                      <a:pt x="3548" y="2479"/>
                      <a:pt x="3498" y="2473"/>
                      <a:pt x="3447" y="2473"/>
                    </a:cubicBezTo>
                    <a:cubicBezTo>
                      <a:pt x="3402" y="2473"/>
                      <a:pt x="3358" y="2478"/>
                      <a:pt x="3313" y="2486"/>
                    </a:cubicBezTo>
                    <a:cubicBezTo>
                      <a:pt x="3312" y="2482"/>
                      <a:pt x="3311" y="2478"/>
                      <a:pt x="3310" y="2475"/>
                    </a:cubicBezTo>
                    <a:cubicBezTo>
                      <a:pt x="3138" y="2107"/>
                      <a:pt x="3064" y="1686"/>
                      <a:pt x="3083" y="1282"/>
                    </a:cubicBezTo>
                    <a:cubicBezTo>
                      <a:pt x="3074" y="1012"/>
                      <a:pt x="3298" y="327"/>
                      <a:pt x="3582" y="327"/>
                    </a:cubicBezTo>
                    <a:close/>
                    <a:moveTo>
                      <a:pt x="5230" y="1516"/>
                    </a:moveTo>
                    <a:cubicBezTo>
                      <a:pt x="5288" y="1516"/>
                      <a:pt x="5343" y="1527"/>
                      <a:pt x="5395" y="1549"/>
                    </a:cubicBezTo>
                    <a:cubicBezTo>
                      <a:pt x="5755" y="1933"/>
                      <a:pt x="5143" y="2354"/>
                      <a:pt x="4821" y="2510"/>
                    </a:cubicBezTo>
                    <a:cubicBezTo>
                      <a:pt x="4561" y="2634"/>
                      <a:pt x="4297" y="2750"/>
                      <a:pt x="4027" y="2851"/>
                    </a:cubicBezTo>
                    <a:cubicBezTo>
                      <a:pt x="3988" y="2764"/>
                      <a:pt x="3932" y="2685"/>
                      <a:pt x="3853" y="2621"/>
                    </a:cubicBezTo>
                    <a:cubicBezTo>
                      <a:pt x="4091" y="2253"/>
                      <a:pt x="4741" y="1516"/>
                      <a:pt x="5230" y="1516"/>
                    </a:cubicBezTo>
                    <a:close/>
                    <a:moveTo>
                      <a:pt x="1476" y="1492"/>
                    </a:moveTo>
                    <a:cubicBezTo>
                      <a:pt x="1718" y="1492"/>
                      <a:pt x="2005" y="1633"/>
                      <a:pt x="2171" y="1742"/>
                    </a:cubicBezTo>
                    <a:cubicBezTo>
                      <a:pt x="2422" y="1917"/>
                      <a:pt x="2620" y="2118"/>
                      <a:pt x="2833" y="2356"/>
                    </a:cubicBezTo>
                    <a:cubicBezTo>
                      <a:pt x="2891" y="2423"/>
                      <a:pt x="2945" y="2490"/>
                      <a:pt x="2994" y="2562"/>
                    </a:cubicBezTo>
                    <a:cubicBezTo>
                      <a:pt x="3000" y="2574"/>
                      <a:pt x="3008" y="2585"/>
                      <a:pt x="3019" y="2597"/>
                    </a:cubicBezTo>
                    <a:cubicBezTo>
                      <a:pt x="2877" y="2681"/>
                      <a:pt x="2756" y="2805"/>
                      <a:pt x="2684" y="2949"/>
                    </a:cubicBezTo>
                    <a:cubicBezTo>
                      <a:pt x="2575" y="2899"/>
                      <a:pt x="2412" y="2896"/>
                      <a:pt x="2314" y="2865"/>
                    </a:cubicBezTo>
                    <a:cubicBezTo>
                      <a:pt x="2061" y="2764"/>
                      <a:pt x="1824" y="2640"/>
                      <a:pt x="1611" y="2465"/>
                    </a:cubicBezTo>
                    <a:cubicBezTo>
                      <a:pt x="1390" y="2262"/>
                      <a:pt x="1127" y="1965"/>
                      <a:pt x="1146" y="1645"/>
                    </a:cubicBezTo>
                    <a:cubicBezTo>
                      <a:pt x="1225" y="1534"/>
                      <a:pt x="1344" y="1492"/>
                      <a:pt x="1476" y="1492"/>
                    </a:cubicBezTo>
                    <a:close/>
                    <a:moveTo>
                      <a:pt x="3393" y="2734"/>
                    </a:moveTo>
                    <a:cubicBezTo>
                      <a:pt x="3996" y="2734"/>
                      <a:pt x="3889" y="3721"/>
                      <a:pt x="3330" y="3748"/>
                    </a:cubicBezTo>
                    <a:cubicBezTo>
                      <a:pt x="2727" y="3726"/>
                      <a:pt x="2739" y="2750"/>
                      <a:pt x="3346" y="2736"/>
                    </a:cubicBezTo>
                    <a:cubicBezTo>
                      <a:pt x="3362" y="2734"/>
                      <a:pt x="3377" y="2734"/>
                      <a:pt x="3393" y="2734"/>
                    </a:cubicBezTo>
                    <a:close/>
                    <a:moveTo>
                      <a:pt x="1628" y="3119"/>
                    </a:moveTo>
                    <a:cubicBezTo>
                      <a:pt x="1894" y="3119"/>
                      <a:pt x="2156" y="3174"/>
                      <a:pt x="2417" y="3219"/>
                    </a:cubicBezTo>
                    <a:cubicBezTo>
                      <a:pt x="2472" y="3233"/>
                      <a:pt x="2541" y="3253"/>
                      <a:pt x="2606" y="3258"/>
                    </a:cubicBezTo>
                    <a:cubicBezTo>
                      <a:pt x="2603" y="3358"/>
                      <a:pt x="2622" y="3461"/>
                      <a:pt x="2658" y="3557"/>
                    </a:cubicBezTo>
                    <a:cubicBezTo>
                      <a:pt x="2426" y="3666"/>
                      <a:pt x="2184" y="3777"/>
                      <a:pt x="1923" y="3824"/>
                    </a:cubicBezTo>
                    <a:cubicBezTo>
                      <a:pt x="1796" y="3848"/>
                      <a:pt x="1657" y="3866"/>
                      <a:pt x="1519" y="3866"/>
                    </a:cubicBezTo>
                    <a:cubicBezTo>
                      <a:pt x="1286" y="3866"/>
                      <a:pt x="1055" y="3814"/>
                      <a:pt x="885" y="3652"/>
                    </a:cubicBezTo>
                    <a:cubicBezTo>
                      <a:pt x="639" y="3290"/>
                      <a:pt x="1252" y="3133"/>
                      <a:pt x="1517" y="3122"/>
                    </a:cubicBezTo>
                    <a:cubicBezTo>
                      <a:pt x="1554" y="3120"/>
                      <a:pt x="1591" y="3119"/>
                      <a:pt x="1628" y="3119"/>
                    </a:cubicBezTo>
                    <a:close/>
                    <a:moveTo>
                      <a:pt x="4287" y="3146"/>
                    </a:moveTo>
                    <a:cubicBezTo>
                      <a:pt x="4856" y="3146"/>
                      <a:pt x="5567" y="3296"/>
                      <a:pt x="5689" y="3918"/>
                    </a:cubicBezTo>
                    <a:cubicBezTo>
                      <a:pt x="5728" y="4149"/>
                      <a:pt x="5538" y="4262"/>
                      <a:pt x="5332" y="4273"/>
                    </a:cubicBezTo>
                    <a:cubicBezTo>
                      <a:pt x="5322" y="4274"/>
                      <a:pt x="5313" y="4274"/>
                      <a:pt x="5303" y="4274"/>
                    </a:cubicBezTo>
                    <a:cubicBezTo>
                      <a:pt x="4833" y="4274"/>
                      <a:pt x="4449" y="3920"/>
                      <a:pt x="4132" y="3604"/>
                    </a:cubicBezTo>
                    <a:cubicBezTo>
                      <a:pt x="4108" y="3557"/>
                      <a:pt x="4071" y="3515"/>
                      <a:pt x="4030" y="3485"/>
                    </a:cubicBezTo>
                    <a:cubicBezTo>
                      <a:pt x="4069" y="3378"/>
                      <a:pt x="4090" y="3265"/>
                      <a:pt x="4089" y="3155"/>
                    </a:cubicBezTo>
                    <a:cubicBezTo>
                      <a:pt x="4093" y="3154"/>
                      <a:pt x="4099" y="3153"/>
                      <a:pt x="4103" y="3151"/>
                    </a:cubicBezTo>
                    <a:cubicBezTo>
                      <a:pt x="4162" y="3148"/>
                      <a:pt x="4224" y="3146"/>
                      <a:pt x="4287" y="3146"/>
                    </a:cubicBezTo>
                    <a:close/>
                    <a:moveTo>
                      <a:pt x="2811" y="3812"/>
                    </a:moveTo>
                    <a:cubicBezTo>
                      <a:pt x="2901" y="3915"/>
                      <a:pt x="3019" y="3994"/>
                      <a:pt x="3153" y="4031"/>
                    </a:cubicBezTo>
                    <a:cubicBezTo>
                      <a:pt x="3162" y="4032"/>
                      <a:pt x="3169" y="4034"/>
                      <a:pt x="3177" y="4035"/>
                    </a:cubicBezTo>
                    <a:cubicBezTo>
                      <a:pt x="3172" y="4060"/>
                      <a:pt x="3172" y="4086"/>
                      <a:pt x="3177" y="4111"/>
                    </a:cubicBezTo>
                    <a:cubicBezTo>
                      <a:pt x="3186" y="4227"/>
                      <a:pt x="3181" y="4343"/>
                      <a:pt x="3173" y="4458"/>
                    </a:cubicBezTo>
                    <a:cubicBezTo>
                      <a:pt x="3144" y="4881"/>
                      <a:pt x="3025" y="5398"/>
                      <a:pt x="2617" y="5618"/>
                    </a:cubicBezTo>
                    <a:cubicBezTo>
                      <a:pt x="2549" y="5660"/>
                      <a:pt x="2476" y="5678"/>
                      <a:pt x="2404" y="5678"/>
                    </a:cubicBezTo>
                    <a:cubicBezTo>
                      <a:pt x="2198" y="5678"/>
                      <a:pt x="2002" y="5521"/>
                      <a:pt x="1965" y="5301"/>
                    </a:cubicBezTo>
                    <a:cubicBezTo>
                      <a:pt x="1916" y="5035"/>
                      <a:pt x="2048" y="4777"/>
                      <a:pt x="2190" y="4560"/>
                    </a:cubicBezTo>
                    <a:cubicBezTo>
                      <a:pt x="2363" y="4312"/>
                      <a:pt x="2551" y="4098"/>
                      <a:pt x="2754" y="3871"/>
                    </a:cubicBezTo>
                    <a:cubicBezTo>
                      <a:pt x="2771" y="3851"/>
                      <a:pt x="2791" y="3832"/>
                      <a:pt x="2811" y="3812"/>
                    </a:cubicBezTo>
                    <a:close/>
                    <a:moveTo>
                      <a:pt x="3878" y="3760"/>
                    </a:moveTo>
                    <a:cubicBezTo>
                      <a:pt x="3958" y="3874"/>
                      <a:pt x="4022" y="3994"/>
                      <a:pt x="4092" y="4130"/>
                    </a:cubicBezTo>
                    <a:cubicBezTo>
                      <a:pt x="4281" y="4566"/>
                      <a:pt x="4694" y="5508"/>
                      <a:pt x="4135" y="5806"/>
                    </a:cubicBezTo>
                    <a:cubicBezTo>
                      <a:pt x="3681" y="5646"/>
                      <a:pt x="3585" y="4881"/>
                      <a:pt x="3522" y="4461"/>
                    </a:cubicBezTo>
                    <a:cubicBezTo>
                      <a:pt x="3505" y="4346"/>
                      <a:pt x="3486" y="4230"/>
                      <a:pt x="3475" y="4115"/>
                    </a:cubicBezTo>
                    <a:cubicBezTo>
                      <a:pt x="3479" y="4086"/>
                      <a:pt x="3477" y="4058"/>
                      <a:pt x="3468" y="4031"/>
                    </a:cubicBezTo>
                    <a:cubicBezTo>
                      <a:pt x="3633" y="3993"/>
                      <a:pt x="3773" y="3892"/>
                      <a:pt x="3878" y="3760"/>
                    </a:cubicBezTo>
                    <a:close/>
                    <a:moveTo>
                      <a:pt x="3594" y="0"/>
                    </a:moveTo>
                    <a:cubicBezTo>
                      <a:pt x="3119" y="0"/>
                      <a:pt x="2604" y="648"/>
                      <a:pt x="2800" y="1820"/>
                    </a:cubicBezTo>
                    <a:cubicBezTo>
                      <a:pt x="2379" y="1360"/>
                      <a:pt x="1895" y="1166"/>
                      <a:pt x="1513" y="1166"/>
                    </a:cubicBezTo>
                    <a:cubicBezTo>
                      <a:pt x="784" y="1166"/>
                      <a:pt x="424" y="1873"/>
                      <a:pt x="1561" y="2795"/>
                    </a:cubicBezTo>
                    <a:cubicBezTo>
                      <a:pt x="1" y="2928"/>
                      <a:pt x="308" y="4179"/>
                      <a:pt x="1528" y="4179"/>
                    </a:cubicBezTo>
                    <a:cubicBezTo>
                      <a:pt x="1706" y="4179"/>
                      <a:pt x="1904" y="4152"/>
                      <a:pt x="2118" y="4092"/>
                    </a:cubicBezTo>
                    <a:lnTo>
                      <a:pt x="2118" y="4092"/>
                    </a:lnTo>
                    <a:cubicBezTo>
                      <a:pt x="1174" y="5076"/>
                      <a:pt x="1721" y="6013"/>
                      <a:pt x="2391" y="6013"/>
                    </a:cubicBezTo>
                    <a:cubicBezTo>
                      <a:pt x="2731" y="6013"/>
                      <a:pt x="3103" y="5770"/>
                      <a:pt x="3326" y="5168"/>
                    </a:cubicBezTo>
                    <a:cubicBezTo>
                      <a:pt x="3442" y="5547"/>
                      <a:pt x="3638" y="6024"/>
                      <a:pt x="4064" y="6124"/>
                    </a:cubicBezTo>
                    <a:cubicBezTo>
                      <a:pt x="4085" y="6128"/>
                      <a:pt x="4107" y="6129"/>
                      <a:pt x="4128" y="6129"/>
                    </a:cubicBezTo>
                    <a:cubicBezTo>
                      <a:pt x="4276" y="6129"/>
                      <a:pt x="4419" y="6044"/>
                      <a:pt x="4516" y="5934"/>
                    </a:cubicBezTo>
                    <a:cubicBezTo>
                      <a:pt x="4885" y="5479"/>
                      <a:pt x="4725" y="4844"/>
                      <a:pt x="4528" y="4348"/>
                    </a:cubicBezTo>
                    <a:lnTo>
                      <a:pt x="4528" y="4348"/>
                    </a:lnTo>
                    <a:cubicBezTo>
                      <a:pt x="4749" y="4491"/>
                      <a:pt x="5026" y="4596"/>
                      <a:pt x="5294" y="4596"/>
                    </a:cubicBezTo>
                    <a:cubicBezTo>
                      <a:pt x="5464" y="4596"/>
                      <a:pt x="5631" y="4554"/>
                      <a:pt x="5778" y="4454"/>
                    </a:cubicBezTo>
                    <a:cubicBezTo>
                      <a:pt x="6135" y="4207"/>
                      <a:pt x="6049" y="3664"/>
                      <a:pt x="5788" y="3377"/>
                    </a:cubicBezTo>
                    <a:cubicBezTo>
                      <a:pt x="5553" y="3075"/>
                      <a:pt x="5183" y="2932"/>
                      <a:pt x="4814" y="2876"/>
                    </a:cubicBezTo>
                    <a:cubicBezTo>
                      <a:pt x="6099" y="2360"/>
                      <a:pt x="5993" y="1208"/>
                      <a:pt x="5233" y="1208"/>
                    </a:cubicBezTo>
                    <a:cubicBezTo>
                      <a:pt x="4967" y="1208"/>
                      <a:pt x="4620" y="1349"/>
                      <a:pt x="4226" y="1709"/>
                    </a:cubicBezTo>
                    <a:cubicBezTo>
                      <a:pt x="4428" y="539"/>
                      <a:pt x="4027" y="0"/>
                      <a:pt x="3594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47" name="Google Shape;3047;p49"/>
          <p:cNvGrpSpPr/>
          <p:nvPr/>
        </p:nvGrpSpPr>
        <p:grpSpPr>
          <a:xfrm>
            <a:off x="1909254" y="4006292"/>
            <a:ext cx="269281" cy="237693"/>
            <a:chOff x="-730446" y="5201242"/>
            <a:chExt cx="269281" cy="237693"/>
          </a:xfrm>
        </p:grpSpPr>
        <p:sp>
          <p:nvSpPr>
            <p:cNvPr id="3048" name="Google Shape;3048;p49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9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0" name="Google Shape;3050;p49"/>
          <p:cNvGrpSpPr/>
          <p:nvPr/>
        </p:nvGrpSpPr>
        <p:grpSpPr>
          <a:xfrm>
            <a:off x="1934253" y="668574"/>
            <a:ext cx="64298" cy="52306"/>
            <a:chOff x="-563535" y="5555149"/>
            <a:chExt cx="64298" cy="52306"/>
          </a:xfrm>
        </p:grpSpPr>
        <p:sp>
          <p:nvSpPr>
            <p:cNvPr id="3051" name="Google Shape;3051;p49"/>
            <p:cNvSpPr/>
            <p:nvPr/>
          </p:nvSpPr>
          <p:spPr>
            <a:xfrm>
              <a:off x="-548179" y="5564996"/>
              <a:ext cx="42410" cy="34026"/>
            </a:xfrm>
            <a:custGeom>
              <a:avLst/>
              <a:gdLst/>
              <a:ahLst/>
              <a:cxnLst/>
              <a:rect l="l" t="t" r="r" b="b"/>
              <a:pathLst>
                <a:path w="870" h="698" extrusionOk="0">
                  <a:moveTo>
                    <a:pt x="421" y="1"/>
                  </a:moveTo>
                  <a:cubicBezTo>
                    <a:pt x="385" y="1"/>
                    <a:pt x="347" y="6"/>
                    <a:pt x="305" y="17"/>
                  </a:cubicBezTo>
                  <a:cubicBezTo>
                    <a:pt x="198" y="64"/>
                    <a:pt x="80" y="150"/>
                    <a:pt x="48" y="263"/>
                  </a:cubicBezTo>
                  <a:cubicBezTo>
                    <a:pt x="1" y="474"/>
                    <a:pt x="162" y="698"/>
                    <a:pt x="378" y="698"/>
                  </a:cubicBezTo>
                  <a:cubicBezTo>
                    <a:pt x="382" y="698"/>
                    <a:pt x="387" y="697"/>
                    <a:pt x="391" y="697"/>
                  </a:cubicBezTo>
                  <a:cubicBezTo>
                    <a:pt x="869" y="656"/>
                    <a:pt x="829" y="1"/>
                    <a:pt x="421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9"/>
            <p:cNvSpPr/>
            <p:nvPr/>
          </p:nvSpPr>
          <p:spPr>
            <a:xfrm>
              <a:off x="-563535" y="5555149"/>
              <a:ext cx="64298" cy="52306"/>
            </a:xfrm>
            <a:custGeom>
              <a:avLst/>
              <a:gdLst/>
              <a:ahLst/>
              <a:cxnLst/>
              <a:rect l="l" t="t" r="r" b="b"/>
              <a:pathLst>
                <a:path w="1319" h="1073" extrusionOk="0">
                  <a:moveTo>
                    <a:pt x="736" y="203"/>
                  </a:moveTo>
                  <a:cubicBezTo>
                    <a:pt x="1144" y="203"/>
                    <a:pt x="1184" y="858"/>
                    <a:pt x="706" y="899"/>
                  </a:cubicBezTo>
                  <a:cubicBezTo>
                    <a:pt x="702" y="899"/>
                    <a:pt x="697" y="900"/>
                    <a:pt x="693" y="900"/>
                  </a:cubicBezTo>
                  <a:cubicBezTo>
                    <a:pt x="477" y="900"/>
                    <a:pt x="316" y="676"/>
                    <a:pt x="363" y="465"/>
                  </a:cubicBezTo>
                  <a:cubicBezTo>
                    <a:pt x="395" y="352"/>
                    <a:pt x="513" y="266"/>
                    <a:pt x="620" y="219"/>
                  </a:cubicBezTo>
                  <a:cubicBezTo>
                    <a:pt x="662" y="208"/>
                    <a:pt x="700" y="203"/>
                    <a:pt x="736" y="203"/>
                  </a:cubicBezTo>
                  <a:close/>
                  <a:moveTo>
                    <a:pt x="775" y="1"/>
                  </a:moveTo>
                  <a:cubicBezTo>
                    <a:pt x="762" y="1"/>
                    <a:pt x="750" y="1"/>
                    <a:pt x="738" y="2"/>
                  </a:cubicBezTo>
                  <a:cubicBezTo>
                    <a:pt x="156" y="103"/>
                    <a:pt x="1" y="872"/>
                    <a:pt x="609" y="1064"/>
                  </a:cubicBezTo>
                  <a:cubicBezTo>
                    <a:pt x="638" y="1070"/>
                    <a:pt x="667" y="1072"/>
                    <a:pt x="697" y="1072"/>
                  </a:cubicBezTo>
                  <a:cubicBezTo>
                    <a:pt x="959" y="1072"/>
                    <a:pt x="1224" y="866"/>
                    <a:pt x="1260" y="603"/>
                  </a:cubicBezTo>
                  <a:cubicBezTo>
                    <a:pt x="1318" y="313"/>
                    <a:pt x="1071" y="1"/>
                    <a:pt x="77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3" name="Google Shape;3053;p49"/>
          <p:cNvGrpSpPr/>
          <p:nvPr/>
        </p:nvGrpSpPr>
        <p:grpSpPr>
          <a:xfrm>
            <a:off x="1929010" y="1647006"/>
            <a:ext cx="74827" cy="70928"/>
            <a:chOff x="-234440" y="5038718"/>
            <a:chExt cx="74827" cy="70928"/>
          </a:xfrm>
        </p:grpSpPr>
        <p:sp>
          <p:nvSpPr>
            <p:cNvPr id="3054" name="Google Shape;3054;p49"/>
            <p:cNvSpPr/>
            <p:nvPr/>
          </p:nvSpPr>
          <p:spPr>
            <a:xfrm>
              <a:off x="-227079" y="5045884"/>
              <a:ext cx="61909" cy="56791"/>
            </a:xfrm>
            <a:custGeom>
              <a:avLst/>
              <a:gdLst/>
              <a:ahLst/>
              <a:cxnLst/>
              <a:rect l="l" t="t" r="r" b="b"/>
              <a:pathLst>
                <a:path w="1270" h="1165" extrusionOk="0">
                  <a:moveTo>
                    <a:pt x="453" y="1"/>
                  </a:moveTo>
                  <a:cubicBezTo>
                    <a:pt x="220" y="69"/>
                    <a:pt x="71" y="310"/>
                    <a:pt x="43" y="540"/>
                  </a:cubicBezTo>
                  <a:cubicBezTo>
                    <a:pt x="0" y="879"/>
                    <a:pt x="333" y="1165"/>
                    <a:pt x="655" y="1165"/>
                  </a:cubicBezTo>
                  <a:cubicBezTo>
                    <a:pt x="661" y="1165"/>
                    <a:pt x="667" y="1165"/>
                    <a:pt x="674" y="1164"/>
                  </a:cubicBezTo>
                  <a:cubicBezTo>
                    <a:pt x="994" y="1133"/>
                    <a:pt x="1269" y="734"/>
                    <a:pt x="1109" y="432"/>
                  </a:cubicBezTo>
                  <a:cubicBezTo>
                    <a:pt x="1024" y="266"/>
                    <a:pt x="863" y="139"/>
                    <a:pt x="691" y="73"/>
                  </a:cubicBezTo>
                  <a:cubicBezTo>
                    <a:pt x="618" y="31"/>
                    <a:pt x="512" y="65"/>
                    <a:pt x="45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9"/>
            <p:cNvSpPr/>
            <p:nvPr/>
          </p:nvSpPr>
          <p:spPr>
            <a:xfrm>
              <a:off x="-234440" y="5038718"/>
              <a:ext cx="74827" cy="70928"/>
            </a:xfrm>
            <a:custGeom>
              <a:avLst/>
              <a:gdLst/>
              <a:ahLst/>
              <a:cxnLst/>
              <a:rect l="l" t="t" r="r" b="b"/>
              <a:pathLst>
                <a:path w="1535" h="1455" extrusionOk="0">
                  <a:moveTo>
                    <a:pt x="604" y="148"/>
                  </a:moveTo>
                  <a:cubicBezTo>
                    <a:pt x="663" y="212"/>
                    <a:pt x="768" y="178"/>
                    <a:pt x="842" y="220"/>
                  </a:cubicBezTo>
                  <a:cubicBezTo>
                    <a:pt x="1014" y="286"/>
                    <a:pt x="1175" y="413"/>
                    <a:pt x="1260" y="579"/>
                  </a:cubicBezTo>
                  <a:cubicBezTo>
                    <a:pt x="1420" y="881"/>
                    <a:pt x="1145" y="1280"/>
                    <a:pt x="825" y="1311"/>
                  </a:cubicBezTo>
                  <a:cubicBezTo>
                    <a:pt x="818" y="1312"/>
                    <a:pt x="812" y="1312"/>
                    <a:pt x="806" y="1312"/>
                  </a:cubicBezTo>
                  <a:cubicBezTo>
                    <a:pt x="484" y="1312"/>
                    <a:pt x="151" y="1026"/>
                    <a:pt x="194" y="687"/>
                  </a:cubicBezTo>
                  <a:cubicBezTo>
                    <a:pt x="222" y="457"/>
                    <a:pt x="370" y="216"/>
                    <a:pt x="604" y="148"/>
                  </a:cubicBezTo>
                  <a:close/>
                  <a:moveTo>
                    <a:pt x="758" y="1"/>
                  </a:moveTo>
                  <a:cubicBezTo>
                    <a:pt x="708" y="1"/>
                    <a:pt x="659" y="8"/>
                    <a:pt x="610" y="24"/>
                  </a:cubicBezTo>
                  <a:cubicBezTo>
                    <a:pt x="605" y="24"/>
                    <a:pt x="600" y="23"/>
                    <a:pt x="594" y="23"/>
                  </a:cubicBezTo>
                  <a:cubicBezTo>
                    <a:pt x="247" y="23"/>
                    <a:pt x="0" y="398"/>
                    <a:pt x="19" y="724"/>
                  </a:cubicBezTo>
                  <a:cubicBezTo>
                    <a:pt x="28" y="1087"/>
                    <a:pt x="351" y="1377"/>
                    <a:pt x="692" y="1441"/>
                  </a:cubicBezTo>
                  <a:cubicBezTo>
                    <a:pt x="735" y="1450"/>
                    <a:pt x="778" y="1455"/>
                    <a:pt x="821" y="1455"/>
                  </a:cubicBezTo>
                  <a:cubicBezTo>
                    <a:pt x="1177" y="1455"/>
                    <a:pt x="1527" y="1143"/>
                    <a:pt x="1528" y="780"/>
                  </a:cubicBezTo>
                  <a:cubicBezTo>
                    <a:pt x="1535" y="408"/>
                    <a:pt x="1134" y="1"/>
                    <a:pt x="758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6" name="Google Shape;3056;p49"/>
          <p:cNvGrpSpPr/>
          <p:nvPr/>
        </p:nvGrpSpPr>
        <p:grpSpPr>
          <a:xfrm>
            <a:off x="7157342" y="672430"/>
            <a:ext cx="61081" cy="44604"/>
            <a:chOff x="69842" y="5316530"/>
            <a:chExt cx="61081" cy="44604"/>
          </a:xfrm>
        </p:grpSpPr>
        <p:sp>
          <p:nvSpPr>
            <p:cNvPr id="3057" name="Google Shape;3057;p49"/>
            <p:cNvSpPr/>
            <p:nvPr/>
          </p:nvSpPr>
          <p:spPr>
            <a:xfrm>
              <a:off x="77690" y="5326036"/>
              <a:ext cx="33197" cy="26567"/>
            </a:xfrm>
            <a:custGeom>
              <a:avLst/>
              <a:gdLst/>
              <a:ahLst/>
              <a:cxnLst/>
              <a:rect l="l" t="t" r="r" b="b"/>
              <a:pathLst>
                <a:path w="681" h="545" extrusionOk="0">
                  <a:moveTo>
                    <a:pt x="417" y="1"/>
                  </a:moveTo>
                  <a:cubicBezTo>
                    <a:pt x="325" y="1"/>
                    <a:pt x="225" y="35"/>
                    <a:pt x="150" y="90"/>
                  </a:cubicBezTo>
                  <a:cubicBezTo>
                    <a:pt x="0" y="266"/>
                    <a:pt x="167" y="545"/>
                    <a:pt x="383" y="545"/>
                  </a:cubicBezTo>
                  <a:cubicBezTo>
                    <a:pt x="392" y="545"/>
                    <a:pt x="402" y="544"/>
                    <a:pt x="412" y="543"/>
                  </a:cubicBezTo>
                  <a:cubicBezTo>
                    <a:pt x="568" y="532"/>
                    <a:pt x="680" y="380"/>
                    <a:pt x="657" y="229"/>
                  </a:cubicBezTo>
                  <a:cubicBezTo>
                    <a:pt x="650" y="65"/>
                    <a:pt x="542" y="1"/>
                    <a:pt x="41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9"/>
            <p:cNvSpPr/>
            <p:nvPr/>
          </p:nvSpPr>
          <p:spPr>
            <a:xfrm>
              <a:off x="69842" y="5316530"/>
              <a:ext cx="61081" cy="44604"/>
            </a:xfrm>
            <a:custGeom>
              <a:avLst/>
              <a:gdLst/>
              <a:ahLst/>
              <a:cxnLst/>
              <a:rect l="l" t="t" r="r" b="b"/>
              <a:pathLst>
                <a:path w="1253" h="915" extrusionOk="0">
                  <a:moveTo>
                    <a:pt x="578" y="196"/>
                  </a:moveTo>
                  <a:cubicBezTo>
                    <a:pt x="703" y="196"/>
                    <a:pt x="811" y="260"/>
                    <a:pt x="818" y="424"/>
                  </a:cubicBezTo>
                  <a:cubicBezTo>
                    <a:pt x="841" y="575"/>
                    <a:pt x="729" y="727"/>
                    <a:pt x="573" y="738"/>
                  </a:cubicBezTo>
                  <a:cubicBezTo>
                    <a:pt x="563" y="739"/>
                    <a:pt x="553" y="740"/>
                    <a:pt x="544" y="740"/>
                  </a:cubicBezTo>
                  <a:cubicBezTo>
                    <a:pt x="328" y="740"/>
                    <a:pt x="161" y="461"/>
                    <a:pt x="312" y="285"/>
                  </a:cubicBezTo>
                  <a:cubicBezTo>
                    <a:pt x="387" y="230"/>
                    <a:pt x="487" y="196"/>
                    <a:pt x="578" y="196"/>
                  </a:cubicBezTo>
                  <a:close/>
                  <a:moveTo>
                    <a:pt x="621" y="1"/>
                  </a:moveTo>
                  <a:cubicBezTo>
                    <a:pt x="417" y="1"/>
                    <a:pt x="220" y="146"/>
                    <a:pt x="121" y="319"/>
                  </a:cubicBezTo>
                  <a:cubicBezTo>
                    <a:pt x="0" y="569"/>
                    <a:pt x="203" y="894"/>
                    <a:pt x="477" y="911"/>
                  </a:cubicBezTo>
                  <a:cubicBezTo>
                    <a:pt x="497" y="913"/>
                    <a:pt x="517" y="915"/>
                    <a:pt x="536" y="915"/>
                  </a:cubicBezTo>
                  <a:cubicBezTo>
                    <a:pt x="1060" y="915"/>
                    <a:pt x="1253" y="126"/>
                    <a:pt x="664" y="3"/>
                  </a:cubicBezTo>
                  <a:cubicBezTo>
                    <a:pt x="650" y="1"/>
                    <a:pt x="636" y="1"/>
                    <a:pt x="62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9" name="Google Shape;3059;p49"/>
          <p:cNvGrpSpPr/>
          <p:nvPr/>
        </p:nvGrpSpPr>
        <p:grpSpPr>
          <a:xfrm>
            <a:off x="2354365" y="3428862"/>
            <a:ext cx="4446203" cy="1556851"/>
            <a:chOff x="5359238" y="-1941924"/>
            <a:chExt cx="1099402" cy="384959"/>
          </a:xfrm>
        </p:grpSpPr>
        <p:sp>
          <p:nvSpPr>
            <p:cNvPr id="3060" name="Google Shape;3060;p49"/>
            <p:cNvSpPr/>
            <p:nvPr/>
          </p:nvSpPr>
          <p:spPr>
            <a:xfrm>
              <a:off x="5416175" y="-1894298"/>
              <a:ext cx="22668" cy="24520"/>
            </a:xfrm>
            <a:custGeom>
              <a:avLst/>
              <a:gdLst/>
              <a:ahLst/>
              <a:cxnLst/>
              <a:rect l="l" t="t" r="r" b="b"/>
              <a:pathLst>
                <a:path w="465" h="503" extrusionOk="0">
                  <a:moveTo>
                    <a:pt x="225" y="1"/>
                  </a:moveTo>
                  <a:cubicBezTo>
                    <a:pt x="200" y="1"/>
                    <a:pt x="184" y="26"/>
                    <a:pt x="164" y="48"/>
                  </a:cubicBezTo>
                  <a:cubicBezTo>
                    <a:pt x="102" y="114"/>
                    <a:pt x="45" y="186"/>
                    <a:pt x="0" y="263"/>
                  </a:cubicBezTo>
                  <a:cubicBezTo>
                    <a:pt x="7" y="266"/>
                    <a:pt x="12" y="270"/>
                    <a:pt x="17" y="273"/>
                  </a:cubicBezTo>
                  <a:cubicBezTo>
                    <a:pt x="118" y="330"/>
                    <a:pt x="209" y="405"/>
                    <a:pt x="274" y="503"/>
                  </a:cubicBezTo>
                  <a:cubicBezTo>
                    <a:pt x="306" y="382"/>
                    <a:pt x="375" y="282"/>
                    <a:pt x="464" y="199"/>
                  </a:cubicBezTo>
                  <a:cubicBezTo>
                    <a:pt x="463" y="197"/>
                    <a:pt x="461" y="196"/>
                    <a:pt x="460" y="194"/>
                  </a:cubicBezTo>
                  <a:cubicBezTo>
                    <a:pt x="395" y="130"/>
                    <a:pt x="334" y="49"/>
                    <a:pt x="252" y="9"/>
                  </a:cubicBezTo>
                  <a:cubicBezTo>
                    <a:pt x="242" y="3"/>
                    <a:pt x="233" y="1"/>
                    <a:pt x="22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9"/>
            <p:cNvSpPr/>
            <p:nvPr/>
          </p:nvSpPr>
          <p:spPr>
            <a:xfrm>
              <a:off x="5434504" y="-1887229"/>
              <a:ext cx="30223" cy="80921"/>
            </a:xfrm>
            <a:custGeom>
              <a:avLst/>
              <a:gdLst/>
              <a:ahLst/>
              <a:cxnLst/>
              <a:rect l="l" t="t" r="r" b="b"/>
              <a:pathLst>
                <a:path w="620" h="1660" extrusionOk="0">
                  <a:moveTo>
                    <a:pt x="394" y="1"/>
                  </a:moveTo>
                  <a:cubicBezTo>
                    <a:pt x="156" y="71"/>
                    <a:pt x="25" y="324"/>
                    <a:pt x="0" y="554"/>
                  </a:cubicBezTo>
                  <a:cubicBezTo>
                    <a:pt x="35" y="664"/>
                    <a:pt x="52" y="779"/>
                    <a:pt x="64" y="893"/>
                  </a:cubicBezTo>
                  <a:cubicBezTo>
                    <a:pt x="90" y="1149"/>
                    <a:pt x="90" y="1406"/>
                    <a:pt x="114" y="1659"/>
                  </a:cubicBezTo>
                  <a:cubicBezTo>
                    <a:pt x="495" y="1177"/>
                    <a:pt x="620" y="579"/>
                    <a:pt x="394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9"/>
            <p:cNvSpPr/>
            <p:nvPr/>
          </p:nvSpPr>
          <p:spPr>
            <a:xfrm>
              <a:off x="5437868" y="-1768383"/>
              <a:ext cx="41923" cy="79020"/>
            </a:xfrm>
            <a:custGeom>
              <a:avLst/>
              <a:gdLst/>
              <a:ahLst/>
              <a:cxnLst/>
              <a:rect l="l" t="t" r="r" b="b"/>
              <a:pathLst>
                <a:path w="860" h="1621" extrusionOk="0">
                  <a:moveTo>
                    <a:pt x="799" y="0"/>
                  </a:moveTo>
                  <a:cubicBezTo>
                    <a:pt x="389" y="358"/>
                    <a:pt x="248" y="611"/>
                    <a:pt x="146" y="958"/>
                  </a:cubicBezTo>
                  <a:cubicBezTo>
                    <a:pt x="129" y="1071"/>
                    <a:pt x="107" y="1182"/>
                    <a:pt x="83" y="1293"/>
                  </a:cubicBezTo>
                  <a:cubicBezTo>
                    <a:pt x="58" y="1403"/>
                    <a:pt x="31" y="1512"/>
                    <a:pt x="1" y="1620"/>
                  </a:cubicBezTo>
                  <a:cubicBezTo>
                    <a:pt x="122" y="1538"/>
                    <a:pt x="250" y="1473"/>
                    <a:pt x="357" y="1376"/>
                  </a:cubicBezTo>
                  <a:cubicBezTo>
                    <a:pt x="673" y="1094"/>
                    <a:pt x="860" y="566"/>
                    <a:pt x="819" y="130"/>
                  </a:cubicBezTo>
                  <a:cubicBezTo>
                    <a:pt x="815" y="86"/>
                    <a:pt x="808" y="42"/>
                    <a:pt x="79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9"/>
            <p:cNvSpPr/>
            <p:nvPr/>
          </p:nvSpPr>
          <p:spPr>
            <a:xfrm>
              <a:off x="5409594" y="-1785932"/>
              <a:ext cx="32417" cy="72293"/>
            </a:xfrm>
            <a:custGeom>
              <a:avLst/>
              <a:gdLst/>
              <a:ahLst/>
              <a:cxnLst/>
              <a:rect l="l" t="t" r="r" b="b"/>
              <a:pathLst>
                <a:path w="665" h="1483" extrusionOk="0">
                  <a:moveTo>
                    <a:pt x="97" y="0"/>
                  </a:moveTo>
                  <a:cubicBezTo>
                    <a:pt x="93" y="15"/>
                    <a:pt x="89" y="30"/>
                    <a:pt x="85" y="44"/>
                  </a:cubicBezTo>
                  <a:cubicBezTo>
                    <a:pt x="1" y="364"/>
                    <a:pt x="111" y="710"/>
                    <a:pt x="267" y="991"/>
                  </a:cubicBezTo>
                  <a:cubicBezTo>
                    <a:pt x="361" y="1153"/>
                    <a:pt x="502" y="1305"/>
                    <a:pt x="567" y="1482"/>
                  </a:cubicBezTo>
                  <a:cubicBezTo>
                    <a:pt x="586" y="1394"/>
                    <a:pt x="603" y="1305"/>
                    <a:pt x="617" y="1215"/>
                  </a:cubicBezTo>
                  <a:cubicBezTo>
                    <a:pt x="647" y="1028"/>
                    <a:pt x="664" y="839"/>
                    <a:pt x="665" y="645"/>
                  </a:cubicBezTo>
                  <a:cubicBezTo>
                    <a:pt x="587" y="364"/>
                    <a:pt x="324" y="169"/>
                    <a:pt x="9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9"/>
            <p:cNvSpPr/>
            <p:nvPr/>
          </p:nvSpPr>
          <p:spPr>
            <a:xfrm>
              <a:off x="5404866" y="-1880063"/>
              <a:ext cx="29005" cy="71561"/>
            </a:xfrm>
            <a:custGeom>
              <a:avLst/>
              <a:gdLst/>
              <a:ahLst/>
              <a:cxnLst/>
              <a:rect l="l" t="t" r="r" b="b"/>
              <a:pathLst>
                <a:path w="595" h="1468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594"/>
                    <a:pt x="108" y="1081"/>
                    <a:pt x="595" y="1468"/>
                  </a:cubicBezTo>
                  <a:cubicBezTo>
                    <a:pt x="518" y="1120"/>
                    <a:pt x="553" y="755"/>
                    <a:pt x="445" y="413"/>
                  </a:cubicBezTo>
                  <a:cubicBezTo>
                    <a:pt x="372" y="213"/>
                    <a:pt x="194" y="82"/>
                    <a:pt x="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9"/>
            <p:cNvSpPr/>
            <p:nvPr/>
          </p:nvSpPr>
          <p:spPr>
            <a:xfrm>
              <a:off x="5390631" y="-1674739"/>
              <a:ext cx="117628" cy="106465"/>
            </a:xfrm>
            <a:custGeom>
              <a:avLst/>
              <a:gdLst/>
              <a:ahLst/>
              <a:cxnLst/>
              <a:rect l="l" t="t" r="r" b="b"/>
              <a:pathLst>
                <a:path w="2413" h="2184" extrusionOk="0">
                  <a:moveTo>
                    <a:pt x="2413" y="0"/>
                  </a:moveTo>
                  <a:cubicBezTo>
                    <a:pt x="2410" y="2"/>
                    <a:pt x="2406" y="3"/>
                    <a:pt x="2404" y="4"/>
                  </a:cubicBezTo>
                  <a:cubicBezTo>
                    <a:pt x="1905" y="207"/>
                    <a:pt x="1387" y="389"/>
                    <a:pt x="962" y="727"/>
                  </a:cubicBezTo>
                  <a:cubicBezTo>
                    <a:pt x="743" y="901"/>
                    <a:pt x="538" y="1100"/>
                    <a:pt x="365" y="1317"/>
                  </a:cubicBezTo>
                  <a:cubicBezTo>
                    <a:pt x="296" y="1440"/>
                    <a:pt x="227" y="1563"/>
                    <a:pt x="163" y="1689"/>
                  </a:cubicBezTo>
                  <a:cubicBezTo>
                    <a:pt x="146" y="1731"/>
                    <a:pt x="126" y="1771"/>
                    <a:pt x="106" y="1812"/>
                  </a:cubicBezTo>
                  <a:cubicBezTo>
                    <a:pt x="55" y="1917"/>
                    <a:pt x="4" y="2023"/>
                    <a:pt x="0" y="2137"/>
                  </a:cubicBezTo>
                  <a:cubicBezTo>
                    <a:pt x="88" y="2020"/>
                    <a:pt x="217" y="1912"/>
                    <a:pt x="354" y="1812"/>
                  </a:cubicBezTo>
                  <a:cubicBezTo>
                    <a:pt x="523" y="1689"/>
                    <a:pt x="705" y="1580"/>
                    <a:pt x="835" y="1485"/>
                  </a:cubicBezTo>
                  <a:cubicBezTo>
                    <a:pt x="1283" y="1198"/>
                    <a:pt x="1688" y="849"/>
                    <a:pt x="2057" y="465"/>
                  </a:cubicBezTo>
                  <a:cubicBezTo>
                    <a:pt x="2062" y="460"/>
                    <a:pt x="2068" y="458"/>
                    <a:pt x="2074" y="458"/>
                  </a:cubicBezTo>
                  <a:cubicBezTo>
                    <a:pt x="2097" y="458"/>
                    <a:pt x="2114" y="491"/>
                    <a:pt x="2088" y="510"/>
                  </a:cubicBezTo>
                  <a:cubicBezTo>
                    <a:pt x="1958" y="643"/>
                    <a:pt x="1830" y="777"/>
                    <a:pt x="1699" y="908"/>
                  </a:cubicBezTo>
                  <a:cubicBezTo>
                    <a:pt x="1360" y="1260"/>
                    <a:pt x="957" y="1533"/>
                    <a:pt x="561" y="1812"/>
                  </a:cubicBezTo>
                  <a:cubicBezTo>
                    <a:pt x="494" y="1860"/>
                    <a:pt x="428" y="1907"/>
                    <a:pt x="361" y="1955"/>
                  </a:cubicBezTo>
                  <a:cubicBezTo>
                    <a:pt x="313" y="1990"/>
                    <a:pt x="264" y="2026"/>
                    <a:pt x="215" y="2062"/>
                  </a:cubicBezTo>
                  <a:cubicBezTo>
                    <a:pt x="166" y="2101"/>
                    <a:pt x="119" y="2141"/>
                    <a:pt x="72" y="2183"/>
                  </a:cubicBezTo>
                  <a:cubicBezTo>
                    <a:pt x="98" y="2182"/>
                    <a:pt x="124" y="2181"/>
                    <a:pt x="150" y="2181"/>
                  </a:cubicBezTo>
                  <a:cubicBezTo>
                    <a:pt x="598" y="2172"/>
                    <a:pt x="1062" y="2056"/>
                    <a:pt x="1442" y="1812"/>
                  </a:cubicBezTo>
                  <a:cubicBezTo>
                    <a:pt x="1578" y="1726"/>
                    <a:pt x="1702" y="1623"/>
                    <a:pt x="1811" y="1504"/>
                  </a:cubicBezTo>
                  <a:cubicBezTo>
                    <a:pt x="1994" y="1294"/>
                    <a:pt x="2122" y="1043"/>
                    <a:pt x="2211" y="782"/>
                  </a:cubicBezTo>
                  <a:cubicBezTo>
                    <a:pt x="2297" y="528"/>
                    <a:pt x="2385" y="265"/>
                    <a:pt x="2413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9"/>
            <p:cNvSpPr/>
            <p:nvPr/>
          </p:nvSpPr>
          <p:spPr>
            <a:xfrm>
              <a:off x="5366209" y="-1721780"/>
              <a:ext cx="50161" cy="139320"/>
            </a:xfrm>
            <a:custGeom>
              <a:avLst/>
              <a:gdLst/>
              <a:ahLst/>
              <a:cxnLst/>
              <a:rect l="l" t="t" r="r" b="b"/>
              <a:pathLst>
                <a:path w="1029" h="2858" extrusionOk="0">
                  <a:moveTo>
                    <a:pt x="477" y="0"/>
                  </a:moveTo>
                  <a:cubicBezTo>
                    <a:pt x="460" y="16"/>
                    <a:pt x="443" y="32"/>
                    <a:pt x="428" y="50"/>
                  </a:cubicBezTo>
                  <a:cubicBezTo>
                    <a:pt x="427" y="52"/>
                    <a:pt x="424" y="54"/>
                    <a:pt x="422" y="56"/>
                  </a:cubicBezTo>
                  <a:cubicBezTo>
                    <a:pt x="66" y="463"/>
                    <a:pt x="0" y="1393"/>
                    <a:pt x="104" y="1883"/>
                  </a:cubicBezTo>
                  <a:cubicBezTo>
                    <a:pt x="163" y="2150"/>
                    <a:pt x="248" y="2392"/>
                    <a:pt x="341" y="2642"/>
                  </a:cubicBezTo>
                  <a:cubicBezTo>
                    <a:pt x="368" y="2714"/>
                    <a:pt x="396" y="2785"/>
                    <a:pt x="420" y="2857"/>
                  </a:cubicBezTo>
                  <a:cubicBezTo>
                    <a:pt x="430" y="2830"/>
                    <a:pt x="439" y="2804"/>
                    <a:pt x="451" y="2777"/>
                  </a:cubicBezTo>
                  <a:cubicBezTo>
                    <a:pt x="463" y="2748"/>
                    <a:pt x="476" y="2718"/>
                    <a:pt x="489" y="2689"/>
                  </a:cubicBezTo>
                  <a:cubicBezTo>
                    <a:pt x="508" y="2645"/>
                    <a:pt x="531" y="2602"/>
                    <a:pt x="554" y="2559"/>
                  </a:cubicBezTo>
                  <a:cubicBezTo>
                    <a:pt x="625" y="2428"/>
                    <a:pt x="708" y="2304"/>
                    <a:pt x="797" y="2184"/>
                  </a:cubicBezTo>
                  <a:cubicBezTo>
                    <a:pt x="785" y="2127"/>
                    <a:pt x="848" y="2043"/>
                    <a:pt x="857" y="1990"/>
                  </a:cubicBezTo>
                  <a:cubicBezTo>
                    <a:pt x="912" y="1836"/>
                    <a:pt x="970" y="1684"/>
                    <a:pt x="1026" y="1531"/>
                  </a:cubicBezTo>
                  <a:cubicBezTo>
                    <a:pt x="1028" y="1456"/>
                    <a:pt x="1028" y="1381"/>
                    <a:pt x="1024" y="1308"/>
                  </a:cubicBezTo>
                  <a:cubicBezTo>
                    <a:pt x="990" y="823"/>
                    <a:pt x="821" y="350"/>
                    <a:pt x="47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9"/>
            <p:cNvSpPr/>
            <p:nvPr/>
          </p:nvSpPr>
          <p:spPr>
            <a:xfrm>
              <a:off x="5359238" y="-1901122"/>
              <a:ext cx="156479" cy="340599"/>
            </a:xfrm>
            <a:custGeom>
              <a:avLst/>
              <a:gdLst/>
              <a:ahLst/>
              <a:cxnLst/>
              <a:rect l="l" t="t" r="r" b="b"/>
              <a:pathLst>
                <a:path w="3210" h="6987" extrusionOk="0">
                  <a:moveTo>
                    <a:pt x="1394" y="141"/>
                  </a:moveTo>
                  <a:cubicBezTo>
                    <a:pt x="1401" y="141"/>
                    <a:pt x="1410" y="143"/>
                    <a:pt x="1420" y="149"/>
                  </a:cubicBezTo>
                  <a:cubicBezTo>
                    <a:pt x="1503" y="189"/>
                    <a:pt x="1563" y="270"/>
                    <a:pt x="1628" y="334"/>
                  </a:cubicBezTo>
                  <a:cubicBezTo>
                    <a:pt x="1629" y="336"/>
                    <a:pt x="1631" y="337"/>
                    <a:pt x="1632" y="339"/>
                  </a:cubicBezTo>
                  <a:cubicBezTo>
                    <a:pt x="1543" y="422"/>
                    <a:pt x="1474" y="522"/>
                    <a:pt x="1442" y="643"/>
                  </a:cubicBezTo>
                  <a:cubicBezTo>
                    <a:pt x="1377" y="545"/>
                    <a:pt x="1286" y="470"/>
                    <a:pt x="1185" y="413"/>
                  </a:cubicBezTo>
                  <a:cubicBezTo>
                    <a:pt x="1180" y="410"/>
                    <a:pt x="1175" y="406"/>
                    <a:pt x="1168" y="404"/>
                  </a:cubicBezTo>
                  <a:cubicBezTo>
                    <a:pt x="1213" y="326"/>
                    <a:pt x="1270" y="254"/>
                    <a:pt x="1332" y="189"/>
                  </a:cubicBezTo>
                  <a:cubicBezTo>
                    <a:pt x="1352" y="167"/>
                    <a:pt x="1368" y="141"/>
                    <a:pt x="1394" y="141"/>
                  </a:cubicBezTo>
                  <a:close/>
                  <a:moveTo>
                    <a:pt x="939" y="433"/>
                  </a:moveTo>
                  <a:lnTo>
                    <a:pt x="939" y="433"/>
                  </a:lnTo>
                  <a:cubicBezTo>
                    <a:pt x="1130" y="514"/>
                    <a:pt x="1307" y="644"/>
                    <a:pt x="1381" y="845"/>
                  </a:cubicBezTo>
                  <a:cubicBezTo>
                    <a:pt x="1489" y="1187"/>
                    <a:pt x="1454" y="1552"/>
                    <a:pt x="1531" y="1900"/>
                  </a:cubicBezTo>
                  <a:cubicBezTo>
                    <a:pt x="1044" y="1513"/>
                    <a:pt x="936" y="1026"/>
                    <a:pt x="939" y="433"/>
                  </a:cubicBezTo>
                  <a:close/>
                  <a:moveTo>
                    <a:pt x="1938" y="286"/>
                  </a:moveTo>
                  <a:cubicBezTo>
                    <a:pt x="2164" y="864"/>
                    <a:pt x="2039" y="1462"/>
                    <a:pt x="1658" y="1944"/>
                  </a:cubicBezTo>
                  <a:cubicBezTo>
                    <a:pt x="1634" y="1691"/>
                    <a:pt x="1634" y="1434"/>
                    <a:pt x="1608" y="1178"/>
                  </a:cubicBezTo>
                  <a:cubicBezTo>
                    <a:pt x="1596" y="1064"/>
                    <a:pt x="1579" y="949"/>
                    <a:pt x="1544" y="839"/>
                  </a:cubicBezTo>
                  <a:cubicBezTo>
                    <a:pt x="1569" y="609"/>
                    <a:pt x="1700" y="356"/>
                    <a:pt x="1938" y="286"/>
                  </a:cubicBezTo>
                  <a:close/>
                  <a:moveTo>
                    <a:pt x="1130" y="2363"/>
                  </a:moveTo>
                  <a:lnTo>
                    <a:pt x="1130" y="2363"/>
                  </a:lnTo>
                  <a:cubicBezTo>
                    <a:pt x="1356" y="2532"/>
                    <a:pt x="1620" y="2726"/>
                    <a:pt x="1698" y="3008"/>
                  </a:cubicBezTo>
                  <a:cubicBezTo>
                    <a:pt x="1696" y="3294"/>
                    <a:pt x="1661" y="3569"/>
                    <a:pt x="1600" y="3845"/>
                  </a:cubicBezTo>
                  <a:cubicBezTo>
                    <a:pt x="1535" y="3668"/>
                    <a:pt x="1394" y="3516"/>
                    <a:pt x="1300" y="3354"/>
                  </a:cubicBezTo>
                  <a:cubicBezTo>
                    <a:pt x="1137" y="3061"/>
                    <a:pt x="1023" y="2694"/>
                    <a:pt x="1130" y="2363"/>
                  </a:cubicBezTo>
                  <a:close/>
                  <a:moveTo>
                    <a:pt x="2412" y="2724"/>
                  </a:moveTo>
                  <a:lnTo>
                    <a:pt x="2412" y="2724"/>
                  </a:lnTo>
                  <a:cubicBezTo>
                    <a:pt x="2508" y="3178"/>
                    <a:pt x="2317" y="3788"/>
                    <a:pt x="1970" y="4099"/>
                  </a:cubicBezTo>
                  <a:cubicBezTo>
                    <a:pt x="1861" y="4196"/>
                    <a:pt x="1735" y="4262"/>
                    <a:pt x="1614" y="4343"/>
                  </a:cubicBezTo>
                  <a:cubicBezTo>
                    <a:pt x="1675" y="4122"/>
                    <a:pt x="1725" y="3902"/>
                    <a:pt x="1757" y="3681"/>
                  </a:cubicBezTo>
                  <a:cubicBezTo>
                    <a:pt x="1861" y="3334"/>
                    <a:pt x="2001" y="3081"/>
                    <a:pt x="2412" y="2724"/>
                  </a:cubicBezTo>
                  <a:close/>
                  <a:moveTo>
                    <a:pt x="620" y="3679"/>
                  </a:moveTo>
                  <a:cubicBezTo>
                    <a:pt x="963" y="4029"/>
                    <a:pt x="1133" y="4502"/>
                    <a:pt x="1167" y="4986"/>
                  </a:cubicBezTo>
                  <a:cubicBezTo>
                    <a:pt x="1170" y="5060"/>
                    <a:pt x="1171" y="5135"/>
                    <a:pt x="1169" y="5210"/>
                  </a:cubicBezTo>
                  <a:cubicBezTo>
                    <a:pt x="1113" y="5363"/>
                    <a:pt x="1055" y="5516"/>
                    <a:pt x="1000" y="5670"/>
                  </a:cubicBezTo>
                  <a:cubicBezTo>
                    <a:pt x="991" y="5722"/>
                    <a:pt x="928" y="5806"/>
                    <a:pt x="940" y="5863"/>
                  </a:cubicBezTo>
                  <a:cubicBezTo>
                    <a:pt x="823" y="6021"/>
                    <a:pt x="715" y="6190"/>
                    <a:pt x="630" y="6368"/>
                  </a:cubicBezTo>
                  <a:cubicBezTo>
                    <a:pt x="619" y="6397"/>
                    <a:pt x="606" y="6427"/>
                    <a:pt x="594" y="6456"/>
                  </a:cubicBezTo>
                  <a:cubicBezTo>
                    <a:pt x="582" y="6483"/>
                    <a:pt x="573" y="6510"/>
                    <a:pt x="563" y="6536"/>
                  </a:cubicBezTo>
                  <a:cubicBezTo>
                    <a:pt x="539" y="6464"/>
                    <a:pt x="511" y="6393"/>
                    <a:pt x="484" y="6322"/>
                  </a:cubicBezTo>
                  <a:cubicBezTo>
                    <a:pt x="391" y="6071"/>
                    <a:pt x="306" y="5830"/>
                    <a:pt x="247" y="5562"/>
                  </a:cubicBezTo>
                  <a:cubicBezTo>
                    <a:pt x="142" y="5069"/>
                    <a:pt x="210" y="4133"/>
                    <a:pt x="571" y="3729"/>
                  </a:cubicBezTo>
                  <a:cubicBezTo>
                    <a:pt x="586" y="3712"/>
                    <a:pt x="603" y="3695"/>
                    <a:pt x="620" y="3679"/>
                  </a:cubicBezTo>
                  <a:close/>
                  <a:moveTo>
                    <a:pt x="3057" y="4643"/>
                  </a:moveTo>
                  <a:lnTo>
                    <a:pt x="3057" y="4643"/>
                  </a:lnTo>
                  <a:cubicBezTo>
                    <a:pt x="3029" y="4909"/>
                    <a:pt x="2941" y="5172"/>
                    <a:pt x="2855" y="5426"/>
                  </a:cubicBezTo>
                  <a:cubicBezTo>
                    <a:pt x="2766" y="5687"/>
                    <a:pt x="2638" y="5938"/>
                    <a:pt x="2455" y="6148"/>
                  </a:cubicBezTo>
                  <a:cubicBezTo>
                    <a:pt x="2346" y="6267"/>
                    <a:pt x="2221" y="6370"/>
                    <a:pt x="2086" y="6456"/>
                  </a:cubicBezTo>
                  <a:cubicBezTo>
                    <a:pt x="1706" y="6700"/>
                    <a:pt x="1242" y="6816"/>
                    <a:pt x="795" y="6825"/>
                  </a:cubicBezTo>
                  <a:cubicBezTo>
                    <a:pt x="768" y="6825"/>
                    <a:pt x="742" y="6826"/>
                    <a:pt x="716" y="6826"/>
                  </a:cubicBezTo>
                  <a:cubicBezTo>
                    <a:pt x="762" y="6785"/>
                    <a:pt x="810" y="6745"/>
                    <a:pt x="859" y="6706"/>
                  </a:cubicBezTo>
                  <a:cubicBezTo>
                    <a:pt x="973" y="6621"/>
                    <a:pt x="1088" y="6538"/>
                    <a:pt x="1205" y="6456"/>
                  </a:cubicBezTo>
                  <a:cubicBezTo>
                    <a:pt x="1601" y="6177"/>
                    <a:pt x="2004" y="5904"/>
                    <a:pt x="2341" y="5552"/>
                  </a:cubicBezTo>
                  <a:cubicBezTo>
                    <a:pt x="2474" y="5421"/>
                    <a:pt x="2602" y="5286"/>
                    <a:pt x="2732" y="5154"/>
                  </a:cubicBezTo>
                  <a:cubicBezTo>
                    <a:pt x="2758" y="5135"/>
                    <a:pt x="2741" y="5102"/>
                    <a:pt x="2718" y="5102"/>
                  </a:cubicBezTo>
                  <a:cubicBezTo>
                    <a:pt x="2712" y="5102"/>
                    <a:pt x="2706" y="5104"/>
                    <a:pt x="2701" y="5109"/>
                  </a:cubicBezTo>
                  <a:cubicBezTo>
                    <a:pt x="2332" y="5493"/>
                    <a:pt x="1928" y="5842"/>
                    <a:pt x="1478" y="6129"/>
                  </a:cubicBezTo>
                  <a:cubicBezTo>
                    <a:pt x="1349" y="6224"/>
                    <a:pt x="1167" y="6333"/>
                    <a:pt x="998" y="6456"/>
                  </a:cubicBezTo>
                  <a:cubicBezTo>
                    <a:pt x="861" y="6556"/>
                    <a:pt x="731" y="6664"/>
                    <a:pt x="644" y="6781"/>
                  </a:cubicBezTo>
                  <a:cubicBezTo>
                    <a:pt x="648" y="6667"/>
                    <a:pt x="699" y="6561"/>
                    <a:pt x="750" y="6456"/>
                  </a:cubicBezTo>
                  <a:cubicBezTo>
                    <a:pt x="769" y="6415"/>
                    <a:pt x="789" y="6375"/>
                    <a:pt x="807" y="6333"/>
                  </a:cubicBezTo>
                  <a:cubicBezTo>
                    <a:pt x="871" y="6207"/>
                    <a:pt x="939" y="6084"/>
                    <a:pt x="1008" y="5961"/>
                  </a:cubicBezTo>
                  <a:cubicBezTo>
                    <a:pt x="1182" y="5744"/>
                    <a:pt x="1387" y="5545"/>
                    <a:pt x="1605" y="5371"/>
                  </a:cubicBezTo>
                  <a:cubicBezTo>
                    <a:pt x="2033" y="5030"/>
                    <a:pt x="2556" y="4848"/>
                    <a:pt x="3057" y="4643"/>
                  </a:cubicBezTo>
                  <a:close/>
                  <a:moveTo>
                    <a:pt x="1367" y="1"/>
                  </a:moveTo>
                  <a:cubicBezTo>
                    <a:pt x="1309" y="1"/>
                    <a:pt x="1255" y="29"/>
                    <a:pt x="1210" y="103"/>
                  </a:cubicBezTo>
                  <a:cubicBezTo>
                    <a:pt x="1159" y="172"/>
                    <a:pt x="1096" y="258"/>
                    <a:pt x="1074" y="349"/>
                  </a:cubicBezTo>
                  <a:cubicBezTo>
                    <a:pt x="1020" y="318"/>
                    <a:pt x="964" y="292"/>
                    <a:pt x="903" y="292"/>
                  </a:cubicBezTo>
                  <a:cubicBezTo>
                    <a:pt x="897" y="292"/>
                    <a:pt x="890" y="292"/>
                    <a:pt x="884" y="293"/>
                  </a:cubicBezTo>
                  <a:cubicBezTo>
                    <a:pt x="822" y="301"/>
                    <a:pt x="796" y="367"/>
                    <a:pt x="796" y="422"/>
                  </a:cubicBezTo>
                  <a:cubicBezTo>
                    <a:pt x="789" y="540"/>
                    <a:pt x="789" y="658"/>
                    <a:pt x="796" y="776"/>
                  </a:cubicBezTo>
                  <a:cubicBezTo>
                    <a:pt x="823" y="1277"/>
                    <a:pt x="1085" y="1832"/>
                    <a:pt x="1564" y="2039"/>
                  </a:cubicBezTo>
                  <a:cubicBezTo>
                    <a:pt x="1568" y="2054"/>
                    <a:pt x="1576" y="2069"/>
                    <a:pt x="1589" y="2079"/>
                  </a:cubicBezTo>
                  <a:cubicBezTo>
                    <a:pt x="1593" y="2097"/>
                    <a:pt x="1596" y="2116"/>
                    <a:pt x="1600" y="2136"/>
                  </a:cubicBezTo>
                  <a:cubicBezTo>
                    <a:pt x="1650" y="2360"/>
                    <a:pt x="1680" y="2572"/>
                    <a:pt x="1691" y="2778"/>
                  </a:cubicBezTo>
                  <a:cubicBezTo>
                    <a:pt x="1618" y="2618"/>
                    <a:pt x="1485" y="2480"/>
                    <a:pt x="1355" y="2369"/>
                  </a:cubicBezTo>
                  <a:cubicBezTo>
                    <a:pt x="1283" y="2316"/>
                    <a:pt x="1224" y="2227"/>
                    <a:pt x="1131" y="2209"/>
                  </a:cubicBezTo>
                  <a:cubicBezTo>
                    <a:pt x="877" y="2210"/>
                    <a:pt x="955" y="2881"/>
                    <a:pt x="1009" y="3043"/>
                  </a:cubicBezTo>
                  <a:cubicBezTo>
                    <a:pt x="1073" y="3272"/>
                    <a:pt x="1186" y="3483"/>
                    <a:pt x="1332" y="3669"/>
                  </a:cubicBezTo>
                  <a:cubicBezTo>
                    <a:pt x="1411" y="3782"/>
                    <a:pt x="1518" y="3883"/>
                    <a:pt x="1550" y="4022"/>
                  </a:cubicBezTo>
                  <a:cubicBezTo>
                    <a:pt x="1551" y="4026"/>
                    <a:pt x="1553" y="4030"/>
                    <a:pt x="1555" y="4033"/>
                  </a:cubicBezTo>
                  <a:cubicBezTo>
                    <a:pt x="1482" y="4316"/>
                    <a:pt x="1387" y="4602"/>
                    <a:pt x="1277" y="4908"/>
                  </a:cubicBezTo>
                  <a:cubicBezTo>
                    <a:pt x="1254" y="4976"/>
                    <a:pt x="1229" y="5046"/>
                    <a:pt x="1205" y="5114"/>
                  </a:cubicBezTo>
                  <a:cubicBezTo>
                    <a:pt x="1227" y="4623"/>
                    <a:pt x="1163" y="4109"/>
                    <a:pt x="847" y="3720"/>
                  </a:cubicBezTo>
                  <a:cubicBezTo>
                    <a:pt x="787" y="3652"/>
                    <a:pt x="746" y="3542"/>
                    <a:pt x="648" y="3521"/>
                  </a:cubicBezTo>
                  <a:cubicBezTo>
                    <a:pt x="646" y="3521"/>
                    <a:pt x="644" y="3521"/>
                    <a:pt x="642" y="3521"/>
                  </a:cubicBezTo>
                  <a:cubicBezTo>
                    <a:pt x="617" y="3521"/>
                    <a:pt x="594" y="3527"/>
                    <a:pt x="571" y="3535"/>
                  </a:cubicBezTo>
                  <a:cubicBezTo>
                    <a:pt x="378" y="3615"/>
                    <a:pt x="261" y="3995"/>
                    <a:pt x="194" y="4159"/>
                  </a:cubicBezTo>
                  <a:cubicBezTo>
                    <a:pt x="41" y="4638"/>
                    <a:pt x="0" y="5162"/>
                    <a:pt x="106" y="5654"/>
                  </a:cubicBezTo>
                  <a:cubicBezTo>
                    <a:pt x="184" y="6027"/>
                    <a:pt x="358" y="6366"/>
                    <a:pt x="501" y="6716"/>
                  </a:cubicBezTo>
                  <a:cubicBezTo>
                    <a:pt x="505" y="6728"/>
                    <a:pt x="515" y="6737"/>
                    <a:pt x="525" y="6742"/>
                  </a:cubicBezTo>
                  <a:cubicBezTo>
                    <a:pt x="510" y="6821"/>
                    <a:pt x="517" y="6889"/>
                    <a:pt x="558" y="6933"/>
                  </a:cubicBezTo>
                  <a:cubicBezTo>
                    <a:pt x="556" y="6936"/>
                    <a:pt x="555" y="6941"/>
                    <a:pt x="554" y="6944"/>
                  </a:cubicBezTo>
                  <a:cubicBezTo>
                    <a:pt x="559" y="6951"/>
                    <a:pt x="565" y="6953"/>
                    <a:pt x="572" y="6953"/>
                  </a:cubicBezTo>
                  <a:cubicBezTo>
                    <a:pt x="574" y="6953"/>
                    <a:pt x="576" y="6953"/>
                    <a:pt x="579" y="6952"/>
                  </a:cubicBezTo>
                  <a:cubicBezTo>
                    <a:pt x="609" y="6974"/>
                    <a:pt x="655" y="6986"/>
                    <a:pt x="715" y="6986"/>
                  </a:cubicBezTo>
                  <a:cubicBezTo>
                    <a:pt x="733" y="6986"/>
                    <a:pt x="752" y="6986"/>
                    <a:pt x="771" y="6986"/>
                  </a:cubicBezTo>
                  <a:cubicBezTo>
                    <a:pt x="1332" y="6986"/>
                    <a:pt x="1921" y="6819"/>
                    <a:pt x="2353" y="6456"/>
                  </a:cubicBezTo>
                  <a:cubicBezTo>
                    <a:pt x="2439" y="6384"/>
                    <a:pt x="2520" y="6304"/>
                    <a:pt x="2591" y="6216"/>
                  </a:cubicBezTo>
                  <a:cubicBezTo>
                    <a:pt x="2929" y="5793"/>
                    <a:pt x="3043" y="5245"/>
                    <a:pt x="3169" y="4731"/>
                  </a:cubicBezTo>
                  <a:cubicBezTo>
                    <a:pt x="3201" y="4609"/>
                    <a:pt x="3210" y="4478"/>
                    <a:pt x="3104" y="4478"/>
                  </a:cubicBezTo>
                  <a:cubicBezTo>
                    <a:pt x="3079" y="4478"/>
                    <a:pt x="3047" y="4486"/>
                    <a:pt x="3007" y="4503"/>
                  </a:cubicBezTo>
                  <a:cubicBezTo>
                    <a:pt x="2880" y="4551"/>
                    <a:pt x="2754" y="4601"/>
                    <a:pt x="2628" y="4653"/>
                  </a:cubicBezTo>
                  <a:cubicBezTo>
                    <a:pt x="2089" y="4855"/>
                    <a:pt x="1579" y="5151"/>
                    <a:pt x="1184" y="5570"/>
                  </a:cubicBezTo>
                  <a:cubicBezTo>
                    <a:pt x="1248" y="5416"/>
                    <a:pt x="1309" y="5262"/>
                    <a:pt x="1364" y="5106"/>
                  </a:cubicBezTo>
                  <a:cubicBezTo>
                    <a:pt x="1434" y="4912"/>
                    <a:pt x="1500" y="4720"/>
                    <a:pt x="1559" y="4529"/>
                  </a:cubicBezTo>
                  <a:cubicBezTo>
                    <a:pt x="1607" y="4514"/>
                    <a:pt x="1660" y="4459"/>
                    <a:pt x="1703" y="4444"/>
                  </a:cubicBezTo>
                  <a:cubicBezTo>
                    <a:pt x="1958" y="4321"/>
                    <a:pt x="2197" y="4149"/>
                    <a:pt x="2333" y="3895"/>
                  </a:cubicBezTo>
                  <a:cubicBezTo>
                    <a:pt x="2507" y="3585"/>
                    <a:pt x="2589" y="3222"/>
                    <a:pt x="2570" y="2867"/>
                  </a:cubicBezTo>
                  <a:cubicBezTo>
                    <a:pt x="2556" y="2768"/>
                    <a:pt x="2560" y="2631"/>
                    <a:pt x="2476" y="2562"/>
                  </a:cubicBezTo>
                  <a:cubicBezTo>
                    <a:pt x="2461" y="2555"/>
                    <a:pt x="2446" y="2552"/>
                    <a:pt x="2433" y="2552"/>
                  </a:cubicBezTo>
                  <a:cubicBezTo>
                    <a:pt x="2356" y="2552"/>
                    <a:pt x="2298" y="2645"/>
                    <a:pt x="2241" y="2690"/>
                  </a:cubicBezTo>
                  <a:cubicBezTo>
                    <a:pt x="2169" y="2758"/>
                    <a:pt x="2097" y="2825"/>
                    <a:pt x="2033" y="2901"/>
                  </a:cubicBezTo>
                  <a:cubicBezTo>
                    <a:pt x="1934" y="3005"/>
                    <a:pt x="1859" y="3118"/>
                    <a:pt x="1802" y="3238"/>
                  </a:cubicBezTo>
                  <a:cubicBezTo>
                    <a:pt x="1816" y="2862"/>
                    <a:pt x="1775" y="2481"/>
                    <a:pt x="1654" y="2085"/>
                  </a:cubicBezTo>
                  <a:cubicBezTo>
                    <a:pt x="1745" y="2056"/>
                    <a:pt x="1835" y="1898"/>
                    <a:pt x="1885" y="1838"/>
                  </a:cubicBezTo>
                  <a:cubicBezTo>
                    <a:pt x="2079" y="1543"/>
                    <a:pt x="2210" y="1196"/>
                    <a:pt x="2209" y="840"/>
                  </a:cubicBezTo>
                  <a:cubicBezTo>
                    <a:pt x="2210" y="664"/>
                    <a:pt x="2173" y="491"/>
                    <a:pt x="2119" y="323"/>
                  </a:cubicBezTo>
                  <a:cubicBezTo>
                    <a:pt x="2095" y="250"/>
                    <a:pt x="2080" y="136"/>
                    <a:pt x="1981" y="136"/>
                  </a:cubicBezTo>
                  <a:cubicBezTo>
                    <a:pt x="1908" y="140"/>
                    <a:pt x="1844" y="184"/>
                    <a:pt x="1785" y="224"/>
                  </a:cubicBezTo>
                  <a:cubicBezTo>
                    <a:pt x="1770" y="232"/>
                    <a:pt x="1756" y="242"/>
                    <a:pt x="1743" y="251"/>
                  </a:cubicBezTo>
                  <a:cubicBezTo>
                    <a:pt x="1648" y="149"/>
                    <a:pt x="1498" y="1"/>
                    <a:pt x="136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9"/>
            <p:cNvSpPr/>
            <p:nvPr/>
          </p:nvSpPr>
          <p:spPr>
            <a:xfrm>
              <a:off x="5366209" y="-1719099"/>
              <a:ext cx="27006" cy="136639"/>
            </a:xfrm>
            <a:custGeom>
              <a:avLst/>
              <a:gdLst/>
              <a:ahLst/>
              <a:cxnLst/>
              <a:rect l="l" t="t" r="r" b="b"/>
              <a:pathLst>
                <a:path w="554" h="2803" extrusionOk="0">
                  <a:moveTo>
                    <a:pt x="422" y="1"/>
                  </a:moveTo>
                  <a:lnTo>
                    <a:pt x="422" y="1"/>
                  </a:lnTo>
                  <a:cubicBezTo>
                    <a:pt x="66" y="408"/>
                    <a:pt x="0" y="1338"/>
                    <a:pt x="104" y="1828"/>
                  </a:cubicBezTo>
                  <a:cubicBezTo>
                    <a:pt x="163" y="2095"/>
                    <a:pt x="248" y="2337"/>
                    <a:pt x="341" y="2587"/>
                  </a:cubicBezTo>
                  <a:cubicBezTo>
                    <a:pt x="368" y="2659"/>
                    <a:pt x="396" y="2730"/>
                    <a:pt x="420" y="2802"/>
                  </a:cubicBezTo>
                  <a:cubicBezTo>
                    <a:pt x="430" y="2775"/>
                    <a:pt x="439" y="2749"/>
                    <a:pt x="451" y="2722"/>
                  </a:cubicBezTo>
                  <a:cubicBezTo>
                    <a:pt x="463" y="2693"/>
                    <a:pt x="476" y="2663"/>
                    <a:pt x="489" y="2634"/>
                  </a:cubicBezTo>
                  <a:cubicBezTo>
                    <a:pt x="508" y="2590"/>
                    <a:pt x="531" y="2547"/>
                    <a:pt x="554" y="2504"/>
                  </a:cubicBezTo>
                  <a:cubicBezTo>
                    <a:pt x="451" y="2253"/>
                    <a:pt x="365" y="1994"/>
                    <a:pt x="297" y="1733"/>
                  </a:cubicBezTo>
                  <a:cubicBezTo>
                    <a:pt x="261" y="1594"/>
                    <a:pt x="230" y="1455"/>
                    <a:pt x="222" y="1313"/>
                  </a:cubicBezTo>
                  <a:cubicBezTo>
                    <a:pt x="217" y="1197"/>
                    <a:pt x="226" y="1081"/>
                    <a:pt x="238" y="965"/>
                  </a:cubicBezTo>
                  <a:cubicBezTo>
                    <a:pt x="272" y="640"/>
                    <a:pt x="328" y="315"/>
                    <a:pt x="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9"/>
            <p:cNvSpPr/>
            <p:nvPr/>
          </p:nvSpPr>
          <p:spPr>
            <a:xfrm>
              <a:off x="5393897" y="-1596889"/>
              <a:ext cx="1024" cy="926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8" y="1"/>
                  </a:moveTo>
                  <a:cubicBezTo>
                    <a:pt x="7" y="1"/>
                    <a:pt x="5" y="2"/>
                    <a:pt x="5" y="4"/>
                  </a:cubicBezTo>
                  <a:cubicBezTo>
                    <a:pt x="4" y="8"/>
                    <a:pt x="2" y="13"/>
                    <a:pt x="0" y="17"/>
                  </a:cubicBezTo>
                  <a:cubicBezTo>
                    <a:pt x="4" y="19"/>
                    <a:pt x="8" y="19"/>
                    <a:pt x="11" y="19"/>
                  </a:cubicBezTo>
                  <a:cubicBezTo>
                    <a:pt x="20" y="16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9"/>
            <p:cNvSpPr/>
            <p:nvPr/>
          </p:nvSpPr>
          <p:spPr>
            <a:xfrm>
              <a:off x="5394092" y="-1674739"/>
              <a:ext cx="114167" cy="106465"/>
            </a:xfrm>
            <a:custGeom>
              <a:avLst/>
              <a:gdLst/>
              <a:ahLst/>
              <a:cxnLst/>
              <a:rect l="l" t="t" r="r" b="b"/>
              <a:pathLst>
                <a:path w="2342" h="2184" extrusionOk="0">
                  <a:moveTo>
                    <a:pt x="2342" y="0"/>
                  </a:moveTo>
                  <a:cubicBezTo>
                    <a:pt x="2339" y="2"/>
                    <a:pt x="2335" y="3"/>
                    <a:pt x="2332" y="4"/>
                  </a:cubicBezTo>
                  <a:cubicBezTo>
                    <a:pt x="2268" y="232"/>
                    <a:pt x="2187" y="454"/>
                    <a:pt x="2081" y="666"/>
                  </a:cubicBezTo>
                  <a:cubicBezTo>
                    <a:pt x="1909" y="1012"/>
                    <a:pt x="1664" y="1329"/>
                    <a:pt x="1346" y="1550"/>
                  </a:cubicBezTo>
                  <a:cubicBezTo>
                    <a:pt x="1057" y="1748"/>
                    <a:pt x="718" y="1862"/>
                    <a:pt x="376" y="1936"/>
                  </a:cubicBezTo>
                  <a:cubicBezTo>
                    <a:pt x="347" y="1943"/>
                    <a:pt x="319" y="1948"/>
                    <a:pt x="290" y="1955"/>
                  </a:cubicBezTo>
                  <a:cubicBezTo>
                    <a:pt x="242" y="1990"/>
                    <a:pt x="193" y="2026"/>
                    <a:pt x="144" y="2062"/>
                  </a:cubicBezTo>
                  <a:cubicBezTo>
                    <a:pt x="95" y="2101"/>
                    <a:pt x="48" y="2141"/>
                    <a:pt x="1" y="2183"/>
                  </a:cubicBezTo>
                  <a:cubicBezTo>
                    <a:pt x="27" y="2182"/>
                    <a:pt x="53" y="2181"/>
                    <a:pt x="79" y="2181"/>
                  </a:cubicBezTo>
                  <a:cubicBezTo>
                    <a:pt x="527" y="2172"/>
                    <a:pt x="991" y="2056"/>
                    <a:pt x="1371" y="1812"/>
                  </a:cubicBezTo>
                  <a:cubicBezTo>
                    <a:pt x="1507" y="1726"/>
                    <a:pt x="1631" y="1623"/>
                    <a:pt x="1740" y="1504"/>
                  </a:cubicBezTo>
                  <a:cubicBezTo>
                    <a:pt x="1923" y="1294"/>
                    <a:pt x="2051" y="1043"/>
                    <a:pt x="2140" y="782"/>
                  </a:cubicBezTo>
                  <a:cubicBezTo>
                    <a:pt x="2226" y="528"/>
                    <a:pt x="2314" y="265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9"/>
            <p:cNvSpPr/>
            <p:nvPr/>
          </p:nvSpPr>
          <p:spPr>
            <a:xfrm>
              <a:off x="5409594" y="-1783787"/>
              <a:ext cx="30126" cy="70148"/>
            </a:xfrm>
            <a:custGeom>
              <a:avLst/>
              <a:gdLst/>
              <a:ahLst/>
              <a:cxnLst/>
              <a:rect l="l" t="t" r="r" b="b"/>
              <a:pathLst>
                <a:path w="618" h="1439" extrusionOk="0">
                  <a:moveTo>
                    <a:pt x="85" y="0"/>
                  </a:moveTo>
                  <a:cubicBezTo>
                    <a:pt x="1" y="320"/>
                    <a:pt x="111" y="666"/>
                    <a:pt x="267" y="947"/>
                  </a:cubicBezTo>
                  <a:cubicBezTo>
                    <a:pt x="361" y="1109"/>
                    <a:pt x="502" y="1261"/>
                    <a:pt x="567" y="1438"/>
                  </a:cubicBezTo>
                  <a:cubicBezTo>
                    <a:pt x="586" y="1350"/>
                    <a:pt x="603" y="1261"/>
                    <a:pt x="617" y="1171"/>
                  </a:cubicBezTo>
                  <a:cubicBezTo>
                    <a:pt x="617" y="1135"/>
                    <a:pt x="614" y="1098"/>
                    <a:pt x="604" y="1063"/>
                  </a:cubicBezTo>
                  <a:cubicBezTo>
                    <a:pt x="576" y="977"/>
                    <a:pt x="501" y="917"/>
                    <a:pt x="437" y="854"/>
                  </a:cubicBezTo>
                  <a:cubicBezTo>
                    <a:pt x="210" y="634"/>
                    <a:pt x="81" y="316"/>
                    <a:pt x="8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9"/>
            <p:cNvSpPr/>
            <p:nvPr/>
          </p:nvSpPr>
          <p:spPr>
            <a:xfrm>
              <a:off x="5437868" y="-1762094"/>
              <a:ext cx="41923" cy="72731"/>
            </a:xfrm>
            <a:custGeom>
              <a:avLst/>
              <a:gdLst/>
              <a:ahLst/>
              <a:cxnLst/>
              <a:rect l="l" t="t" r="r" b="b"/>
              <a:pathLst>
                <a:path w="860" h="1492" extrusionOk="0">
                  <a:moveTo>
                    <a:pt x="818" y="1"/>
                  </a:moveTo>
                  <a:cubicBezTo>
                    <a:pt x="810" y="78"/>
                    <a:pt x="797" y="156"/>
                    <a:pt x="777" y="232"/>
                  </a:cubicBezTo>
                  <a:cubicBezTo>
                    <a:pt x="714" y="482"/>
                    <a:pt x="585" y="719"/>
                    <a:pt x="393" y="893"/>
                  </a:cubicBezTo>
                  <a:cubicBezTo>
                    <a:pt x="292" y="985"/>
                    <a:pt x="170" y="1064"/>
                    <a:pt x="83" y="1164"/>
                  </a:cubicBezTo>
                  <a:cubicBezTo>
                    <a:pt x="58" y="1274"/>
                    <a:pt x="31" y="1383"/>
                    <a:pt x="1" y="1491"/>
                  </a:cubicBezTo>
                  <a:cubicBezTo>
                    <a:pt x="122" y="1409"/>
                    <a:pt x="250" y="1344"/>
                    <a:pt x="357" y="1247"/>
                  </a:cubicBezTo>
                  <a:cubicBezTo>
                    <a:pt x="673" y="965"/>
                    <a:pt x="860" y="437"/>
                    <a:pt x="81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9"/>
            <p:cNvSpPr/>
            <p:nvPr/>
          </p:nvSpPr>
          <p:spPr>
            <a:xfrm>
              <a:off x="6318491" y="-1804310"/>
              <a:ext cx="70830" cy="116994"/>
            </a:xfrm>
            <a:custGeom>
              <a:avLst/>
              <a:gdLst/>
              <a:ahLst/>
              <a:cxnLst/>
              <a:rect l="l" t="t" r="r" b="b"/>
              <a:pathLst>
                <a:path w="1453" h="2400" extrusionOk="0">
                  <a:moveTo>
                    <a:pt x="9" y="0"/>
                  </a:moveTo>
                  <a:cubicBezTo>
                    <a:pt x="1" y="125"/>
                    <a:pt x="0" y="252"/>
                    <a:pt x="9" y="379"/>
                  </a:cubicBezTo>
                  <a:cubicBezTo>
                    <a:pt x="40" y="859"/>
                    <a:pt x="192" y="1337"/>
                    <a:pt x="517" y="1696"/>
                  </a:cubicBezTo>
                  <a:cubicBezTo>
                    <a:pt x="626" y="1818"/>
                    <a:pt x="746" y="1932"/>
                    <a:pt x="880" y="2023"/>
                  </a:cubicBezTo>
                  <a:cubicBezTo>
                    <a:pt x="948" y="2076"/>
                    <a:pt x="1261" y="2249"/>
                    <a:pt x="1453" y="2399"/>
                  </a:cubicBezTo>
                  <a:cubicBezTo>
                    <a:pt x="1375" y="2218"/>
                    <a:pt x="1296" y="2038"/>
                    <a:pt x="1225" y="1855"/>
                  </a:cubicBezTo>
                  <a:cubicBezTo>
                    <a:pt x="1221" y="1842"/>
                    <a:pt x="1215" y="1829"/>
                    <a:pt x="1210" y="1817"/>
                  </a:cubicBezTo>
                  <a:cubicBezTo>
                    <a:pt x="995" y="1591"/>
                    <a:pt x="747" y="1396"/>
                    <a:pt x="558" y="1145"/>
                  </a:cubicBezTo>
                  <a:cubicBezTo>
                    <a:pt x="436" y="990"/>
                    <a:pt x="340" y="815"/>
                    <a:pt x="247" y="642"/>
                  </a:cubicBezTo>
                  <a:cubicBezTo>
                    <a:pt x="238" y="624"/>
                    <a:pt x="229" y="605"/>
                    <a:pt x="218" y="587"/>
                  </a:cubicBezTo>
                  <a:cubicBezTo>
                    <a:pt x="211" y="581"/>
                    <a:pt x="212" y="570"/>
                    <a:pt x="220" y="565"/>
                  </a:cubicBezTo>
                  <a:cubicBezTo>
                    <a:pt x="222" y="563"/>
                    <a:pt x="225" y="562"/>
                    <a:pt x="228" y="562"/>
                  </a:cubicBezTo>
                  <a:cubicBezTo>
                    <a:pt x="233" y="562"/>
                    <a:pt x="238" y="565"/>
                    <a:pt x="241" y="569"/>
                  </a:cubicBezTo>
                  <a:cubicBezTo>
                    <a:pt x="258" y="597"/>
                    <a:pt x="274" y="626"/>
                    <a:pt x="292" y="652"/>
                  </a:cubicBezTo>
                  <a:cubicBezTo>
                    <a:pt x="502" y="956"/>
                    <a:pt x="770" y="1195"/>
                    <a:pt x="1032" y="1450"/>
                  </a:cubicBezTo>
                  <a:cubicBezTo>
                    <a:pt x="1060" y="1478"/>
                    <a:pt x="1087" y="1506"/>
                    <a:pt x="1114" y="1537"/>
                  </a:cubicBezTo>
                  <a:cubicBezTo>
                    <a:pt x="1052" y="1334"/>
                    <a:pt x="1007" y="1127"/>
                    <a:pt x="977" y="917"/>
                  </a:cubicBezTo>
                  <a:cubicBezTo>
                    <a:pt x="806" y="482"/>
                    <a:pt x="433" y="219"/>
                    <a:pt x="9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9"/>
            <p:cNvSpPr/>
            <p:nvPr/>
          </p:nvSpPr>
          <p:spPr>
            <a:xfrm>
              <a:off x="6339404" y="-1876359"/>
              <a:ext cx="33100" cy="40509"/>
            </a:xfrm>
            <a:custGeom>
              <a:avLst/>
              <a:gdLst/>
              <a:ahLst/>
              <a:cxnLst/>
              <a:rect l="l" t="t" r="r" b="b"/>
              <a:pathLst>
                <a:path w="679" h="831" extrusionOk="0">
                  <a:moveTo>
                    <a:pt x="491" y="0"/>
                  </a:moveTo>
                  <a:cubicBezTo>
                    <a:pt x="386" y="28"/>
                    <a:pt x="425" y="227"/>
                    <a:pt x="308" y="227"/>
                  </a:cubicBezTo>
                  <a:cubicBezTo>
                    <a:pt x="303" y="227"/>
                    <a:pt x="298" y="227"/>
                    <a:pt x="293" y="226"/>
                  </a:cubicBezTo>
                  <a:cubicBezTo>
                    <a:pt x="177" y="189"/>
                    <a:pt x="129" y="19"/>
                    <a:pt x="1" y="12"/>
                  </a:cubicBezTo>
                  <a:lnTo>
                    <a:pt x="1" y="12"/>
                  </a:lnTo>
                  <a:cubicBezTo>
                    <a:pt x="20" y="299"/>
                    <a:pt x="253" y="540"/>
                    <a:pt x="444" y="739"/>
                  </a:cubicBezTo>
                  <a:cubicBezTo>
                    <a:pt x="471" y="766"/>
                    <a:pt x="499" y="793"/>
                    <a:pt x="526" y="822"/>
                  </a:cubicBezTo>
                  <a:cubicBezTo>
                    <a:pt x="528" y="825"/>
                    <a:pt x="531" y="828"/>
                    <a:pt x="533" y="830"/>
                  </a:cubicBezTo>
                  <a:cubicBezTo>
                    <a:pt x="568" y="705"/>
                    <a:pt x="678" y="15"/>
                    <a:pt x="491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9"/>
            <p:cNvSpPr/>
            <p:nvPr/>
          </p:nvSpPr>
          <p:spPr>
            <a:xfrm>
              <a:off x="6345936" y="-1890690"/>
              <a:ext cx="54548" cy="16867"/>
            </a:xfrm>
            <a:custGeom>
              <a:avLst/>
              <a:gdLst/>
              <a:ahLst/>
              <a:cxnLst/>
              <a:rect l="l" t="t" r="r" b="b"/>
              <a:pathLst>
                <a:path w="1119" h="346" extrusionOk="0">
                  <a:moveTo>
                    <a:pt x="271" y="0"/>
                  </a:moveTo>
                  <a:cubicBezTo>
                    <a:pt x="158" y="0"/>
                    <a:pt x="39" y="79"/>
                    <a:pt x="0" y="186"/>
                  </a:cubicBezTo>
                  <a:cubicBezTo>
                    <a:pt x="72" y="224"/>
                    <a:pt x="126" y="288"/>
                    <a:pt x="180" y="346"/>
                  </a:cubicBezTo>
                  <a:cubicBezTo>
                    <a:pt x="224" y="264"/>
                    <a:pt x="302" y="192"/>
                    <a:pt x="385" y="192"/>
                  </a:cubicBezTo>
                  <a:cubicBezTo>
                    <a:pt x="423" y="192"/>
                    <a:pt x="462" y="207"/>
                    <a:pt x="499" y="243"/>
                  </a:cubicBezTo>
                  <a:cubicBezTo>
                    <a:pt x="504" y="250"/>
                    <a:pt x="511" y="259"/>
                    <a:pt x="516" y="267"/>
                  </a:cubicBezTo>
                  <a:cubicBezTo>
                    <a:pt x="558" y="244"/>
                    <a:pt x="606" y="234"/>
                    <a:pt x="655" y="234"/>
                  </a:cubicBezTo>
                  <a:cubicBezTo>
                    <a:pt x="737" y="234"/>
                    <a:pt x="822" y="263"/>
                    <a:pt x="882" y="312"/>
                  </a:cubicBezTo>
                  <a:cubicBezTo>
                    <a:pt x="887" y="308"/>
                    <a:pt x="891" y="305"/>
                    <a:pt x="895" y="302"/>
                  </a:cubicBezTo>
                  <a:cubicBezTo>
                    <a:pt x="972" y="245"/>
                    <a:pt x="1050" y="218"/>
                    <a:pt x="1115" y="218"/>
                  </a:cubicBezTo>
                  <a:cubicBezTo>
                    <a:pt x="1116" y="218"/>
                    <a:pt x="1118" y="218"/>
                    <a:pt x="1119" y="218"/>
                  </a:cubicBezTo>
                  <a:cubicBezTo>
                    <a:pt x="1089" y="89"/>
                    <a:pt x="1001" y="19"/>
                    <a:pt x="901" y="19"/>
                  </a:cubicBezTo>
                  <a:cubicBezTo>
                    <a:pt x="822" y="19"/>
                    <a:pt x="735" y="63"/>
                    <a:pt x="663" y="154"/>
                  </a:cubicBezTo>
                  <a:cubicBezTo>
                    <a:pt x="645" y="174"/>
                    <a:pt x="619" y="186"/>
                    <a:pt x="593" y="186"/>
                  </a:cubicBezTo>
                  <a:cubicBezTo>
                    <a:pt x="583" y="186"/>
                    <a:pt x="572" y="184"/>
                    <a:pt x="562" y="180"/>
                  </a:cubicBezTo>
                  <a:cubicBezTo>
                    <a:pt x="462" y="128"/>
                    <a:pt x="395" y="13"/>
                    <a:pt x="277" y="0"/>
                  </a:cubicBezTo>
                  <a:cubicBezTo>
                    <a:pt x="275" y="0"/>
                    <a:pt x="273" y="0"/>
                    <a:pt x="271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9"/>
            <p:cNvSpPr/>
            <p:nvPr/>
          </p:nvSpPr>
          <p:spPr>
            <a:xfrm>
              <a:off x="6373137" y="-1873824"/>
              <a:ext cx="10968" cy="13552"/>
            </a:xfrm>
            <a:custGeom>
              <a:avLst/>
              <a:gdLst/>
              <a:ahLst/>
              <a:cxnLst/>
              <a:rect l="l" t="t" r="r" b="b"/>
              <a:pathLst>
                <a:path w="225" h="278" extrusionOk="0">
                  <a:moveTo>
                    <a:pt x="13" y="1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38" y="86"/>
                    <a:pt x="52" y="180"/>
                    <a:pt x="56" y="277"/>
                  </a:cubicBezTo>
                  <a:cubicBezTo>
                    <a:pt x="103" y="195"/>
                    <a:pt x="160" y="120"/>
                    <a:pt x="225" y="54"/>
                  </a:cubicBezTo>
                  <a:cubicBezTo>
                    <a:pt x="157" y="27"/>
                    <a:pt x="85" y="1"/>
                    <a:pt x="1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9"/>
            <p:cNvSpPr/>
            <p:nvPr/>
          </p:nvSpPr>
          <p:spPr>
            <a:xfrm>
              <a:off x="6373040" y="-1873287"/>
              <a:ext cx="47870" cy="38121"/>
            </a:xfrm>
            <a:custGeom>
              <a:avLst/>
              <a:gdLst/>
              <a:ahLst/>
              <a:cxnLst/>
              <a:rect l="l" t="t" r="r" b="b"/>
              <a:pathLst>
                <a:path w="982" h="782" extrusionOk="0">
                  <a:moveTo>
                    <a:pt x="556" y="0"/>
                  </a:moveTo>
                  <a:cubicBezTo>
                    <a:pt x="432" y="0"/>
                    <a:pt x="328" y="120"/>
                    <a:pt x="248" y="203"/>
                  </a:cubicBezTo>
                  <a:cubicBezTo>
                    <a:pt x="164" y="301"/>
                    <a:pt x="99" y="414"/>
                    <a:pt x="47" y="532"/>
                  </a:cubicBezTo>
                  <a:cubicBezTo>
                    <a:pt x="47" y="535"/>
                    <a:pt x="47" y="537"/>
                    <a:pt x="47" y="540"/>
                  </a:cubicBezTo>
                  <a:cubicBezTo>
                    <a:pt x="37" y="621"/>
                    <a:pt x="19" y="702"/>
                    <a:pt x="1" y="782"/>
                  </a:cubicBezTo>
                  <a:cubicBezTo>
                    <a:pt x="231" y="747"/>
                    <a:pt x="460" y="688"/>
                    <a:pt x="667" y="576"/>
                  </a:cubicBezTo>
                  <a:cubicBezTo>
                    <a:pt x="751" y="525"/>
                    <a:pt x="982" y="355"/>
                    <a:pt x="810" y="278"/>
                  </a:cubicBezTo>
                  <a:cubicBezTo>
                    <a:pt x="794" y="271"/>
                    <a:pt x="776" y="269"/>
                    <a:pt x="756" y="269"/>
                  </a:cubicBezTo>
                  <a:cubicBezTo>
                    <a:pt x="720" y="269"/>
                    <a:pt x="679" y="276"/>
                    <a:pt x="644" y="276"/>
                  </a:cubicBezTo>
                  <a:cubicBezTo>
                    <a:pt x="593" y="276"/>
                    <a:pt x="554" y="260"/>
                    <a:pt x="561" y="179"/>
                  </a:cubicBezTo>
                  <a:cubicBezTo>
                    <a:pt x="562" y="122"/>
                    <a:pt x="602" y="53"/>
                    <a:pt x="575" y="1"/>
                  </a:cubicBezTo>
                  <a:cubicBezTo>
                    <a:pt x="569" y="1"/>
                    <a:pt x="562" y="0"/>
                    <a:pt x="556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9"/>
            <p:cNvSpPr/>
            <p:nvPr/>
          </p:nvSpPr>
          <p:spPr>
            <a:xfrm>
              <a:off x="6409552" y="-1735576"/>
              <a:ext cx="39827" cy="154822"/>
            </a:xfrm>
            <a:custGeom>
              <a:avLst/>
              <a:gdLst/>
              <a:ahLst/>
              <a:cxnLst/>
              <a:rect l="l" t="t" r="r" b="b"/>
              <a:pathLst>
                <a:path w="817" h="3176" extrusionOk="0">
                  <a:moveTo>
                    <a:pt x="787" y="1"/>
                  </a:moveTo>
                  <a:lnTo>
                    <a:pt x="787" y="1"/>
                  </a:lnTo>
                  <a:cubicBezTo>
                    <a:pt x="753" y="46"/>
                    <a:pt x="716" y="91"/>
                    <a:pt x="680" y="136"/>
                  </a:cubicBezTo>
                  <a:cubicBezTo>
                    <a:pt x="639" y="188"/>
                    <a:pt x="599" y="240"/>
                    <a:pt x="559" y="293"/>
                  </a:cubicBezTo>
                  <a:cubicBezTo>
                    <a:pt x="494" y="379"/>
                    <a:pt x="432" y="467"/>
                    <a:pt x="378" y="561"/>
                  </a:cubicBezTo>
                  <a:cubicBezTo>
                    <a:pt x="265" y="756"/>
                    <a:pt x="185" y="969"/>
                    <a:pt x="129" y="1187"/>
                  </a:cubicBezTo>
                  <a:cubicBezTo>
                    <a:pt x="58" y="1481"/>
                    <a:pt x="1" y="1798"/>
                    <a:pt x="76" y="2096"/>
                  </a:cubicBezTo>
                  <a:cubicBezTo>
                    <a:pt x="114" y="2162"/>
                    <a:pt x="149" y="2230"/>
                    <a:pt x="181" y="2298"/>
                  </a:cubicBezTo>
                  <a:cubicBezTo>
                    <a:pt x="204" y="2344"/>
                    <a:pt x="225" y="2390"/>
                    <a:pt x="245" y="2437"/>
                  </a:cubicBezTo>
                  <a:cubicBezTo>
                    <a:pt x="328" y="2637"/>
                    <a:pt x="383" y="2847"/>
                    <a:pt x="417" y="3061"/>
                  </a:cubicBezTo>
                  <a:cubicBezTo>
                    <a:pt x="422" y="3099"/>
                    <a:pt x="427" y="3138"/>
                    <a:pt x="432" y="3176"/>
                  </a:cubicBezTo>
                  <a:cubicBezTo>
                    <a:pt x="447" y="3145"/>
                    <a:pt x="461" y="3113"/>
                    <a:pt x="475" y="3081"/>
                  </a:cubicBezTo>
                  <a:cubicBezTo>
                    <a:pt x="478" y="3074"/>
                    <a:pt x="481" y="3068"/>
                    <a:pt x="484" y="3061"/>
                  </a:cubicBezTo>
                  <a:cubicBezTo>
                    <a:pt x="511" y="2996"/>
                    <a:pt x="536" y="2933"/>
                    <a:pt x="559" y="2871"/>
                  </a:cubicBezTo>
                  <a:cubicBezTo>
                    <a:pt x="598" y="2767"/>
                    <a:pt x="632" y="2664"/>
                    <a:pt x="663" y="2555"/>
                  </a:cubicBezTo>
                  <a:cubicBezTo>
                    <a:pt x="774" y="2151"/>
                    <a:pt x="816" y="1728"/>
                    <a:pt x="817" y="1309"/>
                  </a:cubicBezTo>
                  <a:cubicBezTo>
                    <a:pt x="817" y="872"/>
                    <a:pt x="756" y="438"/>
                    <a:pt x="787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9"/>
            <p:cNvSpPr/>
            <p:nvPr/>
          </p:nvSpPr>
          <p:spPr>
            <a:xfrm>
              <a:off x="6305232" y="-1694872"/>
              <a:ext cx="122210" cy="122307"/>
            </a:xfrm>
            <a:custGeom>
              <a:avLst/>
              <a:gdLst/>
              <a:ahLst/>
              <a:cxnLst/>
              <a:rect l="l" t="t" r="r" b="b"/>
              <a:pathLst>
                <a:path w="2507" h="2509" extrusionOk="0">
                  <a:moveTo>
                    <a:pt x="0" y="1"/>
                  </a:moveTo>
                  <a:cubicBezTo>
                    <a:pt x="7" y="52"/>
                    <a:pt x="18" y="103"/>
                    <a:pt x="31" y="152"/>
                  </a:cubicBezTo>
                  <a:cubicBezTo>
                    <a:pt x="78" y="335"/>
                    <a:pt x="159" y="508"/>
                    <a:pt x="226" y="683"/>
                  </a:cubicBezTo>
                  <a:cubicBezTo>
                    <a:pt x="338" y="958"/>
                    <a:pt x="474" y="1221"/>
                    <a:pt x="642" y="1464"/>
                  </a:cubicBezTo>
                  <a:cubicBezTo>
                    <a:pt x="870" y="1815"/>
                    <a:pt x="1132" y="2061"/>
                    <a:pt x="1462" y="2225"/>
                  </a:cubicBezTo>
                  <a:cubicBezTo>
                    <a:pt x="1632" y="2310"/>
                    <a:pt x="1820" y="2373"/>
                    <a:pt x="2030" y="2416"/>
                  </a:cubicBezTo>
                  <a:cubicBezTo>
                    <a:pt x="2139" y="2444"/>
                    <a:pt x="2249" y="2467"/>
                    <a:pt x="2358" y="2494"/>
                  </a:cubicBezTo>
                  <a:cubicBezTo>
                    <a:pt x="2378" y="2498"/>
                    <a:pt x="2398" y="2504"/>
                    <a:pt x="2418" y="2509"/>
                  </a:cubicBezTo>
                  <a:cubicBezTo>
                    <a:pt x="2415" y="2504"/>
                    <a:pt x="2411" y="2498"/>
                    <a:pt x="2407" y="2493"/>
                  </a:cubicBezTo>
                  <a:cubicBezTo>
                    <a:pt x="2374" y="2443"/>
                    <a:pt x="2339" y="2392"/>
                    <a:pt x="2306" y="2343"/>
                  </a:cubicBezTo>
                  <a:lnTo>
                    <a:pt x="2302" y="2338"/>
                  </a:lnTo>
                  <a:cubicBezTo>
                    <a:pt x="2277" y="2300"/>
                    <a:pt x="2251" y="2263"/>
                    <a:pt x="2225" y="2226"/>
                  </a:cubicBezTo>
                  <a:cubicBezTo>
                    <a:pt x="2087" y="2032"/>
                    <a:pt x="1941" y="1843"/>
                    <a:pt x="1785" y="1667"/>
                  </a:cubicBezTo>
                  <a:cubicBezTo>
                    <a:pt x="1390" y="1234"/>
                    <a:pt x="917" y="906"/>
                    <a:pt x="461" y="546"/>
                  </a:cubicBezTo>
                  <a:cubicBezTo>
                    <a:pt x="426" y="519"/>
                    <a:pt x="452" y="468"/>
                    <a:pt x="488" y="468"/>
                  </a:cubicBezTo>
                  <a:cubicBezTo>
                    <a:pt x="496" y="468"/>
                    <a:pt x="505" y="471"/>
                    <a:pt x="514" y="478"/>
                  </a:cubicBezTo>
                  <a:cubicBezTo>
                    <a:pt x="1395" y="1072"/>
                    <a:pt x="1838" y="1365"/>
                    <a:pt x="2395" y="2225"/>
                  </a:cubicBezTo>
                  <a:cubicBezTo>
                    <a:pt x="2432" y="2282"/>
                    <a:pt x="2469" y="2341"/>
                    <a:pt x="2506" y="2402"/>
                  </a:cubicBezTo>
                  <a:cubicBezTo>
                    <a:pt x="2496" y="2343"/>
                    <a:pt x="2484" y="2284"/>
                    <a:pt x="2471" y="2225"/>
                  </a:cubicBezTo>
                  <a:cubicBezTo>
                    <a:pt x="2312" y="1546"/>
                    <a:pt x="1914" y="907"/>
                    <a:pt x="1339" y="508"/>
                  </a:cubicBezTo>
                  <a:cubicBezTo>
                    <a:pt x="935" y="244"/>
                    <a:pt x="452" y="152"/>
                    <a:pt x="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9"/>
            <p:cNvSpPr/>
            <p:nvPr/>
          </p:nvSpPr>
          <p:spPr>
            <a:xfrm>
              <a:off x="6379231" y="-1822054"/>
              <a:ext cx="40607" cy="126256"/>
            </a:xfrm>
            <a:custGeom>
              <a:avLst/>
              <a:gdLst/>
              <a:ahLst/>
              <a:cxnLst/>
              <a:rect l="l" t="t" r="r" b="b"/>
              <a:pathLst>
                <a:path w="833" h="2590" extrusionOk="0">
                  <a:moveTo>
                    <a:pt x="833" y="1"/>
                  </a:moveTo>
                  <a:lnTo>
                    <a:pt x="833" y="1"/>
                  </a:lnTo>
                  <a:cubicBezTo>
                    <a:pt x="820" y="15"/>
                    <a:pt x="809" y="30"/>
                    <a:pt x="796" y="45"/>
                  </a:cubicBezTo>
                  <a:cubicBezTo>
                    <a:pt x="623" y="260"/>
                    <a:pt x="442" y="479"/>
                    <a:pt x="318" y="725"/>
                  </a:cubicBezTo>
                  <a:cubicBezTo>
                    <a:pt x="119" y="1107"/>
                    <a:pt x="1" y="1527"/>
                    <a:pt x="71" y="1957"/>
                  </a:cubicBezTo>
                  <a:cubicBezTo>
                    <a:pt x="77" y="1987"/>
                    <a:pt x="80" y="2018"/>
                    <a:pt x="85" y="2049"/>
                  </a:cubicBezTo>
                  <a:cubicBezTo>
                    <a:pt x="85" y="2051"/>
                    <a:pt x="86" y="2053"/>
                    <a:pt x="87" y="2055"/>
                  </a:cubicBezTo>
                  <a:cubicBezTo>
                    <a:pt x="128" y="1623"/>
                    <a:pt x="332" y="1065"/>
                    <a:pt x="467" y="805"/>
                  </a:cubicBezTo>
                  <a:cubicBezTo>
                    <a:pt x="504" y="733"/>
                    <a:pt x="540" y="660"/>
                    <a:pt x="576" y="588"/>
                  </a:cubicBezTo>
                  <a:cubicBezTo>
                    <a:pt x="586" y="569"/>
                    <a:pt x="607" y="558"/>
                    <a:pt x="628" y="558"/>
                  </a:cubicBezTo>
                  <a:cubicBezTo>
                    <a:pt x="636" y="558"/>
                    <a:pt x="644" y="560"/>
                    <a:pt x="651" y="563"/>
                  </a:cubicBezTo>
                  <a:cubicBezTo>
                    <a:pt x="679" y="575"/>
                    <a:pt x="696" y="612"/>
                    <a:pt x="683" y="641"/>
                  </a:cubicBezTo>
                  <a:cubicBezTo>
                    <a:pt x="485" y="1081"/>
                    <a:pt x="302" y="1542"/>
                    <a:pt x="196" y="2012"/>
                  </a:cubicBezTo>
                  <a:cubicBezTo>
                    <a:pt x="190" y="2046"/>
                    <a:pt x="184" y="2078"/>
                    <a:pt x="178" y="2112"/>
                  </a:cubicBezTo>
                  <a:cubicBezTo>
                    <a:pt x="170" y="2155"/>
                    <a:pt x="164" y="2199"/>
                    <a:pt x="158" y="2244"/>
                  </a:cubicBezTo>
                  <a:cubicBezTo>
                    <a:pt x="205" y="2359"/>
                    <a:pt x="254" y="2474"/>
                    <a:pt x="302" y="2590"/>
                  </a:cubicBezTo>
                  <a:cubicBezTo>
                    <a:pt x="376" y="2311"/>
                    <a:pt x="597" y="1889"/>
                    <a:pt x="624" y="1780"/>
                  </a:cubicBezTo>
                  <a:cubicBezTo>
                    <a:pt x="832" y="1208"/>
                    <a:pt x="822" y="599"/>
                    <a:pt x="833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9"/>
            <p:cNvSpPr/>
            <p:nvPr/>
          </p:nvSpPr>
          <p:spPr>
            <a:xfrm>
              <a:off x="6291680" y="-1897856"/>
              <a:ext cx="166960" cy="332702"/>
            </a:xfrm>
            <a:custGeom>
              <a:avLst/>
              <a:gdLst/>
              <a:ahLst/>
              <a:cxnLst/>
              <a:rect l="l" t="t" r="r" b="b"/>
              <a:pathLst>
                <a:path w="3425" h="6825" extrusionOk="0">
                  <a:moveTo>
                    <a:pt x="1384" y="147"/>
                  </a:moveTo>
                  <a:cubicBezTo>
                    <a:pt x="1386" y="147"/>
                    <a:pt x="1388" y="147"/>
                    <a:pt x="1390" y="147"/>
                  </a:cubicBezTo>
                  <a:cubicBezTo>
                    <a:pt x="1508" y="160"/>
                    <a:pt x="1575" y="275"/>
                    <a:pt x="1674" y="327"/>
                  </a:cubicBezTo>
                  <a:cubicBezTo>
                    <a:pt x="1684" y="331"/>
                    <a:pt x="1695" y="333"/>
                    <a:pt x="1706" y="333"/>
                  </a:cubicBezTo>
                  <a:cubicBezTo>
                    <a:pt x="1732" y="333"/>
                    <a:pt x="1758" y="321"/>
                    <a:pt x="1776" y="301"/>
                  </a:cubicBezTo>
                  <a:cubicBezTo>
                    <a:pt x="1848" y="210"/>
                    <a:pt x="1935" y="166"/>
                    <a:pt x="2014" y="166"/>
                  </a:cubicBezTo>
                  <a:cubicBezTo>
                    <a:pt x="2114" y="166"/>
                    <a:pt x="2202" y="236"/>
                    <a:pt x="2232" y="365"/>
                  </a:cubicBezTo>
                  <a:cubicBezTo>
                    <a:pt x="2231" y="365"/>
                    <a:pt x="2229" y="365"/>
                    <a:pt x="2228" y="365"/>
                  </a:cubicBezTo>
                  <a:cubicBezTo>
                    <a:pt x="2163" y="365"/>
                    <a:pt x="2085" y="392"/>
                    <a:pt x="2008" y="449"/>
                  </a:cubicBezTo>
                  <a:cubicBezTo>
                    <a:pt x="2004" y="452"/>
                    <a:pt x="2000" y="455"/>
                    <a:pt x="1995" y="459"/>
                  </a:cubicBezTo>
                  <a:cubicBezTo>
                    <a:pt x="1935" y="410"/>
                    <a:pt x="1850" y="381"/>
                    <a:pt x="1768" y="381"/>
                  </a:cubicBezTo>
                  <a:cubicBezTo>
                    <a:pt x="1719" y="381"/>
                    <a:pt x="1671" y="391"/>
                    <a:pt x="1629" y="414"/>
                  </a:cubicBezTo>
                  <a:cubicBezTo>
                    <a:pt x="1624" y="406"/>
                    <a:pt x="1617" y="397"/>
                    <a:pt x="1611" y="390"/>
                  </a:cubicBezTo>
                  <a:cubicBezTo>
                    <a:pt x="1574" y="354"/>
                    <a:pt x="1535" y="339"/>
                    <a:pt x="1497" y="339"/>
                  </a:cubicBezTo>
                  <a:cubicBezTo>
                    <a:pt x="1414" y="339"/>
                    <a:pt x="1336" y="411"/>
                    <a:pt x="1293" y="493"/>
                  </a:cubicBezTo>
                  <a:cubicBezTo>
                    <a:pt x="1238" y="435"/>
                    <a:pt x="1185" y="371"/>
                    <a:pt x="1113" y="333"/>
                  </a:cubicBezTo>
                  <a:cubicBezTo>
                    <a:pt x="1151" y="226"/>
                    <a:pt x="1271" y="147"/>
                    <a:pt x="1384" y="147"/>
                  </a:cubicBezTo>
                  <a:close/>
                  <a:moveTo>
                    <a:pt x="1684" y="494"/>
                  </a:moveTo>
                  <a:cubicBezTo>
                    <a:pt x="1756" y="494"/>
                    <a:pt x="1828" y="519"/>
                    <a:pt x="1896" y="546"/>
                  </a:cubicBezTo>
                  <a:cubicBezTo>
                    <a:pt x="1831" y="613"/>
                    <a:pt x="1774" y="688"/>
                    <a:pt x="1727" y="770"/>
                  </a:cubicBezTo>
                  <a:cubicBezTo>
                    <a:pt x="1723" y="673"/>
                    <a:pt x="1709" y="579"/>
                    <a:pt x="1672" y="494"/>
                  </a:cubicBezTo>
                  <a:cubicBezTo>
                    <a:pt x="1676" y="494"/>
                    <a:pt x="1680" y="494"/>
                    <a:pt x="1684" y="494"/>
                  </a:cubicBezTo>
                  <a:close/>
                  <a:moveTo>
                    <a:pt x="1470" y="441"/>
                  </a:moveTo>
                  <a:cubicBezTo>
                    <a:pt x="1657" y="456"/>
                    <a:pt x="1547" y="1146"/>
                    <a:pt x="1512" y="1271"/>
                  </a:cubicBezTo>
                  <a:cubicBezTo>
                    <a:pt x="1510" y="1269"/>
                    <a:pt x="1507" y="1266"/>
                    <a:pt x="1505" y="1263"/>
                  </a:cubicBezTo>
                  <a:cubicBezTo>
                    <a:pt x="1478" y="1234"/>
                    <a:pt x="1450" y="1207"/>
                    <a:pt x="1423" y="1180"/>
                  </a:cubicBezTo>
                  <a:cubicBezTo>
                    <a:pt x="1232" y="981"/>
                    <a:pt x="999" y="740"/>
                    <a:pt x="980" y="453"/>
                  </a:cubicBezTo>
                  <a:lnTo>
                    <a:pt x="980" y="453"/>
                  </a:lnTo>
                  <a:cubicBezTo>
                    <a:pt x="1108" y="460"/>
                    <a:pt x="1156" y="630"/>
                    <a:pt x="1272" y="666"/>
                  </a:cubicBezTo>
                  <a:cubicBezTo>
                    <a:pt x="1277" y="667"/>
                    <a:pt x="1283" y="667"/>
                    <a:pt x="1288" y="667"/>
                  </a:cubicBezTo>
                  <a:cubicBezTo>
                    <a:pt x="1404" y="667"/>
                    <a:pt x="1366" y="468"/>
                    <a:pt x="1470" y="441"/>
                  </a:cubicBezTo>
                  <a:close/>
                  <a:moveTo>
                    <a:pt x="2225" y="504"/>
                  </a:moveTo>
                  <a:cubicBezTo>
                    <a:pt x="2231" y="504"/>
                    <a:pt x="2238" y="505"/>
                    <a:pt x="2244" y="505"/>
                  </a:cubicBezTo>
                  <a:cubicBezTo>
                    <a:pt x="2271" y="557"/>
                    <a:pt x="2230" y="626"/>
                    <a:pt x="2230" y="683"/>
                  </a:cubicBezTo>
                  <a:cubicBezTo>
                    <a:pt x="2223" y="764"/>
                    <a:pt x="2261" y="781"/>
                    <a:pt x="2313" y="781"/>
                  </a:cubicBezTo>
                  <a:cubicBezTo>
                    <a:pt x="2348" y="781"/>
                    <a:pt x="2389" y="773"/>
                    <a:pt x="2426" y="773"/>
                  </a:cubicBezTo>
                  <a:cubicBezTo>
                    <a:pt x="2445" y="773"/>
                    <a:pt x="2463" y="775"/>
                    <a:pt x="2479" y="782"/>
                  </a:cubicBezTo>
                  <a:cubicBezTo>
                    <a:pt x="2651" y="859"/>
                    <a:pt x="2420" y="1029"/>
                    <a:pt x="2336" y="1080"/>
                  </a:cubicBezTo>
                  <a:cubicBezTo>
                    <a:pt x="2129" y="1192"/>
                    <a:pt x="1900" y="1251"/>
                    <a:pt x="1670" y="1286"/>
                  </a:cubicBezTo>
                  <a:cubicBezTo>
                    <a:pt x="1688" y="1206"/>
                    <a:pt x="1706" y="1125"/>
                    <a:pt x="1716" y="1044"/>
                  </a:cubicBezTo>
                  <a:cubicBezTo>
                    <a:pt x="1716" y="1041"/>
                    <a:pt x="1716" y="1039"/>
                    <a:pt x="1716" y="1036"/>
                  </a:cubicBezTo>
                  <a:cubicBezTo>
                    <a:pt x="1768" y="918"/>
                    <a:pt x="1833" y="805"/>
                    <a:pt x="1917" y="707"/>
                  </a:cubicBezTo>
                  <a:cubicBezTo>
                    <a:pt x="1997" y="624"/>
                    <a:pt x="2101" y="504"/>
                    <a:pt x="2225" y="504"/>
                  </a:cubicBezTo>
                  <a:close/>
                  <a:moveTo>
                    <a:pt x="2629" y="1556"/>
                  </a:moveTo>
                  <a:cubicBezTo>
                    <a:pt x="2618" y="2154"/>
                    <a:pt x="2629" y="2763"/>
                    <a:pt x="2420" y="3335"/>
                  </a:cubicBezTo>
                  <a:cubicBezTo>
                    <a:pt x="2393" y="3444"/>
                    <a:pt x="2172" y="3866"/>
                    <a:pt x="2098" y="4145"/>
                  </a:cubicBezTo>
                  <a:cubicBezTo>
                    <a:pt x="2050" y="4029"/>
                    <a:pt x="2001" y="3914"/>
                    <a:pt x="1954" y="3798"/>
                  </a:cubicBezTo>
                  <a:cubicBezTo>
                    <a:pt x="1964" y="3720"/>
                    <a:pt x="1978" y="3644"/>
                    <a:pt x="1992" y="3567"/>
                  </a:cubicBezTo>
                  <a:cubicBezTo>
                    <a:pt x="2098" y="3097"/>
                    <a:pt x="2281" y="2636"/>
                    <a:pt x="2479" y="2196"/>
                  </a:cubicBezTo>
                  <a:cubicBezTo>
                    <a:pt x="2492" y="2167"/>
                    <a:pt x="2475" y="2130"/>
                    <a:pt x="2447" y="2119"/>
                  </a:cubicBezTo>
                  <a:cubicBezTo>
                    <a:pt x="2440" y="2115"/>
                    <a:pt x="2432" y="2114"/>
                    <a:pt x="2423" y="2114"/>
                  </a:cubicBezTo>
                  <a:cubicBezTo>
                    <a:pt x="2403" y="2114"/>
                    <a:pt x="2382" y="2124"/>
                    <a:pt x="2372" y="2143"/>
                  </a:cubicBezTo>
                  <a:cubicBezTo>
                    <a:pt x="2336" y="2215"/>
                    <a:pt x="2300" y="2288"/>
                    <a:pt x="2263" y="2360"/>
                  </a:cubicBezTo>
                  <a:cubicBezTo>
                    <a:pt x="2128" y="2620"/>
                    <a:pt x="1924" y="3178"/>
                    <a:pt x="1883" y="3610"/>
                  </a:cubicBezTo>
                  <a:cubicBezTo>
                    <a:pt x="1882" y="3608"/>
                    <a:pt x="1881" y="3606"/>
                    <a:pt x="1881" y="3605"/>
                  </a:cubicBezTo>
                  <a:lnTo>
                    <a:pt x="1881" y="3604"/>
                  </a:lnTo>
                  <a:cubicBezTo>
                    <a:pt x="1877" y="3573"/>
                    <a:pt x="1873" y="3542"/>
                    <a:pt x="1867" y="3512"/>
                  </a:cubicBezTo>
                  <a:cubicBezTo>
                    <a:pt x="1797" y="3082"/>
                    <a:pt x="1915" y="2662"/>
                    <a:pt x="2114" y="2280"/>
                  </a:cubicBezTo>
                  <a:cubicBezTo>
                    <a:pt x="2246" y="2017"/>
                    <a:pt x="2444" y="1785"/>
                    <a:pt x="2629" y="1556"/>
                  </a:cubicBezTo>
                  <a:close/>
                  <a:moveTo>
                    <a:pt x="559" y="1919"/>
                  </a:moveTo>
                  <a:lnTo>
                    <a:pt x="559" y="1919"/>
                  </a:lnTo>
                  <a:cubicBezTo>
                    <a:pt x="983" y="2138"/>
                    <a:pt x="1356" y="2401"/>
                    <a:pt x="1527" y="2836"/>
                  </a:cubicBezTo>
                  <a:cubicBezTo>
                    <a:pt x="1557" y="3046"/>
                    <a:pt x="1602" y="3253"/>
                    <a:pt x="1664" y="3456"/>
                  </a:cubicBezTo>
                  <a:cubicBezTo>
                    <a:pt x="1637" y="3425"/>
                    <a:pt x="1610" y="3397"/>
                    <a:pt x="1581" y="3369"/>
                  </a:cubicBezTo>
                  <a:cubicBezTo>
                    <a:pt x="1319" y="3114"/>
                    <a:pt x="1052" y="2875"/>
                    <a:pt x="842" y="2571"/>
                  </a:cubicBezTo>
                  <a:cubicBezTo>
                    <a:pt x="824" y="2545"/>
                    <a:pt x="808" y="2516"/>
                    <a:pt x="791" y="2488"/>
                  </a:cubicBezTo>
                  <a:cubicBezTo>
                    <a:pt x="788" y="2484"/>
                    <a:pt x="783" y="2481"/>
                    <a:pt x="778" y="2481"/>
                  </a:cubicBezTo>
                  <a:cubicBezTo>
                    <a:pt x="775" y="2481"/>
                    <a:pt x="772" y="2482"/>
                    <a:pt x="770" y="2484"/>
                  </a:cubicBezTo>
                  <a:cubicBezTo>
                    <a:pt x="762" y="2489"/>
                    <a:pt x="761" y="2500"/>
                    <a:pt x="768" y="2506"/>
                  </a:cubicBezTo>
                  <a:cubicBezTo>
                    <a:pt x="778" y="2524"/>
                    <a:pt x="788" y="2543"/>
                    <a:pt x="797" y="2562"/>
                  </a:cubicBezTo>
                  <a:cubicBezTo>
                    <a:pt x="890" y="2734"/>
                    <a:pt x="986" y="2909"/>
                    <a:pt x="1108" y="3064"/>
                  </a:cubicBezTo>
                  <a:cubicBezTo>
                    <a:pt x="1297" y="3315"/>
                    <a:pt x="1545" y="3510"/>
                    <a:pt x="1761" y="3736"/>
                  </a:cubicBezTo>
                  <a:cubicBezTo>
                    <a:pt x="1836" y="3932"/>
                    <a:pt x="1920" y="4125"/>
                    <a:pt x="2003" y="4318"/>
                  </a:cubicBezTo>
                  <a:cubicBezTo>
                    <a:pt x="1811" y="4168"/>
                    <a:pt x="1498" y="3995"/>
                    <a:pt x="1431" y="3942"/>
                  </a:cubicBezTo>
                  <a:cubicBezTo>
                    <a:pt x="1296" y="3851"/>
                    <a:pt x="1176" y="3737"/>
                    <a:pt x="1067" y="3615"/>
                  </a:cubicBezTo>
                  <a:cubicBezTo>
                    <a:pt x="656" y="3162"/>
                    <a:pt x="521" y="2518"/>
                    <a:pt x="559" y="1919"/>
                  </a:cubicBezTo>
                  <a:close/>
                  <a:moveTo>
                    <a:pt x="3205" y="3330"/>
                  </a:moveTo>
                  <a:cubicBezTo>
                    <a:pt x="3174" y="3766"/>
                    <a:pt x="3235" y="4201"/>
                    <a:pt x="3235" y="4638"/>
                  </a:cubicBezTo>
                  <a:cubicBezTo>
                    <a:pt x="3234" y="5057"/>
                    <a:pt x="3192" y="5480"/>
                    <a:pt x="3081" y="5884"/>
                  </a:cubicBezTo>
                  <a:cubicBezTo>
                    <a:pt x="3050" y="5993"/>
                    <a:pt x="3016" y="6096"/>
                    <a:pt x="2977" y="6200"/>
                  </a:cubicBezTo>
                  <a:cubicBezTo>
                    <a:pt x="2954" y="6262"/>
                    <a:pt x="2929" y="6325"/>
                    <a:pt x="2902" y="6389"/>
                  </a:cubicBezTo>
                  <a:cubicBezTo>
                    <a:pt x="2899" y="6397"/>
                    <a:pt x="2897" y="6403"/>
                    <a:pt x="2893" y="6410"/>
                  </a:cubicBezTo>
                  <a:cubicBezTo>
                    <a:pt x="2880" y="6442"/>
                    <a:pt x="2865" y="6473"/>
                    <a:pt x="2850" y="6505"/>
                  </a:cubicBezTo>
                  <a:cubicBezTo>
                    <a:pt x="2845" y="6466"/>
                    <a:pt x="2841" y="6428"/>
                    <a:pt x="2835" y="6389"/>
                  </a:cubicBezTo>
                  <a:cubicBezTo>
                    <a:pt x="2794" y="6126"/>
                    <a:pt x="2719" y="5866"/>
                    <a:pt x="2599" y="5627"/>
                  </a:cubicBezTo>
                  <a:cubicBezTo>
                    <a:pt x="2567" y="5559"/>
                    <a:pt x="2532" y="5491"/>
                    <a:pt x="2494" y="5425"/>
                  </a:cubicBezTo>
                  <a:cubicBezTo>
                    <a:pt x="2419" y="5127"/>
                    <a:pt x="2476" y="4810"/>
                    <a:pt x="2547" y="4516"/>
                  </a:cubicBezTo>
                  <a:cubicBezTo>
                    <a:pt x="2603" y="4297"/>
                    <a:pt x="2683" y="4085"/>
                    <a:pt x="2796" y="3890"/>
                  </a:cubicBezTo>
                  <a:cubicBezTo>
                    <a:pt x="2850" y="3796"/>
                    <a:pt x="2912" y="3708"/>
                    <a:pt x="2977" y="3621"/>
                  </a:cubicBezTo>
                  <a:cubicBezTo>
                    <a:pt x="3052" y="3522"/>
                    <a:pt x="3130" y="3426"/>
                    <a:pt x="3205" y="3330"/>
                  </a:cubicBezTo>
                  <a:close/>
                  <a:moveTo>
                    <a:pt x="278" y="4165"/>
                  </a:moveTo>
                  <a:lnTo>
                    <a:pt x="278" y="4165"/>
                  </a:lnTo>
                  <a:cubicBezTo>
                    <a:pt x="731" y="4316"/>
                    <a:pt x="1213" y="4408"/>
                    <a:pt x="1617" y="4672"/>
                  </a:cubicBezTo>
                  <a:cubicBezTo>
                    <a:pt x="2193" y="5071"/>
                    <a:pt x="2590" y="5710"/>
                    <a:pt x="2749" y="6389"/>
                  </a:cubicBezTo>
                  <a:cubicBezTo>
                    <a:pt x="2762" y="6448"/>
                    <a:pt x="2775" y="6507"/>
                    <a:pt x="2784" y="6566"/>
                  </a:cubicBezTo>
                  <a:cubicBezTo>
                    <a:pt x="2746" y="6505"/>
                    <a:pt x="2710" y="6446"/>
                    <a:pt x="2673" y="6389"/>
                  </a:cubicBezTo>
                  <a:cubicBezTo>
                    <a:pt x="2116" y="5529"/>
                    <a:pt x="1673" y="5236"/>
                    <a:pt x="792" y="4642"/>
                  </a:cubicBezTo>
                  <a:cubicBezTo>
                    <a:pt x="783" y="4635"/>
                    <a:pt x="774" y="4632"/>
                    <a:pt x="766" y="4632"/>
                  </a:cubicBezTo>
                  <a:cubicBezTo>
                    <a:pt x="731" y="4632"/>
                    <a:pt x="704" y="4683"/>
                    <a:pt x="739" y="4710"/>
                  </a:cubicBezTo>
                  <a:cubicBezTo>
                    <a:pt x="1195" y="5070"/>
                    <a:pt x="1668" y="5398"/>
                    <a:pt x="2063" y="5831"/>
                  </a:cubicBezTo>
                  <a:cubicBezTo>
                    <a:pt x="2219" y="6007"/>
                    <a:pt x="2365" y="6196"/>
                    <a:pt x="2503" y="6389"/>
                  </a:cubicBezTo>
                  <a:cubicBezTo>
                    <a:pt x="2529" y="6427"/>
                    <a:pt x="2554" y="6464"/>
                    <a:pt x="2580" y="6502"/>
                  </a:cubicBezTo>
                  <a:lnTo>
                    <a:pt x="2584" y="6506"/>
                  </a:lnTo>
                  <a:cubicBezTo>
                    <a:pt x="2621" y="6562"/>
                    <a:pt x="2658" y="6617"/>
                    <a:pt x="2696" y="6673"/>
                  </a:cubicBezTo>
                  <a:cubicBezTo>
                    <a:pt x="2676" y="6668"/>
                    <a:pt x="2656" y="6663"/>
                    <a:pt x="2636" y="6658"/>
                  </a:cubicBezTo>
                  <a:cubicBezTo>
                    <a:pt x="2527" y="6631"/>
                    <a:pt x="2417" y="6608"/>
                    <a:pt x="2308" y="6580"/>
                  </a:cubicBezTo>
                  <a:cubicBezTo>
                    <a:pt x="2098" y="6537"/>
                    <a:pt x="1910" y="6474"/>
                    <a:pt x="1740" y="6389"/>
                  </a:cubicBezTo>
                  <a:cubicBezTo>
                    <a:pt x="1410" y="6225"/>
                    <a:pt x="1148" y="5978"/>
                    <a:pt x="920" y="5628"/>
                  </a:cubicBezTo>
                  <a:cubicBezTo>
                    <a:pt x="752" y="5384"/>
                    <a:pt x="616" y="5121"/>
                    <a:pt x="504" y="4847"/>
                  </a:cubicBezTo>
                  <a:cubicBezTo>
                    <a:pt x="419" y="4624"/>
                    <a:pt x="311" y="4403"/>
                    <a:pt x="278" y="4165"/>
                  </a:cubicBezTo>
                  <a:close/>
                  <a:moveTo>
                    <a:pt x="1396" y="1"/>
                  </a:moveTo>
                  <a:cubicBezTo>
                    <a:pt x="1227" y="1"/>
                    <a:pt x="1047" y="133"/>
                    <a:pt x="1019" y="301"/>
                  </a:cubicBezTo>
                  <a:cubicBezTo>
                    <a:pt x="1012" y="300"/>
                    <a:pt x="1006" y="299"/>
                    <a:pt x="999" y="299"/>
                  </a:cubicBezTo>
                  <a:cubicBezTo>
                    <a:pt x="902" y="299"/>
                    <a:pt x="818" y="379"/>
                    <a:pt x="830" y="488"/>
                  </a:cubicBezTo>
                  <a:cubicBezTo>
                    <a:pt x="889" y="864"/>
                    <a:pt x="1188" y="1174"/>
                    <a:pt x="1501" y="1370"/>
                  </a:cubicBezTo>
                  <a:cubicBezTo>
                    <a:pt x="1469" y="1763"/>
                    <a:pt x="1460" y="2162"/>
                    <a:pt x="1494" y="2557"/>
                  </a:cubicBezTo>
                  <a:cubicBezTo>
                    <a:pt x="1382" y="2333"/>
                    <a:pt x="1211" y="2141"/>
                    <a:pt x="994" y="1997"/>
                  </a:cubicBezTo>
                  <a:cubicBezTo>
                    <a:pt x="776" y="1862"/>
                    <a:pt x="616" y="1738"/>
                    <a:pt x="517" y="1738"/>
                  </a:cubicBezTo>
                  <a:cubicBezTo>
                    <a:pt x="418" y="1738"/>
                    <a:pt x="379" y="1859"/>
                    <a:pt x="402" y="2210"/>
                  </a:cubicBezTo>
                  <a:cubicBezTo>
                    <a:pt x="443" y="2956"/>
                    <a:pt x="668" y="3579"/>
                    <a:pt x="1280" y="4043"/>
                  </a:cubicBezTo>
                  <a:cubicBezTo>
                    <a:pt x="1531" y="4228"/>
                    <a:pt x="1819" y="4355"/>
                    <a:pt x="2073" y="4535"/>
                  </a:cubicBezTo>
                  <a:cubicBezTo>
                    <a:pt x="2081" y="4541"/>
                    <a:pt x="2089" y="4543"/>
                    <a:pt x="2097" y="4544"/>
                  </a:cubicBezTo>
                  <a:cubicBezTo>
                    <a:pt x="2176" y="4736"/>
                    <a:pt x="2250" y="4931"/>
                    <a:pt x="2306" y="5131"/>
                  </a:cubicBezTo>
                  <a:cubicBezTo>
                    <a:pt x="2116" y="4868"/>
                    <a:pt x="1882" y="4638"/>
                    <a:pt x="1604" y="4469"/>
                  </a:cubicBezTo>
                  <a:cubicBezTo>
                    <a:pt x="1275" y="4274"/>
                    <a:pt x="899" y="4180"/>
                    <a:pt x="534" y="4075"/>
                  </a:cubicBezTo>
                  <a:cubicBezTo>
                    <a:pt x="449" y="4060"/>
                    <a:pt x="352" y="4008"/>
                    <a:pt x="263" y="4008"/>
                  </a:cubicBezTo>
                  <a:cubicBezTo>
                    <a:pt x="240" y="4008"/>
                    <a:pt x="218" y="4011"/>
                    <a:pt x="196" y="4020"/>
                  </a:cubicBezTo>
                  <a:cubicBezTo>
                    <a:pt x="1" y="4109"/>
                    <a:pt x="316" y="4773"/>
                    <a:pt x="374" y="4943"/>
                  </a:cubicBezTo>
                  <a:cubicBezTo>
                    <a:pt x="596" y="5474"/>
                    <a:pt x="901" y="6001"/>
                    <a:pt x="1360" y="6359"/>
                  </a:cubicBezTo>
                  <a:cubicBezTo>
                    <a:pt x="1374" y="6369"/>
                    <a:pt x="1387" y="6380"/>
                    <a:pt x="1401" y="6389"/>
                  </a:cubicBezTo>
                  <a:cubicBezTo>
                    <a:pt x="1807" y="6675"/>
                    <a:pt x="2311" y="6773"/>
                    <a:pt x="2796" y="6824"/>
                  </a:cubicBezTo>
                  <a:cubicBezTo>
                    <a:pt x="2799" y="6824"/>
                    <a:pt x="2801" y="6825"/>
                    <a:pt x="2804" y="6825"/>
                  </a:cubicBezTo>
                  <a:cubicBezTo>
                    <a:pt x="2849" y="6825"/>
                    <a:pt x="2875" y="6786"/>
                    <a:pt x="2873" y="6745"/>
                  </a:cubicBezTo>
                  <a:cubicBezTo>
                    <a:pt x="2926" y="6696"/>
                    <a:pt x="2964" y="6589"/>
                    <a:pt x="2995" y="6545"/>
                  </a:cubicBezTo>
                  <a:cubicBezTo>
                    <a:pt x="3265" y="6053"/>
                    <a:pt x="3370" y="5491"/>
                    <a:pt x="3397" y="4937"/>
                  </a:cubicBezTo>
                  <a:cubicBezTo>
                    <a:pt x="3425" y="4469"/>
                    <a:pt x="3351" y="4021"/>
                    <a:pt x="3345" y="3549"/>
                  </a:cubicBezTo>
                  <a:cubicBezTo>
                    <a:pt x="3345" y="3441"/>
                    <a:pt x="3353" y="3334"/>
                    <a:pt x="3356" y="3226"/>
                  </a:cubicBezTo>
                  <a:cubicBezTo>
                    <a:pt x="3362" y="3163"/>
                    <a:pt x="3343" y="3081"/>
                    <a:pt x="3267" y="3077"/>
                  </a:cubicBezTo>
                  <a:cubicBezTo>
                    <a:pt x="3170" y="3084"/>
                    <a:pt x="3120" y="3191"/>
                    <a:pt x="3058" y="3255"/>
                  </a:cubicBezTo>
                  <a:cubicBezTo>
                    <a:pt x="3031" y="3289"/>
                    <a:pt x="3004" y="3322"/>
                    <a:pt x="2977" y="3356"/>
                  </a:cubicBezTo>
                  <a:cubicBezTo>
                    <a:pt x="2930" y="3415"/>
                    <a:pt x="2883" y="3475"/>
                    <a:pt x="2838" y="3536"/>
                  </a:cubicBezTo>
                  <a:cubicBezTo>
                    <a:pt x="2585" y="3845"/>
                    <a:pt x="2368" y="4454"/>
                    <a:pt x="2364" y="4967"/>
                  </a:cubicBezTo>
                  <a:cubicBezTo>
                    <a:pt x="2328" y="4761"/>
                    <a:pt x="2263" y="4563"/>
                    <a:pt x="2187" y="4365"/>
                  </a:cubicBezTo>
                  <a:cubicBezTo>
                    <a:pt x="2190" y="4361"/>
                    <a:pt x="2192" y="4356"/>
                    <a:pt x="2193" y="4351"/>
                  </a:cubicBezTo>
                  <a:cubicBezTo>
                    <a:pt x="2218" y="4217"/>
                    <a:pt x="2269" y="4091"/>
                    <a:pt x="2326" y="3969"/>
                  </a:cubicBezTo>
                  <a:cubicBezTo>
                    <a:pt x="2703" y="3252"/>
                    <a:pt x="2781" y="2681"/>
                    <a:pt x="2773" y="1881"/>
                  </a:cubicBezTo>
                  <a:cubicBezTo>
                    <a:pt x="2775" y="1761"/>
                    <a:pt x="2776" y="1640"/>
                    <a:pt x="2772" y="1519"/>
                  </a:cubicBezTo>
                  <a:cubicBezTo>
                    <a:pt x="2770" y="1455"/>
                    <a:pt x="2766" y="1372"/>
                    <a:pt x="2699" y="1344"/>
                  </a:cubicBezTo>
                  <a:cubicBezTo>
                    <a:pt x="2689" y="1341"/>
                    <a:pt x="2680" y="1339"/>
                    <a:pt x="2671" y="1339"/>
                  </a:cubicBezTo>
                  <a:cubicBezTo>
                    <a:pt x="2573" y="1339"/>
                    <a:pt x="2500" y="1491"/>
                    <a:pt x="2433" y="1553"/>
                  </a:cubicBezTo>
                  <a:cubicBezTo>
                    <a:pt x="2046" y="1994"/>
                    <a:pt x="1744" y="2569"/>
                    <a:pt x="1741" y="3161"/>
                  </a:cubicBezTo>
                  <a:cubicBezTo>
                    <a:pt x="1605" y="2600"/>
                    <a:pt x="1610" y="2013"/>
                    <a:pt x="1634" y="1435"/>
                  </a:cubicBezTo>
                  <a:cubicBezTo>
                    <a:pt x="1634" y="1433"/>
                    <a:pt x="1634" y="1431"/>
                    <a:pt x="1634" y="1429"/>
                  </a:cubicBezTo>
                  <a:cubicBezTo>
                    <a:pt x="1641" y="1430"/>
                    <a:pt x="1649" y="1430"/>
                    <a:pt x="1656" y="1430"/>
                  </a:cubicBezTo>
                  <a:cubicBezTo>
                    <a:pt x="1684" y="1430"/>
                    <a:pt x="1714" y="1425"/>
                    <a:pt x="1738" y="1422"/>
                  </a:cubicBezTo>
                  <a:cubicBezTo>
                    <a:pt x="1916" y="1406"/>
                    <a:pt x="2090" y="1358"/>
                    <a:pt x="2255" y="1290"/>
                  </a:cubicBezTo>
                  <a:cubicBezTo>
                    <a:pt x="2427" y="1215"/>
                    <a:pt x="2632" y="1084"/>
                    <a:pt x="2653" y="881"/>
                  </a:cubicBezTo>
                  <a:cubicBezTo>
                    <a:pt x="2652" y="736"/>
                    <a:pt x="2501" y="683"/>
                    <a:pt x="2378" y="679"/>
                  </a:cubicBezTo>
                  <a:cubicBezTo>
                    <a:pt x="2412" y="566"/>
                    <a:pt x="2403" y="483"/>
                    <a:pt x="2366" y="431"/>
                  </a:cubicBezTo>
                  <a:cubicBezTo>
                    <a:pt x="2408" y="311"/>
                    <a:pt x="2287" y="55"/>
                    <a:pt x="2048" y="55"/>
                  </a:cubicBezTo>
                  <a:cubicBezTo>
                    <a:pt x="1956" y="55"/>
                    <a:pt x="1847" y="93"/>
                    <a:pt x="1722" y="191"/>
                  </a:cubicBezTo>
                  <a:cubicBezTo>
                    <a:pt x="1643" y="111"/>
                    <a:pt x="1555" y="20"/>
                    <a:pt x="1438" y="3"/>
                  </a:cubicBezTo>
                  <a:cubicBezTo>
                    <a:pt x="1424" y="1"/>
                    <a:pt x="1410" y="1"/>
                    <a:pt x="1396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9"/>
            <p:cNvSpPr/>
            <p:nvPr/>
          </p:nvSpPr>
          <p:spPr>
            <a:xfrm>
              <a:off x="6306694" y="-1687511"/>
              <a:ext cx="116409" cy="114947"/>
            </a:xfrm>
            <a:custGeom>
              <a:avLst/>
              <a:gdLst/>
              <a:ahLst/>
              <a:cxnLst/>
              <a:rect l="l" t="t" r="r" b="b"/>
              <a:pathLst>
                <a:path w="2388" h="2358" extrusionOk="0">
                  <a:moveTo>
                    <a:pt x="1" y="1"/>
                  </a:moveTo>
                  <a:cubicBezTo>
                    <a:pt x="48" y="184"/>
                    <a:pt x="129" y="357"/>
                    <a:pt x="196" y="532"/>
                  </a:cubicBezTo>
                  <a:cubicBezTo>
                    <a:pt x="308" y="807"/>
                    <a:pt x="444" y="1070"/>
                    <a:pt x="612" y="1313"/>
                  </a:cubicBezTo>
                  <a:cubicBezTo>
                    <a:pt x="840" y="1664"/>
                    <a:pt x="1102" y="1910"/>
                    <a:pt x="1432" y="2074"/>
                  </a:cubicBezTo>
                  <a:cubicBezTo>
                    <a:pt x="1602" y="2159"/>
                    <a:pt x="1790" y="2222"/>
                    <a:pt x="2000" y="2265"/>
                  </a:cubicBezTo>
                  <a:cubicBezTo>
                    <a:pt x="2109" y="2293"/>
                    <a:pt x="2219" y="2316"/>
                    <a:pt x="2328" y="2343"/>
                  </a:cubicBezTo>
                  <a:cubicBezTo>
                    <a:pt x="2348" y="2347"/>
                    <a:pt x="2368" y="2353"/>
                    <a:pt x="2388" y="2358"/>
                  </a:cubicBezTo>
                  <a:cubicBezTo>
                    <a:pt x="2385" y="2353"/>
                    <a:pt x="2381" y="2347"/>
                    <a:pt x="2377" y="2342"/>
                  </a:cubicBezTo>
                  <a:cubicBezTo>
                    <a:pt x="2222" y="2291"/>
                    <a:pt x="2080" y="2191"/>
                    <a:pt x="1947" y="2093"/>
                  </a:cubicBezTo>
                  <a:cubicBezTo>
                    <a:pt x="1786" y="1978"/>
                    <a:pt x="1624" y="1861"/>
                    <a:pt x="1464" y="1745"/>
                  </a:cubicBezTo>
                  <a:cubicBezTo>
                    <a:pt x="1327" y="1646"/>
                    <a:pt x="1190" y="1546"/>
                    <a:pt x="1069" y="1427"/>
                  </a:cubicBezTo>
                  <a:cubicBezTo>
                    <a:pt x="944" y="1302"/>
                    <a:pt x="840" y="1159"/>
                    <a:pt x="737" y="1017"/>
                  </a:cubicBezTo>
                  <a:cubicBezTo>
                    <a:pt x="491" y="678"/>
                    <a:pt x="246" y="34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9"/>
            <p:cNvSpPr/>
            <p:nvPr/>
          </p:nvSpPr>
          <p:spPr>
            <a:xfrm>
              <a:off x="6421495" y="-1735576"/>
              <a:ext cx="27884" cy="154822"/>
            </a:xfrm>
            <a:custGeom>
              <a:avLst/>
              <a:gdLst/>
              <a:ahLst/>
              <a:cxnLst/>
              <a:rect l="l" t="t" r="r" b="b"/>
              <a:pathLst>
                <a:path w="572" h="3176" extrusionOk="0">
                  <a:moveTo>
                    <a:pt x="542" y="1"/>
                  </a:moveTo>
                  <a:lnTo>
                    <a:pt x="542" y="1"/>
                  </a:lnTo>
                  <a:cubicBezTo>
                    <a:pt x="508" y="46"/>
                    <a:pt x="472" y="91"/>
                    <a:pt x="436" y="136"/>
                  </a:cubicBezTo>
                  <a:cubicBezTo>
                    <a:pt x="365" y="720"/>
                    <a:pt x="341" y="1312"/>
                    <a:pt x="220" y="1888"/>
                  </a:cubicBezTo>
                  <a:cubicBezTo>
                    <a:pt x="179" y="2082"/>
                    <a:pt x="123" y="2283"/>
                    <a:pt x="0" y="2437"/>
                  </a:cubicBezTo>
                  <a:cubicBezTo>
                    <a:pt x="83" y="2637"/>
                    <a:pt x="138" y="2847"/>
                    <a:pt x="172" y="3061"/>
                  </a:cubicBezTo>
                  <a:cubicBezTo>
                    <a:pt x="177" y="3099"/>
                    <a:pt x="182" y="3138"/>
                    <a:pt x="187" y="3176"/>
                  </a:cubicBezTo>
                  <a:cubicBezTo>
                    <a:pt x="202" y="3145"/>
                    <a:pt x="216" y="3113"/>
                    <a:pt x="230" y="3081"/>
                  </a:cubicBezTo>
                  <a:cubicBezTo>
                    <a:pt x="233" y="3074"/>
                    <a:pt x="236" y="3068"/>
                    <a:pt x="239" y="3061"/>
                  </a:cubicBezTo>
                  <a:cubicBezTo>
                    <a:pt x="266" y="2996"/>
                    <a:pt x="291" y="2933"/>
                    <a:pt x="314" y="2871"/>
                  </a:cubicBezTo>
                  <a:cubicBezTo>
                    <a:pt x="353" y="2767"/>
                    <a:pt x="387" y="2664"/>
                    <a:pt x="418" y="2555"/>
                  </a:cubicBezTo>
                  <a:cubicBezTo>
                    <a:pt x="529" y="2151"/>
                    <a:pt x="571" y="1728"/>
                    <a:pt x="572" y="1309"/>
                  </a:cubicBezTo>
                  <a:cubicBezTo>
                    <a:pt x="572" y="872"/>
                    <a:pt x="511" y="438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9"/>
            <p:cNvSpPr/>
            <p:nvPr/>
          </p:nvSpPr>
          <p:spPr>
            <a:xfrm>
              <a:off x="6318881" y="-1785834"/>
              <a:ext cx="70440" cy="98519"/>
            </a:xfrm>
            <a:custGeom>
              <a:avLst/>
              <a:gdLst/>
              <a:ahLst/>
              <a:cxnLst/>
              <a:rect l="l" t="t" r="r" b="b"/>
              <a:pathLst>
                <a:path w="1445" h="2021" extrusionOk="0">
                  <a:moveTo>
                    <a:pt x="1" y="0"/>
                  </a:moveTo>
                  <a:cubicBezTo>
                    <a:pt x="32" y="480"/>
                    <a:pt x="184" y="958"/>
                    <a:pt x="509" y="1317"/>
                  </a:cubicBezTo>
                  <a:cubicBezTo>
                    <a:pt x="618" y="1439"/>
                    <a:pt x="738" y="1553"/>
                    <a:pt x="872" y="1644"/>
                  </a:cubicBezTo>
                  <a:cubicBezTo>
                    <a:pt x="940" y="1697"/>
                    <a:pt x="1253" y="1870"/>
                    <a:pt x="1445" y="2020"/>
                  </a:cubicBezTo>
                  <a:cubicBezTo>
                    <a:pt x="1367" y="1839"/>
                    <a:pt x="1288" y="1659"/>
                    <a:pt x="1217" y="1476"/>
                  </a:cubicBezTo>
                  <a:cubicBezTo>
                    <a:pt x="1041" y="1386"/>
                    <a:pt x="893" y="1248"/>
                    <a:pt x="747" y="1113"/>
                  </a:cubicBezTo>
                  <a:cubicBezTo>
                    <a:pt x="501" y="884"/>
                    <a:pt x="247" y="645"/>
                    <a:pt x="107" y="338"/>
                  </a:cubicBezTo>
                  <a:cubicBezTo>
                    <a:pt x="57" y="230"/>
                    <a:pt x="24" y="117"/>
                    <a:pt x="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9"/>
            <p:cNvSpPr/>
            <p:nvPr/>
          </p:nvSpPr>
          <p:spPr>
            <a:xfrm>
              <a:off x="6386933" y="-1822054"/>
              <a:ext cx="32905" cy="126256"/>
            </a:xfrm>
            <a:custGeom>
              <a:avLst/>
              <a:gdLst/>
              <a:ahLst/>
              <a:cxnLst/>
              <a:rect l="l" t="t" r="r" b="b"/>
              <a:pathLst>
                <a:path w="675" h="2590" extrusionOk="0">
                  <a:moveTo>
                    <a:pt x="675" y="1"/>
                  </a:moveTo>
                  <a:lnTo>
                    <a:pt x="675" y="1"/>
                  </a:lnTo>
                  <a:cubicBezTo>
                    <a:pt x="662" y="15"/>
                    <a:pt x="651" y="30"/>
                    <a:pt x="638" y="45"/>
                  </a:cubicBezTo>
                  <a:cubicBezTo>
                    <a:pt x="623" y="173"/>
                    <a:pt x="605" y="300"/>
                    <a:pt x="588" y="428"/>
                  </a:cubicBezTo>
                  <a:cubicBezTo>
                    <a:pt x="520" y="887"/>
                    <a:pt x="434" y="1351"/>
                    <a:pt x="227" y="1767"/>
                  </a:cubicBezTo>
                  <a:cubicBezTo>
                    <a:pt x="167" y="1887"/>
                    <a:pt x="98" y="2003"/>
                    <a:pt x="20" y="2112"/>
                  </a:cubicBezTo>
                  <a:cubicBezTo>
                    <a:pt x="12" y="2155"/>
                    <a:pt x="6" y="2199"/>
                    <a:pt x="0" y="2244"/>
                  </a:cubicBezTo>
                  <a:cubicBezTo>
                    <a:pt x="47" y="2359"/>
                    <a:pt x="96" y="2474"/>
                    <a:pt x="144" y="2590"/>
                  </a:cubicBezTo>
                  <a:cubicBezTo>
                    <a:pt x="218" y="2311"/>
                    <a:pt x="439" y="1889"/>
                    <a:pt x="466" y="1780"/>
                  </a:cubicBezTo>
                  <a:cubicBezTo>
                    <a:pt x="674" y="1208"/>
                    <a:pt x="664" y="599"/>
                    <a:pt x="67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9"/>
            <p:cNvSpPr/>
            <p:nvPr/>
          </p:nvSpPr>
          <p:spPr>
            <a:xfrm>
              <a:off x="5576262" y="-1890934"/>
              <a:ext cx="13064" cy="15160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2" y="1"/>
                  </a:moveTo>
                  <a:cubicBezTo>
                    <a:pt x="129" y="1"/>
                    <a:pt x="127" y="1"/>
                    <a:pt x="125" y="1"/>
                  </a:cubicBezTo>
                  <a:cubicBezTo>
                    <a:pt x="1" y="45"/>
                    <a:pt x="28" y="236"/>
                    <a:pt x="129" y="294"/>
                  </a:cubicBezTo>
                  <a:cubicBezTo>
                    <a:pt x="136" y="299"/>
                    <a:pt x="142" y="305"/>
                    <a:pt x="149" y="311"/>
                  </a:cubicBezTo>
                  <a:cubicBezTo>
                    <a:pt x="209" y="245"/>
                    <a:pt x="268" y="1"/>
                    <a:pt x="132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9"/>
            <p:cNvSpPr/>
            <p:nvPr/>
          </p:nvSpPr>
          <p:spPr>
            <a:xfrm>
              <a:off x="5601659" y="-1855641"/>
              <a:ext cx="11992" cy="11261"/>
            </a:xfrm>
            <a:custGeom>
              <a:avLst/>
              <a:gdLst/>
              <a:ahLst/>
              <a:cxnLst/>
              <a:rect l="l" t="t" r="r" b="b"/>
              <a:pathLst>
                <a:path w="246" h="231" extrusionOk="0">
                  <a:moveTo>
                    <a:pt x="138" y="1"/>
                  </a:moveTo>
                  <a:cubicBezTo>
                    <a:pt x="125" y="1"/>
                    <a:pt x="111" y="4"/>
                    <a:pt x="96" y="12"/>
                  </a:cubicBezTo>
                  <a:cubicBezTo>
                    <a:pt x="1" y="58"/>
                    <a:pt x="34" y="201"/>
                    <a:pt x="126" y="231"/>
                  </a:cubicBezTo>
                  <a:cubicBezTo>
                    <a:pt x="156" y="208"/>
                    <a:pt x="191" y="188"/>
                    <a:pt x="209" y="151"/>
                  </a:cubicBezTo>
                  <a:cubicBezTo>
                    <a:pt x="245" y="89"/>
                    <a:pt x="204" y="1"/>
                    <a:pt x="13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9"/>
            <p:cNvSpPr/>
            <p:nvPr/>
          </p:nvSpPr>
          <p:spPr>
            <a:xfrm>
              <a:off x="5502263" y="-1929737"/>
              <a:ext cx="15404" cy="19060"/>
            </a:xfrm>
            <a:custGeom>
              <a:avLst/>
              <a:gdLst/>
              <a:ahLst/>
              <a:cxnLst/>
              <a:rect l="l" t="t" r="r" b="b"/>
              <a:pathLst>
                <a:path w="316" h="391" extrusionOk="0">
                  <a:moveTo>
                    <a:pt x="148" y="1"/>
                  </a:moveTo>
                  <a:cubicBezTo>
                    <a:pt x="146" y="1"/>
                    <a:pt x="144" y="1"/>
                    <a:pt x="142" y="1"/>
                  </a:cubicBezTo>
                  <a:cubicBezTo>
                    <a:pt x="65" y="23"/>
                    <a:pt x="1" y="96"/>
                    <a:pt x="6" y="178"/>
                  </a:cubicBezTo>
                  <a:cubicBezTo>
                    <a:pt x="10" y="285"/>
                    <a:pt x="71" y="353"/>
                    <a:pt x="167" y="391"/>
                  </a:cubicBezTo>
                  <a:cubicBezTo>
                    <a:pt x="231" y="309"/>
                    <a:pt x="316" y="1"/>
                    <a:pt x="148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9"/>
            <p:cNvSpPr/>
            <p:nvPr/>
          </p:nvSpPr>
          <p:spPr>
            <a:xfrm>
              <a:off x="5541456" y="-1898197"/>
              <a:ext cx="13552" cy="15794"/>
            </a:xfrm>
            <a:custGeom>
              <a:avLst/>
              <a:gdLst/>
              <a:ahLst/>
              <a:cxnLst/>
              <a:rect l="l" t="t" r="r" b="b"/>
              <a:pathLst>
                <a:path w="278" h="324" extrusionOk="0">
                  <a:moveTo>
                    <a:pt x="143" y="0"/>
                  </a:moveTo>
                  <a:cubicBezTo>
                    <a:pt x="118" y="0"/>
                    <a:pt x="94" y="11"/>
                    <a:pt x="78" y="36"/>
                  </a:cubicBezTo>
                  <a:cubicBezTo>
                    <a:pt x="0" y="159"/>
                    <a:pt x="133" y="302"/>
                    <a:pt x="256" y="323"/>
                  </a:cubicBezTo>
                  <a:cubicBezTo>
                    <a:pt x="255" y="230"/>
                    <a:pt x="278" y="125"/>
                    <a:pt x="219" y="44"/>
                  </a:cubicBezTo>
                  <a:cubicBezTo>
                    <a:pt x="202" y="16"/>
                    <a:pt x="173" y="0"/>
                    <a:pt x="143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9"/>
            <p:cNvSpPr/>
            <p:nvPr/>
          </p:nvSpPr>
          <p:spPr>
            <a:xfrm>
              <a:off x="5462339" y="-1846964"/>
              <a:ext cx="188360" cy="267429"/>
            </a:xfrm>
            <a:custGeom>
              <a:avLst/>
              <a:gdLst/>
              <a:ahLst/>
              <a:cxnLst/>
              <a:rect l="l" t="t" r="r" b="b"/>
              <a:pathLst>
                <a:path w="3864" h="5486" extrusionOk="0">
                  <a:moveTo>
                    <a:pt x="96" y="0"/>
                  </a:moveTo>
                  <a:cubicBezTo>
                    <a:pt x="90" y="14"/>
                    <a:pt x="85" y="29"/>
                    <a:pt x="80" y="42"/>
                  </a:cubicBezTo>
                  <a:cubicBezTo>
                    <a:pt x="1" y="268"/>
                    <a:pt x="71" y="538"/>
                    <a:pt x="108" y="767"/>
                  </a:cubicBezTo>
                  <a:cubicBezTo>
                    <a:pt x="182" y="1156"/>
                    <a:pt x="371" y="1510"/>
                    <a:pt x="652" y="1788"/>
                  </a:cubicBezTo>
                  <a:cubicBezTo>
                    <a:pt x="695" y="1835"/>
                    <a:pt x="751" y="1878"/>
                    <a:pt x="773" y="1940"/>
                  </a:cubicBezTo>
                  <a:cubicBezTo>
                    <a:pt x="790" y="2098"/>
                    <a:pt x="709" y="2257"/>
                    <a:pt x="698" y="2417"/>
                  </a:cubicBezTo>
                  <a:cubicBezTo>
                    <a:pt x="592" y="3288"/>
                    <a:pt x="994" y="4254"/>
                    <a:pt x="1666" y="4810"/>
                  </a:cubicBezTo>
                  <a:cubicBezTo>
                    <a:pt x="2007" y="5081"/>
                    <a:pt x="2283" y="5246"/>
                    <a:pt x="2592" y="5345"/>
                  </a:cubicBezTo>
                  <a:cubicBezTo>
                    <a:pt x="2814" y="5419"/>
                    <a:pt x="3054" y="5457"/>
                    <a:pt x="3346" y="5478"/>
                  </a:cubicBezTo>
                  <a:lnTo>
                    <a:pt x="3347" y="5478"/>
                  </a:lnTo>
                  <a:cubicBezTo>
                    <a:pt x="3389" y="5481"/>
                    <a:pt x="3432" y="5483"/>
                    <a:pt x="3475" y="5485"/>
                  </a:cubicBezTo>
                  <a:cubicBezTo>
                    <a:pt x="3466" y="5439"/>
                    <a:pt x="3458" y="5393"/>
                    <a:pt x="3452" y="5345"/>
                  </a:cubicBezTo>
                  <a:cubicBezTo>
                    <a:pt x="3429" y="5178"/>
                    <a:pt x="3418" y="5009"/>
                    <a:pt x="3383" y="4845"/>
                  </a:cubicBezTo>
                  <a:cubicBezTo>
                    <a:pt x="3325" y="4523"/>
                    <a:pt x="3222" y="4210"/>
                    <a:pt x="3096" y="3910"/>
                  </a:cubicBezTo>
                  <a:cubicBezTo>
                    <a:pt x="2883" y="3407"/>
                    <a:pt x="2574" y="2944"/>
                    <a:pt x="2274" y="2495"/>
                  </a:cubicBezTo>
                  <a:cubicBezTo>
                    <a:pt x="1889" y="1920"/>
                    <a:pt x="1445" y="1390"/>
                    <a:pt x="1004" y="858"/>
                  </a:cubicBezTo>
                  <a:cubicBezTo>
                    <a:pt x="814" y="646"/>
                    <a:pt x="617" y="437"/>
                    <a:pt x="399" y="253"/>
                  </a:cubicBezTo>
                  <a:cubicBezTo>
                    <a:pt x="366" y="228"/>
                    <a:pt x="389" y="176"/>
                    <a:pt x="425" y="176"/>
                  </a:cubicBezTo>
                  <a:cubicBezTo>
                    <a:pt x="433" y="176"/>
                    <a:pt x="442" y="179"/>
                    <a:pt x="451" y="186"/>
                  </a:cubicBezTo>
                  <a:cubicBezTo>
                    <a:pt x="626" y="334"/>
                    <a:pt x="812" y="468"/>
                    <a:pt x="979" y="623"/>
                  </a:cubicBezTo>
                  <a:cubicBezTo>
                    <a:pt x="1632" y="1304"/>
                    <a:pt x="2190" y="2075"/>
                    <a:pt x="2685" y="2876"/>
                  </a:cubicBezTo>
                  <a:cubicBezTo>
                    <a:pt x="3185" y="3660"/>
                    <a:pt x="3452" y="4422"/>
                    <a:pt x="3505" y="5345"/>
                  </a:cubicBezTo>
                  <a:cubicBezTo>
                    <a:pt x="3506" y="5365"/>
                    <a:pt x="3507" y="5385"/>
                    <a:pt x="3508" y="5405"/>
                  </a:cubicBezTo>
                  <a:cubicBezTo>
                    <a:pt x="3509" y="5421"/>
                    <a:pt x="3511" y="5437"/>
                    <a:pt x="3512" y="5452"/>
                  </a:cubicBezTo>
                  <a:cubicBezTo>
                    <a:pt x="3527" y="5417"/>
                    <a:pt x="3541" y="5381"/>
                    <a:pt x="3555" y="5345"/>
                  </a:cubicBezTo>
                  <a:cubicBezTo>
                    <a:pt x="3734" y="4894"/>
                    <a:pt x="3864" y="4417"/>
                    <a:pt x="3855" y="3928"/>
                  </a:cubicBezTo>
                  <a:cubicBezTo>
                    <a:pt x="3825" y="3206"/>
                    <a:pt x="3531" y="2462"/>
                    <a:pt x="2946" y="2016"/>
                  </a:cubicBezTo>
                  <a:cubicBezTo>
                    <a:pt x="2790" y="1888"/>
                    <a:pt x="2604" y="1809"/>
                    <a:pt x="2436" y="1701"/>
                  </a:cubicBezTo>
                  <a:cubicBezTo>
                    <a:pt x="2331" y="1629"/>
                    <a:pt x="2310" y="1494"/>
                    <a:pt x="2277" y="1380"/>
                  </a:cubicBezTo>
                  <a:cubicBezTo>
                    <a:pt x="2019" y="268"/>
                    <a:pt x="1111" y="26"/>
                    <a:pt x="96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9"/>
            <p:cNvSpPr/>
            <p:nvPr/>
          </p:nvSpPr>
          <p:spPr>
            <a:xfrm>
              <a:off x="5457415" y="-1935051"/>
              <a:ext cx="200840" cy="363315"/>
            </a:xfrm>
            <a:custGeom>
              <a:avLst/>
              <a:gdLst/>
              <a:ahLst/>
              <a:cxnLst/>
              <a:rect l="l" t="t" r="r" b="b"/>
              <a:pathLst>
                <a:path w="4120" h="7453" extrusionOk="0">
                  <a:moveTo>
                    <a:pt x="1068" y="110"/>
                  </a:moveTo>
                  <a:cubicBezTo>
                    <a:pt x="1236" y="110"/>
                    <a:pt x="1151" y="418"/>
                    <a:pt x="1087" y="500"/>
                  </a:cubicBezTo>
                  <a:cubicBezTo>
                    <a:pt x="991" y="462"/>
                    <a:pt x="930" y="394"/>
                    <a:pt x="926" y="287"/>
                  </a:cubicBezTo>
                  <a:cubicBezTo>
                    <a:pt x="921" y="205"/>
                    <a:pt x="985" y="132"/>
                    <a:pt x="1062" y="110"/>
                  </a:cubicBezTo>
                  <a:cubicBezTo>
                    <a:pt x="1064" y="110"/>
                    <a:pt x="1066" y="110"/>
                    <a:pt x="1068" y="110"/>
                  </a:cubicBezTo>
                  <a:close/>
                  <a:moveTo>
                    <a:pt x="1867" y="756"/>
                  </a:moveTo>
                  <a:cubicBezTo>
                    <a:pt x="1896" y="756"/>
                    <a:pt x="1926" y="772"/>
                    <a:pt x="1942" y="800"/>
                  </a:cubicBezTo>
                  <a:cubicBezTo>
                    <a:pt x="2002" y="882"/>
                    <a:pt x="1979" y="986"/>
                    <a:pt x="1980" y="1079"/>
                  </a:cubicBezTo>
                  <a:cubicBezTo>
                    <a:pt x="1857" y="1058"/>
                    <a:pt x="1724" y="915"/>
                    <a:pt x="1802" y="792"/>
                  </a:cubicBezTo>
                  <a:cubicBezTo>
                    <a:pt x="1818" y="767"/>
                    <a:pt x="1842" y="756"/>
                    <a:pt x="1867" y="756"/>
                  </a:cubicBezTo>
                  <a:close/>
                  <a:moveTo>
                    <a:pt x="2569" y="905"/>
                  </a:moveTo>
                  <a:cubicBezTo>
                    <a:pt x="2706" y="905"/>
                    <a:pt x="2647" y="1150"/>
                    <a:pt x="2587" y="1216"/>
                  </a:cubicBezTo>
                  <a:cubicBezTo>
                    <a:pt x="2580" y="1210"/>
                    <a:pt x="2574" y="1204"/>
                    <a:pt x="2567" y="1199"/>
                  </a:cubicBezTo>
                  <a:cubicBezTo>
                    <a:pt x="2466" y="1141"/>
                    <a:pt x="2439" y="950"/>
                    <a:pt x="2563" y="905"/>
                  </a:cubicBezTo>
                  <a:cubicBezTo>
                    <a:pt x="2565" y="905"/>
                    <a:pt x="2567" y="905"/>
                    <a:pt x="2569" y="905"/>
                  </a:cubicBezTo>
                  <a:close/>
                  <a:moveTo>
                    <a:pt x="3098" y="1629"/>
                  </a:moveTo>
                  <a:cubicBezTo>
                    <a:pt x="3163" y="1629"/>
                    <a:pt x="3204" y="1717"/>
                    <a:pt x="3168" y="1780"/>
                  </a:cubicBezTo>
                  <a:cubicBezTo>
                    <a:pt x="3150" y="1816"/>
                    <a:pt x="3115" y="1837"/>
                    <a:pt x="3085" y="1859"/>
                  </a:cubicBezTo>
                  <a:cubicBezTo>
                    <a:pt x="2993" y="1830"/>
                    <a:pt x="2960" y="1687"/>
                    <a:pt x="3055" y="1641"/>
                  </a:cubicBezTo>
                  <a:cubicBezTo>
                    <a:pt x="3070" y="1633"/>
                    <a:pt x="3085" y="1629"/>
                    <a:pt x="3098" y="1629"/>
                  </a:cubicBezTo>
                  <a:close/>
                  <a:moveTo>
                    <a:pt x="197" y="1807"/>
                  </a:moveTo>
                  <a:lnTo>
                    <a:pt x="197" y="1807"/>
                  </a:lnTo>
                  <a:cubicBezTo>
                    <a:pt x="1212" y="1833"/>
                    <a:pt x="2119" y="2075"/>
                    <a:pt x="2378" y="3187"/>
                  </a:cubicBezTo>
                  <a:cubicBezTo>
                    <a:pt x="2411" y="3302"/>
                    <a:pt x="2431" y="3436"/>
                    <a:pt x="2537" y="3508"/>
                  </a:cubicBezTo>
                  <a:cubicBezTo>
                    <a:pt x="2705" y="3616"/>
                    <a:pt x="2891" y="3695"/>
                    <a:pt x="3046" y="3822"/>
                  </a:cubicBezTo>
                  <a:cubicBezTo>
                    <a:pt x="3632" y="4269"/>
                    <a:pt x="3926" y="5013"/>
                    <a:pt x="3956" y="5735"/>
                  </a:cubicBezTo>
                  <a:cubicBezTo>
                    <a:pt x="3965" y="6224"/>
                    <a:pt x="3835" y="6701"/>
                    <a:pt x="3656" y="7152"/>
                  </a:cubicBezTo>
                  <a:cubicBezTo>
                    <a:pt x="3642" y="7188"/>
                    <a:pt x="3628" y="7224"/>
                    <a:pt x="3613" y="7259"/>
                  </a:cubicBezTo>
                  <a:cubicBezTo>
                    <a:pt x="3611" y="7244"/>
                    <a:pt x="3610" y="7228"/>
                    <a:pt x="3609" y="7212"/>
                  </a:cubicBezTo>
                  <a:cubicBezTo>
                    <a:pt x="3608" y="7192"/>
                    <a:pt x="3607" y="7172"/>
                    <a:pt x="3606" y="7152"/>
                  </a:cubicBezTo>
                  <a:cubicBezTo>
                    <a:pt x="3553" y="6229"/>
                    <a:pt x="3286" y="5467"/>
                    <a:pt x="2786" y="4683"/>
                  </a:cubicBezTo>
                  <a:cubicBezTo>
                    <a:pt x="2291" y="3882"/>
                    <a:pt x="1733" y="3111"/>
                    <a:pt x="1080" y="2430"/>
                  </a:cubicBezTo>
                  <a:cubicBezTo>
                    <a:pt x="913" y="2275"/>
                    <a:pt x="727" y="2140"/>
                    <a:pt x="552" y="1993"/>
                  </a:cubicBezTo>
                  <a:cubicBezTo>
                    <a:pt x="543" y="1986"/>
                    <a:pt x="534" y="1983"/>
                    <a:pt x="525" y="1983"/>
                  </a:cubicBezTo>
                  <a:cubicBezTo>
                    <a:pt x="490" y="1983"/>
                    <a:pt x="467" y="2035"/>
                    <a:pt x="500" y="2060"/>
                  </a:cubicBezTo>
                  <a:cubicBezTo>
                    <a:pt x="717" y="2244"/>
                    <a:pt x="915" y="2453"/>
                    <a:pt x="1105" y="2665"/>
                  </a:cubicBezTo>
                  <a:cubicBezTo>
                    <a:pt x="1546" y="3197"/>
                    <a:pt x="1990" y="3727"/>
                    <a:pt x="2375" y="4302"/>
                  </a:cubicBezTo>
                  <a:cubicBezTo>
                    <a:pt x="2675" y="4751"/>
                    <a:pt x="2984" y="5214"/>
                    <a:pt x="3197" y="5717"/>
                  </a:cubicBezTo>
                  <a:cubicBezTo>
                    <a:pt x="3323" y="6017"/>
                    <a:pt x="3426" y="6330"/>
                    <a:pt x="3484" y="6652"/>
                  </a:cubicBezTo>
                  <a:cubicBezTo>
                    <a:pt x="3518" y="6817"/>
                    <a:pt x="3529" y="6986"/>
                    <a:pt x="3553" y="7152"/>
                  </a:cubicBezTo>
                  <a:cubicBezTo>
                    <a:pt x="3559" y="7200"/>
                    <a:pt x="3567" y="7246"/>
                    <a:pt x="3576" y="7292"/>
                  </a:cubicBezTo>
                  <a:cubicBezTo>
                    <a:pt x="3224" y="7274"/>
                    <a:pt x="2947" y="7235"/>
                    <a:pt x="2693" y="7152"/>
                  </a:cubicBezTo>
                  <a:cubicBezTo>
                    <a:pt x="2384" y="7053"/>
                    <a:pt x="2108" y="6888"/>
                    <a:pt x="1767" y="6618"/>
                  </a:cubicBezTo>
                  <a:cubicBezTo>
                    <a:pt x="1094" y="6061"/>
                    <a:pt x="693" y="5095"/>
                    <a:pt x="798" y="4224"/>
                  </a:cubicBezTo>
                  <a:cubicBezTo>
                    <a:pt x="809" y="4064"/>
                    <a:pt x="891" y="3905"/>
                    <a:pt x="874" y="3747"/>
                  </a:cubicBezTo>
                  <a:cubicBezTo>
                    <a:pt x="852" y="3685"/>
                    <a:pt x="796" y="3642"/>
                    <a:pt x="753" y="3595"/>
                  </a:cubicBezTo>
                  <a:cubicBezTo>
                    <a:pt x="472" y="3317"/>
                    <a:pt x="284" y="2964"/>
                    <a:pt x="209" y="2574"/>
                  </a:cubicBezTo>
                  <a:cubicBezTo>
                    <a:pt x="169" y="2331"/>
                    <a:pt x="92" y="2041"/>
                    <a:pt x="197" y="1807"/>
                  </a:cubicBezTo>
                  <a:close/>
                  <a:moveTo>
                    <a:pt x="1101" y="1"/>
                  </a:moveTo>
                  <a:cubicBezTo>
                    <a:pt x="1038" y="1"/>
                    <a:pt x="974" y="31"/>
                    <a:pt x="932" y="83"/>
                  </a:cubicBezTo>
                  <a:cubicBezTo>
                    <a:pt x="820" y="194"/>
                    <a:pt x="843" y="381"/>
                    <a:pt x="945" y="491"/>
                  </a:cubicBezTo>
                  <a:cubicBezTo>
                    <a:pt x="970" y="525"/>
                    <a:pt x="1023" y="544"/>
                    <a:pt x="1030" y="589"/>
                  </a:cubicBezTo>
                  <a:cubicBezTo>
                    <a:pt x="1058" y="1026"/>
                    <a:pt x="1396" y="1441"/>
                    <a:pt x="1846" y="1477"/>
                  </a:cubicBezTo>
                  <a:cubicBezTo>
                    <a:pt x="1857" y="1480"/>
                    <a:pt x="1877" y="1481"/>
                    <a:pt x="1902" y="1481"/>
                  </a:cubicBezTo>
                  <a:cubicBezTo>
                    <a:pt x="1964" y="1481"/>
                    <a:pt x="2057" y="1473"/>
                    <a:pt x="2117" y="1452"/>
                  </a:cubicBezTo>
                  <a:cubicBezTo>
                    <a:pt x="2173" y="1548"/>
                    <a:pt x="2226" y="1648"/>
                    <a:pt x="2277" y="1743"/>
                  </a:cubicBezTo>
                  <a:cubicBezTo>
                    <a:pt x="2420" y="2048"/>
                    <a:pt x="2530" y="2378"/>
                    <a:pt x="2531" y="2718"/>
                  </a:cubicBezTo>
                  <a:cubicBezTo>
                    <a:pt x="2532" y="2860"/>
                    <a:pt x="2520" y="3002"/>
                    <a:pt x="2491" y="3142"/>
                  </a:cubicBezTo>
                  <a:cubicBezTo>
                    <a:pt x="2487" y="3133"/>
                    <a:pt x="2484" y="3124"/>
                    <a:pt x="2481" y="3116"/>
                  </a:cubicBezTo>
                  <a:cubicBezTo>
                    <a:pt x="2329" y="2642"/>
                    <a:pt x="2057" y="2207"/>
                    <a:pt x="1610" y="1965"/>
                  </a:cubicBezTo>
                  <a:cubicBezTo>
                    <a:pt x="1292" y="1775"/>
                    <a:pt x="916" y="1706"/>
                    <a:pt x="550" y="1674"/>
                  </a:cubicBezTo>
                  <a:cubicBezTo>
                    <a:pt x="450" y="1670"/>
                    <a:pt x="349" y="1650"/>
                    <a:pt x="249" y="1650"/>
                  </a:cubicBezTo>
                  <a:cubicBezTo>
                    <a:pt x="218" y="1650"/>
                    <a:pt x="186" y="1652"/>
                    <a:pt x="155" y="1657"/>
                  </a:cubicBezTo>
                  <a:cubicBezTo>
                    <a:pt x="79" y="1680"/>
                    <a:pt x="47" y="1765"/>
                    <a:pt x="33" y="1838"/>
                  </a:cubicBezTo>
                  <a:cubicBezTo>
                    <a:pt x="1" y="2071"/>
                    <a:pt x="45" y="2307"/>
                    <a:pt x="86" y="2536"/>
                  </a:cubicBezTo>
                  <a:cubicBezTo>
                    <a:pt x="159" y="3020"/>
                    <a:pt x="369" y="3486"/>
                    <a:pt x="742" y="3811"/>
                  </a:cubicBezTo>
                  <a:cubicBezTo>
                    <a:pt x="745" y="4000"/>
                    <a:pt x="687" y="4195"/>
                    <a:pt x="681" y="4386"/>
                  </a:cubicBezTo>
                  <a:cubicBezTo>
                    <a:pt x="644" y="4943"/>
                    <a:pt x="764" y="5513"/>
                    <a:pt x="1046" y="5997"/>
                  </a:cubicBezTo>
                  <a:cubicBezTo>
                    <a:pt x="1276" y="6443"/>
                    <a:pt x="1652" y="6789"/>
                    <a:pt x="2078" y="7046"/>
                  </a:cubicBezTo>
                  <a:cubicBezTo>
                    <a:pt x="2136" y="7084"/>
                    <a:pt x="2194" y="7120"/>
                    <a:pt x="2254" y="7152"/>
                  </a:cubicBezTo>
                  <a:cubicBezTo>
                    <a:pt x="2625" y="7354"/>
                    <a:pt x="3046" y="7440"/>
                    <a:pt x="3468" y="7451"/>
                  </a:cubicBezTo>
                  <a:cubicBezTo>
                    <a:pt x="3486" y="7451"/>
                    <a:pt x="3509" y="7452"/>
                    <a:pt x="3534" y="7452"/>
                  </a:cubicBezTo>
                  <a:cubicBezTo>
                    <a:pt x="3627" y="7452"/>
                    <a:pt x="3743" y="7437"/>
                    <a:pt x="3682" y="7324"/>
                  </a:cubicBezTo>
                  <a:cubicBezTo>
                    <a:pt x="3716" y="7268"/>
                    <a:pt x="3747" y="7210"/>
                    <a:pt x="3777" y="7152"/>
                  </a:cubicBezTo>
                  <a:cubicBezTo>
                    <a:pt x="4011" y="6689"/>
                    <a:pt x="4119" y="6153"/>
                    <a:pt x="4103" y="5639"/>
                  </a:cubicBezTo>
                  <a:cubicBezTo>
                    <a:pt x="4052" y="4750"/>
                    <a:pt x="3593" y="3848"/>
                    <a:pt x="2766" y="3451"/>
                  </a:cubicBezTo>
                  <a:cubicBezTo>
                    <a:pt x="2711" y="3420"/>
                    <a:pt x="2651" y="3395"/>
                    <a:pt x="2599" y="3356"/>
                  </a:cubicBezTo>
                  <a:cubicBezTo>
                    <a:pt x="2578" y="3332"/>
                    <a:pt x="2562" y="3305"/>
                    <a:pt x="2546" y="3277"/>
                  </a:cubicBezTo>
                  <a:cubicBezTo>
                    <a:pt x="2596" y="3163"/>
                    <a:pt x="2631" y="2979"/>
                    <a:pt x="2640" y="2928"/>
                  </a:cubicBezTo>
                  <a:cubicBezTo>
                    <a:pt x="2676" y="2698"/>
                    <a:pt x="2662" y="2470"/>
                    <a:pt x="2614" y="2247"/>
                  </a:cubicBezTo>
                  <a:lnTo>
                    <a:pt x="2614" y="2247"/>
                  </a:lnTo>
                  <a:cubicBezTo>
                    <a:pt x="2620" y="2248"/>
                    <a:pt x="2627" y="2248"/>
                    <a:pt x="2633" y="2248"/>
                  </a:cubicBezTo>
                  <a:cubicBezTo>
                    <a:pt x="2816" y="2248"/>
                    <a:pt x="3006" y="2091"/>
                    <a:pt x="3110" y="1957"/>
                  </a:cubicBezTo>
                  <a:cubicBezTo>
                    <a:pt x="3111" y="1957"/>
                    <a:pt x="3113" y="1957"/>
                    <a:pt x="3114" y="1957"/>
                  </a:cubicBezTo>
                  <a:cubicBezTo>
                    <a:pt x="3327" y="1957"/>
                    <a:pt x="3386" y="1599"/>
                    <a:pt x="3177" y="1535"/>
                  </a:cubicBezTo>
                  <a:cubicBezTo>
                    <a:pt x="3157" y="1530"/>
                    <a:pt x="3137" y="1527"/>
                    <a:pt x="3118" y="1527"/>
                  </a:cubicBezTo>
                  <a:cubicBezTo>
                    <a:pt x="2938" y="1527"/>
                    <a:pt x="2854" y="1773"/>
                    <a:pt x="2989" y="1907"/>
                  </a:cubicBezTo>
                  <a:cubicBezTo>
                    <a:pt x="2884" y="2007"/>
                    <a:pt x="2781" y="2118"/>
                    <a:pt x="2641" y="2169"/>
                  </a:cubicBezTo>
                  <a:cubicBezTo>
                    <a:pt x="2627" y="2173"/>
                    <a:pt x="2613" y="2177"/>
                    <a:pt x="2598" y="2180"/>
                  </a:cubicBezTo>
                  <a:cubicBezTo>
                    <a:pt x="2548" y="1978"/>
                    <a:pt x="2468" y="1781"/>
                    <a:pt x="2370" y="1594"/>
                  </a:cubicBezTo>
                  <a:cubicBezTo>
                    <a:pt x="2494" y="1560"/>
                    <a:pt x="2584" y="1412"/>
                    <a:pt x="2611" y="1294"/>
                  </a:cubicBezTo>
                  <a:cubicBezTo>
                    <a:pt x="2619" y="1297"/>
                    <a:pt x="2626" y="1299"/>
                    <a:pt x="2633" y="1299"/>
                  </a:cubicBezTo>
                  <a:cubicBezTo>
                    <a:pt x="2674" y="1299"/>
                    <a:pt x="2702" y="1248"/>
                    <a:pt x="2723" y="1218"/>
                  </a:cubicBezTo>
                  <a:cubicBezTo>
                    <a:pt x="2796" y="1109"/>
                    <a:pt x="2815" y="934"/>
                    <a:pt x="2699" y="848"/>
                  </a:cubicBezTo>
                  <a:cubicBezTo>
                    <a:pt x="2670" y="824"/>
                    <a:pt x="2636" y="813"/>
                    <a:pt x="2603" y="813"/>
                  </a:cubicBezTo>
                  <a:cubicBezTo>
                    <a:pt x="2523" y="813"/>
                    <a:pt x="2445" y="873"/>
                    <a:pt x="2427" y="955"/>
                  </a:cubicBezTo>
                  <a:cubicBezTo>
                    <a:pt x="2388" y="1063"/>
                    <a:pt x="2429" y="1176"/>
                    <a:pt x="2497" y="1261"/>
                  </a:cubicBezTo>
                  <a:cubicBezTo>
                    <a:pt x="2458" y="1358"/>
                    <a:pt x="2427" y="1468"/>
                    <a:pt x="2337" y="1532"/>
                  </a:cubicBezTo>
                  <a:cubicBezTo>
                    <a:pt x="2259" y="1389"/>
                    <a:pt x="2171" y="1253"/>
                    <a:pt x="2077" y="1123"/>
                  </a:cubicBezTo>
                  <a:cubicBezTo>
                    <a:pt x="2164" y="954"/>
                    <a:pt x="2113" y="652"/>
                    <a:pt x="1892" y="622"/>
                  </a:cubicBezTo>
                  <a:cubicBezTo>
                    <a:pt x="1885" y="622"/>
                    <a:pt x="1878" y="621"/>
                    <a:pt x="1872" y="621"/>
                  </a:cubicBezTo>
                  <a:cubicBezTo>
                    <a:pt x="1703" y="621"/>
                    <a:pt x="1628" y="841"/>
                    <a:pt x="1722" y="972"/>
                  </a:cubicBezTo>
                  <a:cubicBezTo>
                    <a:pt x="1775" y="1061"/>
                    <a:pt x="1867" y="1112"/>
                    <a:pt x="1954" y="1161"/>
                  </a:cubicBezTo>
                  <a:cubicBezTo>
                    <a:pt x="1957" y="1194"/>
                    <a:pt x="1971" y="1221"/>
                    <a:pt x="1991" y="1246"/>
                  </a:cubicBezTo>
                  <a:cubicBezTo>
                    <a:pt x="2022" y="1293"/>
                    <a:pt x="2052" y="1342"/>
                    <a:pt x="2082" y="1391"/>
                  </a:cubicBezTo>
                  <a:cubicBezTo>
                    <a:pt x="2044" y="1398"/>
                    <a:pt x="2007" y="1401"/>
                    <a:pt x="1970" y="1401"/>
                  </a:cubicBezTo>
                  <a:cubicBezTo>
                    <a:pt x="1732" y="1401"/>
                    <a:pt x="1495" y="1273"/>
                    <a:pt x="1352" y="1085"/>
                  </a:cubicBezTo>
                  <a:cubicBezTo>
                    <a:pt x="1236" y="946"/>
                    <a:pt x="1201" y="768"/>
                    <a:pt x="1156" y="599"/>
                  </a:cubicBezTo>
                  <a:cubicBezTo>
                    <a:pt x="1281" y="467"/>
                    <a:pt x="1355" y="238"/>
                    <a:pt x="1245" y="76"/>
                  </a:cubicBezTo>
                  <a:cubicBezTo>
                    <a:pt x="1210" y="24"/>
                    <a:pt x="1156" y="1"/>
                    <a:pt x="110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9"/>
            <p:cNvSpPr/>
            <p:nvPr/>
          </p:nvSpPr>
          <p:spPr>
            <a:xfrm>
              <a:off x="5462339" y="-1844916"/>
              <a:ext cx="163109" cy="264991"/>
            </a:xfrm>
            <a:custGeom>
              <a:avLst/>
              <a:gdLst/>
              <a:ahLst/>
              <a:cxnLst/>
              <a:rect l="l" t="t" r="r" b="b"/>
              <a:pathLst>
                <a:path w="3346" h="5436" extrusionOk="0">
                  <a:moveTo>
                    <a:pt x="80" y="0"/>
                  </a:moveTo>
                  <a:lnTo>
                    <a:pt x="80" y="0"/>
                  </a:lnTo>
                  <a:cubicBezTo>
                    <a:pt x="1" y="226"/>
                    <a:pt x="70" y="496"/>
                    <a:pt x="108" y="726"/>
                  </a:cubicBezTo>
                  <a:cubicBezTo>
                    <a:pt x="182" y="1115"/>
                    <a:pt x="371" y="1468"/>
                    <a:pt x="652" y="1746"/>
                  </a:cubicBezTo>
                  <a:cubicBezTo>
                    <a:pt x="695" y="1793"/>
                    <a:pt x="751" y="1836"/>
                    <a:pt x="773" y="1898"/>
                  </a:cubicBezTo>
                  <a:cubicBezTo>
                    <a:pt x="790" y="2057"/>
                    <a:pt x="709" y="2216"/>
                    <a:pt x="698" y="2375"/>
                  </a:cubicBezTo>
                  <a:cubicBezTo>
                    <a:pt x="592" y="3247"/>
                    <a:pt x="994" y="4212"/>
                    <a:pt x="1666" y="4769"/>
                  </a:cubicBezTo>
                  <a:cubicBezTo>
                    <a:pt x="2007" y="5039"/>
                    <a:pt x="2283" y="5204"/>
                    <a:pt x="2592" y="5303"/>
                  </a:cubicBezTo>
                  <a:cubicBezTo>
                    <a:pt x="2814" y="5377"/>
                    <a:pt x="3054" y="5416"/>
                    <a:pt x="3346" y="5436"/>
                  </a:cubicBezTo>
                  <a:cubicBezTo>
                    <a:pt x="3159" y="5341"/>
                    <a:pt x="2974" y="5242"/>
                    <a:pt x="2799" y="5128"/>
                  </a:cubicBezTo>
                  <a:cubicBezTo>
                    <a:pt x="1718" y="4424"/>
                    <a:pt x="1088" y="3084"/>
                    <a:pt x="1234" y="1802"/>
                  </a:cubicBezTo>
                  <a:cubicBezTo>
                    <a:pt x="1238" y="1762"/>
                    <a:pt x="1243" y="1719"/>
                    <a:pt x="1222" y="1685"/>
                  </a:cubicBezTo>
                  <a:cubicBezTo>
                    <a:pt x="1199" y="1647"/>
                    <a:pt x="1154" y="1633"/>
                    <a:pt x="1114" y="1617"/>
                  </a:cubicBezTo>
                  <a:cubicBezTo>
                    <a:pt x="867" y="1516"/>
                    <a:pt x="715" y="1271"/>
                    <a:pt x="580" y="1041"/>
                  </a:cubicBezTo>
                  <a:cubicBezTo>
                    <a:pt x="386" y="708"/>
                    <a:pt x="189" y="368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9"/>
            <p:cNvSpPr/>
            <p:nvPr/>
          </p:nvSpPr>
          <p:spPr>
            <a:xfrm>
              <a:off x="6250927" y="-1906874"/>
              <a:ext cx="9213" cy="8190"/>
            </a:xfrm>
            <a:custGeom>
              <a:avLst/>
              <a:gdLst/>
              <a:ahLst/>
              <a:cxnLst/>
              <a:rect l="l" t="t" r="r" b="b"/>
              <a:pathLst>
                <a:path w="189" h="168" extrusionOk="0">
                  <a:moveTo>
                    <a:pt x="66" y="0"/>
                  </a:moveTo>
                  <a:cubicBezTo>
                    <a:pt x="1" y="37"/>
                    <a:pt x="9" y="164"/>
                    <a:pt x="92" y="167"/>
                  </a:cubicBezTo>
                  <a:cubicBezTo>
                    <a:pt x="161" y="159"/>
                    <a:pt x="189" y="53"/>
                    <a:pt x="133" y="13"/>
                  </a:cubicBezTo>
                  <a:cubicBezTo>
                    <a:pt x="130" y="13"/>
                    <a:pt x="127" y="13"/>
                    <a:pt x="124" y="13"/>
                  </a:cubicBezTo>
                  <a:cubicBezTo>
                    <a:pt x="117" y="13"/>
                    <a:pt x="110" y="13"/>
                    <a:pt x="103" y="13"/>
                  </a:cubicBezTo>
                  <a:cubicBezTo>
                    <a:pt x="90" y="13"/>
                    <a:pt x="76" y="11"/>
                    <a:pt x="66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9"/>
            <p:cNvSpPr/>
            <p:nvPr/>
          </p:nvSpPr>
          <p:spPr>
            <a:xfrm>
              <a:off x="6215829" y="-1851595"/>
              <a:ext cx="102467" cy="272791"/>
            </a:xfrm>
            <a:custGeom>
              <a:avLst/>
              <a:gdLst/>
              <a:ahLst/>
              <a:cxnLst/>
              <a:rect l="l" t="t" r="r" b="b"/>
              <a:pathLst>
                <a:path w="2102" h="5596" extrusionOk="0">
                  <a:moveTo>
                    <a:pt x="2084" y="1"/>
                  </a:moveTo>
                  <a:cubicBezTo>
                    <a:pt x="2075" y="14"/>
                    <a:pt x="2063" y="27"/>
                    <a:pt x="2053" y="41"/>
                  </a:cubicBezTo>
                  <a:cubicBezTo>
                    <a:pt x="1623" y="577"/>
                    <a:pt x="1247" y="1153"/>
                    <a:pt x="943" y="1767"/>
                  </a:cubicBezTo>
                  <a:cubicBezTo>
                    <a:pt x="643" y="2357"/>
                    <a:pt x="398" y="2974"/>
                    <a:pt x="257" y="3621"/>
                  </a:cubicBezTo>
                  <a:cubicBezTo>
                    <a:pt x="133" y="4221"/>
                    <a:pt x="85" y="4832"/>
                    <a:pt x="18" y="5440"/>
                  </a:cubicBezTo>
                  <a:cubicBezTo>
                    <a:pt x="13" y="5488"/>
                    <a:pt x="8" y="5535"/>
                    <a:pt x="2" y="5582"/>
                  </a:cubicBezTo>
                  <a:cubicBezTo>
                    <a:pt x="1" y="5586"/>
                    <a:pt x="1" y="5591"/>
                    <a:pt x="0" y="5596"/>
                  </a:cubicBezTo>
                  <a:cubicBezTo>
                    <a:pt x="126" y="5554"/>
                    <a:pt x="246" y="5501"/>
                    <a:pt x="362" y="5440"/>
                  </a:cubicBezTo>
                  <a:cubicBezTo>
                    <a:pt x="688" y="5268"/>
                    <a:pt x="978" y="5031"/>
                    <a:pt x="1262" y="4794"/>
                  </a:cubicBezTo>
                  <a:cubicBezTo>
                    <a:pt x="1518" y="4567"/>
                    <a:pt x="1761" y="4310"/>
                    <a:pt x="1902" y="3995"/>
                  </a:cubicBezTo>
                  <a:cubicBezTo>
                    <a:pt x="2063" y="3601"/>
                    <a:pt x="2102" y="3111"/>
                    <a:pt x="1859" y="2744"/>
                  </a:cubicBezTo>
                  <a:cubicBezTo>
                    <a:pt x="1676" y="2489"/>
                    <a:pt x="1635" y="2574"/>
                    <a:pt x="1740" y="2243"/>
                  </a:cubicBezTo>
                  <a:cubicBezTo>
                    <a:pt x="1981" y="1517"/>
                    <a:pt x="2078" y="762"/>
                    <a:pt x="208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9"/>
            <p:cNvSpPr/>
            <p:nvPr/>
          </p:nvSpPr>
          <p:spPr>
            <a:xfrm>
              <a:off x="6284465" y="-1928080"/>
              <a:ext cx="8482" cy="8970"/>
            </a:xfrm>
            <a:custGeom>
              <a:avLst/>
              <a:gdLst/>
              <a:ahLst/>
              <a:cxnLst/>
              <a:rect l="l" t="t" r="r" b="b"/>
              <a:pathLst>
                <a:path w="174" h="184" extrusionOk="0">
                  <a:moveTo>
                    <a:pt x="107" y="0"/>
                  </a:moveTo>
                  <a:cubicBezTo>
                    <a:pt x="103" y="0"/>
                    <a:pt x="99" y="1"/>
                    <a:pt x="94" y="2"/>
                  </a:cubicBezTo>
                  <a:cubicBezTo>
                    <a:pt x="28" y="29"/>
                    <a:pt x="1" y="112"/>
                    <a:pt x="22" y="177"/>
                  </a:cubicBezTo>
                  <a:cubicBezTo>
                    <a:pt x="64" y="169"/>
                    <a:pt x="115" y="183"/>
                    <a:pt x="135" y="134"/>
                  </a:cubicBezTo>
                  <a:cubicBezTo>
                    <a:pt x="174" y="94"/>
                    <a:pt x="170" y="0"/>
                    <a:pt x="10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9"/>
            <p:cNvSpPr/>
            <p:nvPr/>
          </p:nvSpPr>
          <p:spPr>
            <a:xfrm>
              <a:off x="6180341" y="-1858614"/>
              <a:ext cx="133714" cy="279567"/>
            </a:xfrm>
            <a:custGeom>
              <a:avLst/>
              <a:gdLst/>
              <a:ahLst/>
              <a:cxnLst/>
              <a:rect l="l" t="t" r="r" b="b"/>
              <a:pathLst>
                <a:path w="2743" h="573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2068" y="291"/>
                    <a:pt x="1321" y="839"/>
                    <a:pt x="1064" y="1550"/>
                  </a:cubicBezTo>
                  <a:cubicBezTo>
                    <a:pt x="1010" y="1702"/>
                    <a:pt x="1003" y="1863"/>
                    <a:pt x="1011" y="2024"/>
                  </a:cubicBezTo>
                  <a:cubicBezTo>
                    <a:pt x="1002" y="2099"/>
                    <a:pt x="936" y="2151"/>
                    <a:pt x="899" y="2214"/>
                  </a:cubicBezTo>
                  <a:cubicBezTo>
                    <a:pt x="510" y="2682"/>
                    <a:pt x="167" y="3217"/>
                    <a:pt x="80" y="3831"/>
                  </a:cubicBezTo>
                  <a:cubicBezTo>
                    <a:pt x="0" y="4437"/>
                    <a:pt x="147" y="5103"/>
                    <a:pt x="534" y="5584"/>
                  </a:cubicBezTo>
                  <a:cubicBezTo>
                    <a:pt x="576" y="5637"/>
                    <a:pt x="621" y="5687"/>
                    <a:pt x="669" y="5735"/>
                  </a:cubicBezTo>
                  <a:cubicBezTo>
                    <a:pt x="668" y="5684"/>
                    <a:pt x="669" y="5635"/>
                    <a:pt x="671" y="5584"/>
                  </a:cubicBezTo>
                  <a:cubicBezTo>
                    <a:pt x="680" y="5279"/>
                    <a:pt x="718" y="4974"/>
                    <a:pt x="739" y="4668"/>
                  </a:cubicBezTo>
                  <a:cubicBezTo>
                    <a:pt x="767" y="4279"/>
                    <a:pt x="814" y="3889"/>
                    <a:pt x="909" y="3508"/>
                  </a:cubicBezTo>
                  <a:cubicBezTo>
                    <a:pt x="1055" y="2894"/>
                    <a:pt x="1298" y="2309"/>
                    <a:pt x="1584" y="1749"/>
                  </a:cubicBezTo>
                  <a:cubicBezTo>
                    <a:pt x="1899" y="1123"/>
                    <a:pt x="2281" y="528"/>
                    <a:pt x="2743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9"/>
            <p:cNvSpPr/>
            <p:nvPr/>
          </p:nvSpPr>
          <p:spPr>
            <a:xfrm>
              <a:off x="6314884" y="-1936513"/>
              <a:ext cx="9506" cy="10432"/>
            </a:xfrm>
            <a:custGeom>
              <a:avLst/>
              <a:gdLst/>
              <a:ahLst/>
              <a:cxnLst/>
              <a:rect l="l" t="t" r="r" b="b"/>
              <a:pathLst>
                <a:path w="195" h="214" extrusionOk="0">
                  <a:moveTo>
                    <a:pt x="95" y="1"/>
                  </a:moveTo>
                  <a:cubicBezTo>
                    <a:pt x="87" y="1"/>
                    <a:pt x="79" y="2"/>
                    <a:pt x="71" y="4"/>
                  </a:cubicBezTo>
                  <a:cubicBezTo>
                    <a:pt x="22" y="21"/>
                    <a:pt x="1" y="81"/>
                    <a:pt x="14" y="128"/>
                  </a:cubicBezTo>
                  <a:cubicBezTo>
                    <a:pt x="31" y="176"/>
                    <a:pt x="83" y="189"/>
                    <a:pt x="119" y="213"/>
                  </a:cubicBezTo>
                  <a:cubicBezTo>
                    <a:pt x="194" y="171"/>
                    <a:pt x="185" y="1"/>
                    <a:pt x="9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9"/>
            <p:cNvSpPr/>
            <p:nvPr/>
          </p:nvSpPr>
          <p:spPr>
            <a:xfrm>
              <a:off x="6175807" y="-1941924"/>
              <a:ext cx="153555" cy="370335"/>
            </a:xfrm>
            <a:custGeom>
              <a:avLst/>
              <a:gdLst/>
              <a:ahLst/>
              <a:cxnLst/>
              <a:rect l="l" t="t" r="r" b="b"/>
              <a:pathLst>
                <a:path w="3150" h="7597" extrusionOk="0">
                  <a:moveTo>
                    <a:pt x="2948" y="112"/>
                  </a:moveTo>
                  <a:cubicBezTo>
                    <a:pt x="3038" y="112"/>
                    <a:pt x="3047" y="282"/>
                    <a:pt x="2972" y="324"/>
                  </a:cubicBezTo>
                  <a:cubicBezTo>
                    <a:pt x="2936" y="300"/>
                    <a:pt x="2884" y="287"/>
                    <a:pt x="2867" y="239"/>
                  </a:cubicBezTo>
                  <a:cubicBezTo>
                    <a:pt x="2854" y="192"/>
                    <a:pt x="2875" y="132"/>
                    <a:pt x="2924" y="115"/>
                  </a:cubicBezTo>
                  <a:cubicBezTo>
                    <a:pt x="2932" y="113"/>
                    <a:pt x="2940" y="112"/>
                    <a:pt x="2948" y="112"/>
                  </a:cubicBezTo>
                  <a:close/>
                  <a:moveTo>
                    <a:pt x="2336" y="284"/>
                  </a:moveTo>
                  <a:cubicBezTo>
                    <a:pt x="2399" y="284"/>
                    <a:pt x="2403" y="378"/>
                    <a:pt x="2364" y="418"/>
                  </a:cubicBezTo>
                  <a:cubicBezTo>
                    <a:pt x="2344" y="467"/>
                    <a:pt x="2293" y="453"/>
                    <a:pt x="2251" y="461"/>
                  </a:cubicBezTo>
                  <a:cubicBezTo>
                    <a:pt x="2230" y="396"/>
                    <a:pt x="2257" y="313"/>
                    <a:pt x="2323" y="286"/>
                  </a:cubicBezTo>
                  <a:cubicBezTo>
                    <a:pt x="2328" y="285"/>
                    <a:pt x="2332" y="284"/>
                    <a:pt x="2336" y="284"/>
                  </a:cubicBezTo>
                  <a:close/>
                  <a:moveTo>
                    <a:pt x="1607" y="719"/>
                  </a:moveTo>
                  <a:cubicBezTo>
                    <a:pt x="1617" y="730"/>
                    <a:pt x="1631" y="732"/>
                    <a:pt x="1645" y="732"/>
                  </a:cubicBezTo>
                  <a:cubicBezTo>
                    <a:pt x="1653" y="732"/>
                    <a:pt x="1662" y="732"/>
                    <a:pt x="1669" y="732"/>
                  </a:cubicBezTo>
                  <a:cubicBezTo>
                    <a:pt x="1671" y="732"/>
                    <a:pt x="1673" y="732"/>
                    <a:pt x="1674" y="732"/>
                  </a:cubicBezTo>
                  <a:cubicBezTo>
                    <a:pt x="1730" y="772"/>
                    <a:pt x="1702" y="878"/>
                    <a:pt x="1633" y="886"/>
                  </a:cubicBezTo>
                  <a:cubicBezTo>
                    <a:pt x="1550" y="883"/>
                    <a:pt x="1542" y="756"/>
                    <a:pt x="1607" y="719"/>
                  </a:cubicBezTo>
                  <a:close/>
                  <a:moveTo>
                    <a:pt x="2836" y="1710"/>
                  </a:moveTo>
                  <a:lnTo>
                    <a:pt x="2836" y="1710"/>
                  </a:lnTo>
                  <a:cubicBezTo>
                    <a:pt x="2374" y="2238"/>
                    <a:pt x="1992" y="2832"/>
                    <a:pt x="1677" y="3459"/>
                  </a:cubicBezTo>
                  <a:cubicBezTo>
                    <a:pt x="1391" y="4018"/>
                    <a:pt x="1148" y="4603"/>
                    <a:pt x="1002" y="5217"/>
                  </a:cubicBezTo>
                  <a:cubicBezTo>
                    <a:pt x="907" y="5598"/>
                    <a:pt x="860" y="5987"/>
                    <a:pt x="832" y="6377"/>
                  </a:cubicBezTo>
                  <a:cubicBezTo>
                    <a:pt x="811" y="6683"/>
                    <a:pt x="772" y="6988"/>
                    <a:pt x="764" y="7293"/>
                  </a:cubicBezTo>
                  <a:cubicBezTo>
                    <a:pt x="762" y="7344"/>
                    <a:pt x="761" y="7393"/>
                    <a:pt x="761" y="7444"/>
                  </a:cubicBezTo>
                  <a:cubicBezTo>
                    <a:pt x="714" y="7396"/>
                    <a:pt x="669" y="7346"/>
                    <a:pt x="627" y="7293"/>
                  </a:cubicBezTo>
                  <a:cubicBezTo>
                    <a:pt x="240" y="6812"/>
                    <a:pt x="93" y="6147"/>
                    <a:pt x="173" y="5540"/>
                  </a:cubicBezTo>
                  <a:cubicBezTo>
                    <a:pt x="260" y="4926"/>
                    <a:pt x="602" y="4391"/>
                    <a:pt x="992" y="3923"/>
                  </a:cubicBezTo>
                  <a:cubicBezTo>
                    <a:pt x="1029" y="3860"/>
                    <a:pt x="1095" y="3808"/>
                    <a:pt x="1104" y="3733"/>
                  </a:cubicBezTo>
                  <a:cubicBezTo>
                    <a:pt x="1095" y="3572"/>
                    <a:pt x="1102" y="3411"/>
                    <a:pt x="1157" y="3259"/>
                  </a:cubicBezTo>
                  <a:cubicBezTo>
                    <a:pt x="1414" y="2548"/>
                    <a:pt x="2161" y="2000"/>
                    <a:pt x="2836" y="1710"/>
                  </a:cubicBezTo>
                  <a:close/>
                  <a:moveTo>
                    <a:pt x="2905" y="1854"/>
                  </a:moveTo>
                  <a:lnTo>
                    <a:pt x="2905" y="1854"/>
                  </a:lnTo>
                  <a:cubicBezTo>
                    <a:pt x="2899" y="2615"/>
                    <a:pt x="2802" y="3370"/>
                    <a:pt x="2561" y="4096"/>
                  </a:cubicBezTo>
                  <a:cubicBezTo>
                    <a:pt x="2456" y="4427"/>
                    <a:pt x="2497" y="4342"/>
                    <a:pt x="2680" y="4597"/>
                  </a:cubicBezTo>
                  <a:cubicBezTo>
                    <a:pt x="2923" y="4964"/>
                    <a:pt x="2884" y="5454"/>
                    <a:pt x="2723" y="5848"/>
                  </a:cubicBezTo>
                  <a:cubicBezTo>
                    <a:pt x="2582" y="6163"/>
                    <a:pt x="2338" y="6420"/>
                    <a:pt x="2082" y="6646"/>
                  </a:cubicBezTo>
                  <a:cubicBezTo>
                    <a:pt x="1799" y="6884"/>
                    <a:pt x="1509" y="7121"/>
                    <a:pt x="1182" y="7293"/>
                  </a:cubicBezTo>
                  <a:cubicBezTo>
                    <a:pt x="1067" y="7354"/>
                    <a:pt x="947" y="7407"/>
                    <a:pt x="821" y="7448"/>
                  </a:cubicBezTo>
                  <a:cubicBezTo>
                    <a:pt x="828" y="7396"/>
                    <a:pt x="833" y="7345"/>
                    <a:pt x="839" y="7293"/>
                  </a:cubicBezTo>
                  <a:cubicBezTo>
                    <a:pt x="906" y="6686"/>
                    <a:pt x="954" y="6074"/>
                    <a:pt x="1076" y="5474"/>
                  </a:cubicBezTo>
                  <a:cubicBezTo>
                    <a:pt x="1218" y="4828"/>
                    <a:pt x="1464" y="4210"/>
                    <a:pt x="1764" y="3620"/>
                  </a:cubicBezTo>
                  <a:cubicBezTo>
                    <a:pt x="2075" y="2991"/>
                    <a:pt x="2463" y="2402"/>
                    <a:pt x="2905" y="1854"/>
                  </a:cubicBezTo>
                  <a:close/>
                  <a:moveTo>
                    <a:pt x="2975" y="1"/>
                  </a:moveTo>
                  <a:cubicBezTo>
                    <a:pt x="2775" y="1"/>
                    <a:pt x="2732" y="267"/>
                    <a:pt x="2878" y="378"/>
                  </a:cubicBezTo>
                  <a:cubicBezTo>
                    <a:pt x="2831" y="519"/>
                    <a:pt x="2779" y="666"/>
                    <a:pt x="2680" y="781"/>
                  </a:cubicBezTo>
                  <a:cubicBezTo>
                    <a:pt x="2536" y="935"/>
                    <a:pt x="2357" y="1076"/>
                    <a:pt x="2150" y="1132"/>
                  </a:cubicBezTo>
                  <a:cubicBezTo>
                    <a:pt x="2127" y="1136"/>
                    <a:pt x="2104" y="1139"/>
                    <a:pt x="2081" y="1140"/>
                  </a:cubicBezTo>
                  <a:cubicBezTo>
                    <a:pt x="2110" y="1049"/>
                    <a:pt x="2145" y="958"/>
                    <a:pt x="2181" y="868"/>
                  </a:cubicBezTo>
                  <a:cubicBezTo>
                    <a:pt x="2228" y="766"/>
                    <a:pt x="2261" y="656"/>
                    <a:pt x="2336" y="568"/>
                  </a:cubicBezTo>
                  <a:cubicBezTo>
                    <a:pt x="2518" y="555"/>
                    <a:pt x="2582" y="255"/>
                    <a:pt x="2403" y="186"/>
                  </a:cubicBezTo>
                  <a:cubicBezTo>
                    <a:pt x="2383" y="179"/>
                    <a:pt x="2365" y="176"/>
                    <a:pt x="2347" y="176"/>
                  </a:cubicBezTo>
                  <a:cubicBezTo>
                    <a:pt x="2188" y="176"/>
                    <a:pt x="2108" y="421"/>
                    <a:pt x="2202" y="547"/>
                  </a:cubicBezTo>
                  <a:cubicBezTo>
                    <a:pt x="2119" y="736"/>
                    <a:pt x="2033" y="929"/>
                    <a:pt x="1976" y="1128"/>
                  </a:cubicBezTo>
                  <a:cubicBezTo>
                    <a:pt x="1971" y="1129"/>
                    <a:pt x="1967" y="1131"/>
                    <a:pt x="1963" y="1135"/>
                  </a:cubicBezTo>
                  <a:cubicBezTo>
                    <a:pt x="1954" y="1150"/>
                    <a:pt x="1956" y="1161"/>
                    <a:pt x="1963" y="1172"/>
                  </a:cubicBezTo>
                  <a:cubicBezTo>
                    <a:pt x="1935" y="1277"/>
                    <a:pt x="1915" y="1384"/>
                    <a:pt x="1907" y="1493"/>
                  </a:cubicBezTo>
                  <a:cubicBezTo>
                    <a:pt x="1777" y="1411"/>
                    <a:pt x="1678" y="1271"/>
                    <a:pt x="1676" y="1113"/>
                  </a:cubicBezTo>
                  <a:cubicBezTo>
                    <a:pt x="1673" y="1073"/>
                    <a:pt x="1673" y="1032"/>
                    <a:pt x="1674" y="992"/>
                  </a:cubicBezTo>
                  <a:cubicBezTo>
                    <a:pt x="1798" y="960"/>
                    <a:pt x="1892" y="788"/>
                    <a:pt x="1778" y="668"/>
                  </a:cubicBezTo>
                  <a:cubicBezTo>
                    <a:pt x="1754" y="638"/>
                    <a:pt x="1719" y="625"/>
                    <a:pt x="1683" y="625"/>
                  </a:cubicBezTo>
                  <a:cubicBezTo>
                    <a:pt x="1663" y="625"/>
                    <a:pt x="1641" y="629"/>
                    <a:pt x="1622" y="637"/>
                  </a:cubicBezTo>
                  <a:cubicBezTo>
                    <a:pt x="1616" y="637"/>
                    <a:pt x="1610" y="636"/>
                    <a:pt x="1605" y="636"/>
                  </a:cubicBezTo>
                  <a:cubicBezTo>
                    <a:pt x="1462" y="636"/>
                    <a:pt x="1404" y="838"/>
                    <a:pt x="1503" y="935"/>
                  </a:cubicBezTo>
                  <a:cubicBezTo>
                    <a:pt x="1532" y="968"/>
                    <a:pt x="1565" y="986"/>
                    <a:pt x="1597" y="994"/>
                  </a:cubicBezTo>
                  <a:cubicBezTo>
                    <a:pt x="1589" y="1017"/>
                    <a:pt x="1585" y="1043"/>
                    <a:pt x="1580" y="1066"/>
                  </a:cubicBezTo>
                  <a:cubicBezTo>
                    <a:pt x="1528" y="1280"/>
                    <a:pt x="1690" y="1459"/>
                    <a:pt x="1850" y="1578"/>
                  </a:cubicBezTo>
                  <a:cubicBezTo>
                    <a:pt x="1866" y="1593"/>
                    <a:pt x="1885" y="1600"/>
                    <a:pt x="1901" y="1600"/>
                  </a:cubicBezTo>
                  <a:cubicBezTo>
                    <a:pt x="1902" y="1600"/>
                    <a:pt x="1903" y="1600"/>
                    <a:pt x="1904" y="1599"/>
                  </a:cubicBezTo>
                  <a:cubicBezTo>
                    <a:pt x="1905" y="1629"/>
                    <a:pt x="1906" y="1657"/>
                    <a:pt x="1908" y="1686"/>
                  </a:cubicBezTo>
                  <a:cubicBezTo>
                    <a:pt x="1913" y="1779"/>
                    <a:pt x="1921" y="1872"/>
                    <a:pt x="1942" y="1963"/>
                  </a:cubicBezTo>
                  <a:cubicBezTo>
                    <a:pt x="1949" y="1987"/>
                    <a:pt x="1955" y="2015"/>
                    <a:pt x="1965" y="2041"/>
                  </a:cubicBezTo>
                  <a:cubicBezTo>
                    <a:pt x="1433" y="2451"/>
                    <a:pt x="980" y="3022"/>
                    <a:pt x="986" y="3716"/>
                  </a:cubicBezTo>
                  <a:cubicBezTo>
                    <a:pt x="443" y="4306"/>
                    <a:pt x="1" y="5069"/>
                    <a:pt x="30" y="5894"/>
                  </a:cubicBezTo>
                  <a:cubicBezTo>
                    <a:pt x="41" y="6349"/>
                    <a:pt x="181" y="6795"/>
                    <a:pt x="418" y="7182"/>
                  </a:cubicBezTo>
                  <a:cubicBezTo>
                    <a:pt x="441" y="7221"/>
                    <a:pt x="465" y="7258"/>
                    <a:pt x="490" y="7294"/>
                  </a:cubicBezTo>
                  <a:cubicBezTo>
                    <a:pt x="538" y="7362"/>
                    <a:pt x="590" y="7427"/>
                    <a:pt x="644" y="7489"/>
                  </a:cubicBezTo>
                  <a:cubicBezTo>
                    <a:pt x="683" y="7529"/>
                    <a:pt x="716" y="7585"/>
                    <a:pt x="774" y="7597"/>
                  </a:cubicBezTo>
                  <a:cubicBezTo>
                    <a:pt x="1037" y="7549"/>
                    <a:pt x="1277" y="7436"/>
                    <a:pt x="1503" y="7294"/>
                  </a:cubicBezTo>
                  <a:cubicBezTo>
                    <a:pt x="1746" y="7140"/>
                    <a:pt x="1970" y="6952"/>
                    <a:pt x="2186" y="6772"/>
                  </a:cubicBezTo>
                  <a:cubicBezTo>
                    <a:pt x="2573" y="6434"/>
                    <a:pt x="2917" y="5996"/>
                    <a:pt x="2967" y="5468"/>
                  </a:cubicBezTo>
                  <a:cubicBezTo>
                    <a:pt x="3016" y="5024"/>
                    <a:pt x="2897" y="4702"/>
                    <a:pt x="2634" y="4352"/>
                  </a:cubicBezTo>
                  <a:cubicBezTo>
                    <a:pt x="2797" y="3888"/>
                    <a:pt x="2925" y="3410"/>
                    <a:pt x="2971" y="2919"/>
                  </a:cubicBezTo>
                  <a:cubicBezTo>
                    <a:pt x="2994" y="2665"/>
                    <a:pt x="3013" y="2424"/>
                    <a:pt x="3018" y="2166"/>
                  </a:cubicBezTo>
                  <a:cubicBezTo>
                    <a:pt x="3022" y="1989"/>
                    <a:pt x="3016" y="1819"/>
                    <a:pt x="3044" y="1644"/>
                  </a:cubicBezTo>
                  <a:cubicBezTo>
                    <a:pt x="3046" y="1580"/>
                    <a:pt x="3006" y="1555"/>
                    <a:pt x="2941" y="1555"/>
                  </a:cubicBezTo>
                  <a:cubicBezTo>
                    <a:pt x="2741" y="1555"/>
                    <a:pt x="2311" y="1797"/>
                    <a:pt x="2234" y="1851"/>
                  </a:cubicBezTo>
                  <a:cubicBezTo>
                    <a:pt x="2159" y="1899"/>
                    <a:pt x="2086" y="1949"/>
                    <a:pt x="2013" y="2004"/>
                  </a:cubicBezTo>
                  <a:cubicBezTo>
                    <a:pt x="1996" y="1859"/>
                    <a:pt x="1991" y="1712"/>
                    <a:pt x="1999" y="1566"/>
                  </a:cubicBezTo>
                  <a:cubicBezTo>
                    <a:pt x="2006" y="1445"/>
                    <a:pt x="2028" y="1327"/>
                    <a:pt x="2060" y="1213"/>
                  </a:cubicBezTo>
                  <a:cubicBezTo>
                    <a:pt x="2077" y="1215"/>
                    <a:pt x="2094" y="1216"/>
                    <a:pt x="2111" y="1216"/>
                  </a:cubicBezTo>
                  <a:cubicBezTo>
                    <a:pt x="2279" y="1216"/>
                    <a:pt x="2435" y="1122"/>
                    <a:pt x="2568" y="1028"/>
                  </a:cubicBezTo>
                  <a:cubicBezTo>
                    <a:pt x="2774" y="891"/>
                    <a:pt x="2907" y="677"/>
                    <a:pt x="2984" y="445"/>
                  </a:cubicBezTo>
                  <a:cubicBezTo>
                    <a:pt x="3072" y="403"/>
                    <a:pt x="3137" y="324"/>
                    <a:pt x="3144" y="225"/>
                  </a:cubicBezTo>
                  <a:cubicBezTo>
                    <a:pt x="3150" y="125"/>
                    <a:pt x="3091" y="4"/>
                    <a:pt x="2980" y="1"/>
                  </a:cubicBezTo>
                  <a:cubicBezTo>
                    <a:pt x="2978" y="1"/>
                    <a:pt x="2977" y="1"/>
                    <a:pt x="2975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9"/>
            <p:cNvSpPr/>
            <p:nvPr/>
          </p:nvSpPr>
          <p:spPr>
            <a:xfrm>
              <a:off x="6215829" y="-1851546"/>
              <a:ext cx="102467" cy="272742"/>
            </a:xfrm>
            <a:custGeom>
              <a:avLst/>
              <a:gdLst/>
              <a:ahLst/>
              <a:cxnLst/>
              <a:rect l="l" t="t" r="r" b="b"/>
              <a:pathLst>
                <a:path w="2102" h="5595" extrusionOk="0">
                  <a:moveTo>
                    <a:pt x="2084" y="1"/>
                  </a:moveTo>
                  <a:cubicBezTo>
                    <a:pt x="2075" y="13"/>
                    <a:pt x="2063" y="26"/>
                    <a:pt x="2053" y="40"/>
                  </a:cubicBezTo>
                  <a:cubicBezTo>
                    <a:pt x="1836" y="931"/>
                    <a:pt x="1478" y="1788"/>
                    <a:pt x="995" y="2568"/>
                  </a:cubicBezTo>
                  <a:cubicBezTo>
                    <a:pt x="1302" y="2758"/>
                    <a:pt x="1358" y="3183"/>
                    <a:pt x="1307" y="3541"/>
                  </a:cubicBezTo>
                  <a:cubicBezTo>
                    <a:pt x="1188" y="4362"/>
                    <a:pt x="670" y="5081"/>
                    <a:pt x="2" y="5581"/>
                  </a:cubicBezTo>
                  <a:cubicBezTo>
                    <a:pt x="1" y="5585"/>
                    <a:pt x="1" y="5590"/>
                    <a:pt x="0" y="5595"/>
                  </a:cubicBezTo>
                  <a:cubicBezTo>
                    <a:pt x="126" y="5553"/>
                    <a:pt x="246" y="5500"/>
                    <a:pt x="362" y="5439"/>
                  </a:cubicBezTo>
                  <a:cubicBezTo>
                    <a:pt x="688" y="5267"/>
                    <a:pt x="978" y="5030"/>
                    <a:pt x="1262" y="4793"/>
                  </a:cubicBezTo>
                  <a:cubicBezTo>
                    <a:pt x="1518" y="4566"/>
                    <a:pt x="1761" y="4309"/>
                    <a:pt x="1902" y="3994"/>
                  </a:cubicBezTo>
                  <a:cubicBezTo>
                    <a:pt x="2063" y="3600"/>
                    <a:pt x="2102" y="3110"/>
                    <a:pt x="1859" y="2743"/>
                  </a:cubicBezTo>
                  <a:cubicBezTo>
                    <a:pt x="1676" y="2488"/>
                    <a:pt x="1635" y="2573"/>
                    <a:pt x="1740" y="2242"/>
                  </a:cubicBezTo>
                  <a:cubicBezTo>
                    <a:pt x="1981" y="1516"/>
                    <a:pt x="2078" y="76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9"/>
            <p:cNvSpPr/>
            <p:nvPr/>
          </p:nvSpPr>
          <p:spPr>
            <a:xfrm>
              <a:off x="5830529" y="-1769991"/>
              <a:ext cx="10968" cy="13649"/>
            </a:xfrm>
            <a:custGeom>
              <a:avLst/>
              <a:gdLst/>
              <a:ahLst/>
              <a:cxnLst/>
              <a:rect l="l" t="t" r="r" b="b"/>
              <a:pathLst>
                <a:path w="225" h="280" extrusionOk="0">
                  <a:moveTo>
                    <a:pt x="108" y="0"/>
                  </a:moveTo>
                  <a:cubicBezTo>
                    <a:pt x="101" y="0"/>
                    <a:pt x="93" y="2"/>
                    <a:pt x="86" y="6"/>
                  </a:cubicBezTo>
                  <a:cubicBezTo>
                    <a:pt x="1" y="77"/>
                    <a:pt x="50" y="238"/>
                    <a:pt x="153" y="267"/>
                  </a:cubicBezTo>
                  <a:cubicBezTo>
                    <a:pt x="161" y="270"/>
                    <a:pt x="170" y="273"/>
                    <a:pt x="178" y="278"/>
                  </a:cubicBezTo>
                  <a:cubicBezTo>
                    <a:pt x="178" y="278"/>
                    <a:pt x="179" y="278"/>
                    <a:pt x="179" y="279"/>
                  </a:cubicBezTo>
                  <a:cubicBezTo>
                    <a:pt x="202" y="199"/>
                    <a:pt x="224" y="101"/>
                    <a:pt x="168" y="31"/>
                  </a:cubicBezTo>
                  <a:cubicBezTo>
                    <a:pt x="153" y="15"/>
                    <a:pt x="130" y="0"/>
                    <a:pt x="108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9"/>
            <p:cNvSpPr/>
            <p:nvPr/>
          </p:nvSpPr>
          <p:spPr>
            <a:xfrm>
              <a:off x="5810445" y="-1750151"/>
              <a:ext cx="8726" cy="9408"/>
            </a:xfrm>
            <a:custGeom>
              <a:avLst/>
              <a:gdLst/>
              <a:ahLst/>
              <a:cxnLst/>
              <a:rect l="l" t="t" r="r" b="b"/>
              <a:pathLst>
                <a:path w="179" h="193" extrusionOk="0">
                  <a:moveTo>
                    <a:pt x="96" y="0"/>
                  </a:moveTo>
                  <a:cubicBezTo>
                    <a:pt x="1" y="22"/>
                    <a:pt x="14" y="192"/>
                    <a:pt x="113" y="192"/>
                  </a:cubicBezTo>
                  <a:cubicBezTo>
                    <a:pt x="117" y="192"/>
                    <a:pt x="121" y="192"/>
                    <a:pt x="126" y="192"/>
                  </a:cubicBezTo>
                  <a:lnTo>
                    <a:pt x="131" y="192"/>
                  </a:lnTo>
                  <a:cubicBezTo>
                    <a:pt x="145" y="151"/>
                    <a:pt x="178" y="112"/>
                    <a:pt x="168" y="65"/>
                  </a:cubicBezTo>
                  <a:cubicBezTo>
                    <a:pt x="155" y="37"/>
                    <a:pt x="131" y="0"/>
                    <a:pt x="96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9"/>
            <p:cNvSpPr/>
            <p:nvPr/>
          </p:nvSpPr>
          <p:spPr>
            <a:xfrm>
              <a:off x="5723528" y="-1750590"/>
              <a:ext cx="69026" cy="169983"/>
            </a:xfrm>
            <a:custGeom>
              <a:avLst/>
              <a:gdLst/>
              <a:ahLst/>
              <a:cxnLst/>
              <a:rect l="l" t="t" r="r" b="b"/>
              <a:pathLst>
                <a:path w="1416" h="3487" extrusionOk="0">
                  <a:moveTo>
                    <a:pt x="74" y="1"/>
                  </a:moveTo>
                  <a:cubicBezTo>
                    <a:pt x="0" y="404"/>
                    <a:pt x="33" y="823"/>
                    <a:pt x="54" y="1230"/>
                  </a:cubicBezTo>
                  <a:cubicBezTo>
                    <a:pt x="99" y="1905"/>
                    <a:pt x="260" y="2492"/>
                    <a:pt x="729" y="2999"/>
                  </a:cubicBezTo>
                  <a:cubicBezTo>
                    <a:pt x="845" y="3132"/>
                    <a:pt x="982" y="3244"/>
                    <a:pt x="1107" y="3368"/>
                  </a:cubicBezTo>
                  <a:cubicBezTo>
                    <a:pt x="1141" y="3402"/>
                    <a:pt x="1174" y="3437"/>
                    <a:pt x="1205" y="3473"/>
                  </a:cubicBezTo>
                  <a:cubicBezTo>
                    <a:pt x="1208" y="3478"/>
                    <a:pt x="1211" y="3482"/>
                    <a:pt x="1216" y="3487"/>
                  </a:cubicBezTo>
                  <a:cubicBezTo>
                    <a:pt x="1206" y="3448"/>
                    <a:pt x="1198" y="3408"/>
                    <a:pt x="1190" y="3368"/>
                  </a:cubicBezTo>
                  <a:cubicBezTo>
                    <a:pt x="1150" y="3161"/>
                    <a:pt x="1134" y="2949"/>
                    <a:pt x="1140" y="2737"/>
                  </a:cubicBezTo>
                  <a:cubicBezTo>
                    <a:pt x="1142" y="2647"/>
                    <a:pt x="1149" y="2557"/>
                    <a:pt x="1161" y="2467"/>
                  </a:cubicBezTo>
                  <a:cubicBezTo>
                    <a:pt x="1137" y="2464"/>
                    <a:pt x="1115" y="2449"/>
                    <a:pt x="1105" y="2425"/>
                  </a:cubicBezTo>
                  <a:cubicBezTo>
                    <a:pt x="824" y="1820"/>
                    <a:pt x="550" y="1207"/>
                    <a:pt x="187" y="644"/>
                  </a:cubicBezTo>
                  <a:cubicBezTo>
                    <a:pt x="178" y="626"/>
                    <a:pt x="193" y="611"/>
                    <a:pt x="208" y="611"/>
                  </a:cubicBezTo>
                  <a:cubicBezTo>
                    <a:pt x="216" y="611"/>
                    <a:pt x="223" y="614"/>
                    <a:pt x="227" y="624"/>
                  </a:cubicBezTo>
                  <a:cubicBezTo>
                    <a:pt x="229" y="629"/>
                    <a:pt x="232" y="633"/>
                    <a:pt x="236" y="637"/>
                  </a:cubicBezTo>
                  <a:cubicBezTo>
                    <a:pt x="437" y="902"/>
                    <a:pt x="631" y="1173"/>
                    <a:pt x="803" y="1458"/>
                  </a:cubicBezTo>
                  <a:cubicBezTo>
                    <a:pt x="951" y="1717"/>
                    <a:pt x="1089" y="1983"/>
                    <a:pt x="1194" y="2263"/>
                  </a:cubicBezTo>
                  <a:cubicBezTo>
                    <a:pt x="1238" y="2050"/>
                    <a:pt x="1314" y="1851"/>
                    <a:pt x="1415" y="1663"/>
                  </a:cubicBezTo>
                  <a:cubicBezTo>
                    <a:pt x="1413" y="1643"/>
                    <a:pt x="1413" y="1621"/>
                    <a:pt x="1409" y="1607"/>
                  </a:cubicBezTo>
                  <a:cubicBezTo>
                    <a:pt x="1238" y="620"/>
                    <a:pt x="924" y="426"/>
                    <a:pt x="77" y="3"/>
                  </a:cubicBezTo>
                  <a:cubicBezTo>
                    <a:pt x="76" y="2"/>
                    <a:pt x="75" y="1"/>
                    <a:pt x="7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9"/>
            <p:cNvSpPr/>
            <p:nvPr/>
          </p:nvSpPr>
          <p:spPr>
            <a:xfrm>
              <a:off x="6052184" y="-1746154"/>
              <a:ext cx="9701" cy="12284"/>
            </a:xfrm>
            <a:custGeom>
              <a:avLst/>
              <a:gdLst/>
              <a:ahLst/>
              <a:cxnLst/>
              <a:rect l="l" t="t" r="r" b="b"/>
              <a:pathLst>
                <a:path w="199" h="252" extrusionOk="0">
                  <a:moveTo>
                    <a:pt x="102" y="1"/>
                  </a:moveTo>
                  <a:cubicBezTo>
                    <a:pt x="100" y="1"/>
                    <a:pt x="99" y="1"/>
                    <a:pt x="97" y="1"/>
                  </a:cubicBezTo>
                  <a:cubicBezTo>
                    <a:pt x="1" y="22"/>
                    <a:pt x="0" y="164"/>
                    <a:pt x="7" y="242"/>
                  </a:cubicBezTo>
                  <a:cubicBezTo>
                    <a:pt x="7" y="245"/>
                    <a:pt x="7" y="248"/>
                    <a:pt x="8" y="251"/>
                  </a:cubicBezTo>
                  <a:cubicBezTo>
                    <a:pt x="102" y="223"/>
                    <a:pt x="199" y="92"/>
                    <a:pt x="118" y="6"/>
                  </a:cubicBezTo>
                  <a:cubicBezTo>
                    <a:pt x="113" y="2"/>
                    <a:pt x="107" y="1"/>
                    <a:pt x="102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9"/>
            <p:cNvSpPr/>
            <p:nvPr/>
          </p:nvSpPr>
          <p:spPr>
            <a:xfrm>
              <a:off x="6027176" y="-1764434"/>
              <a:ext cx="10627" cy="14039"/>
            </a:xfrm>
            <a:custGeom>
              <a:avLst/>
              <a:gdLst/>
              <a:ahLst/>
              <a:cxnLst/>
              <a:rect l="l" t="t" r="r" b="b"/>
              <a:pathLst>
                <a:path w="218" h="288" extrusionOk="0">
                  <a:moveTo>
                    <a:pt x="107" y="0"/>
                  </a:moveTo>
                  <a:cubicBezTo>
                    <a:pt x="53" y="2"/>
                    <a:pt x="7" y="47"/>
                    <a:pt x="2" y="99"/>
                  </a:cubicBezTo>
                  <a:cubicBezTo>
                    <a:pt x="1" y="195"/>
                    <a:pt x="75" y="261"/>
                    <a:pt x="161" y="287"/>
                  </a:cubicBezTo>
                  <a:cubicBezTo>
                    <a:pt x="192" y="198"/>
                    <a:pt x="217" y="44"/>
                    <a:pt x="10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9"/>
            <p:cNvSpPr/>
            <p:nvPr/>
          </p:nvSpPr>
          <p:spPr>
            <a:xfrm>
              <a:off x="5857047" y="-1772380"/>
              <a:ext cx="7848" cy="8921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75" y="0"/>
                  </a:moveTo>
                  <a:cubicBezTo>
                    <a:pt x="68" y="0"/>
                    <a:pt x="60" y="1"/>
                    <a:pt x="52" y="4"/>
                  </a:cubicBezTo>
                  <a:cubicBezTo>
                    <a:pt x="33" y="8"/>
                    <a:pt x="13" y="15"/>
                    <a:pt x="4" y="32"/>
                  </a:cubicBezTo>
                  <a:cubicBezTo>
                    <a:pt x="4" y="32"/>
                    <a:pt x="4" y="33"/>
                    <a:pt x="3" y="33"/>
                  </a:cubicBezTo>
                  <a:cubicBezTo>
                    <a:pt x="2" y="36"/>
                    <a:pt x="1" y="41"/>
                    <a:pt x="1" y="46"/>
                  </a:cubicBezTo>
                  <a:cubicBezTo>
                    <a:pt x="7" y="83"/>
                    <a:pt x="17" y="124"/>
                    <a:pt x="48" y="151"/>
                  </a:cubicBezTo>
                  <a:cubicBezTo>
                    <a:pt x="64" y="168"/>
                    <a:pt x="85" y="166"/>
                    <a:pt x="104" y="175"/>
                  </a:cubicBezTo>
                  <a:cubicBezTo>
                    <a:pt x="107" y="177"/>
                    <a:pt x="110" y="179"/>
                    <a:pt x="113" y="182"/>
                  </a:cubicBezTo>
                  <a:cubicBezTo>
                    <a:pt x="160" y="132"/>
                    <a:pt x="153" y="0"/>
                    <a:pt x="75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9"/>
            <p:cNvSpPr/>
            <p:nvPr/>
          </p:nvSpPr>
          <p:spPr>
            <a:xfrm>
              <a:off x="6025519" y="-1739671"/>
              <a:ext cx="80921" cy="153945"/>
            </a:xfrm>
            <a:custGeom>
              <a:avLst/>
              <a:gdLst/>
              <a:ahLst/>
              <a:cxnLst/>
              <a:rect l="l" t="t" r="r" b="b"/>
              <a:pathLst>
                <a:path w="1660" h="3158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45" y="38"/>
                    <a:pt x="1498" y="76"/>
                    <a:pt x="1452" y="114"/>
                  </a:cubicBezTo>
                  <a:cubicBezTo>
                    <a:pt x="1247" y="280"/>
                    <a:pt x="1044" y="452"/>
                    <a:pt x="873" y="650"/>
                  </a:cubicBezTo>
                  <a:cubicBezTo>
                    <a:pt x="628" y="947"/>
                    <a:pt x="413" y="1283"/>
                    <a:pt x="280" y="1647"/>
                  </a:cubicBezTo>
                  <a:cubicBezTo>
                    <a:pt x="303" y="1789"/>
                    <a:pt x="312" y="1934"/>
                    <a:pt x="308" y="2078"/>
                  </a:cubicBezTo>
                  <a:cubicBezTo>
                    <a:pt x="527" y="1594"/>
                    <a:pt x="909" y="1217"/>
                    <a:pt x="1244" y="816"/>
                  </a:cubicBezTo>
                  <a:cubicBezTo>
                    <a:pt x="1249" y="808"/>
                    <a:pt x="1257" y="805"/>
                    <a:pt x="1264" y="805"/>
                  </a:cubicBezTo>
                  <a:cubicBezTo>
                    <a:pt x="1283" y="805"/>
                    <a:pt x="1302" y="828"/>
                    <a:pt x="1286" y="847"/>
                  </a:cubicBezTo>
                  <a:cubicBezTo>
                    <a:pt x="1004" y="1213"/>
                    <a:pt x="729" y="1586"/>
                    <a:pt x="515" y="1995"/>
                  </a:cubicBezTo>
                  <a:cubicBezTo>
                    <a:pt x="458" y="2101"/>
                    <a:pt x="394" y="2204"/>
                    <a:pt x="336" y="2310"/>
                  </a:cubicBezTo>
                  <a:cubicBezTo>
                    <a:pt x="313" y="2341"/>
                    <a:pt x="300" y="2398"/>
                    <a:pt x="272" y="2428"/>
                  </a:cubicBezTo>
                  <a:cubicBezTo>
                    <a:pt x="262" y="2487"/>
                    <a:pt x="249" y="2545"/>
                    <a:pt x="234" y="2602"/>
                  </a:cubicBezTo>
                  <a:cubicBezTo>
                    <a:pt x="201" y="2729"/>
                    <a:pt x="157" y="2852"/>
                    <a:pt x="102" y="2972"/>
                  </a:cubicBezTo>
                  <a:cubicBezTo>
                    <a:pt x="75" y="3032"/>
                    <a:pt x="43" y="3090"/>
                    <a:pt x="9" y="3144"/>
                  </a:cubicBezTo>
                  <a:cubicBezTo>
                    <a:pt x="7" y="3150"/>
                    <a:pt x="3" y="3154"/>
                    <a:pt x="0" y="3158"/>
                  </a:cubicBezTo>
                  <a:cubicBezTo>
                    <a:pt x="8" y="3154"/>
                    <a:pt x="14" y="3150"/>
                    <a:pt x="21" y="3144"/>
                  </a:cubicBezTo>
                  <a:cubicBezTo>
                    <a:pt x="270" y="2992"/>
                    <a:pt x="547" y="2886"/>
                    <a:pt x="789" y="2721"/>
                  </a:cubicBezTo>
                  <a:cubicBezTo>
                    <a:pt x="1312" y="2386"/>
                    <a:pt x="1526" y="1759"/>
                    <a:pt x="1585" y="1167"/>
                  </a:cubicBezTo>
                  <a:cubicBezTo>
                    <a:pt x="1618" y="775"/>
                    <a:pt x="1660" y="388"/>
                    <a:pt x="1592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9"/>
            <p:cNvSpPr/>
            <p:nvPr/>
          </p:nvSpPr>
          <p:spPr>
            <a:xfrm>
              <a:off x="5797575" y="-1748835"/>
              <a:ext cx="138150" cy="184071"/>
            </a:xfrm>
            <a:custGeom>
              <a:avLst/>
              <a:gdLst/>
              <a:ahLst/>
              <a:cxnLst/>
              <a:rect l="l" t="t" r="r" b="b"/>
              <a:pathLst>
                <a:path w="2834" h="3776" extrusionOk="0">
                  <a:moveTo>
                    <a:pt x="2834" y="1"/>
                  </a:moveTo>
                  <a:cubicBezTo>
                    <a:pt x="2806" y="24"/>
                    <a:pt x="2774" y="44"/>
                    <a:pt x="2746" y="66"/>
                  </a:cubicBezTo>
                  <a:cubicBezTo>
                    <a:pt x="2729" y="77"/>
                    <a:pt x="2712" y="90"/>
                    <a:pt x="2695" y="102"/>
                  </a:cubicBezTo>
                  <a:cubicBezTo>
                    <a:pt x="2276" y="407"/>
                    <a:pt x="1863" y="725"/>
                    <a:pt x="1523" y="1118"/>
                  </a:cubicBezTo>
                  <a:cubicBezTo>
                    <a:pt x="956" y="1777"/>
                    <a:pt x="498" y="2532"/>
                    <a:pt x="160" y="3333"/>
                  </a:cubicBezTo>
                  <a:cubicBezTo>
                    <a:pt x="126" y="3412"/>
                    <a:pt x="94" y="3492"/>
                    <a:pt x="62" y="3572"/>
                  </a:cubicBezTo>
                  <a:cubicBezTo>
                    <a:pt x="50" y="3612"/>
                    <a:pt x="36" y="3651"/>
                    <a:pt x="23" y="3689"/>
                  </a:cubicBezTo>
                  <a:cubicBezTo>
                    <a:pt x="15" y="3718"/>
                    <a:pt x="6" y="3747"/>
                    <a:pt x="0" y="3776"/>
                  </a:cubicBezTo>
                  <a:cubicBezTo>
                    <a:pt x="318" y="3668"/>
                    <a:pt x="614" y="3504"/>
                    <a:pt x="901" y="3332"/>
                  </a:cubicBezTo>
                  <a:cubicBezTo>
                    <a:pt x="939" y="3310"/>
                    <a:pt x="977" y="3288"/>
                    <a:pt x="1015" y="3265"/>
                  </a:cubicBezTo>
                  <a:cubicBezTo>
                    <a:pt x="1314" y="3088"/>
                    <a:pt x="1586" y="2880"/>
                    <a:pt x="1834" y="2636"/>
                  </a:cubicBezTo>
                  <a:cubicBezTo>
                    <a:pt x="2522" y="1951"/>
                    <a:pt x="2778" y="946"/>
                    <a:pt x="283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9"/>
            <p:cNvSpPr/>
            <p:nvPr/>
          </p:nvSpPr>
          <p:spPr>
            <a:xfrm>
              <a:off x="5782464" y="-1751955"/>
              <a:ext cx="143805" cy="187239"/>
            </a:xfrm>
            <a:custGeom>
              <a:avLst/>
              <a:gdLst/>
              <a:ahLst/>
              <a:cxnLst/>
              <a:rect l="l" t="t" r="r" b="b"/>
              <a:pathLst>
                <a:path w="2950" h="3841" extrusionOk="0">
                  <a:moveTo>
                    <a:pt x="2950" y="1"/>
                  </a:moveTo>
                  <a:lnTo>
                    <a:pt x="2950" y="1"/>
                  </a:lnTo>
                  <a:cubicBezTo>
                    <a:pt x="2289" y="4"/>
                    <a:pt x="1536" y="501"/>
                    <a:pt x="1067" y="898"/>
                  </a:cubicBezTo>
                  <a:cubicBezTo>
                    <a:pt x="783" y="1158"/>
                    <a:pt x="499" y="1440"/>
                    <a:pt x="320" y="1785"/>
                  </a:cubicBezTo>
                  <a:cubicBezTo>
                    <a:pt x="63" y="2277"/>
                    <a:pt x="0" y="2856"/>
                    <a:pt x="113" y="3396"/>
                  </a:cubicBezTo>
                  <a:cubicBezTo>
                    <a:pt x="142" y="3537"/>
                    <a:pt x="183" y="3675"/>
                    <a:pt x="236" y="3807"/>
                  </a:cubicBezTo>
                  <a:cubicBezTo>
                    <a:pt x="239" y="3819"/>
                    <a:pt x="243" y="3830"/>
                    <a:pt x="247" y="3841"/>
                  </a:cubicBezTo>
                  <a:cubicBezTo>
                    <a:pt x="262" y="3688"/>
                    <a:pt x="309" y="3541"/>
                    <a:pt x="365" y="3396"/>
                  </a:cubicBezTo>
                  <a:cubicBezTo>
                    <a:pt x="396" y="3311"/>
                    <a:pt x="432" y="3227"/>
                    <a:pt x="463" y="3143"/>
                  </a:cubicBezTo>
                  <a:cubicBezTo>
                    <a:pt x="558" y="2917"/>
                    <a:pt x="664" y="2695"/>
                    <a:pt x="779" y="2478"/>
                  </a:cubicBezTo>
                  <a:cubicBezTo>
                    <a:pt x="1321" y="1442"/>
                    <a:pt x="1979" y="650"/>
                    <a:pt x="295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9"/>
            <p:cNvSpPr/>
            <p:nvPr/>
          </p:nvSpPr>
          <p:spPr>
            <a:xfrm>
              <a:off x="5929340" y="-1776036"/>
              <a:ext cx="108463" cy="210882"/>
            </a:xfrm>
            <a:custGeom>
              <a:avLst/>
              <a:gdLst/>
              <a:ahLst/>
              <a:cxnLst/>
              <a:rect l="l" t="t" r="r" b="b"/>
              <a:pathLst>
                <a:path w="2225" h="4326" extrusionOk="0">
                  <a:moveTo>
                    <a:pt x="858" y="1"/>
                  </a:moveTo>
                  <a:cubicBezTo>
                    <a:pt x="774" y="143"/>
                    <a:pt x="694" y="291"/>
                    <a:pt x="618" y="442"/>
                  </a:cubicBezTo>
                  <a:lnTo>
                    <a:pt x="618" y="443"/>
                  </a:lnTo>
                  <a:cubicBezTo>
                    <a:pt x="228" y="1240"/>
                    <a:pt x="1" y="2156"/>
                    <a:pt x="308" y="3006"/>
                  </a:cubicBezTo>
                  <a:cubicBezTo>
                    <a:pt x="434" y="3324"/>
                    <a:pt x="616" y="3637"/>
                    <a:pt x="856" y="3890"/>
                  </a:cubicBezTo>
                  <a:cubicBezTo>
                    <a:pt x="1026" y="4073"/>
                    <a:pt x="1226" y="4224"/>
                    <a:pt x="1456" y="4325"/>
                  </a:cubicBezTo>
                  <a:cubicBezTo>
                    <a:pt x="1426" y="4293"/>
                    <a:pt x="1433" y="4243"/>
                    <a:pt x="1438" y="4201"/>
                  </a:cubicBezTo>
                  <a:cubicBezTo>
                    <a:pt x="1442" y="4179"/>
                    <a:pt x="1445" y="4156"/>
                    <a:pt x="1449" y="4134"/>
                  </a:cubicBezTo>
                  <a:cubicBezTo>
                    <a:pt x="1462" y="4053"/>
                    <a:pt x="1473" y="3973"/>
                    <a:pt x="1480" y="3892"/>
                  </a:cubicBezTo>
                  <a:cubicBezTo>
                    <a:pt x="1480" y="3892"/>
                    <a:pt x="1480" y="3891"/>
                    <a:pt x="1480" y="3890"/>
                  </a:cubicBezTo>
                  <a:cubicBezTo>
                    <a:pt x="1497" y="3584"/>
                    <a:pt x="1445" y="3276"/>
                    <a:pt x="1363" y="2981"/>
                  </a:cubicBezTo>
                  <a:cubicBezTo>
                    <a:pt x="1158" y="2262"/>
                    <a:pt x="658" y="1597"/>
                    <a:pt x="785" y="820"/>
                  </a:cubicBezTo>
                  <a:cubicBezTo>
                    <a:pt x="797" y="718"/>
                    <a:pt x="800" y="615"/>
                    <a:pt x="822" y="516"/>
                  </a:cubicBezTo>
                  <a:cubicBezTo>
                    <a:pt x="828" y="496"/>
                    <a:pt x="847" y="482"/>
                    <a:pt x="866" y="482"/>
                  </a:cubicBezTo>
                  <a:cubicBezTo>
                    <a:pt x="868" y="482"/>
                    <a:pt x="870" y="482"/>
                    <a:pt x="872" y="482"/>
                  </a:cubicBezTo>
                  <a:cubicBezTo>
                    <a:pt x="895" y="485"/>
                    <a:pt x="914" y="505"/>
                    <a:pt x="912" y="528"/>
                  </a:cubicBezTo>
                  <a:cubicBezTo>
                    <a:pt x="813" y="1252"/>
                    <a:pt x="1053" y="1788"/>
                    <a:pt x="1333" y="2432"/>
                  </a:cubicBezTo>
                  <a:cubicBezTo>
                    <a:pt x="1524" y="2890"/>
                    <a:pt x="1660" y="3392"/>
                    <a:pt x="1629" y="3890"/>
                  </a:cubicBezTo>
                  <a:cubicBezTo>
                    <a:pt x="1624" y="3963"/>
                    <a:pt x="1616" y="4034"/>
                    <a:pt x="1605" y="4106"/>
                  </a:cubicBezTo>
                  <a:cubicBezTo>
                    <a:pt x="1670" y="4038"/>
                    <a:pt x="1728" y="3967"/>
                    <a:pt x="1781" y="3890"/>
                  </a:cubicBezTo>
                  <a:cubicBezTo>
                    <a:pt x="2224" y="3253"/>
                    <a:pt x="2212" y="2357"/>
                    <a:pt x="1851" y="1676"/>
                  </a:cubicBezTo>
                  <a:cubicBezTo>
                    <a:pt x="1670" y="1288"/>
                    <a:pt x="1382" y="971"/>
                    <a:pt x="1147" y="619"/>
                  </a:cubicBezTo>
                  <a:cubicBezTo>
                    <a:pt x="1023" y="426"/>
                    <a:pt x="939" y="214"/>
                    <a:pt x="85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9"/>
            <p:cNvSpPr/>
            <p:nvPr/>
          </p:nvSpPr>
          <p:spPr>
            <a:xfrm>
              <a:off x="5715875" y="-1786127"/>
              <a:ext cx="397926" cy="229162"/>
            </a:xfrm>
            <a:custGeom>
              <a:avLst/>
              <a:gdLst/>
              <a:ahLst/>
              <a:cxnLst/>
              <a:rect l="l" t="t" r="r" b="b"/>
              <a:pathLst>
                <a:path w="8163" h="4701" extrusionOk="0">
                  <a:moveTo>
                    <a:pt x="2971" y="283"/>
                  </a:moveTo>
                  <a:cubicBezTo>
                    <a:pt x="3049" y="283"/>
                    <a:pt x="3056" y="414"/>
                    <a:pt x="3009" y="464"/>
                  </a:cubicBezTo>
                  <a:cubicBezTo>
                    <a:pt x="3006" y="461"/>
                    <a:pt x="3003" y="459"/>
                    <a:pt x="3000" y="457"/>
                  </a:cubicBezTo>
                  <a:cubicBezTo>
                    <a:pt x="2981" y="448"/>
                    <a:pt x="2960" y="450"/>
                    <a:pt x="2944" y="433"/>
                  </a:cubicBezTo>
                  <a:cubicBezTo>
                    <a:pt x="2914" y="406"/>
                    <a:pt x="2903" y="365"/>
                    <a:pt x="2897" y="328"/>
                  </a:cubicBezTo>
                  <a:cubicBezTo>
                    <a:pt x="2897" y="323"/>
                    <a:pt x="2898" y="319"/>
                    <a:pt x="2899" y="315"/>
                  </a:cubicBezTo>
                  <a:cubicBezTo>
                    <a:pt x="2900" y="315"/>
                    <a:pt x="2900" y="314"/>
                    <a:pt x="2900" y="314"/>
                  </a:cubicBezTo>
                  <a:cubicBezTo>
                    <a:pt x="2909" y="297"/>
                    <a:pt x="2929" y="291"/>
                    <a:pt x="2948" y="287"/>
                  </a:cubicBezTo>
                  <a:cubicBezTo>
                    <a:pt x="2956" y="284"/>
                    <a:pt x="2964" y="283"/>
                    <a:pt x="2971" y="283"/>
                  </a:cubicBezTo>
                  <a:close/>
                  <a:moveTo>
                    <a:pt x="2460" y="331"/>
                  </a:moveTo>
                  <a:cubicBezTo>
                    <a:pt x="2482" y="331"/>
                    <a:pt x="2504" y="346"/>
                    <a:pt x="2519" y="362"/>
                  </a:cubicBezTo>
                  <a:cubicBezTo>
                    <a:pt x="2576" y="432"/>
                    <a:pt x="2554" y="530"/>
                    <a:pt x="2531" y="610"/>
                  </a:cubicBezTo>
                  <a:cubicBezTo>
                    <a:pt x="2531" y="609"/>
                    <a:pt x="2530" y="609"/>
                    <a:pt x="2530" y="609"/>
                  </a:cubicBezTo>
                  <a:cubicBezTo>
                    <a:pt x="2522" y="604"/>
                    <a:pt x="2513" y="601"/>
                    <a:pt x="2505" y="598"/>
                  </a:cubicBezTo>
                  <a:cubicBezTo>
                    <a:pt x="2401" y="569"/>
                    <a:pt x="2353" y="408"/>
                    <a:pt x="2438" y="337"/>
                  </a:cubicBezTo>
                  <a:cubicBezTo>
                    <a:pt x="2445" y="333"/>
                    <a:pt x="2453" y="331"/>
                    <a:pt x="2460" y="331"/>
                  </a:cubicBezTo>
                  <a:close/>
                  <a:moveTo>
                    <a:pt x="6493" y="445"/>
                  </a:moveTo>
                  <a:cubicBezTo>
                    <a:pt x="6603" y="489"/>
                    <a:pt x="6578" y="643"/>
                    <a:pt x="6547" y="732"/>
                  </a:cubicBezTo>
                  <a:cubicBezTo>
                    <a:pt x="6461" y="706"/>
                    <a:pt x="6388" y="640"/>
                    <a:pt x="6388" y="544"/>
                  </a:cubicBezTo>
                  <a:cubicBezTo>
                    <a:pt x="6393" y="492"/>
                    <a:pt x="6439" y="447"/>
                    <a:pt x="6493" y="445"/>
                  </a:cubicBezTo>
                  <a:close/>
                  <a:moveTo>
                    <a:pt x="2036" y="738"/>
                  </a:moveTo>
                  <a:cubicBezTo>
                    <a:pt x="2071" y="738"/>
                    <a:pt x="2095" y="775"/>
                    <a:pt x="2108" y="803"/>
                  </a:cubicBezTo>
                  <a:cubicBezTo>
                    <a:pt x="2118" y="850"/>
                    <a:pt x="2085" y="889"/>
                    <a:pt x="2071" y="930"/>
                  </a:cubicBezTo>
                  <a:lnTo>
                    <a:pt x="2066" y="930"/>
                  </a:lnTo>
                  <a:cubicBezTo>
                    <a:pt x="2061" y="930"/>
                    <a:pt x="2057" y="930"/>
                    <a:pt x="2053" y="930"/>
                  </a:cubicBezTo>
                  <a:cubicBezTo>
                    <a:pt x="1953" y="930"/>
                    <a:pt x="1941" y="760"/>
                    <a:pt x="2036" y="738"/>
                  </a:cubicBezTo>
                  <a:close/>
                  <a:moveTo>
                    <a:pt x="7001" y="821"/>
                  </a:moveTo>
                  <a:cubicBezTo>
                    <a:pt x="7006" y="821"/>
                    <a:pt x="7012" y="822"/>
                    <a:pt x="7017" y="824"/>
                  </a:cubicBezTo>
                  <a:cubicBezTo>
                    <a:pt x="7098" y="912"/>
                    <a:pt x="7000" y="1043"/>
                    <a:pt x="6906" y="1071"/>
                  </a:cubicBezTo>
                  <a:cubicBezTo>
                    <a:pt x="6906" y="1068"/>
                    <a:pt x="6906" y="1065"/>
                    <a:pt x="6905" y="1062"/>
                  </a:cubicBezTo>
                  <a:cubicBezTo>
                    <a:pt x="6899" y="984"/>
                    <a:pt x="6900" y="842"/>
                    <a:pt x="6996" y="821"/>
                  </a:cubicBezTo>
                  <a:cubicBezTo>
                    <a:pt x="6998" y="821"/>
                    <a:pt x="6999" y="821"/>
                    <a:pt x="7001" y="821"/>
                  </a:cubicBezTo>
                  <a:close/>
                  <a:moveTo>
                    <a:pt x="7944" y="954"/>
                  </a:moveTo>
                  <a:lnTo>
                    <a:pt x="7944" y="954"/>
                  </a:lnTo>
                  <a:cubicBezTo>
                    <a:pt x="8012" y="1341"/>
                    <a:pt x="7970" y="1728"/>
                    <a:pt x="7937" y="2120"/>
                  </a:cubicBezTo>
                  <a:cubicBezTo>
                    <a:pt x="7878" y="2712"/>
                    <a:pt x="7664" y="3339"/>
                    <a:pt x="7141" y="3674"/>
                  </a:cubicBezTo>
                  <a:cubicBezTo>
                    <a:pt x="6899" y="3839"/>
                    <a:pt x="6622" y="3945"/>
                    <a:pt x="6373" y="4097"/>
                  </a:cubicBezTo>
                  <a:cubicBezTo>
                    <a:pt x="6367" y="4103"/>
                    <a:pt x="6360" y="4107"/>
                    <a:pt x="6352" y="4111"/>
                  </a:cubicBezTo>
                  <a:cubicBezTo>
                    <a:pt x="6355" y="4107"/>
                    <a:pt x="6359" y="4103"/>
                    <a:pt x="6361" y="4097"/>
                  </a:cubicBezTo>
                  <a:cubicBezTo>
                    <a:pt x="6395" y="4043"/>
                    <a:pt x="6427" y="3985"/>
                    <a:pt x="6454" y="3925"/>
                  </a:cubicBezTo>
                  <a:cubicBezTo>
                    <a:pt x="6534" y="3752"/>
                    <a:pt x="6591" y="3569"/>
                    <a:pt x="6624" y="3381"/>
                  </a:cubicBezTo>
                  <a:cubicBezTo>
                    <a:pt x="6652" y="3349"/>
                    <a:pt x="6665" y="3293"/>
                    <a:pt x="6688" y="3263"/>
                  </a:cubicBezTo>
                  <a:cubicBezTo>
                    <a:pt x="6746" y="3157"/>
                    <a:pt x="6810" y="3054"/>
                    <a:pt x="6867" y="2948"/>
                  </a:cubicBezTo>
                  <a:cubicBezTo>
                    <a:pt x="7081" y="2539"/>
                    <a:pt x="7356" y="2166"/>
                    <a:pt x="7638" y="1800"/>
                  </a:cubicBezTo>
                  <a:cubicBezTo>
                    <a:pt x="7654" y="1781"/>
                    <a:pt x="7635" y="1758"/>
                    <a:pt x="7616" y="1758"/>
                  </a:cubicBezTo>
                  <a:cubicBezTo>
                    <a:pt x="7609" y="1758"/>
                    <a:pt x="7602" y="1761"/>
                    <a:pt x="7597" y="1769"/>
                  </a:cubicBezTo>
                  <a:cubicBezTo>
                    <a:pt x="7261" y="2170"/>
                    <a:pt x="6879" y="2547"/>
                    <a:pt x="6660" y="3031"/>
                  </a:cubicBezTo>
                  <a:cubicBezTo>
                    <a:pt x="6664" y="2887"/>
                    <a:pt x="6655" y="2742"/>
                    <a:pt x="6632" y="2600"/>
                  </a:cubicBezTo>
                  <a:cubicBezTo>
                    <a:pt x="6765" y="2236"/>
                    <a:pt x="6980" y="1901"/>
                    <a:pt x="7225" y="1603"/>
                  </a:cubicBezTo>
                  <a:cubicBezTo>
                    <a:pt x="7435" y="1360"/>
                    <a:pt x="7695" y="1155"/>
                    <a:pt x="7944" y="954"/>
                  </a:cubicBezTo>
                  <a:close/>
                  <a:moveTo>
                    <a:pt x="231" y="730"/>
                  </a:moveTo>
                  <a:cubicBezTo>
                    <a:pt x="1080" y="1155"/>
                    <a:pt x="1395" y="1348"/>
                    <a:pt x="1566" y="2336"/>
                  </a:cubicBezTo>
                  <a:cubicBezTo>
                    <a:pt x="1570" y="2350"/>
                    <a:pt x="1570" y="2372"/>
                    <a:pt x="1572" y="2392"/>
                  </a:cubicBezTo>
                  <a:cubicBezTo>
                    <a:pt x="1471" y="2579"/>
                    <a:pt x="1395" y="2779"/>
                    <a:pt x="1351" y="2992"/>
                  </a:cubicBezTo>
                  <a:cubicBezTo>
                    <a:pt x="1246" y="2712"/>
                    <a:pt x="1108" y="2445"/>
                    <a:pt x="960" y="2187"/>
                  </a:cubicBezTo>
                  <a:cubicBezTo>
                    <a:pt x="788" y="1902"/>
                    <a:pt x="593" y="1631"/>
                    <a:pt x="393" y="1366"/>
                  </a:cubicBezTo>
                  <a:cubicBezTo>
                    <a:pt x="389" y="1362"/>
                    <a:pt x="386" y="1358"/>
                    <a:pt x="384" y="1353"/>
                  </a:cubicBezTo>
                  <a:cubicBezTo>
                    <a:pt x="380" y="1343"/>
                    <a:pt x="373" y="1339"/>
                    <a:pt x="365" y="1339"/>
                  </a:cubicBezTo>
                  <a:cubicBezTo>
                    <a:pt x="350" y="1339"/>
                    <a:pt x="335" y="1355"/>
                    <a:pt x="344" y="1372"/>
                  </a:cubicBezTo>
                  <a:cubicBezTo>
                    <a:pt x="707" y="1935"/>
                    <a:pt x="981" y="2548"/>
                    <a:pt x="1262" y="3154"/>
                  </a:cubicBezTo>
                  <a:cubicBezTo>
                    <a:pt x="1272" y="3177"/>
                    <a:pt x="1294" y="3193"/>
                    <a:pt x="1318" y="3196"/>
                  </a:cubicBezTo>
                  <a:cubicBezTo>
                    <a:pt x="1280" y="3495"/>
                    <a:pt x="1291" y="3801"/>
                    <a:pt x="1347" y="4097"/>
                  </a:cubicBezTo>
                  <a:cubicBezTo>
                    <a:pt x="1355" y="4137"/>
                    <a:pt x="1363" y="4176"/>
                    <a:pt x="1373" y="4216"/>
                  </a:cubicBezTo>
                  <a:cubicBezTo>
                    <a:pt x="1368" y="4211"/>
                    <a:pt x="1365" y="4207"/>
                    <a:pt x="1362" y="4202"/>
                  </a:cubicBezTo>
                  <a:cubicBezTo>
                    <a:pt x="1331" y="4166"/>
                    <a:pt x="1298" y="4131"/>
                    <a:pt x="1263" y="4097"/>
                  </a:cubicBezTo>
                  <a:cubicBezTo>
                    <a:pt x="1139" y="3973"/>
                    <a:pt x="1002" y="3861"/>
                    <a:pt x="886" y="3728"/>
                  </a:cubicBezTo>
                  <a:cubicBezTo>
                    <a:pt x="417" y="3221"/>
                    <a:pt x="256" y="2634"/>
                    <a:pt x="211" y="1959"/>
                  </a:cubicBezTo>
                  <a:cubicBezTo>
                    <a:pt x="190" y="1552"/>
                    <a:pt x="157" y="1133"/>
                    <a:pt x="231" y="730"/>
                  </a:cubicBezTo>
                  <a:close/>
                  <a:moveTo>
                    <a:pt x="5238" y="208"/>
                  </a:moveTo>
                  <a:cubicBezTo>
                    <a:pt x="5318" y="421"/>
                    <a:pt x="5402" y="633"/>
                    <a:pt x="5526" y="826"/>
                  </a:cubicBezTo>
                  <a:cubicBezTo>
                    <a:pt x="5761" y="1179"/>
                    <a:pt x="6049" y="1496"/>
                    <a:pt x="6230" y="1884"/>
                  </a:cubicBezTo>
                  <a:cubicBezTo>
                    <a:pt x="6591" y="2564"/>
                    <a:pt x="6603" y="3460"/>
                    <a:pt x="6160" y="4097"/>
                  </a:cubicBezTo>
                  <a:cubicBezTo>
                    <a:pt x="6107" y="4173"/>
                    <a:pt x="6049" y="4245"/>
                    <a:pt x="5984" y="4313"/>
                  </a:cubicBezTo>
                  <a:cubicBezTo>
                    <a:pt x="5995" y="4241"/>
                    <a:pt x="6003" y="4170"/>
                    <a:pt x="6008" y="4097"/>
                  </a:cubicBezTo>
                  <a:cubicBezTo>
                    <a:pt x="6039" y="3599"/>
                    <a:pt x="5903" y="3097"/>
                    <a:pt x="5712" y="2639"/>
                  </a:cubicBezTo>
                  <a:cubicBezTo>
                    <a:pt x="5432" y="1995"/>
                    <a:pt x="5192" y="1459"/>
                    <a:pt x="5292" y="735"/>
                  </a:cubicBezTo>
                  <a:cubicBezTo>
                    <a:pt x="5293" y="712"/>
                    <a:pt x="5274" y="692"/>
                    <a:pt x="5251" y="689"/>
                  </a:cubicBezTo>
                  <a:cubicBezTo>
                    <a:pt x="5249" y="689"/>
                    <a:pt x="5247" y="689"/>
                    <a:pt x="5245" y="689"/>
                  </a:cubicBezTo>
                  <a:cubicBezTo>
                    <a:pt x="5226" y="689"/>
                    <a:pt x="5207" y="703"/>
                    <a:pt x="5201" y="723"/>
                  </a:cubicBezTo>
                  <a:cubicBezTo>
                    <a:pt x="5179" y="822"/>
                    <a:pt x="5176" y="925"/>
                    <a:pt x="5164" y="1026"/>
                  </a:cubicBezTo>
                  <a:cubicBezTo>
                    <a:pt x="5037" y="1804"/>
                    <a:pt x="5537" y="2470"/>
                    <a:pt x="5742" y="3187"/>
                  </a:cubicBezTo>
                  <a:cubicBezTo>
                    <a:pt x="5824" y="3483"/>
                    <a:pt x="5876" y="3791"/>
                    <a:pt x="5859" y="4097"/>
                  </a:cubicBezTo>
                  <a:cubicBezTo>
                    <a:pt x="5859" y="4098"/>
                    <a:pt x="5859" y="4098"/>
                    <a:pt x="5859" y="4099"/>
                  </a:cubicBezTo>
                  <a:cubicBezTo>
                    <a:pt x="5851" y="4203"/>
                    <a:pt x="5833" y="4306"/>
                    <a:pt x="5817" y="4408"/>
                  </a:cubicBezTo>
                  <a:cubicBezTo>
                    <a:pt x="5811" y="4450"/>
                    <a:pt x="5805" y="4499"/>
                    <a:pt x="5836" y="4532"/>
                  </a:cubicBezTo>
                  <a:cubicBezTo>
                    <a:pt x="5605" y="4431"/>
                    <a:pt x="5406" y="4280"/>
                    <a:pt x="5234" y="4097"/>
                  </a:cubicBezTo>
                  <a:cubicBezTo>
                    <a:pt x="4996" y="3844"/>
                    <a:pt x="4813" y="3531"/>
                    <a:pt x="4687" y="3214"/>
                  </a:cubicBezTo>
                  <a:cubicBezTo>
                    <a:pt x="4321" y="2200"/>
                    <a:pt x="4712" y="1095"/>
                    <a:pt x="5238" y="208"/>
                  </a:cubicBezTo>
                  <a:close/>
                  <a:moveTo>
                    <a:pt x="4510" y="766"/>
                  </a:moveTo>
                  <a:cubicBezTo>
                    <a:pt x="4454" y="1711"/>
                    <a:pt x="4198" y="2716"/>
                    <a:pt x="3510" y="3401"/>
                  </a:cubicBezTo>
                  <a:cubicBezTo>
                    <a:pt x="3262" y="3646"/>
                    <a:pt x="2990" y="3853"/>
                    <a:pt x="2691" y="4031"/>
                  </a:cubicBezTo>
                  <a:cubicBezTo>
                    <a:pt x="2653" y="4053"/>
                    <a:pt x="2615" y="4075"/>
                    <a:pt x="2577" y="4097"/>
                  </a:cubicBezTo>
                  <a:cubicBezTo>
                    <a:pt x="2290" y="4269"/>
                    <a:pt x="1994" y="4433"/>
                    <a:pt x="1676" y="4541"/>
                  </a:cubicBezTo>
                  <a:cubicBezTo>
                    <a:pt x="1691" y="4471"/>
                    <a:pt x="1715" y="4405"/>
                    <a:pt x="1738" y="4337"/>
                  </a:cubicBezTo>
                  <a:cubicBezTo>
                    <a:pt x="1770" y="4257"/>
                    <a:pt x="1802" y="4177"/>
                    <a:pt x="1836" y="4097"/>
                  </a:cubicBezTo>
                  <a:cubicBezTo>
                    <a:pt x="2174" y="3297"/>
                    <a:pt x="2633" y="2542"/>
                    <a:pt x="3199" y="1883"/>
                  </a:cubicBezTo>
                  <a:cubicBezTo>
                    <a:pt x="3553" y="1475"/>
                    <a:pt x="3985" y="1147"/>
                    <a:pt x="4421" y="831"/>
                  </a:cubicBezTo>
                  <a:cubicBezTo>
                    <a:pt x="4450" y="809"/>
                    <a:pt x="4481" y="788"/>
                    <a:pt x="4510" y="766"/>
                  </a:cubicBezTo>
                  <a:close/>
                  <a:moveTo>
                    <a:pt x="4316" y="702"/>
                  </a:moveTo>
                  <a:lnTo>
                    <a:pt x="4316" y="702"/>
                  </a:lnTo>
                  <a:cubicBezTo>
                    <a:pt x="3345" y="1351"/>
                    <a:pt x="2687" y="2143"/>
                    <a:pt x="2145" y="3179"/>
                  </a:cubicBezTo>
                  <a:cubicBezTo>
                    <a:pt x="2030" y="3396"/>
                    <a:pt x="1924" y="3618"/>
                    <a:pt x="1829" y="3844"/>
                  </a:cubicBezTo>
                  <a:cubicBezTo>
                    <a:pt x="1798" y="3928"/>
                    <a:pt x="1762" y="4012"/>
                    <a:pt x="1731" y="4097"/>
                  </a:cubicBezTo>
                  <a:cubicBezTo>
                    <a:pt x="1675" y="4242"/>
                    <a:pt x="1628" y="4389"/>
                    <a:pt x="1613" y="4542"/>
                  </a:cubicBezTo>
                  <a:cubicBezTo>
                    <a:pt x="1609" y="4531"/>
                    <a:pt x="1606" y="4520"/>
                    <a:pt x="1602" y="4508"/>
                  </a:cubicBezTo>
                  <a:cubicBezTo>
                    <a:pt x="1549" y="4376"/>
                    <a:pt x="1508" y="4238"/>
                    <a:pt x="1479" y="4097"/>
                  </a:cubicBezTo>
                  <a:cubicBezTo>
                    <a:pt x="1366" y="3557"/>
                    <a:pt x="1429" y="2978"/>
                    <a:pt x="1686" y="2486"/>
                  </a:cubicBezTo>
                  <a:cubicBezTo>
                    <a:pt x="1865" y="2141"/>
                    <a:pt x="2149" y="1859"/>
                    <a:pt x="2433" y="1599"/>
                  </a:cubicBezTo>
                  <a:cubicBezTo>
                    <a:pt x="2902" y="1202"/>
                    <a:pt x="3655" y="705"/>
                    <a:pt x="4316" y="702"/>
                  </a:cubicBezTo>
                  <a:close/>
                  <a:moveTo>
                    <a:pt x="5238" y="0"/>
                  </a:moveTo>
                  <a:cubicBezTo>
                    <a:pt x="5231" y="0"/>
                    <a:pt x="5224" y="1"/>
                    <a:pt x="5216" y="3"/>
                  </a:cubicBezTo>
                  <a:cubicBezTo>
                    <a:pt x="5184" y="13"/>
                    <a:pt x="5162" y="41"/>
                    <a:pt x="5145" y="68"/>
                  </a:cubicBezTo>
                  <a:cubicBezTo>
                    <a:pt x="5105" y="137"/>
                    <a:pt x="5068" y="205"/>
                    <a:pt x="5028" y="272"/>
                  </a:cubicBezTo>
                  <a:cubicBezTo>
                    <a:pt x="4866" y="552"/>
                    <a:pt x="4722" y="852"/>
                    <a:pt x="4613" y="1163"/>
                  </a:cubicBezTo>
                  <a:cubicBezTo>
                    <a:pt x="4622" y="1023"/>
                    <a:pt x="4622" y="881"/>
                    <a:pt x="4608" y="740"/>
                  </a:cubicBezTo>
                  <a:cubicBezTo>
                    <a:pt x="4595" y="682"/>
                    <a:pt x="4602" y="600"/>
                    <a:pt x="4538" y="569"/>
                  </a:cubicBezTo>
                  <a:cubicBezTo>
                    <a:pt x="4448" y="550"/>
                    <a:pt x="4358" y="541"/>
                    <a:pt x="4269" y="541"/>
                  </a:cubicBezTo>
                  <a:cubicBezTo>
                    <a:pt x="3785" y="541"/>
                    <a:pt x="3318" y="800"/>
                    <a:pt x="2910" y="1044"/>
                  </a:cubicBezTo>
                  <a:cubicBezTo>
                    <a:pt x="2786" y="1126"/>
                    <a:pt x="2662" y="1213"/>
                    <a:pt x="2543" y="1307"/>
                  </a:cubicBezTo>
                  <a:cubicBezTo>
                    <a:pt x="2578" y="1212"/>
                    <a:pt x="2592" y="1108"/>
                    <a:pt x="2595" y="1003"/>
                  </a:cubicBezTo>
                  <a:cubicBezTo>
                    <a:pt x="2792" y="974"/>
                    <a:pt x="2944" y="785"/>
                    <a:pt x="3006" y="602"/>
                  </a:cubicBezTo>
                  <a:cubicBezTo>
                    <a:pt x="3008" y="602"/>
                    <a:pt x="3010" y="602"/>
                    <a:pt x="3012" y="602"/>
                  </a:cubicBezTo>
                  <a:cubicBezTo>
                    <a:pt x="3041" y="602"/>
                    <a:pt x="3061" y="574"/>
                    <a:pt x="3079" y="556"/>
                  </a:cubicBezTo>
                  <a:cubicBezTo>
                    <a:pt x="3192" y="459"/>
                    <a:pt x="3203" y="244"/>
                    <a:pt x="3050" y="181"/>
                  </a:cubicBezTo>
                  <a:cubicBezTo>
                    <a:pt x="3033" y="175"/>
                    <a:pt x="3015" y="172"/>
                    <a:pt x="2997" y="172"/>
                  </a:cubicBezTo>
                  <a:cubicBezTo>
                    <a:pt x="2927" y="172"/>
                    <a:pt x="2853" y="215"/>
                    <a:pt x="2824" y="277"/>
                  </a:cubicBezTo>
                  <a:cubicBezTo>
                    <a:pt x="2796" y="361"/>
                    <a:pt x="2846" y="463"/>
                    <a:pt x="2911" y="519"/>
                  </a:cubicBezTo>
                  <a:cubicBezTo>
                    <a:pt x="2828" y="701"/>
                    <a:pt x="2775" y="863"/>
                    <a:pt x="2595" y="945"/>
                  </a:cubicBezTo>
                  <a:cubicBezTo>
                    <a:pt x="2594" y="874"/>
                    <a:pt x="2589" y="803"/>
                    <a:pt x="2583" y="737"/>
                  </a:cubicBezTo>
                  <a:cubicBezTo>
                    <a:pt x="2668" y="629"/>
                    <a:pt x="2711" y="463"/>
                    <a:pt x="2645" y="336"/>
                  </a:cubicBezTo>
                  <a:cubicBezTo>
                    <a:pt x="2610" y="271"/>
                    <a:pt x="2542" y="219"/>
                    <a:pt x="2469" y="219"/>
                  </a:cubicBezTo>
                  <a:cubicBezTo>
                    <a:pt x="2452" y="219"/>
                    <a:pt x="2436" y="222"/>
                    <a:pt x="2419" y="228"/>
                  </a:cubicBezTo>
                  <a:cubicBezTo>
                    <a:pt x="2327" y="257"/>
                    <a:pt x="2294" y="359"/>
                    <a:pt x="2302" y="447"/>
                  </a:cubicBezTo>
                  <a:cubicBezTo>
                    <a:pt x="2305" y="549"/>
                    <a:pt x="2375" y="631"/>
                    <a:pt x="2448" y="695"/>
                  </a:cubicBezTo>
                  <a:cubicBezTo>
                    <a:pt x="2490" y="922"/>
                    <a:pt x="2513" y="1164"/>
                    <a:pt x="2442" y="1386"/>
                  </a:cubicBezTo>
                  <a:cubicBezTo>
                    <a:pt x="2431" y="1395"/>
                    <a:pt x="2421" y="1403"/>
                    <a:pt x="2411" y="1411"/>
                  </a:cubicBezTo>
                  <a:cubicBezTo>
                    <a:pt x="2232" y="1392"/>
                    <a:pt x="2188" y="1144"/>
                    <a:pt x="2147" y="995"/>
                  </a:cubicBezTo>
                  <a:cubicBezTo>
                    <a:pt x="2203" y="966"/>
                    <a:pt x="2223" y="889"/>
                    <a:pt x="2224" y="830"/>
                  </a:cubicBezTo>
                  <a:cubicBezTo>
                    <a:pt x="2227" y="743"/>
                    <a:pt x="2151" y="665"/>
                    <a:pt x="2068" y="651"/>
                  </a:cubicBezTo>
                  <a:cubicBezTo>
                    <a:pt x="2063" y="651"/>
                    <a:pt x="2059" y="651"/>
                    <a:pt x="2055" y="651"/>
                  </a:cubicBezTo>
                  <a:cubicBezTo>
                    <a:pt x="1865" y="651"/>
                    <a:pt x="1846" y="963"/>
                    <a:pt x="2024" y="1014"/>
                  </a:cubicBezTo>
                  <a:cubicBezTo>
                    <a:pt x="2062" y="1172"/>
                    <a:pt x="2116" y="1351"/>
                    <a:pt x="2260" y="1445"/>
                  </a:cubicBezTo>
                  <a:cubicBezTo>
                    <a:pt x="2281" y="1459"/>
                    <a:pt x="2306" y="1471"/>
                    <a:pt x="2332" y="1479"/>
                  </a:cubicBezTo>
                  <a:cubicBezTo>
                    <a:pt x="2071" y="1705"/>
                    <a:pt x="1835" y="1961"/>
                    <a:pt x="1655" y="2248"/>
                  </a:cubicBezTo>
                  <a:cubicBezTo>
                    <a:pt x="1653" y="2210"/>
                    <a:pt x="1649" y="2173"/>
                    <a:pt x="1645" y="2135"/>
                  </a:cubicBezTo>
                  <a:cubicBezTo>
                    <a:pt x="1599" y="1707"/>
                    <a:pt x="1423" y="1271"/>
                    <a:pt x="1065" y="1012"/>
                  </a:cubicBezTo>
                  <a:cubicBezTo>
                    <a:pt x="853" y="857"/>
                    <a:pt x="615" y="740"/>
                    <a:pt x="383" y="615"/>
                  </a:cubicBezTo>
                  <a:cubicBezTo>
                    <a:pt x="309" y="568"/>
                    <a:pt x="251" y="547"/>
                    <a:pt x="206" y="547"/>
                  </a:cubicBezTo>
                  <a:cubicBezTo>
                    <a:pt x="87" y="547"/>
                    <a:pt x="54" y="689"/>
                    <a:pt x="44" y="867"/>
                  </a:cubicBezTo>
                  <a:cubicBezTo>
                    <a:pt x="15" y="1670"/>
                    <a:pt x="1" y="2669"/>
                    <a:pt x="417" y="3378"/>
                  </a:cubicBezTo>
                  <a:cubicBezTo>
                    <a:pt x="580" y="3645"/>
                    <a:pt x="780" y="3888"/>
                    <a:pt x="1013" y="4097"/>
                  </a:cubicBezTo>
                  <a:cubicBezTo>
                    <a:pt x="1018" y="4103"/>
                    <a:pt x="1023" y="4107"/>
                    <a:pt x="1028" y="4111"/>
                  </a:cubicBezTo>
                  <a:cubicBezTo>
                    <a:pt x="1184" y="4239"/>
                    <a:pt x="1315" y="4394"/>
                    <a:pt x="1462" y="4528"/>
                  </a:cubicBezTo>
                  <a:cubicBezTo>
                    <a:pt x="1474" y="4566"/>
                    <a:pt x="1487" y="4604"/>
                    <a:pt x="1501" y="4641"/>
                  </a:cubicBezTo>
                  <a:cubicBezTo>
                    <a:pt x="1509" y="4666"/>
                    <a:pt x="1523" y="4688"/>
                    <a:pt x="1547" y="4698"/>
                  </a:cubicBezTo>
                  <a:cubicBezTo>
                    <a:pt x="1559" y="4700"/>
                    <a:pt x="1573" y="4701"/>
                    <a:pt x="1587" y="4701"/>
                  </a:cubicBezTo>
                  <a:cubicBezTo>
                    <a:pt x="1886" y="4701"/>
                    <a:pt x="2561" y="4313"/>
                    <a:pt x="2901" y="4097"/>
                  </a:cubicBezTo>
                  <a:cubicBezTo>
                    <a:pt x="2946" y="4069"/>
                    <a:pt x="2985" y="4044"/>
                    <a:pt x="3016" y="4023"/>
                  </a:cubicBezTo>
                  <a:cubicBezTo>
                    <a:pt x="3701" y="3570"/>
                    <a:pt x="4144" y="2990"/>
                    <a:pt x="4391" y="2242"/>
                  </a:cubicBezTo>
                  <a:lnTo>
                    <a:pt x="4391" y="2242"/>
                  </a:lnTo>
                  <a:cubicBezTo>
                    <a:pt x="4382" y="2481"/>
                    <a:pt x="4400" y="2720"/>
                    <a:pt x="4451" y="2958"/>
                  </a:cubicBezTo>
                  <a:cubicBezTo>
                    <a:pt x="4549" y="3354"/>
                    <a:pt x="4757" y="3773"/>
                    <a:pt x="5050" y="4098"/>
                  </a:cubicBezTo>
                  <a:cubicBezTo>
                    <a:pt x="5257" y="4326"/>
                    <a:pt x="5507" y="4508"/>
                    <a:pt x="5789" y="4600"/>
                  </a:cubicBezTo>
                  <a:cubicBezTo>
                    <a:pt x="5803" y="4603"/>
                    <a:pt x="5823" y="4606"/>
                    <a:pt x="5842" y="4606"/>
                  </a:cubicBezTo>
                  <a:cubicBezTo>
                    <a:pt x="5874" y="4606"/>
                    <a:pt x="5903" y="4597"/>
                    <a:pt x="5897" y="4559"/>
                  </a:cubicBezTo>
                  <a:cubicBezTo>
                    <a:pt x="5930" y="4559"/>
                    <a:pt x="5958" y="4541"/>
                    <a:pt x="5982" y="4521"/>
                  </a:cubicBezTo>
                  <a:cubicBezTo>
                    <a:pt x="6015" y="4494"/>
                    <a:pt x="6047" y="4467"/>
                    <a:pt x="6077" y="4440"/>
                  </a:cubicBezTo>
                  <a:cubicBezTo>
                    <a:pt x="6080" y="4440"/>
                    <a:pt x="6082" y="4440"/>
                    <a:pt x="6085" y="4440"/>
                  </a:cubicBezTo>
                  <a:cubicBezTo>
                    <a:pt x="6156" y="4440"/>
                    <a:pt x="6268" y="4332"/>
                    <a:pt x="6324" y="4307"/>
                  </a:cubicBezTo>
                  <a:cubicBezTo>
                    <a:pt x="6453" y="4227"/>
                    <a:pt x="6586" y="4166"/>
                    <a:pt x="6724" y="4098"/>
                  </a:cubicBezTo>
                  <a:cubicBezTo>
                    <a:pt x="6739" y="4090"/>
                    <a:pt x="6754" y="4083"/>
                    <a:pt x="6770" y="4075"/>
                  </a:cubicBezTo>
                  <a:cubicBezTo>
                    <a:pt x="7578" y="3721"/>
                    <a:pt x="7959" y="3175"/>
                    <a:pt x="8078" y="2308"/>
                  </a:cubicBezTo>
                  <a:cubicBezTo>
                    <a:pt x="8128" y="1853"/>
                    <a:pt x="8163" y="1387"/>
                    <a:pt x="8099" y="934"/>
                  </a:cubicBezTo>
                  <a:cubicBezTo>
                    <a:pt x="8079" y="827"/>
                    <a:pt x="8027" y="780"/>
                    <a:pt x="7963" y="780"/>
                  </a:cubicBezTo>
                  <a:cubicBezTo>
                    <a:pt x="7913" y="780"/>
                    <a:pt x="7855" y="808"/>
                    <a:pt x="7801" y="859"/>
                  </a:cubicBezTo>
                  <a:cubicBezTo>
                    <a:pt x="7705" y="935"/>
                    <a:pt x="7612" y="1016"/>
                    <a:pt x="7518" y="1094"/>
                  </a:cubicBezTo>
                  <a:cubicBezTo>
                    <a:pt x="7123" y="1422"/>
                    <a:pt x="6821" y="1853"/>
                    <a:pt x="6632" y="2329"/>
                  </a:cubicBezTo>
                  <a:cubicBezTo>
                    <a:pt x="6625" y="2347"/>
                    <a:pt x="6612" y="2382"/>
                    <a:pt x="6597" y="2424"/>
                  </a:cubicBezTo>
                  <a:cubicBezTo>
                    <a:pt x="6571" y="2318"/>
                    <a:pt x="6538" y="2215"/>
                    <a:pt x="6498" y="2114"/>
                  </a:cubicBezTo>
                  <a:cubicBezTo>
                    <a:pt x="6434" y="1951"/>
                    <a:pt x="6359" y="1794"/>
                    <a:pt x="6270" y="1643"/>
                  </a:cubicBezTo>
                  <a:cubicBezTo>
                    <a:pt x="6346" y="1547"/>
                    <a:pt x="6402" y="1440"/>
                    <a:pt x="6446" y="1329"/>
                  </a:cubicBezTo>
                  <a:cubicBezTo>
                    <a:pt x="6601" y="1329"/>
                    <a:pt x="6748" y="1251"/>
                    <a:pt x="6869" y="1157"/>
                  </a:cubicBezTo>
                  <a:cubicBezTo>
                    <a:pt x="6881" y="1183"/>
                    <a:pt x="6904" y="1191"/>
                    <a:pt x="6928" y="1191"/>
                  </a:cubicBezTo>
                  <a:cubicBezTo>
                    <a:pt x="6953" y="1191"/>
                    <a:pt x="6979" y="1183"/>
                    <a:pt x="6999" y="1174"/>
                  </a:cubicBezTo>
                  <a:cubicBezTo>
                    <a:pt x="7084" y="1139"/>
                    <a:pt x="7149" y="1060"/>
                    <a:pt x="7166" y="968"/>
                  </a:cubicBezTo>
                  <a:cubicBezTo>
                    <a:pt x="7189" y="878"/>
                    <a:pt x="7142" y="755"/>
                    <a:pt x="7043" y="733"/>
                  </a:cubicBezTo>
                  <a:cubicBezTo>
                    <a:pt x="7035" y="732"/>
                    <a:pt x="7027" y="732"/>
                    <a:pt x="7019" y="732"/>
                  </a:cubicBezTo>
                  <a:cubicBezTo>
                    <a:pt x="6863" y="732"/>
                    <a:pt x="6820" y="932"/>
                    <a:pt x="6805" y="1060"/>
                  </a:cubicBezTo>
                  <a:cubicBezTo>
                    <a:pt x="6696" y="1115"/>
                    <a:pt x="6596" y="1192"/>
                    <a:pt x="6480" y="1232"/>
                  </a:cubicBezTo>
                  <a:cubicBezTo>
                    <a:pt x="6517" y="1125"/>
                    <a:pt x="6545" y="1014"/>
                    <a:pt x="6572" y="904"/>
                  </a:cubicBezTo>
                  <a:cubicBezTo>
                    <a:pt x="6754" y="786"/>
                    <a:pt x="6752" y="399"/>
                    <a:pt x="6523" y="331"/>
                  </a:cubicBezTo>
                  <a:cubicBezTo>
                    <a:pt x="6514" y="329"/>
                    <a:pt x="6505" y="328"/>
                    <a:pt x="6495" y="328"/>
                  </a:cubicBezTo>
                  <a:cubicBezTo>
                    <a:pt x="6411" y="328"/>
                    <a:pt x="6333" y="394"/>
                    <a:pt x="6312" y="476"/>
                  </a:cubicBezTo>
                  <a:cubicBezTo>
                    <a:pt x="6280" y="598"/>
                    <a:pt x="6359" y="722"/>
                    <a:pt x="6447" y="800"/>
                  </a:cubicBezTo>
                  <a:cubicBezTo>
                    <a:pt x="6380" y="1049"/>
                    <a:pt x="6354" y="1314"/>
                    <a:pt x="6228" y="1544"/>
                  </a:cubicBezTo>
                  <a:cubicBezTo>
                    <a:pt x="6226" y="1548"/>
                    <a:pt x="6224" y="1553"/>
                    <a:pt x="6221" y="1559"/>
                  </a:cubicBezTo>
                  <a:cubicBezTo>
                    <a:pt x="6195" y="1517"/>
                    <a:pt x="6168" y="1475"/>
                    <a:pt x="6140" y="1434"/>
                  </a:cubicBezTo>
                  <a:cubicBezTo>
                    <a:pt x="5902" y="1077"/>
                    <a:pt x="5590" y="761"/>
                    <a:pt x="5443" y="350"/>
                  </a:cubicBezTo>
                  <a:cubicBezTo>
                    <a:pt x="5393" y="266"/>
                    <a:pt x="5358" y="0"/>
                    <a:pt x="5238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9"/>
            <p:cNvSpPr/>
            <p:nvPr/>
          </p:nvSpPr>
          <p:spPr>
            <a:xfrm>
              <a:off x="5929340" y="-1754441"/>
              <a:ext cx="71025" cy="189287"/>
            </a:xfrm>
            <a:custGeom>
              <a:avLst/>
              <a:gdLst/>
              <a:ahLst/>
              <a:cxnLst/>
              <a:rect l="l" t="t" r="r" b="b"/>
              <a:pathLst>
                <a:path w="1457" h="3883" extrusionOk="0">
                  <a:moveTo>
                    <a:pt x="618" y="0"/>
                  </a:moveTo>
                  <a:cubicBezTo>
                    <a:pt x="228" y="797"/>
                    <a:pt x="1" y="1713"/>
                    <a:pt x="308" y="2563"/>
                  </a:cubicBezTo>
                  <a:cubicBezTo>
                    <a:pt x="434" y="2881"/>
                    <a:pt x="616" y="3194"/>
                    <a:pt x="855" y="3447"/>
                  </a:cubicBezTo>
                  <a:cubicBezTo>
                    <a:pt x="1026" y="3630"/>
                    <a:pt x="1226" y="3781"/>
                    <a:pt x="1456" y="3882"/>
                  </a:cubicBezTo>
                  <a:cubicBezTo>
                    <a:pt x="1426" y="3849"/>
                    <a:pt x="1432" y="3800"/>
                    <a:pt x="1438" y="3758"/>
                  </a:cubicBezTo>
                  <a:cubicBezTo>
                    <a:pt x="1441" y="3736"/>
                    <a:pt x="1445" y="3713"/>
                    <a:pt x="1448" y="3691"/>
                  </a:cubicBezTo>
                  <a:cubicBezTo>
                    <a:pt x="1447" y="3688"/>
                    <a:pt x="1445" y="3685"/>
                    <a:pt x="1444" y="3682"/>
                  </a:cubicBezTo>
                  <a:cubicBezTo>
                    <a:pt x="1259" y="3312"/>
                    <a:pt x="1075" y="2942"/>
                    <a:pt x="890" y="2572"/>
                  </a:cubicBezTo>
                  <a:cubicBezTo>
                    <a:pt x="773" y="2336"/>
                    <a:pt x="654" y="2098"/>
                    <a:pt x="574" y="1846"/>
                  </a:cubicBezTo>
                  <a:cubicBezTo>
                    <a:pt x="385" y="1249"/>
                    <a:pt x="425" y="598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9"/>
            <p:cNvSpPr/>
            <p:nvPr/>
          </p:nvSpPr>
          <p:spPr>
            <a:xfrm>
              <a:off x="6025519" y="-1739671"/>
              <a:ext cx="80921" cy="153945"/>
            </a:xfrm>
            <a:custGeom>
              <a:avLst/>
              <a:gdLst/>
              <a:ahLst/>
              <a:cxnLst/>
              <a:rect l="l" t="t" r="r" b="b"/>
              <a:pathLst>
                <a:path w="1660" h="3158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45" y="38"/>
                    <a:pt x="1499" y="76"/>
                    <a:pt x="1452" y="114"/>
                  </a:cubicBezTo>
                  <a:cubicBezTo>
                    <a:pt x="1432" y="253"/>
                    <a:pt x="1410" y="391"/>
                    <a:pt x="1387" y="529"/>
                  </a:cubicBezTo>
                  <a:cubicBezTo>
                    <a:pt x="1273" y="1200"/>
                    <a:pt x="1082" y="1912"/>
                    <a:pt x="558" y="2347"/>
                  </a:cubicBezTo>
                  <a:cubicBezTo>
                    <a:pt x="453" y="2434"/>
                    <a:pt x="334" y="2510"/>
                    <a:pt x="234" y="2602"/>
                  </a:cubicBezTo>
                  <a:cubicBezTo>
                    <a:pt x="201" y="2729"/>
                    <a:pt x="157" y="2852"/>
                    <a:pt x="102" y="2972"/>
                  </a:cubicBezTo>
                  <a:cubicBezTo>
                    <a:pt x="75" y="3032"/>
                    <a:pt x="43" y="3090"/>
                    <a:pt x="9" y="3144"/>
                  </a:cubicBezTo>
                  <a:cubicBezTo>
                    <a:pt x="7" y="3150"/>
                    <a:pt x="3" y="3154"/>
                    <a:pt x="0" y="3158"/>
                  </a:cubicBezTo>
                  <a:cubicBezTo>
                    <a:pt x="8" y="3154"/>
                    <a:pt x="14" y="3150"/>
                    <a:pt x="21" y="3144"/>
                  </a:cubicBezTo>
                  <a:cubicBezTo>
                    <a:pt x="270" y="2992"/>
                    <a:pt x="547" y="2886"/>
                    <a:pt x="789" y="2721"/>
                  </a:cubicBezTo>
                  <a:cubicBezTo>
                    <a:pt x="1312" y="2386"/>
                    <a:pt x="1526" y="1759"/>
                    <a:pt x="1585" y="1167"/>
                  </a:cubicBezTo>
                  <a:cubicBezTo>
                    <a:pt x="1618" y="775"/>
                    <a:pt x="1660" y="388"/>
                    <a:pt x="1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9"/>
            <p:cNvSpPr/>
            <p:nvPr/>
          </p:nvSpPr>
          <p:spPr>
            <a:xfrm>
              <a:off x="5723528" y="-1750590"/>
              <a:ext cx="59326" cy="169983"/>
            </a:xfrm>
            <a:custGeom>
              <a:avLst/>
              <a:gdLst/>
              <a:ahLst/>
              <a:cxnLst/>
              <a:rect l="l" t="t" r="r" b="b"/>
              <a:pathLst>
                <a:path w="1217" h="3487" extrusionOk="0">
                  <a:moveTo>
                    <a:pt x="74" y="1"/>
                  </a:moveTo>
                  <a:cubicBezTo>
                    <a:pt x="0" y="404"/>
                    <a:pt x="33" y="823"/>
                    <a:pt x="54" y="1230"/>
                  </a:cubicBezTo>
                  <a:cubicBezTo>
                    <a:pt x="99" y="1905"/>
                    <a:pt x="260" y="2492"/>
                    <a:pt x="729" y="2999"/>
                  </a:cubicBezTo>
                  <a:cubicBezTo>
                    <a:pt x="845" y="3132"/>
                    <a:pt x="982" y="3244"/>
                    <a:pt x="1107" y="3368"/>
                  </a:cubicBezTo>
                  <a:cubicBezTo>
                    <a:pt x="1141" y="3402"/>
                    <a:pt x="1174" y="3437"/>
                    <a:pt x="1205" y="3473"/>
                  </a:cubicBezTo>
                  <a:cubicBezTo>
                    <a:pt x="1208" y="3478"/>
                    <a:pt x="1211" y="3482"/>
                    <a:pt x="1216" y="3487"/>
                  </a:cubicBezTo>
                  <a:cubicBezTo>
                    <a:pt x="1198" y="3332"/>
                    <a:pt x="1194" y="3174"/>
                    <a:pt x="1205" y="3018"/>
                  </a:cubicBezTo>
                  <a:cubicBezTo>
                    <a:pt x="1209" y="2950"/>
                    <a:pt x="1217" y="2881"/>
                    <a:pt x="1192" y="2819"/>
                  </a:cubicBezTo>
                  <a:cubicBezTo>
                    <a:pt x="1180" y="2789"/>
                    <a:pt x="1162" y="2762"/>
                    <a:pt x="1140" y="2737"/>
                  </a:cubicBezTo>
                  <a:cubicBezTo>
                    <a:pt x="1120" y="2714"/>
                    <a:pt x="1097" y="2692"/>
                    <a:pt x="1074" y="2670"/>
                  </a:cubicBezTo>
                  <a:cubicBezTo>
                    <a:pt x="711" y="2320"/>
                    <a:pt x="478" y="1855"/>
                    <a:pt x="332" y="1373"/>
                  </a:cubicBezTo>
                  <a:cubicBezTo>
                    <a:pt x="199" y="927"/>
                    <a:pt x="135" y="464"/>
                    <a:pt x="77" y="3"/>
                  </a:cubicBezTo>
                  <a:cubicBezTo>
                    <a:pt x="76" y="2"/>
                    <a:pt x="75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9"/>
            <p:cNvSpPr/>
            <p:nvPr/>
          </p:nvSpPr>
          <p:spPr>
            <a:xfrm>
              <a:off x="5797575" y="-1748835"/>
              <a:ext cx="138150" cy="184071"/>
            </a:xfrm>
            <a:custGeom>
              <a:avLst/>
              <a:gdLst/>
              <a:ahLst/>
              <a:cxnLst/>
              <a:rect l="l" t="t" r="r" b="b"/>
              <a:pathLst>
                <a:path w="2834" h="3776" extrusionOk="0">
                  <a:moveTo>
                    <a:pt x="2834" y="1"/>
                  </a:moveTo>
                  <a:cubicBezTo>
                    <a:pt x="2806" y="24"/>
                    <a:pt x="2774" y="44"/>
                    <a:pt x="2746" y="66"/>
                  </a:cubicBezTo>
                  <a:cubicBezTo>
                    <a:pt x="2729" y="77"/>
                    <a:pt x="2712" y="90"/>
                    <a:pt x="2696" y="102"/>
                  </a:cubicBezTo>
                  <a:cubicBezTo>
                    <a:pt x="2672" y="182"/>
                    <a:pt x="2648" y="263"/>
                    <a:pt x="2622" y="342"/>
                  </a:cubicBezTo>
                  <a:cubicBezTo>
                    <a:pt x="2188" y="1699"/>
                    <a:pt x="1267" y="2894"/>
                    <a:pt x="66" y="3659"/>
                  </a:cubicBezTo>
                  <a:cubicBezTo>
                    <a:pt x="52" y="3668"/>
                    <a:pt x="37" y="3678"/>
                    <a:pt x="23" y="3689"/>
                  </a:cubicBezTo>
                  <a:cubicBezTo>
                    <a:pt x="15" y="3718"/>
                    <a:pt x="6" y="3747"/>
                    <a:pt x="0" y="3776"/>
                  </a:cubicBezTo>
                  <a:cubicBezTo>
                    <a:pt x="318" y="3668"/>
                    <a:pt x="614" y="3504"/>
                    <a:pt x="901" y="3332"/>
                  </a:cubicBezTo>
                  <a:cubicBezTo>
                    <a:pt x="939" y="3310"/>
                    <a:pt x="977" y="3288"/>
                    <a:pt x="1015" y="3265"/>
                  </a:cubicBezTo>
                  <a:cubicBezTo>
                    <a:pt x="1314" y="3088"/>
                    <a:pt x="1586" y="2880"/>
                    <a:pt x="1834" y="2636"/>
                  </a:cubicBezTo>
                  <a:cubicBezTo>
                    <a:pt x="2522" y="1951"/>
                    <a:pt x="2778" y="946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49"/>
          <p:cNvGrpSpPr/>
          <p:nvPr/>
        </p:nvGrpSpPr>
        <p:grpSpPr>
          <a:xfrm>
            <a:off x="6975779" y="4006292"/>
            <a:ext cx="269281" cy="237693"/>
            <a:chOff x="-730446" y="5201242"/>
            <a:chExt cx="269281" cy="237693"/>
          </a:xfrm>
        </p:grpSpPr>
        <p:sp>
          <p:nvSpPr>
            <p:cNvPr id="3116" name="Google Shape;3116;p49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9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49"/>
          <p:cNvGrpSpPr/>
          <p:nvPr/>
        </p:nvGrpSpPr>
        <p:grpSpPr>
          <a:xfrm>
            <a:off x="7332329" y="1030309"/>
            <a:ext cx="299115" cy="298822"/>
            <a:chOff x="-479396" y="5584934"/>
            <a:chExt cx="299115" cy="298822"/>
          </a:xfrm>
        </p:grpSpPr>
        <p:sp>
          <p:nvSpPr>
            <p:cNvPr id="3119" name="Google Shape;3119;p49"/>
            <p:cNvSpPr/>
            <p:nvPr/>
          </p:nvSpPr>
          <p:spPr>
            <a:xfrm>
              <a:off x="-424458" y="5657665"/>
              <a:ext cx="92230" cy="71074"/>
            </a:xfrm>
            <a:custGeom>
              <a:avLst/>
              <a:gdLst/>
              <a:ahLst/>
              <a:cxnLst/>
              <a:rect l="l" t="t" r="r" b="b"/>
              <a:pathLst>
                <a:path w="1892" h="1458" extrusionOk="0">
                  <a:moveTo>
                    <a:pt x="350" y="1"/>
                  </a:moveTo>
                  <a:cubicBezTo>
                    <a:pt x="217" y="1"/>
                    <a:pt x="98" y="43"/>
                    <a:pt x="19" y="154"/>
                  </a:cubicBezTo>
                  <a:cubicBezTo>
                    <a:pt x="0" y="473"/>
                    <a:pt x="263" y="771"/>
                    <a:pt x="484" y="974"/>
                  </a:cubicBezTo>
                  <a:cubicBezTo>
                    <a:pt x="697" y="1148"/>
                    <a:pt x="934" y="1273"/>
                    <a:pt x="1187" y="1373"/>
                  </a:cubicBezTo>
                  <a:cubicBezTo>
                    <a:pt x="1284" y="1404"/>
                    <a:pt x="1448" y="1407"/>
                    <a:pt x="1557" y="1458"/>
                  </a:cubicBezTo>
                  <a:cubicBezTo>
                    <a:pt x="1629" y="1313"/>
                    <a:pt x="1749" y="1189"/>
                    <a:pt x="1892" y="1105"/>
                  </a:cubicBezTo>
                  <a:cubicBezTo>
                    <a:pt x="1881" y="1093"/>
                    <a:pt x="1873" y="1082"/>
                    <a:pt x="1867" y="1070"/>
                  </a:cubicBezTo>
                  <a:cubicBezTo>
                    <a:pt x="1818" y="998"/>
                    <a:pt x="1764" y="931"/>
                    <a:pt x="1706" y="864"/>
                  </a:cubicBezTo>
                  <a:cubicBezTo>
                    <a:pt x="1493" y="626"/>
                    <a:pt x="1295" y="425"/>
                    <a:pt x="1044" y="250"/>
                  </a:cubicBezTo>
                  <a:cubicBezTo>
                    <a:pt x="877" y="141"/>
                    <a:pt x="591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9"/>
            <p:cNvSpPr/>
            <p:nvPr/>
          </p:nvSpPr>
          <p:spPr>
            <a:xfrm>
              <a:off x="-291621" y="5658835"/>
              <a:ext cx="92766" cy="65127"/>
            </a:xfrm>
            <a:custGeom>
              <a:avLst/>
              <a:gdLst/>
              <a:ahLst/>
              <a:cxnLst/>
              <a:rect l="l" t="t" r="r" b="b"/>
              <a:pathLst>
                <a:path w="1903" h="1336" extrusionOk="0">
                  <a:moveTo>
                    <a:pt x="1378" y="0"/>
                  </a:moveTo>
                  <a:cubicBezTo>
                    <a:pt x="889" y="0"/>
                    <a:pt x="239" y="737"/>
                    <a:pt x="1" y="1105"/>
                  </a:cubicBezTo>
                  <a:cubicBezTo>
                    <a:pt x="80" y="1169"/>
                    <a:pt x="136" y="1248"/>
                    <a:pt x="175" y="1335"/>
                  </a:cubicBezTo>
                  <a:cubicBezTo>
                    <a:pt x="445" y="1234"/>
                    <a:pt x="709" y="1118"/>
                    <a:pt x="969" y="994"/>
                  </a:cubicBezTo>
                  <a:cubicBezTo>
                    <a:pt x="1291" y="838"/>
                    <a:pt x="1903" y="417"/>
                    <a:pt x="1543" y="33"/>
                  </a:cubicBezTo>
                  <a:cubicBezTo>
                    <a:pt x="1491" y="11"/>
                    <a:pt x="1436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9"/>
            <p:cNvSpPr/>
            <p:nvPr/>
          </p:nvSpPr>
          <p:spPr>
            <a:xfrm>
              <a:off x="-330034" y="5600874"/>
              <a:ext cx="48991" cy="105441"/>
            </a:xfrm>
            <a:custGeom>
              <a:avLst/>
              <a:gdLst/>
              <a:ahLst/>
              <a:cxnLst/>
              <a:rect l="l" t="t" r="r" b="b"/>
              <a:pathLst>
                <a:path w="1005" h="2163" extrusionOk="0">
                  <a:moveTo>
                    <a:pt x="517" y="0"/>
                  </a:moveTo>
                  <a:cubicBezTo>
                    <a:pt x="233" y="0"/>
                    <a:pt x="10" y="685"/>
                    <a:pt x="19" y="955"/>
                  </a:cubicBezTo>
                  <a:cubicBezTo>
                    <a:pt x="0" y="1360"/>
                    <a:pt x="74" y="1780"/>
                    <a:pt x="245" y="2148"/>
                  </a:cubicBezTo>
                  <a:cubicBezTo>
                    <a:pt x="247" y="2151"/>
                    <a:pt x="248" y="2155"/>
                    <a:pt x="249" y="2159"/>
                  </a:cubicBezTo>
                  <a:cubicBezTo>
                    <a:pt x="294" y="2151"/>
                    <a:pt x="338" y="2146"/>
                    <a:pt x="383" y="2146"/>
                  </a:cubicBezTo>
                  <a:cubicBezTo>
                    <a:pt x="434" y="2146"/>
                    <a:pt x="484" y="2152"/>
                    <a:pt x="534" y="2163"/>
                  </a:cubicBezTo>
                  <a:cubicBezTo>
                    <a:pt x="545" y="2129"/>
                    <a:pt x="563" y="2099"/>
                    <a:pt x="581" y="2068"/>
                  </a:cubicBezTo>
                  <a:cubicBezTo>
                    <a:pt x="897" y="1519"/>
                    <a:pt x="1004" y="786"/>
                    <a:pt x="769" y="191"/>
                  </a:cubicBezTo>
                  <a:cubicBezTo>
                    <a:pt x="683" y="56"/>
                    <a:pt x="597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9"/>
            <p:cNvSpPr/>
            <p:nvPr/>
          </p:nvSpPr>
          <p:spPr>
            <a:xfrm>
              <a:off x="-448296" y="5736929"/>
              <a:ext cx="98519" cy="36463"/>
            </a:xfrm>
            <a:custGeom>
              <a:avLst/>
              <a:gdLst/>
              <a:ahLst/>
              <a:cxnLst/>
              <a:rect l="l" t="t" r="r" b="b"/>
              <a:pathLst>
                <a:path w="2021" h="748" extrusionOk="0">
                  <a:moveTo>
                    <a:pt x="991" y="1"/>
                  </a:moveTo>
                  <a:cubicBezTo>
                    <a:pt x="954" y="1"/>
                    <a:pt x="917" y="2"/>
                    <a:pt x="880" y="4"/>
                  </a:cubicBezTo>
                  <a:cubicBezTo>
                    <a:pt x="614" y="15"/>
                    <a:pt x="1" y="172"/>
                    <a:pt x="248" y="534"/>
                  </a:cubicBezTo>
                  <a:cubicBezTo>
                    <a:pt x="418" y="696"/>
                    <a:pt x="648" y="748"/>
                    <a:pt x="881" y="748"/>
                  </a:cubicBezTo>
                  <a:cubicBezTo>
                    <a:pt x="1019" y="748"/>
                    <a:pt x="1158" y="730"/>
                    <a:pt x="1285" y="706"/>
                  </a:cubicBezTo>
                  <a:cubicBezTo>
                    <a:pt x="1546" y="659"/>
                    <a:pt x="1790" y="548"/>
                    <a:pt x="2021" y="439"/>
                  </a:cubicBezTo>
                  <a:cubicBezTo>
                    <a:pt x="1984" y="343"/>
                    <a:pt x="1965" y="240"/>
                    <a:pt x="1968" y="140"/>
                  </a:cubicBezTo>
                  <a:cubicBezTo>
                    <a:pt x="1903" y="135"/>
                    <a:pt x="1834" y="115"/>
                    <a:pt x="1780" y="101"/>
                  </a:cubicBezTo>
                  <a:cubicBezTo>
                    <a:pt x="1518" y="56"/>
                    <a:pt x="1257" y="1"/>
                    <a:pt x="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3" name="Google Shape;3123;p49"/>
            <p:cNvGrpSpPr/>
            <p:nvPr/>
          </p:nvGrpSpPr>
          <p:grpSpPr>
            <a:xfrm>
              <a:off x="-479396" y="5584934"/>
              <a:ext cx="299115" cy="298822"/>
              <a:chOff x="-479396" y="5584934"/>
              <a:chExt cx="299115" cy="298822"/>
            </a:xfrm>
          </p:grpSpPr>
          <p:sp>
            <p:nvSpPr>
              <p:cNvPr id="3124" name="Google Shape;3124;p49"/>
              <p:cNvSpPr/>
              <p:nvPr/>
            </p:nvSpPr>
            <p:spPr>
              <a:xfrm>
                <a:off x="-385996" y="5770759"/>
                <a:ext cx="61909" cy="9101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867" extrusionOk="0">
                    <a:moveTo>
                      <a:pt x="895" y="0"/>
                    </a:moveTo>
                    <a:cubicBezTo>
                      <a:pt x="875" y="20"/>
                      <a:pt x="855" y="39"/>
                      <a:pt x="838" y="59"/>
                    </a:cubicBezTo>
                    <a:cubicBezTo>
                      <a:pt x="635" y="286"/>
                      <a:pt x="447" y="500"/>
                      <a:pt x="274" y="748"/>
                    </a:cubicBezTo>
                    <a:cubicBezTo>
                      <a:pt x="132" y="965"/>
                      <a:pt x="0" y="1223"/>
                      <a:pt x="49" y="1489"/>
                    </a:cubicBezTo>
                    <a:cubicBezTo>
                      <a:pt x="86" y="1709"/>
                      <a:pt x="282" y="1866"/>
                      <a:pt x="488" y="1866"/>
                    </a:cubicBezTo>
                    <a:cubicBezTo>
                      <a:pt x="560" y="1866"/>
                      <a:pt x="633" y="1848"/>
                      <a:pt x="701" y="1806"/>
                    </a:cubicBezTo>
                    <a:cubicBezTo>
                      <a:pt x="1109" y="1586"/>
                      <a:pt x="1228" y="1069"/>
                      <a:pt x="1257" y="646"/>
                    </a:cubicBezTo>
                    <a:cubicBezTo>
                      <a:pt x="1265" y="531"/>
                      <a:pt x="1270" y="415"/>
                      <a:pt x="1263" y="299"/>
                    </a:cubicBezTo>
                    <a:cubicBezTo>
                      <a:pt x="1256" y="274"/>
                      <a:pt x="1256" y="248"/>
                      <a:pt x="1261" y="223"/>
                    </a:cubicBezTo>
                    <a:cubicBezTo>
                      <a:pt x="1254" y="222"/>
                      <a:pt x="1246" y="220"/>
                      <a:pt x="1237" y="219"/>
                    </a:cubicBezTo>
                    <a:cubicBezTo>
                      <a:pt x="1103" y="182"/>
                      <a:pt x="985" y="103"/>
                      <a:pt x="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9"/>
              <p:cNvSpPr/>
              <p:nvPr/>
            </p:nvSpPr>
            <p:spPr>
              <a:xfrm>
                <a:off x="-282944" y="5738293"/>
                <a:ext cx="82725" cy="54987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128" extrusionOk="0">
                    <a:moveTo>
                      <a:pt x="257" y="0"/>
                    </a:moveTo>
                    <a:cubicBezTo>
                      <a:pt x="194" y="0"/>
                      <a:pt x="132" y="2"/>
                      <a:pt x="73" y="5"/>
                    </a:cubicBezTo>
                    <a:cubicBezTo>
                      <a:pt x="69" y="7"/>
                      <a:pt x="63" y="8"/>
                      <a:pt x="59" y="9"/>
                    </a:cubicBezTo>
                    <a:cubicBezTo>
                      <a:pt x="60" y="119"/>
                      <a:pt x="39" y="232"/>
                      <a:pt x="0" y="339"/>
                    </a:cubicBezTo>
                    <a:cubicBezTo>
                      <a:pt x="41" y="369"/>
                      <a:pt x="78" y="411"/>
                      <a:pt x="102" y="458"/>
                    </a:cubicBezTo>
                    <a:cubicBezTo>
                      <a:pt x="419" y="774"/>
                      <a:pt x="803" y="1128"/>
                      <a:pt x="1273" y="1128"/>
                    </a:cubicBezTo>
                    <a:cubicBezTo>
                      <a:pt x="1283" y="1128"/>
                      <a:pt x="1292" y="1128"/>
                      <a:pt x="1302" y="1127"/>
                    </a:cubicBezTo>
                    <a:cubicBezTo>
                      <a:pt x="1507" y="1116"/>
                      <a:pt x="1697" y="1003"/>
                      <a:pt x="1659" y="772"/>
                    </a:cubicBezTo>
                    <a:cubicBezTo>
                      <a:pt x="1537" y="150"/>
                      <a:pt x="826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9"/>
              <p:cNvSpPr/>
              <p:nvPr/>
            </p:nvSpPr>
            <p:spPr>
              <a:xfrm>
                <a:off x="-346511" y="5718161"/>
                <a:ext cx="61909" cy="4952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16" extrusionOk="0">
                    <a:moveTo>
                      <a:pt x="667" y="1"/>
                    </a:moveTo>
                    <a:cubicBezTo>
                      <a:pt x="651" y="1"/>
                      <a:pt x="636" y="1"/>
                      <a:pt x="620" y="3"/>
                    </a:cubicBezTo>
                    <a:cubicBezTo>
                      <a:pt x="13" y="17"/>
                      <a:pt x="1" y="993"/>
                      <a:pt x="604" y="1015"/>
                    </a:cubicBezTo>
                    <a:cubicBezTo>
                      <a:pt x="1163" y="988"/>
                      <a:pt x="1270" y="1"/>
                      <a:pt x="667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9"/>
              <p:cNvSpPr/>
              <p:nvPr/>
            </p:nvSpPr>
            <p:spPr>
              <a:xfrm>
                <a:off x="-310340" y="5768176"/>
                <a:ext cx="59813" cy="9978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47" extrusionOk="0">
                    <a:moveTo>
                      <a:pt x="410" y="1"/>
                    </a:moveTo>
                    <a:cubicBezTo>
                      <a:pt x="305" y="133"/>
                      <a:pt x="165" y="234"/>
                      <a:pt x="0" y="272"/>
                    </a:cubicBezTo>
                    <a:cubicBezTo>
                      <a:pt x="8" y="299"/>
                      <a:pt x="11" y="327"/>
                      <a:pt x="7" y="356"/>
                    </a:cubicBezTo>
                    <a:cubicBezTo>
                      <a:pt x="18" y="471"/>
                      <a:pt x="37" y="587"/>
                      <a:pt x="54" y="702"/>
                    </a:cubicBezTo>
                    <a:cubicBezTo>
                      <a:pt x="117" y="1122"/>
                      <a:pt x="213" y="1887"/>
                      <a:pt x="667" y="2047"/>
                    </a:cubicBezTo>
                    <a:cubicBezTo>
                      <a:pt x="1226" y="1749"/>
                      <a:pt x="813" y="807"/>
                      <a:pt x="624" y="371"/>
                    </a:cubicBezTo>
                    <a:cubicBezTo>
                      <a:pt x="554" y="235"/>
                      <a:pt x="490" y="115"/>
                      <a:pt x="4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9"/>
              <p:cNvSpPr/>
              <p:nvPr/>
            </p:nvSpPr>
            <p:spPr>
              <a:xfrm>
                <a:off x="-479396" y="5584934"/>
                <a:ext cx="299115" cy="298822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130" extrusionOk="0">
                    <a:moveTo>
                      <a:pt x="3582" y="327"/>
                    </a:moveTo>
                    <a:cubicBezTo>
                      <a:pt x="3662" y="327"/>
                      <a:pt x="3748" y="382"/>
                      <a:pt x="3834" y="517"/>
                    </a:cubicBezTo>
                    <a:cubicBezTo>
                      <a:pt x="4068" y="1113"/>
                      <a:pt x="3961" y="1846"/>
                      <a:pt x="3645" y="2395"/>
                    </a:cubicBezTo>
                    <a:cubicBezTo>
                      <a:pt x="3627" y="2426"/>
                      <a:pt x="3609" y="2456"/>
                      <a:pt x="3598" y="2490"/>
                    </a:cubicBezTo>
                    <a:cubicBezTo>
                      <a:pt x="3548" y="2479"/>
                      <a:pt x="3498" y="2473"/>
                      <a:pt x="3447" y="2473"/>
                    </a:cubicBezTo>
                    <a:cubicBezTo>
                      <a:pt x="3402" y="2473"/>
                      <a:pt x="3358" y="2478"/>
                      <a:pt x="3313" y="2486"/>
                    </a:cubicBezTo>
                    <a:cubicBezTo>
                      <a:pt x="3312" y="2482"/>
                      <a:pt x="3311" y="2478"/>
                      <a:pt x="3310" y="2475"/>
                    </a:cubicBezTo>
                    <a:cubicBezTo>
                      <a:pt x="3138" y="2107"/>
                      <a:pt x="3064" y="1686"/>
                      <a:pt x="3083" y="1282"/>
                    </a:cubicBezTo>
                    <a:cubicBezTo>
                      <a:pt x="3074" y="1012"/>
                      <a:pt x="3298" y="327"/>
                      <a:pt x="3582" y="327"/>
                    </a:cubicBezTo>
                    <a:close/>
                    <a:moveTo>
                      <a:pt x="5230" y="1516"/>
                    </a:moveTo>
                    <a:cubicBezTo>
                      <a:pt x="5288" y="1516"/>
                      <a:pt x="5343" y="1527"/>
                      <a:pt x="5395" y="1549"/>
                    </a:cubicBezTo>
                    <a:cubicBezTo>
                      <a:pt x="5755" y="1933"/>
                      <a:pt x="5143" y="2354"/>
                      <a:pt x="4821" y="2510"/>
                    </a:cubicBezTo>
                    <a:cubicBezTo>
                      <a:pt x="4561" y="2634"/>
                      <a:pt x="4297" y="2750"/>
                      <a:pt x="4027" y="2851"/>
                    </a:cubicBezTo>
                    <a:cubicBezTo>
                      <a:pt x="3988" y="2764"/>
                      <a:pt x="3932" y="2685"/>
                      <a:pt x="3853" y="2621"/>
                    </a:cubicBezTo>
                    <a:cubicBezTo>
                      <a:pt x="4091" y="2253"/>
                      <a:pt x="4741" y="1516"/>
                      <a:pt x="5230" y="1516"/>
                    </a:cubicBezTo>
                    <a:close/>
                    <a:moveTo>
                      <a:pt x="1476" y="1492"/>
                    </a:moveTo>
                    <a:cubicBezTo>
                      <a:pt x="1718" y="1492"/>
                      <a:pt x="2005" y="1633"/>
                      <a:pt x="2171" y="1742"/>
                    </a:cubicBezTo>
                    <a:cubicBezTo>
                      <a:pt x="2422" y="1917"/>
                      <a:pt x="2620" y="2118"/>
                      <a:pt x="2833" y="2356"/>
                    </a:cubicBezTo>
                    <a:cubicBezTo>
                      <a:pt x="2891" y="2423"/>
                      <a:pt x="2945" y="2490"/>
                      <a:pt x="2994" y="2562"/>
                    </a:cubicBezTo>
                    <a:cubicBezTo>
                      <a:pt x="3000" y="2574"/>
                      <a:pt x="3008" y="2585"/>
                      <a:pt x="3019" y="2597"/>
                    </a:cubicBezTo>
                    <a:cubicBezTo>
                      <a:pt x="2877" y="2681"/>
                      <a:pt x="2756" y="2805"/>
                      <a:pt x="2684" y="2949"/>
                    </a:cubicBezTo>
                    <a:cubicBezTo>
                      <a:pt x="2575" y="2899"/>
                      <a:pt x="2412" y="2896"/>
                      <a:pt x="2314" y="2865"/>
                    </a:cubicBezTo>
                    <a:cubicBezTo>
                      <a:pt x="2061" y="2764"/>
                      <a:pt x="1824" y="2640"/>
                      <a:pt x="1611" y="2465"/>
                    </a:cubicBezTo>
                    <a:cubicBezTo>
                      <a:pt x="1390" y="2262"/>
                      <a:pt x="1127" y="1965"/>
                      <a:pt x="1146" y="1645"/>
                    </a:cubicBezTo>
                    <a:cubicBezTo>
                      <a:pt x="1225" y="1534"/>
                      <a:pt x="1344" y="1492"/>
                      <a:pt x="1476" y="1492"/>
                    </a:cubicBezTo>
                    <a:close/>
                    <a:moveTo>
                      <a:pt x="3393" y="2734"/>
                    </a:moveTo>
                    <a:cubicBezTo>
                      <a:pt x="3996" y="2734"/>
                      <a:pt x="3889" y="3721"/>
                      <a:pt x="3330" y="3748"/>
                    </a:cubicBezTo>
                    <a:cubicBezTo>
                      <a:pt x="2727" y="3726"/>
                      <a:pt x="2739" y="2750"/>
                      <a:pt x="3346" y="2736"/>
                    </a:cubicBezTo>
                    <a:cubicBezTo>
                      <a:pt x="3362" y="2734"/>
                      <a:pt x="3377" y="2734"/>
                      <a:pt x="3393" y="2734"/>
                    </a:cubicBezTo>
                    <a:close/>
                    <a:moveTo>
                      <a:pt x="1628" y="3119"/>
                    </a:moveTo>
                    <a:cubicBezTo>
                      <a:pt x="1894" y="3119"/>
                      <a:pt x="2156" y="3174"/>
                      <a:pt x="2417" y="3219"/>
                    </a:cubicBezTo>
                    <a:cubicBezTo>
                      <a:pt x="2472" y="3233"/>
                      <a:pt x="2541" y="3253"/>
                      <a:pt x="2606" y="3258"/>
                    </a:cubicBezTo>
                    <a:cubicBezTo>
                      <a:pt x="2603" y="3358"/>
                      <a:pt x="2622" y="3461"/>
                      <a:pt x="2658" y="3557"/>
                    </a:cubicBezTo>
                    <a:cubicBezTo>
                      <a:pt x="2426" y="3666"/>
                      <a:pt x="2184" y="3777"/>
                      <a:pt x="1923" y="3824"/>
                    </a:cubicBezTo>
                    <a:cubicBezTo>
                      <a:pt x="1796" y="3848"/>
                      <a:pt x="1657" y="3866"/>
                      <a:pt x="1519" y="3866"/>
                    </a:cubicBezTo>
                    <a:cubicBezTo>
                      <a:pt x="1286" y="3866"/>
                      <a:pt x="1055" y="3814"/>
                      <a:pt x="885" y="3652"/>
                    </a:cubicBezTo>
                    <a:cubicBezTo>
                      <a:pt x="639" y="3290"/>
                      <a:pt x="1252" y="3133"/>
                      <a:pt x="1517" y="3122"/>
                    </a:cubicBezTo>
                    <a:cubicBezTo>
                      <a:pt x="1554" y="3120"/>
                      <a:pt x="1591" y="3119"/>
                      <a:pt x="1628" y="3119"/>
                    </a:cubicBezTo>
                    <a:close/>
                    <a:moveTo>
                      <a:pt x="4287" y="3146"/>
                    </a:moveTo>
                    <a:cubicBezTo>
                      <a:pt x="4856" y="3146"/>
                      <a:pt x="5567" y="3296"/>
                      <a:pt x="5689" y="3918"/>
                    </a:cubicBezTo>
                    <a:cubicBezTo>
                      <a:pt x="5728" y="4149"/>
                      <a:pt x="5538" y="4262"/>
                      <a:pt x="5332" y="4273"/>
                    </a:cubicBezTo>
                    <a:cubicBezTo>
                      <a:pt x="5322" y="4274"/>
                      <a:pt x="5313" y="4274"/>
                      <a:pt x="5303" y="4274"/>
                    </a:cubicBezTo>
                    <a:cubicBezTo>
                      <a:pt x="4833" y="4274"/>
                      <a:pt x="4449" y="3920"/>
                      <a:pt x="4132" y="3604"/>
                    </a:cubicBezTo>
                    <a:cubicBezTo>
                      <a:pt x="4108" y="3557"/>
                      <a:pt x="4071" y="3515"/>
                      <a:pt x="4030" y="3485"/>
                    </a:cubicBezTo>
                    <a:cubicBezTo>
                      <a:pt x="4069" y="3378"/>
                      <a:pt x="4090" y="3265"/>
                      <a:pt x="4089" y="3155"/>
                    </a:cubicBezTo>
                    <a:cubicBezTo>
                      <a:pt x="4093" y="3154"/>
                      <a:pt x="4099" y="3153"/>
                      <a:pt x="4103" y="3151"/>
                    </a:cubicBezTo>
                    <a:cubicBezTo>
                      <a:pt x="4162" y="3148"/>
                      <a:pt x="4224" y="3146"/>
                      <a:pt x="4287" y="3146"/>
                    </a:cubicBezTo>
                    <a:close/>
                    <a:moveTo>
                      <a:pt x="2811" y="3812"/>
                    </a:moveTo>
                    <a:cubicBezTo>
                      <a:pt x="2901" y="3915"/>
                      <a:pt x="3019" y="3994"/>
                      <a:pt x="3153" y="4031"/>
                    </a:cubicBezTo>
                    <a:cubicBezTo>
                      <a:pt x="3162" y="4032"/>
                      <a:pt x="3169" y="4034"/>
                      <a:pt x="3177" y="4035"/>
                    </a:cubicBezTo>
                    <a:cubicBezTo>
                      <a:pt x="3172" y="4060"/>
                      <a:pt x="3172" y="4086"/>
                      <a:pt x="3177" y="4111"/>
                    </a:cubicBezTo>
                    <a:cubicBezTo>
                      <a:pt x="3186" y="4227"/>
                      <a:pt x="3181" y="4343"/>
                      <a:pt x="3173" y="4458"/>
                    </a:cubicBezTo>
                    <a:cubicBezTo>
                      <a:pt x="3144" y="4881"/>
                      <a:pt x="3025" y="5398"/>
                      <a:pt x="2617" y="5618"/>
                    </a:cubicBezTo>
                    <a:cubicBezTo>
                      <a:pt x="2549" y="5660"/>
                      <a:pt x="2476" y="5678"/>
                      <a:pt x="2404" y="5678"/>
                    </a:cubicBezTo>
                    <a:cubicBezTo>
                      <a:pt x="2198" y="5678"/>
                      <a:pt x="2002" y="5521"/>
                      <a:pt x="1965" y="5301"/>
                    </a:cubicBezTo>
                    <a:cubicBezTo>
                      <a:pt x="1916" y="5035"/>
                      <a:pt x="2048" y="4777"/>
                      <a:pt x="2190" y="4560"/>
                    </a:cubicBezTo>
                    <a:cubicBezTo>
                      <a:pt x="2363" y="4312"/>
                      <a:pt x="2551" y="4098"/>
                      <a:pt x="2754" y="3871"/>
                    </a:cubicBezTo>
                    <a:cubicBezTo>
                      <a:pt x="2771" y="3851"/>
                      <a:pt x="2791" y="3832"/>
                      <a:pt x="2811" y="3812"/>
                    </a:cubicBezTo>
                    <a:close/>
                    <a:moveTo>
                      <a:pt x="3878" y="3760"/>
                    </a:moveTo>
                    <a:cubicBezTo>
                      <a:pt x="3958" y="3874"/>
                      <a:pt x="4022" y="3994"/>
                      <a:pt x="4092" y="4130"/>
                    </a:cubicBezTo>
                    <a:cubicBezTo>
                      <a:pt x="4281" y="4566"/>
                      <a:pt x="4694" y="5508"/>
                      <a:pt x="4135" y="5806"/>
                    </a:cubicBezTo>
                    <a:cubicBezTo>
                      <a:pt x="3681" y="5646"/>
                      <a:pt x="3585" y="4881"/>
                      <a:pt x="3522" y="4461"/>
                    </a:cubicBezTo>
                    <a:cubicBezTo>
                      <a:pt x="3505" y="4346"/>
                      <a:pt x="3486" y="4230"/>
                      <a:pt x="3475" y="4115"/>
                    </a:cubicBezTo>
                    <a:cubicBezTo>
                      <a:pt x="3479" y="4086"/>
                      <a:pt x="3477" y="4058"/>
                      <a:pt x="3468" y="4031"/>
                    </a:cubicBezTo>
                    <a:cubicBezTo>
                      <a:pt x="3633" y="3993"/>
                      <a:pt x="3773" y="3892"/>
                      <a:pt x="3878" y="3760"/>
                    </a:cubicBezTo>
                    <a:close/>
                    <a:moveTo>
                      <a:pt x="3594" y="0"/>
                    </a:moveTo>
                    <a:cubicBezTo>
                      <a:pt x="3119" y="0"/>
                      <a:pt x="2604" y="648"/>
                      <a:pt x="2800" y="1820"/>
                    </a:cubicBezTo>
                    <a:cubicBezTo>
                      <a:pt x="2379" y="1360"/>
                      <a:pt x="1895" y="1166"/>
                      <a:pt x="1513" y="1166"/>
                    </a:cubicBezTo>
                    <a:cubicBezTo>
                      <a:pt x="784" y="1166"/>
                      <a:pt x="424" y="1873"/>
                      <a:pt x="1561" y="2795"/>
                    </a:cubicBezTo>
                    <a:cubicBezTo>
                      <a:pt x="1" y="2928"/>
                      <a:pt x="308" y="4179"/>
                      <a:pt x="1528" y="4179"/>
                    </a:cubicBezTo>
                    <a:cubicBezTo>
                      <a:pt x="1706" y="4179"/>
                      <a:pt x="1904" y="4152"/>
                      <a:pt x="2118" y="4092"/>
                    </a:cubicBezTo>
                    <a:lnTo>
                      <a:pt x="2118" y="4092"/>
                    </a:lnTo>
                    <a:cubicBezTo>
                      <a:pt x="1174" y="5076"/>
                      <a:pt x="1721" y="6013"/>
                      <a:pt x="2391" y="6013"/>
                    </a:cubicBezTo>
                    <a:cubicBezTo>
                      <a:pt x="2731" y="6013"/>
                      <a:pt x="3103" y="5770"/>
                      <a:pt x="3326" y="5168"/>
                    </a:cubicBezTo>
                    <a:cubicBezTo>
                      <a:pt x="3442" y="5547"/>
                      <a:pt x="3638" y="6024"/>
                      <a:pt x="4064" y="6124"/>
                    </a:cubicBezTo>
                    <a:cubicBezTo>
                      <a:pt x="4085" y="6128"/>
                      <a:pt x="4107" y="6129"/>
                      <a:pt x="4128" y="6129"/>
                    </a:cubicBezTo>
                    <a:cubicBezTo>
                      <a:pt x="4276" y="6129"/>
                      <a:pt x="4419" y="6044"/>
                      <a:pt x="4516" y="5934"/>
                    </a:cubicBezTo>
                    <a:cubicBezTo>
                      <a:pt x="4885" y="5479"/>
                      <a:pt x="4725" y="4844"/>
                      <a:pt x="4528" y="4348"/>
                    </a:cubicBezTo>
                    <a:lnTo>
                      <a:pt x="4528" y="4348"/>
                    </a:lnTo>
                    <a:cubicBezTo>
                      <a:pt x="4749" y="4491"/>
                      <a:pt x="5026" y="4596"/>
                      <a:pt x="5294" y="4596"/>
                    </a:cubicBezTo>
                    <a:cubicBezTo>
                      <a:pt x="5464" y="4596"/>
                      <a:pt x="5631" y="4554"/>
                      <a:pt x="5778" y="4454"/>
                    </a:cubicBezTo>
                    <a:cubicBezTo>
                      <a:pt x="6135" y="4207"/>
                      <a:pt x="6049" y="3664"/>
                      <a:pt x="5788" y="3377"/>
                    </a:cubicBezTo>
                    <a:cubicBezTo>
                      <a:pt x="5553" y="3075"/>
                      <a:pt x="5183" y="2932"/>
                      <a:pt x="4814" y="2876"/>
                    </a:cubicBezTo>
                    <a:cubicBezTo>
                      <a:pt x="6099" y="2360"/>
                      <a:pt x="5993" y="1208"/>
                      <a:pt x="5233" y="1208"/>
                    </a:cubicBezTo>
                    <a:cubicBezTo>
                      <a:pt x="4967" y="1208"/>
                      <a:pt x="4620" y="1349"/>
                      <a:pt x="4226" y="1709"/>
                    </a:cubicBezTo>
                    <a:cubicBezTo>
                      <a:pt x="4428" y="539"/>
                      <a:pt x="4027" y="0"/>
                      <a:pt x="3594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29" name="Google Shape;3129;p49"/>
          <p:cNvGrpSpPr/>
          <p:nvPr/>
        </p:nvGrpSpPr>
        <p:grpSpPr>
          <a:xfrm>
            <a:off x="7150485" y="1647006"/>
            <a:ext cx="74827" cy="70928"/>
            <a:chOff x="-234440" y="5038718"/>
            <a:chExt cx="74827" cy="70928"/>
          </a:xfrm>
        </p:grpSpPr>
        <p:sp>
          <p:nvSpPr>
            <p:cNvPr id="3130" name="Google Shape;3130;p49"/>
            <p:cNvSpPr/>
            <p:nvPr/>
          </p:nvSpPr>
          <p:spPr>
            <a:xfrm>
              <a:off x="-227079" y="5045884"/>
              <a:ext cx="61909" cy="56791"/>
            </a:xfrm>
            <a:custGeom>
              <a:avLst/>
              <a:gdLst/>
              <a:ahLst/>
              <a:cxnLst/>
              <a:rect l="l" t="t" r="r" b="b"/>
              <a:pathLst>
                <a:path w="1270" h="1165" extrusionOk="0">
                  <a:moveTo>
                    <a:pt x="453" y="1"/>
                  </a:moveTo>
                  <a:cubicBezTo>
                    <a:pt x="220" y="69"/>
                    <a:pt x="71" y="310"/>
                    <a:pt x="43" y="540"/>
                  </a:cubicBezTo>
                  <a:cubicBezTo>
                    <a:pt x="0" y="879"/>
                    <a:pt x="333" y="1165"/>
                    <a:pt x="655" y="1165"/>
                  </a:cubicBezTo>
                  <a:cubicBezTo>
                    <a:pt x="661" y="1165"/>
                    <a:pt x="667" y="1165"/>
                    <a:pt x="674" y="1164"/>
                  </a:cubicBezTo>
                  <a:cubicBezTo>
                    <a:pt x="994" y="1133"/>
                    <a:pt x="1269" y="734"/>
                    <a:pt x="1109" y="432"/>
                  </a:cubicBezTo>
                  <a:cubicBezTo>
                    <a:pt x="1024" y="266"/>
                    <a:pt x="863" y="139"/>
                    <a:pt x="691" y="73"/>
                  </a:cubicBezTo>
                  <a:cubicBezTo>
                    <a:pt x="618" y="31"/>
                    <a:pt x="512" y="65"/>
                    <a:pt x="45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9"/>
            <p:cNvSpPr/>
            <p:nvPr/>
          </p:nvSpPr>
          <p:spPr>
            <a:xfrm>
              <a:off x="-234440" y="5038718"/>
              <a:ext cx="74827" cy="70928"/>
            </a:xfrm>
            <a:custGeom>
              <a:avLst/>
              <a:gdLst/>
              <a:ahLst/>
              <a:cxnLst/>
              <a:rect l="l" t="t" r="r" b="b"/>
              <a:pathLst>
                <a:path w="1535" h="1455" extrusionOk="0">
                  <a:moveTo>
                    <a:pt x="604" y="148"/>
                  </a:moveTo>
                  <a:cubicBezTo>
                    <a:pt x="663" y="212"/>
                    <a:pt x="768" y="178"/>
                    <a:pt x="842" y="220"/>
                  </a:cubicBezTo>
                  <a:cubicBezTo>
                    <a:pt x="1014" y="286"/>
                    <a:pt x="1175" y="413"/>
                    <a:pt x="1260" y="579"/>
                  </a:cubicBezTo>
                  <a:cubicBezTo>
                    <a:pt x="1420" y="881"/>
                    <a:pt x="1145" y="1280"/>
                    <a:pt x="825" y="1311"/>
                  </a:cubicBezTo>
                  <a:cubicBezTo>
                    <a:pt x="818" y="1312"/>
                    <a:pt x="812" y="1312"/>
                    <a:pt x="806" y="1312"/>
                  </a:cubicBezTo>
                  <a:cubicBezTo>
                    <a:pt x="484" y="1312"/>
                    <a:pt x="151" y="1026"/>
                    <a:pt x="194" y="687"/>
                  </a:cubicBezTo>
                  <a:cubicBezTo>
                    <a:pt x="222" y="457"/>
                    <a:pt x="370" y="216"/>
                    <a:pt x="604" y="148"/>
                  </a:cubicBezTo>
                  <a:close/>
                  <a:moveTo>
                    <a:pt x="758" y="1"/>
                  </a:moveTo>
                  <a:cubicBezTo>
                    <a:pt x="708" y="1"/>
                    <a:pt x="659" y="8"/>
                    <a:pt x="610" y="24"/>
                  </a:cubicBezTo>
                  <a:cubicBezTo>
                    <a:pt x="605" y="24"/>
                    <a:pt x="600" y="23"/>
                    <a:pt x="594" y="23"/>
                  </a:cubicBezTo>
                  <a:cubicBezTo>
                    <a:pt x="247" y="23"/>
                    <a:pt x="0" y="398"/>
                    <a:pt x="19" y="724"/>
                  </a:cubicBezTo>
                  <a:cubicBezTo>
                    <a:pt x="28" y="1087"/>
                    <a:pt x="351" y="1377"/>
                    <a:pt x="692" y="1441"/>
                  </a:cubicBezTo>
                  <a:cubicBezTo>
                    <a:pt x="735" y="1450"/>
                    <a:pt x="778" y="1455"/>
                    <a:pt x="821" y="1455"/>
                  </a:cubicBezTo>
                  <a:cubicBezTo>
                    <a:pt x="1177" y="1455"/>
                    <a:pt x="1527" y="1143"/>
                    <a:pt x="1528" y="780"/>
                  </a:cubicBezTo>
                  <a:cubicBezTo>
                    <a:pt x="1535" y="408"/>
                    <a:pt x="1134" y="1"/>
                    <a:pt x="758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50"/>
          <p:cNvSpPr txBox="1">
            <a:spLocks noGrp="1"/>
          </p:cNvSpPr>
          <p:nvPr>
            <p:ph type="title"/>
          </p:nvPr>
        </p:nvSpPr>
        <p:spPr>
          <a:xfrm>
            <a:off x="424254" y="116355"/>
            <a:ext cx="5238128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Cakupan materi</a:t>
            </a:r>
            <a:endParaRPr dirty="0"/>
          </a:p>
        </p:txBody>
      </p:sp>
      <p:sp>
        <p:nvSpPr>
          <p:cNvPr id="3137" name="Google Shape;3137;p50"/>
          <p:cNvSpPr txBox="1">
            <a:spLocks noGrp="1"/>
          </p:cNvSpPr>
          <p:nvPr>
            <p:ph type="title" idx="2"/>
          </p:nvPr>
        </p:nvSpPr>
        <p:spPr>
          <a:xfrm>
            <a:off x="7330775" y="1096854"/>
            <a:ext cx="10932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</a:t>
            </a:r>
            <a:endParaRPr/>
          </a:p>
        </p:txBody>
      </p:sp>
      <p:sp>
        <p:nvSpPr>
          <p:cNvPr id="3138" name="Google Shape;3138;p50"/>
          <p:cNvSpPr txBox="1">
            <a:spLocks noGrp="1"/>
          </p:cNvSpPr>
          <p:nvPr>
            <p:ph type="subTitle" idx="1"/>
          </p:nvPr>
        </p:nvSpPr>
        <p:spPr>
          <a:xfrm rot="356">
            <a:off x="503393" y="1011304"/>
            <a:ext cx="5238091" cy="3576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000" dirty="0"/>
              <a:t>Definisi preeklamsia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000" dirty="0"/>
              <a:t>Patofisiologi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000" dirty="0"/>
              <a:t>Kriteria diagnosis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2000" dirty="0"/>
              <a:t>K</a:t>
            </a:r>
            <a:r>
              <a:rPr lang="en" sz="2000" dirty="0"/>
              <a:t>lasifikasi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2000" dirty="0"/>
              <a:t>F</a:t>
            </a:r>
            <a:r>
              <a:rPr lang="en" sz="2000" dirty="0"/>
              <a:t>aktor resiko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2000" dirty="0"/>
              <a:t>D</a:t>
            </a:r>
            <a:r>
              <a:rPr lang="en" sz="2000" dirty="0"/>
              <a:t>ampak preeklamsia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2000" dirty="0"/>
              <a:t>P</a:t>
            </a:r>
            <a:r>
              <a:rPr lang="en" sz="2000" dirty="0"/>
              <a:t>enatalaksanaan umum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2000" dirty="0"/>
              <a:t>I</a:t>
            </a:r>
            <a:r>
              <a:rPr lang="en" sz="2000" dirty="0"/>
              <a:t>ndikasi persalinan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2000" dirty="0"/>
              <a:t>P</a:t>
            </a:r>
            <a:r>
              <a:rPr lang="en" sz="2000" dirty="0"/>
              <a:t>ilihan persalinan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2000" dirty="0"/>
              <a:t>M</a:t>
            </a:r>
            <a:r>
              <a:rPr lang="en" sz="2000" dirty="0"/>
              <a:t>anajemen intra dan post partum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dirty="0"/>
          </a:p>
        </p:txBody>
      </p:sp>
      <p:grpSp>
        <p:nvGrpSpPr>
          <p:cNvPr id="3281" name="Google Shape;3281;p50"/>
          <p:cNvGrpSpPr/>
          <p:nvPr/>
        </p:nvGrpSpPr>
        <p:grpSpPr>
          <a:xfrm>
            <a:off x="5484272" y="2571843"/>
            <a:ext cx="3710605" cy="2702659"/>
            <a:chOff x="3305506" y="2795748"/>
            <a:chExt cx="366679" cy="267088"/>
          </a:xfrm>
        </p:grpSpPr>
        <p:sp>
          <p:nvSpPr>
            <p:cNvPr id="3282" name="Google Shape;3282;p50"/>
            <p:cNvSpPr/>
            <p:nvPr/>
          </p:nvSpPr>
          <p:spPr>
            <a:xfrm>
              <a:off x="3574202" y="2862386"/>
              <a:ext cx="3266" cy="4534"/>
            </a:xfrm>
            <a:custGeom>
              <a:avLst/>
              <a:gdLst/>
              <a:ahLst/>
              <a:cxnLst/>
              <a:rect l="l" t="t" r="r" b="b"/>
              <a:pathLst>
                <a:path w="67" h="93" extrusionOk="0">
                  <a:moveTo>
                    <a:pt x="30" y="0"/>
                  </a:moveTo>
                  <a:cubicBezTo>
                    <a:pt x="27" y="0"/>
                    <a:pt x="24" y="2"/>
                    <a:pt x="21" y="5"/>
                  </a:cubicBezTo>
                  <a:cubicBezTo>
                    <a:pt x="1" y="39"/>
                    <a:pt x="36" y="78"/>
                    <a:pt x="65" y="93"/>
                  </a:cubicBezTo>
                  <a:cubicBezTo>
                    <a:pt x="65" y="77"/>
                    <a:pt x="67" y="61"/>
                    <a:pt x="63" y="45"/>
                  </a:cubicBezTo>
                  <a:cubicBezTo>
                    <a:pt x="57" y="34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0"/>
            <p:cNvSpPr/>
            <p:nvPr/>
          </p:nvSpPr>
          <p:spPr>
            <a:xfrm>
              <a:off x="3560943" y="2876815"/>
              <a:ext cx="3266" cy="3607"/>
            </a:xfrm>
            <a:custGeom>
              <a:avLst/>
              <a:gdLst/>
              <a:ahLst/>
              <a:cxnLst/>
              <a:rect l="l" t="t" r="r" b="b"/>
              <a:pathLst>
                <a:path w="67" h="74" extrusionOk="0">
                  <a:moveTo>
                    <a:pt x="14" y="1"/>
                  </a:moveTo>
                  <a:cubicBezTo>
                    <a:pt x="7" y="1"/>
                    <a:pt x="1" y="8"/>
                    <a:pt x="1" y="28"/>
                  </a:cubicBezTo>
                  <a:cubicBezTo>
                    <a:pt x="3" y="56"/>
                    <a:pt x="29" y="73"/>
                    <a:pt x="56" y="73"/>
                  </a:cubicBezTo>
                  <a:cubicBezTo>
                    <a:pt x="57" y="73"/>
                    <a:pt x="58" y="73"/>
                    <a:pt x="58" y="73"/>
                  </a:cubicBezTo>
                  <a:lnTo>
                    <a:pt x="67" y="73"/>
                  </a:lnTo>
                  <a:cubicBezTo>
                    <a:pt x="65" y="50"/>
                    <a:pt x="33" y="1"/>
                    <a:pt x="14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0"/>
            <p:cNvSpPr/>
            <p:nvPr/>
          </p:nvSpPr>
          <p:spPr>
            <a:xfrm>
              <a:off x="3563429" y="2861606"/>
              <a:ext cx="4241" cy="6337"/>
            </a:xfrm>
            <a:custGeom>
              <a:avLst/>
              <a:gdLst/>
              <a:ahLst/>
              <a:cxnLst/>
              <a:rect l="l" t="t" r="r" b="b"/>
              <a:pathLst>
                <a:path w="87" h="130" extrusionOk="0">
                  <a:moveTo>
                    <a:pt x="20" y="0"/>
                  </a:moveTo>
                  <a:cubicBezTo>
                    <a:pt x="16" y="0"/>
                    <a:pt x="12" y="2"/>
                    <a:pt x="9" y="5"/>
                  </a:cubicBezTo>
                  <a:cubicBezTo>
                    <a:pt x="7" y="5"/>
                    <a:pt x="6" y="6"/>
                    <a:pt x="6" y="7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2" y="14"/>
                    <a:pt x="0" y="19"/>
                    <a:pt x="0" y="26"/>
                  </a:cubicBezTo>
                  <a:cubicBezTo>
                    <a:pt x="0" y="75"/>
                    <a:pt x="41" y="115"/>
                    <a:pt x="86" y="130"/>
                  </a:cubicBezTo>
                  <a:cubicBezTo>
                    <a:pt x="80" y="84"/>
                    <a:pt x="76" y="17"/>
                    <a:pt x="24" y="1"/>
                  </a:cubicBezTo>
                  <a:cubicBezTo>
                    <a:pt x="23" y="0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0"/>
            <p:cNvSpPr/>
            <p:nvPr/>
          </p:nvSpPr>
          <p:spPr>
            <a:xfrm>
              <a:off x="3636209" y="2809544"/>
              <a:ext cx="12089" cy="17842"/>
            </a:xfrm>
            <a:custGeom>
              <a:avLst/>
              <a:gdLst/>
              <a:ahLst/>
              <a:cxnLst/>
              <a:rect l="l" t="t" r="r" b="b"/>
              <a:pathLst>
                <a:path w="248" h="366" extrusionOk="0">
                  <a:moveTo>
                    <a:pt x="10" y="0"/>
                  </a:moveTo>
                  <a:cubicBezTo>
                    <a:pt x="1" y="147"/>
                    <a:pt x="108" y="314"/>
                    <a:pt x="247" y="366"/>
                  </a:cubicBezTo>
                  <a:cubicBezTo>
                    <a:pt x="212" y="298"/>
                    <a:pt x="186" y="224"/>
                    <a:pt x="145" y="157"/>
                  </a:cubicBezTo>
                  <a:cubicBezTo>
                    <a:pt x="108" y="100"/>
                    <a:pt x="72" y="32"/>
                    <a:pt x="10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0"/>
            <p:cNvSpPr/>
            <p:nvPr/>
          </p:nvSpPr>
          <p:spPr>
            <a:xfrm>
              <a:off x="3646689" y="2805595"/>
              <a:ext cx="6240" cy="19450"/>
            </a:xfrm>
            <a:custGeom>
              <a:avLst/>
              <a:gdLst/>
              <a:ahLst/>
              <a:cxnLst/>
              <a:rect l="l" t="t" r="r" b="b"/>
              <a:pathLst>
                <a:path w="128" h="399" extrusionOk="0">
                  <a:moveTo>
                    <a:pt x="24" y="0"/>
                  </a:moveTo>
                  <a:cubicBezTo>
                    <a:pt x="15" y="0"/>
                    <a:pt x="10" y="11"/>
                    <a:pt x="7" y="28"/>
                  </a:cubicBezTo>
                  <a:cubicBezTo>
                    <a:pt x="1" y="133"/>
                    <a:pt x="14" y="243"/>
                    <a:pt x="63" y="336"/>
                  </a:cubicBezTo>
                  <a:cubicBezTo>
                    <a:pt x="72" y="354"/>
                    <a:pt x="83" y="373"/>
                    <a:pt x="91" y="391"/>
                  </a:cubicBezTo>
                  <a:cubicBezTo>
                    <a:pt x="92" y="394"/>
                    <a:pt x="93" y="396"/>
                    <a:pt x="94" y="399"/>
                  </a:cubicBezTo>
                  <a:cubicBezTo>
                    <a:pt x="99" y="268"/>
                    <a:pt x="127" y="122"/>
                    <a:pt x="44" y="13"/>
                  </a:cubicBezTo>
                  <a:cubicBezTo>
                    <a:pt x="36" y="4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0"/>
            <p:cNvSpPr/>
            <p:nvPr/>
          </p:nvSpPr>
          <p:spPr>
            <a:xfrm>
              <a:off x="3627727" y="2845617"/>
              <a:ext cx="24374" cy="21254"/>
            </a:xfrm>
            <a:custGeom>
              <a:avLst/>
              <a:gdLst/>
              <a:ahLst/>
              <a:cxnLst/>
              <a:rect l="l" t="t" r="r" b="b"/>
              <a:pathLst>
                <a:path w="500" h="436" extrusionOk="0">
                  <a:moveTo>
                    <a:pt x="415" y="1"/>
                  </a:moveTo>
                  <a:cubicBezTo>
                    <a:pt x="356" y="11"/>
                    <a:pt x="366" y="120"/>
                    <a:pt x="368" y="166"/>
                  </a:cubicBezTo>
                  <a:cubicBezTo>
                    <a:pt x="369" y="194"/>
                    <a:pt x="398" y="224"/>
                    <a:pt x="377" y="250"/>
                  </a:cubicBezTo>
                  <a:cubicBezTo>
                    <a:pt x="370" y="257"/>
                    <a:pt x="362" y="260"/>
                    <a:pt x="355" y="260"/>
                  </a:cubicBezTo>
                  <a:cubicBezTo>
                    <a:pt x="310" y="260"/>
                    <a:pt x="269" y="146"/>
                    <a:pt x="242" y="120"/>
                  </a:cubicBezTo>
                  <a:cubicBezTo>
                    <a:pt x="217" y="91"/>
                    <a:pt x="200" y="80"/>
                    <a:pt x="189" y="80"/>
                  </a:cubicBezTo>
                  <a:cubicBezTo>
                    <a:pt x="166" y="80"/>
                    <a:pt x="172" y="133"/>
                    <a:pt x="189" y="180"/>
                  </a:cubicBezTo>
                  <a:cubicBezTo>
                    <a:pt x="200" y="209"/>
                    <a:pt x="212" y="237"/>
                    <a:pt x="230" y="260"/>
                  </a:cubicBezTo>
                  <a:cubicBezTo>
                    <a:pt x="248" y="276"/>
                    <a:pt x="270" y="292"/>
                    <a:pt x="275" y="317"/>
                  </a:cubicBezTo>
                  <a:cubicBezTo>
                    <a:pt x="281" y="338"/>
                    <a:pt x="262" y="355"/>
                    <a:pt x="244" y="355"/>
                  </a:cubicBezTo>
                  <a:cubicBezTo>
                    <a:pt x="238" y="355"/>
                    <a:pt x="231" y="354"/>
                    <a:pt x="226" y="350"/>
                  </a:cubicBezTo>
                  <a:cubicBezTo>
                    <a:pt x="151" y="304"/>
                    <a:pt x="85" y="233"/>
                    <a:pt x="0" y="209"/>
                  </a:cubicBezTo>
                  <a:lnTo>
                    <a:pt x="0" y="209"/>
                  </a:lnTo>
                  <a:cubicBezTo>
                    <a:pt x="42" y="355"/>
                    <a:pt x="211" y="417"/>
                    <a:pt x="349" y="428"/>
                  </a:cubicBezTo>
                  <a:cubicBezTo>
                    <a:pt x="358" y="429"/>
                    <a:pt x="368" y="431"/>
                    <a:pt x="376" y="436"/>
                  </a:cubicBezTo>
                  <a:cubicBezTo>
                    <a:pt x="384" y="295"/>
                    <a:pt x="499" y="150"/>
                    <a:pt x="431" y="11"/>
                  </a:cubicBezTo>
                  <a:cubicBezTo>
                    <a:pt x="427" y="6"/>
                    <a:pt x="421" y="2"/>
                    <a:pt x="41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0"/>
            <p:cNvSpPr/>
            <p:nvPr/>
          </p:nvSpPr>
          <p:spPr>
            <a:xfrm>
              <a:off x="3636647" y="2875353"/>
              <a:ext cx="17110" cy="25739"/>
            </a:xfrm>
            <a:custGeom>
              <a:avLst/>
              <a:gdLst/>
              <a:ahLst/>
              <a:cxnLst/>
              <a:rect l="l" t="t" r="r" b="b"/>
              <a:pathLst>
                <a:path w="351" h="528" extrusionOk="0">
                  <a:moveTo>
                    <a:pt x="0" y="0"/>
                  </a:moveTo>
                  <a:lnTo>
                    <a:pt x="0" y="0"/>
                  </a:lnTo>
                  <a:cubicBezTo>
                    <a:pt x="49" y="168"/>
                    <a:pt x="122" y="345"/>
                    <a:pt x="270" y="450"/>
                  </a:cubicBezTo>
                  <a:cubicBezTo>
                    <a:pt x="293" y="467"/>
                    <a:pt x="316" y="485"/>
                    <a:pt x="335" y="507"/>
                  </a:cubicBezTo>
                  <a:cubicBezTo>
                    <a:pt x="341" y="514"/>
                    <a:pt x="347" y="520"/>
                    <a:pt x="351" y="527"/>
                  </a:cubicBezTo>
                  <a:cubicBezTo>
                    <a:pt x="350" y="518"/>
                    <a:pt x="349" y="509"/>
                    <a:pt x="347" y="500"/>
                  </a:cubicBezTo>
                  <a:cubicBezTo>
                    <a:pt x="314" y="442"/>
                    <a:pt x="281" y="384"/>
                    <a:pt x="241" y="333"/>
                  </a:cubicBezTo>
                  <a:cubicBezTo>
                    <a:pt x="208" y="288"/>
                    <a:pt x="159" y="254"/>
                    <a:pt x="136" y="203"/>
                  </a:cubicBezTo>
                  <a:cubicBezTo>
                    <a:pt x="134" y="197"/>
                    <a:pt x="140" y="193"/>
                    <a:pt x="145" y="193"/>
                  </a:cubicBezTo>
                  <a:cubicBezTo>
                    <a:pt x="149" y="193"/>
                    <a:pt x="153" y="195"/>
                    <a:pt x="153" y="200"/>
                  </a:cubicBezTo>
                  <a:cubicBezTo>
                    <a:pt x="154" y="205"/>
                    <a:pt x="157" y="208"/>
                    <a:pt x="159" y="211"/>
                  </a:cubicBezTo>
                  <a:cubicBezTo>
                    <a:pt x="196" y="272"/>
                    <a:pt x="260" y="311"/>
                    <a:pt x="310" y="360"/>
                  </a:cubicBezTo>
                  <a:cubicBezTo>
                    <a:pt x="254" y="209"/>
                    <a:pt x="151" y="105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0"/>
            <p:cNvSpPr/>
            <p:nvPr/>
          </p:nvSpPr>
          <p:spPr>
            <a:xfrm>
              <a:off x="3656731" y="2821438"/>
              <a:ext cx="9018" cy="36122"/>
            </a:xfrm>
            <a:custGeom>
              <a:avLst/>
              <a:gdLst/>
              <a:ahLst/>
              <a:cxnLst/>
              <a:rect l="l" t="t" r="r" b="b"/>
              <a:pathLst>
                <a:path w="185" h="741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49" y="19"/>
                    <a:pt x="137" y="39"/>
                    <a:pt x="126" y="59"/>
                  </a:cubicBezTo>
                  <a:cubicBezTo>
                    <a:pt x="60" y="179"/>
                    <a:pt x="13" y="308"/>
                    <a:pt x="3" y="445"/>
                  </a:cubicBezTo>
                  <a:cubicBezTo>
                    <a:pt x="2" y="466"/>
                    <a:pt x="1" y="490"/>
                    <a:pt x="1" y="512"/>
                  </a:cubicBezTo>
                  <a:cubicBezTo>
                    <a:pt x="15" y="587"/>
                    <a:pt x="25" y="664"/>
                    <a:pt x="31" y="741"/>
                  </a:cubicBezTo>
                  <a:cubicBezTo>
                    <a:pt x="59" y="660"/>
                    <a:pt x="97" y="584"/>
                    <a:pt x="126" y="505"/>
                  </a:cubicBezTo>
                  <a:cubicBezTo>
                    <a:pt x="133" y="486"/>
                    <a:pt x="139" y="467"/>
                    <a:pt x="145" y="447"/>
                  </a:cubicBezTo>
                  <a:cubicBezTo>
                    <a:pt x="185" y="300"/>
                    <a:pt x="171" y="149"/>
                    <a:pt x="1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0"/>
            <p:cNvSpPr/>
            <p:nvPr/>
          </p:nvSpPr>
          <p:spPr>
            <a:xfrm>
              <a:off x="3585901" y="2861898"/>
              <a:ext cx="69221" cy="77314"/>
            </a:xfrm>
            <a:custGeom>
              <a:avLst/>
              <a:gdLst/>
              <a:ahLst/>
              <a:cxnLst/>
              <a:rect l="l" t="t" r="r" b="b"/>
              <a:pathLst>
                <a:path w="1420" h="1586" extrusionOk="0">
                  <a:moveTo>
                    <a:pt x="0" y="1"/>
                  </a:moveTo>
                  <a:lnTo>
                    <a:pt x="0" y="1"/>
                  </a:lnTo>
                  <a:cubicBezTo>
                    <a:pt x="74" y="110"/>
                    <a:pt x="156" y="212"/>
                    <a:pt x="247" y="305"/>
                  </a:cubicBezTo>
                  <a:cubicBezTo>
                    <a:pt x="341" y="401"/>
                    <a:pt x="442" y="488"/>
                    <a:pt x="514" y="602"/>
                  </a:cubicBezTo>
                  <a:cubicBezTo>
                    <a:pt x="579" y="702"/>
                    <a:pt x="605" y="823"/>
                    <a:pt x="666" y="925"/>
                  </a:cubicBezTo>
                  <a:cubicBezTo>
                    <a:pt x="715" y="1011"/>
                    <a:pt x="782" y="1083"/>
                    <a:pt x="843" y="1159"/>
                  </a:cubicBezTo>
                  <a:cubicBezTo>
                    <a:pt x="849" y="1165"/>
                    <a:pt x="851" y="1173"/>
                    <a:pt x="848" y="1180"/>
                  </a:cubicBezTo>
                  <a:cubicBezTo>
                    <a:pt x="859" y="1194"/>
                    <a:pt x="871" y="1211"/>
                    <a:pt x="885" y="1230"/>
                  </a:cubicBezTo>
                  <a:cubicBezTo>
                    <a:pt x="924" y="1280"/>
                    <a:pt x="962" y="1334"/>
                    <a:pt x="996" y="1393"/>
                  </a:cubicBezTo>
                  <a:cubicBezTo>
                    <a:pt x="1063" y="1485"/>
                    <a:pt x="1139" y="1571"/>
                    <a:pt x="1211" y="1586"/>
                  </a:cubicBezTo>
                  <a:cubicBezTo>
                    <a:pt x="1210" y="1585"/>
                    <a:pt x="1210" y="1584"/>
                    <a:pt x="1210" y="1583"/>
                  </a:cubicBezTo>
                  <a:cubicBezTo>
                    <a:pt x="1077" y="1153"/>
                    <a:pt x="838" y="760"/>
                    <a:pt x="536" y="426"/>
                  </a:cubicBezTo>
                  <a:cubicBezTo>
                    <a:pt x="490" y="375"/>
                    <a:pt x="441" y="325"/>
                    <a:pt x="393" y="275"/>
                  </a:cubicBezTo>
                  <a:cubicBezTo>
                    <a:pt x="389" y="270"/>
                    <a:pt x="394" y="265"/>
                    <a:pt x="398" y="265"/>
                  </a:cubicBezTo>
                  <a:cubicBezTo>
                    <a:pt x="400" y="265"/>
                    <a:pt x="401" y="265"/>
                    <a:pt x="402" y="267"/>
                  </a:cubicBezTo>
                  <a:cubicBezTo>
                    <a:pt x="411" y="276"/>
                    <a:pt x="420" y="286"/>
                    <a:pt x="429" y="294"/>
                  </a:cubicBezTo>
                  <a:cubicBezTo>
                    <a:pt x="681" y="540"/>
                    <a:pt x="923" y="802"/>
                    <a:pt x="1097" y="1112"/>
                  </a:cubicBezTo>
                  <a:cubicBezTo>
                    <a:pt x="1170" y="1239"/>
                    <a:pt x="1223" y="1366"/>
                    <a:pt x="1268" y="1502"/>
                  </a:cubicBezTo>
                  <a:cubicBezTo>
                    <a:pt x="1274" y="1521"/>
                    <a:pt x="1282" y="1541"/>
                    <a:pt x="1288" y="1561"/>
                  </a:cubicBezTo>
                  <a:cubicBezTo>
                    <a:pt x="1419" y="1459"/>
                    <a:pt x="1288" y="1153"/>
                    <a:pt x="1244" y="1026"/>
                  </a:cubicBezTo>
                  <a:cubicBezTo>
                    <a:pt x="1117" y="654"/>
                    <a:pt x="857" y="462"/>
                    <a:pt x="521" y="291"/>
                  </a:cubicBezTo>
                  <a:cubicBezTo>
                    <a:pt x="381" y="203"/>
                    <a:pt x="246" y="105"/>
                    <a:pt x="95" y="39"/>
                  </a:cubicBezTo>
                  <a:cubicBezTo>
                    <a:pt x="64" y="24"/>
                    <a:pt x="33" y="11"/>
                    <a:pt x="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0"/>
            <p:cNvSpPr/>
            <p:nvPr/>
          </p:nvSpPr>
          <p:spPr>
            <a:xfrm>
              <a:off x="3588582" y="2877741"/>
              <a:ext cx="5508" cy="5508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25" y="1"/>
                  </a:moveTo>
                  <a:cubicBezTo>
                    <a:pt x="19" y="1"/>
                    <a:pt x="13" y="2"/>
                    <a:pt x="7" y="4"/>
                  </a:cubicBezTo>
                  <a:cubicBezTo>
                    <a:pt x="1" y="60"/>
                    <a:pt x="68" y="93"/>
                    <a:pt x="112" y="113"/>
                  </a:cubicBezTo>
                  <a:cubicBezTo>
                    <a:pt x="99" y="72"/>
                    <a:pt x="72" y="1"/>
                    <a:pt x="25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0"/>
            <p:cNvSpPr/>
            <p:nvPr/>
          </p:nvSpPr>
          <p:spPr>
            <a:xfrm>
              <a:off x="3580052" y="2889831"/>
              <a:ext cx="5070" cy="2632"/>
            </a:xfrm>
            <a:custGeom>
              <a:avLst/>
              <a:gdLst/>
              <a:ahLst/>
              <a:cxnLst/>
              <a:rect l="l" t="t" r="r" b="b"/>
              <a:pathLst>
                <a:path w="104" h="54" extrusionOk="0">
                  <a:moveTo>
                    <a:pt x="27" y="0"/>
                  </a:moveTo>
                  <a:cubicBezTo>
                    <a:pt x="18" y="0"/>
                    <a:pt x="10" y="3"/>
                    <a:pt x="3" y="11"/>
                  </a:cubicBezTo>
                  <a:cubicBezTo>
                    <a:pt x="2" y="13"/>
                    <a:pt x="2" y="15"/>
                    <a:pt x="0" y="16"/>
                  </a:cubicBezTo>
                  <a:cubicBezTo>
                    <a:pt x="0" y="19"/>
                    <a:pt x="2" y="21"/>
                    <a:pt x="3" y="23"/>
                  </a:cubicBezTo>
                  <a:cubicBezTo>
                    <a:pt x="11" y="44"/>
                    <a:pt x="34" y="53"/>
                    <a:pt x="56" y="53"/>
                  </a:cubicBezTo>
                  <a:cubicBezTo>
                    <a:pt x="59" y="53"/>
                    <a:pt x="61" y="53"/>
                    <a:pt x="63" y="53"/>
                  </a:cubicBezTo>
                  <a:cubicBezTo>
                    <a:pt x="68" y="52"/>
                    <a:pt x="73" y="51"/>
                    <a:pt x="78" y="50"/>
                  </a:cubicBezTo>
                  <a:cubicBezTo>
                    <a:pt x="87" y="48"/>
                    <a:pt x="95" y="45"/>
                    <a:pt x="103" y="42"/>
                  </a:cubicBezTo>
                  <a:cubicBezTo>
                    <a:pt x="82" y="30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0"/>
            <p:cNvSpPr/>
            <p:nvPr/>
          </p:nvSpPr>
          <p:spPr>
            <a:xfrm>
              <a:off x="3584390" y="2899873"/>
              <a:ext cx="52111" cy="39924"/>
            </a:xfrm>
            <a:custGeom>
              <a:avLst/>
              <a:gdLst/>
              <a:ahLst/>
              <a:cxnLst/>
              <a:rect l="l" t="t" r="r" b="b"/>
              <a:pathLst>
                <a:path w="1069" h="819" extrusionOk="0">
                  <a:moveTo>
                    <a:pt x="1" y="0"/>
                  </a:moveTo>
                  <a:cubicBezTo>
                    <a:pt x="88" y="116"/>
                    <a:pt x="210" y="199"/>
                    <a:pt x="285" y="321"/>
                  </a:cubicBezTo>
                  <a:cubicBezTo>
                    <a:pt x="380" y="566"/>
                    <a:pt x="514" y="698"/>
                    <a:pt x="776" y="749"/>
                  </a:cubicBezTo>
                  <a:cubicBezTo>
                    <a:pt x="875" y="771"/>
                    <a:pt x="973" y="788"/>
                    <a:pt x="1069" y="818"/>
                  </a:cubicBezTo>
                  <a:cubicBezTo>
                    <a:pt x="1043" y="784"/>
                    <a:pt x="1013" y="751"/>
                    <a:pt x="983" y="721"/>
                  </a:cubicBezTo>
                  <a:cubicBezTo>
                    <a:pt x="861" y="599"/>
                    <a:pt x="713" y="507"/>
                    <a:pt x="564" y="417"/>
                  </a:cubicBezTo>
                  <a:cubicBezTo>
                    <a:pt x="440" y="338"/>
                    <a:pt x="325" y="244"/>
                    <a:pt x="211" y="151"/>
                  </a:cubicBezTo>
                  <a:cubicBezTo>
                    <a:pt x="202" y="143"/>
                    <a:pt x="210" y="130"/>
                    <a:pt x="219" y="130"/>
                  </a:cubicBezTo>
                  <a:cubicBezTo>
                    <a:pt x="221" y="130"/>
                    <a:pt x="224" y="131"/>
                    <a:pt x="227" y="134"/>
                  </a:cubicBezTo>
                  <a:cubicBezTo>
                    <a:pt x="338" y="223"/>
                    <a:pt x="449" y="314"/>
                    <a:pt x="573" y="386"/>
                  </a:cubicBezTo>
                  <a:cubicBezTo>
                    <a:pt x="690" y="458"/>
                    <a:pt x="822" y="507"/>
                    <a:pt x="933" y="588"/>
                  </a:cubicBezTo>
                  <a:cubicBezTo>
                    <a:pt x="917" y="559"/>
                    <a:pt x="900" y="528"/>
                    <a:pt x="883" y="498"/>
                  </a:cubicBezTo>
                  <a:cubicBezTo>
                    <a:pt x="769" y="370"/>
                    <a:pt x="630" y="268"/>
                    <a:pt x="480" y="187"/>
                  </a:cubicBezTo>
                  <a:cubicBezTo>
                    <a:pt x="346" y="116"/>
                    <a:pt x="203" y="60"/>
                    <a:pt x="59" y="17"/>
                  </a:cubicBezTo>
                  <a:cubicBezTo>
                    <a:pt x="40" y="11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0"/>
            <p:cNvSpPr/>
            <p:nvPr/>
          </p:nvSpPr>
          <p:spPr>
            <a:xfrm>
              <a:off x="3558505" y="2795748"/>
              <a:ext cx="111047" cy="148534"/>
            </a:xfrm>
            <a:custGeom>
              <a:avLst/>
              <a:gdLst/>
              <a:ahLst/>
              <a:cxnLst/>
              <a:rect l="l" t="t" r="r" b="b"/>
              <a:pathLst>
                <a:path w="2278" h="3047" extrusionOk="0">
                  <a:moveTo>
                    <a:pt x="1832" y="202"/>
                  </a:moveTo>
                  <a:cubicBezTo>
                    <a:pt x="1838" y="202"/>
                    <a:pt x="1844" y="206"/>
                    <a:pt x="1852" y="215"/>
                  </a:cubicBezTo>
                  <a:cubicBezTo>
                    <a:pt x="1936" y="324"/>
                    <a:pt x="1908" y="470"/>
                    <a:pt x="1903" y="601"/>
                  </a:cubicBezTo>
                  <a:cubicBezTo>
                    <a:pt x="1902" y="598"/>
                    <a:pt x="1901" y="595"/>
                    <a:pt x="1900" y="593"/>
                  </a:cubicBezTo>
                  <a:cubicBezTo>
                    <a:pt x="1891" y="574"/>
                    <a:pt x="1881" y="556"/>
                    <a:pt x="1872" y="538"/>
                  </a:cubicBezTo>
                  <a:cubicBezTo>
                    <a:pt x="1823" y="444"/>
                    <a:pt x="1810" y="335"/>
                    <a:pt x="1816" y="230"/>
                  </a:cubicBezTo>
                  <a:cubicBezTo>
                    <a:pt x="1819" y="213"/>
                    <a:pt x="1824" y="202"/>
                    <a:pt x="1832" y="202"/>
                  </a:cubicBezTo>
                  <a:close/>
                  <a:moveTo>
                    <a:pt x="1604" y="283"/>
                  </a:moveTo>
                  <a:lnTo>
                    <a:pt x="1604" y="283"/>
                  </a:lnTo>
                  <a:cubicBezTo>
                    <a:pt x="1666" y="315"/>
                    <a:pt x="1702" y="383"/>
                    <a:pt x="1739" y="440"/>
                  </a:cubicBezTo>
                  <a:cubicBezTo>
                    <a:pt x="1780" y="507"/>
                    <a:pt x="1806" y="581"/>
                    <a:pt x="1841" y="649"/>
                  </a:cubicBezTo>
                  <a:cubicBezTo>
                    <a:pt x="1702" y="597"/>
                    <a:pt x="1595" y="430"/>
                    <a:pt x="1604" y="283"/>
                  </a:cubicBezTo>
                  <a:close/>
                  <a:moveTo>
                    <a:pt x="2175" y="527"/>
                  </a:moveTo>
                  <a:cubicBezTo>
                    <a:pt x="2186" y="676"/>
                    <a:pt x="2200" y="827"/>
                    <a:pt x="2160" y="974"/>
                  </a:cubicBezTo>
                  <a:cubicBezTo>
                    <a:pt x="2154" y="994"/>
                    <a:pt x="2148" y="1013"/>
                    <a:pt x="2141" y="1032"/>
                  </a:cubicBezTo>
                  <a:cubicBezTo>
                    <a:pt x="2112" y="1111"/>
                    <a:pt x="2074" y="1187"/>
                    <a:pt x="2046" y="1268"/>
                  </a:cubicBezTo>
                  <a:cubicBezTo>
                    <a:pt x="2040" y="1191"/>
                    <a:pt x="2030" y="1114"/>
                    <a:pt x="2016" y="1039"/>
                  </a:cubicBezTo>
                  <a:cubicBezTo>
                    <a:pt x="2016" y="1015"/>
                    <a:pt x="2017" y="993"/>
                    <a:pt x="2018" y="972"/>
                  </a:cubicBezTo>
                  <a:cubicBezTo>
                    <a:pt x="2028" y="834"/>
                    <a:pt x="2075" y="706"/>
                    <a:pt x="2141" y="586"/>
                  </a:cubicBezTo>
                  <a:cubicBezTo>
                    <a:pt x="2152" y="566"/>
                    <a:pt x="2164" y="546"/>
                    <a:pt x="2175" y="527"/>
                  </a:cubicBezTo>
                  <a:close/>
                  <a:moveTo>
                    <a:pt x="1835" y="1024"/>
                  </a:moveTo>
                  <a:cubicBezTo>
                    <a:pt x="1841" y="1025"/>
                    <a:pt x="1847" y="1029"/>
                    <a:pt x="1851" y="1034"/>
                  </a:cubicBezTo>
                  <a:cubicBezTo>
                    <a:pt x="1919" y="1174"/>
                    <a:pt x="1804" y="1318"/>
                    <a:pt x="1796" y="1459"/>
                  </a:cubicBezTo>
                  <a:cubicBezTo>
                    <a:pt x="1788" y="1456"/>
                    <a:pt x="1778" y="1452"/>
                    <a:pt x="1769" y="1451"/>
                  </a:cubicBezTo>
                  <a:cubicBezTo>
                    <a:pt x="1631" y="1440"/>
                    <a:pt x="1462" y="1378"/>
                    <a:pt x="1420" y="1232"/>
                  </a:cubicBezTo>
                  <a:lnTo>
                    <a:pt x="1420" y="1232"/>
                  </a:lnTo>
                  <a:cubicBezTo>
                    <a:pt x="1505" y="1256"/>
                    <a:pt x="1571" y="1327"/>
                    <a:pt x="1646" y="1374"/>
                  </a:cubicBezTo>
                  <a:cubicBezTo>
                    <a:pt x="1651" y="1377"/>
                    <a:pt x="1657" y="1379"/>
                    <a:pt x="1663" y="1379"/>
                  </a:cubicBezTo>
                  <a:cubicBezTo>
                    <a:pt x="1682" y="1379"/>
                    <a:pt x="1701" y="1361"/>
                    <a:pt x="1695" y="1340"/>
                  </a:cubicBezTo>
                  <a:cubicBezTo>
                    <a:pt x="1690" y="1316"/>
                    <a:pt x="1668" y="1299"/>
                    <a:pt x="1650" y="1283"/>
                  </a:cubicBezTo>
                  <a:cubicBezTo>
                    <a:pt x="1631" y="1260"/>
                    <a:pt x="1620" y="1232"/>
                    <a:pt x="1609" y="1203"/>
                  </a:cubicBezTo>
                  <a:cubicBezTo>
                    <a:pt x="1592" y="1156"/>
                    <a:pt x="1586" y="1103"/>
                    <a:pt x="1609" y="1103"/>
                  </a:cubicBezTo>
                  <a:cubicBezTo>
                    <a:pt x="1620" y="1103"/>
                    <a:pt x="1637" y="1114"/>
                    <a:pt x="1662" y="1143"/>
                  </a:cubicBezTo>
                  <a:cubicBezTo>
                    <a:pt x="1689" y="1169"/>
                    <a:pt x="1730" y="1283"/>
                    <a:pt x="1775" y="1283"/>
                  </a:cubicBezTo>
                  <a:cubicBezTo>
                    <a:pt x="1782" y="1283"/>
                    <a:pt x="1790" y="1280"/>
                    <a:pt x="1797" y="1273"/>
                  </a:cubicBezTo>
                  <a:cubicBezTo>
                    <a:pt x="1818" y="1247"/>
                    <a:pt x="1789" y="1217"/>
                    <a:pt x="1788" y="1189"/>
                  </a:cubicBezTo>
                  <a:cubicBezTo>
                    <a:pt x="1786" y="1143"/>
                    <a:pt x="1776" y="1034"/>
                    <a:pt x="1835" y="1024"/>
                  </a:cubicBezTo>
                  <a:close/>
                  <a:moveTo>
                    <a:pt x="352" y="1368"/>
                  </a:moveTo>
                  <a:cubicBezTo>
                    <a:pt x="367" y="1368"/>
                    <a:pt x="379" y="1401"/>
                    <a:pt x="385" y="1412"/>
                  </a:cubicBezTo>
                  <a:cubicBezTo>
                    <a:pt x="389" y="1428"/>
                    <a:pt x="387" y="1444"/>
                    <a:pt x="387" y="1460"/>
                  </a:cubicBezTo>
                  <a:cubicBezTo>
                    <a:pt x="358" y="1445"/>
                    <a:pt x="323" y="1406"/>
                    <a:pt x="343" y="1373"/>
                  </a:cubicBezTo>
                  <a:cubicBezTo>
                    <a:pt x="346" y="1369"/>
                    <a:pt x="349" y="1368"/>
                    <a:pt x="352" y="1368"/>
                  </a:cubicBezTo>
                  <a:close/>
                  <a:moveTo>
                    <a:pt x="121" y="1351"/>
                  </a:moveTo>
                  <a:cubicBezTo>
                    <a:pt x="123" y="1351"/>
                    <a:pt x="124" y="1351"/>
                    <a:pt x="125" y="1352"/>
                  </a:cubicBezTo>
                  <a:cubicBezTo>
                    <a:pt x="177" y="1368"/>
                    <a:pt x="181" y="1435"/>
                    <a:pt x="187" y="1481"/>
                  </a:cubicBezTo>
                  <a:cubicBezTo>
                    <a:pt x="142" y="1466"/>
                    <a:pt x="102" y="1426"/>
                    <a:pt x="101" y="1377"/>
                  </a:cubicBezTo>
                  <a:cubicBezTo>
                    <a:pt x="101" y="1370"/>
                    <a:pt x="103" y="1365"/>
                    <a:pt x="105" y="1360"/>
                  </a:cubicBezTo>
                  <a:lnTo>
                    <a:pt x="106" y="1360"/>
                  </a:lnTo>
                  <a:cubicBezTo>
                    <a:pt x="106" y="1359"/>
                    <a:pt x="106" y="1358"/>
                    <a:pt x="107" y="1358"/>
                  </a:cubicBezTo>
                  <a:cubicBezTo>
                    <a:pt x="108" y="1357"/>
                    <a:pt x="108" y="1356"/>
                    <a:pt x="110" y="1356"/>
                  </a:cubicBezTo>
                  <a:cubicBezTo>
                    <a:pt x="113" y="1353"/>
                    <a:pt x="117" y="1351"/>
                    <a:pt x="121" y="1351"/>
                  </a:cubicBezTo>
                  <a:close/>
                  <a:moveTo>
                    <a:pt x="64" y="1664"/>
                  </a:moveTo>
                  <a:cubicBezTo>
                    <a:pt x="83" y="1664"/>
                    <a:pt x="116" y="1713"/>
                    <a:pt x="118" y="1736"/>
                  </a:cubicBezTo>
                  <a:lnTo>
                    <a:pt x="108" y="1736"/>
                  </a:lnTo>
                  <a:cubicBezTo>
                    <a:pt x="108" y="1736"/>
                    <a:pt x="107" y="1736"/>
                    <a:pt x="106" y="1736"/>
                  </a:cubicBezTo>
                  <a:cubicBezTo>
                    <a:pt x="79" y="1736"/>
                    <a:pt x="53" y="1719"/>
                    <a:pt x="51" y="1691"/>
                  </a:cubicBezTo>
                  <a:cubicBezTo>
                    <a:pt x="51" y="1671"/>
                    <a:pt x="57" y="1664"/>
                    <a:pt x="64" y="1664"/>
                  </a:cubicBezTo>
                  <a:close/>
                  <a:moveTo>
                    <a:pt x="642" y="1683"/>
                  </a:moveTo>
                  <a:cubicBezTo>
                    <a:pt x="689" y="1683"/>
                    <a:pt x="716" y="1754"/>
                    <a:pt x="729" y="1795"/>
                  </a:cubicBezTo>
                  <a:cubicBezTo>
                    <a:pt x="685" y="1775"/>
                    <a:pt x="619" y="1742"/>
                    <a:pt x="624" y="1686"/>
                  </a:cubicBezTo>
                  <a:cubicBezTo>
                    <a:pt x="630" y="1684"/>
                    <a:pt x="636" y="1683"/>
                    <a:pt x="642" y="1683"/>
                  </a:cubicBezTo>
                  <a:close/>
                  <a:moveTo>
                    <a:pt x="468" y="1930"/>
                  </a:moveTo>
                  <a:cubicBezTo>
                    <a:pt x="494" y="1930"/>
                    <a:pt x="524" y="1960"/>
                    <a:pt x="545" y="1972"/>
                  </a:cubicBezTo>
                  <a:cubicBezTo>
                    <a:pt x="537" y="1975"/>
                    <a:pt x="529" y="1978"/>
                    <a:pt x="520" y="1980"/>
                  </a:cubicBezTo>
                  <a:cubicBezTo>
                    <a:pt x="515" y="1981"/>
                    <a:pt x="510" y="1982"/>
                    <a:pt x="505" y="1983"/>
                  </a:cubicBezTo>
                  <a:cubicBezTo>
                    <a:pt x="503" y="1983"/>
                    <a:pt x="501" y="1983"/>
                    <a:pt x="498" y="1983"/>
                  </a:cubicBezTo>
                  <a:cubicBezTo>
                    <a:pt x="476" y="1983"/>
                    <a:pt x="453" y="1974"/>
                    <a:pt x="445" y="1953"/>
                  </a:cubicBezTo>
                  <a:cubicBezTo>
                    <a:pt x="444" y="1951"/>
                    <a:pt x="442" y="1949"/>
                    <a:pt x="442" y="1946"/>
                  </a:cubicBezTo>
                  <a:cubicBezTo>
                    <a:pt x="444" y="1945"/>
                    <a:pt x="444" y="1943"/>
                    <a:pt x="445" y="1941"/>
                  </a:cubicBezTo>
                  <a:cubicBezTo>
                    <a:pt x="452" y="1933"/>
                    <a:pt x="460" y="1930"/>
                    <a:pt x="468" y="1930"/>
                  </a:cubicBezTo>
                  <a:close/>
                  <a:moveTo>
                    <a:pt x="1603" y="1633"/>
                  </a:moveTo>
                  <a:lnTo>
                    <a:pt x="1603" y="1633"/>
                  </a:lnTo>
                  <a:cubicBezTo>
                    <a:pt x="1754" y="1738"/>
                    <a:pt x="1856" y="1842"/>
                    <a:pt x="1913" y="1993"/>
                  </a:cubicBezTo>
                  <a:cubicBezTo>
                    <a:pt x="1863" y="1944"/>
                    <a:pt x="1799" y="1905"/>
                    <a:pt x="1762" y="1844"/>
                  </a:cubicBezTo>
                  <a:cubicBezTo>
                    <a:pt x="1760" y="1841"/>
                    <a:pt x="1757" y="1838"/>
                    <a:pt x="1756" y="1833"/>
                  </a:cubicBezTo>
                  <a:cubicBezTo>
                    <a:pt x="1756" y="1828"/>
                    <a:pt x="1752" y="1826"/>
                    <a:pt x="1748" y="1826"/>
                  </a:cubicBezTo>
                  <a:cubicBezTo>
                    <a:pt x="1743" y="1826"/>
                    <a:pt x="1737" y="1830"/>
                    <a:pt x="1739" y="1836"/>
                  </a:cubicBezTo>
                  <a:cubicBezTo>
                    <a:pt x="1762" y="1887"/>
                    <a:pt x="1811" y="1921"/>
                    <a:pt x="1844" y="1966"/>
                  </a:cubicBezTo>
                  <a:cubicBezTo>
                    <a:pt x="1884" y="2017"/>
                    <a:pt x="1916" y="2075"/>
                    <a:pt x="1950" y="2133"/>
                  </a:cubicBezTo>
                  <a:cubicBezTo>
                    <a:pt x="1952" y="2142"/>
                    <a:pt x="1953" y="2151"/>
                    <a:pt x="1954" y="2160"/>
                  </a:cubicBezTo>
                  <a:cubicBezTo>
                    <a:pt x="1950" y="2154"/>
                    <a:pt x="1944" y="2147"/>
                    <a:pt x="1938" y="2140"/>
                  </a:cubicBezTo>
                  <a:cubicBezTo>
                    <a:pt x="1918" y="2118"/>
                    <a:pt x="1895" y="2100"/>
                    <a:pt x="1872" y="2082"/>
                  </a:cubicBezTo>
                  <a:cubicBezTo>
                    <a:pt x="1725" y="1978"/>
                    <a:pt x="1652" y="1801"/>
                    <a:pt x="1603" y="1633"/>
                  </a:cubicBezTo>
                  <a:close/>
                  <a:moveTo>
                    <a:pt x="562" y="1358"/>
                  </a:moveTo>
                  <a:cubicBezTo>
                    <a:pt x="752" y="1423"/>
                    <a:pt x="915" y="1542"/>
                    <a:pt x="1083" y="1649"/>
                  </a:cubicBezTo>
                  <a:cubicBezTo>
                    <a:pt x="1420" y="1820"/>
                    <a:pt x="1679" y="2011"/>
                    <a:pt x="1806" y="2383"/>
                  </a:cubicBezTo>
                  <a:cubicBezTo>
                    <a:pt x="1850" y="2510"/>
                    <a:pt x="1981" y="2816"/>
                    <a:pt x="1850" y="2918"/>
                  </a:cubicBezTo>
                  <a:cubicBezTo>
                    <a:pt x="1844" y="2898"/>
                    <a:pt x="1835" y="2879"/>
                    <a:pt x="1830" y="2859"/>
                  </a:cubicBezTo>
                  <a:cubicBezTo>
                    <a:pt x="1785" y="2723"/>
                    <a:pt x="1731" y="2596"/>
                    <a:pt x="1658" y="2469"/>
                  </a:cubicBezTo>
                  <a:cubicBezTo>
                    <a:pt x="1485" y="2159"/>
                    <a:pt x="1243" y="1898"/>
                    <a:pt x="991" y="1651"/>
                  </a:cubicBezTo>
                  <a:cubicBezTo>
                    <a:pt x="982" y="1643"/>
                    <a:pt x="973" y="1633"/>
                    <a:pt x="964" y="1624"/>
                  </a:cubicBezTo>
                  <a:cubicBezTo>
                    <a:pt x="963" y="1622"/>
                    <a:pt x="962" y="1622"/>
                    <a:pt x="960" y="1622"/>
                  </a:cubicBezTo>
                  <a:cubicBezTo>
                    <a:pt x="956" y="1622"/>
                    <a:pt x="951" y="1627"/>
                    <a:pt x="955" y="1632"/>
                  </a:cubicBezTo>
                  <a:cubicBezTo>
                    <a:pt x="1003" y="1682"/>
                    <a:pt x="1052" y="1732"/>
                    <a:pt x="1098" y="1783"/>
                  </a:cubicBezTo>
                  <a:cubicBezTo>
                    <a:pt x="1401" y="2117"/>
                    <a:pt x="1639" y="2511"/>
                    <a:pt x="1773" y="2943"/>
                  </a:cubicBezTo>
                  <a:cubicBezTo>
                    <a:pt x="1701" y="2928"/>
                    <a:pt x="1625" y="2842"/>
                    <a:pt x="1558" y="2750"/>
                  </a:cubicBezTo>
                  <a:cubicBezTo>
                    <a:pt x="1524" y="2691"/>
                    <a:pt x="1486" y="2637"/>
                    <a:pt x="1447" y="2587"/>
                  </a:cubicBezTo>
                  <a:cubicBezTo>
                    <a:pt x="1433" y="2568"/>
                    <a:pt x="1421" y="2551"/>
                    <a:pt x="1410" y="2537"/>
                  </a:cubicBezTo>
                  <a:cubicBezTo>
                    <a:pt x="1413" y="2531"/>
                    <a:pt x="1410" y="2522"/>
                    <a:pt x="1405" y="2516"/>
                  </a:cubicBezTo>
                  <a:cubicBezTo>
                    <a:pt x="1344" y="2441"/>
                    <a:pt x="1277" y="2368"/>
                    <a:pt x="1228" y="2283"/>
                  </a:cubicBezTo>
                  <a:cubicBezTo>
                    <a:pt x="1167" y="2180"/>
                    <a:pt x="1141" y="2059"/>
                    <a:pt x="1076" y="1959"/>
                  </a:cubicBezTo>
                  <a:cubicBezTo>
                    <a:pt x="1004" y="1845"/>
                    <a:pt x="903" y="1759"/>
                    <a:pt x="809" y="1664"/>
                  </a:cubicBezTo>
                  <a:cubicBezTo>
                    <a:pt x="718" y="1569"/>
                    <a:pt x="636" y="1468"/>
                    <a:pt x="562" y="1358"/>
                  </a:cubicBezTo>
                  <a:close/>
                  <a:moveTo>
                    <a:pt x="532" y="2136"/>
                  </a:moveTo>
                  <a:lnTo>
                    <a:pt x="532" y="2136"/>
                  </a:lnTo>
                  <a:cubicBezTo>
                    <a:pt x="860" y="2226"/>
                    <a:pt x="1184" y="2378"/>
                    <a:pt x="1413" y="2634"/>
                  </a:cubicBezTo>
                  <a:lnTo>
                    <a:pt x="1414" y="2634"/>
                  </a:lnTo>
                  <a:cubicBezTo>
                    <a:pt x="1431" y="2664"/>
                    <a:pt x="1448" y="2695"/>
                    <a:pt x="1464" y="2724"/>
                  </a:cubicBezTo>
                  <a:cubicBezTo>
                    <a:pt x="1353" y="2643"/>
                    <a:pt x="1221" y="2594"/>
                    <a:pt x="1104" y="2522"/>
                  </a:cubicBezTo>
                  <a:cubicBezTo>
                    <a:pt x="980" y="2450"/>
                    <a:pt x="869" y="2359"/>
                    <a:pt x="758" y="2270"/>
                  </a:cubicBezTo>
                  <a:cubicBezTo>
                    <a:pt x="755" y="2267"/>
                    <a:pt x="752" y="2266"/>
                    <a:pt x="750" y="2266"/>
                  </a:cubicBezTo>
                  <a:cubicBezTo>
                    <a:pt x="741" y="2266"/>
                    <a:pt x="733" y="2279"/>
                    <a:pt x="742" y="2287"/>
                  </a:cubicBezTo>
                  <a:cubicBezTo>
                    <a:pt x="856" y="2380"/>
                    <a:pt x="970" y="2473"/>
                    <a:pt x="1095" y="2553"/>
                  </a:cubicBezTo>
                  <a:cubicBezTo>
                    <a:pt x="1281" y="2666"/>
                    <a:pt x="1465" y="2780"/>
                    <a:pt x="1600" y="2954"/>
                  </a:cubicBezTo>
                  <a:cubicBezTo>
                    <a:pt x="1504" y="2924"/>
                    <a:pt x="1406" y="2907"/>
                    <a:pt x="1307" y="2885"/>
                  </a:cubicBezTo>
                  <a:cubicBezTo>
                    <a:pt x="1045" y="2834"/>
                    <a:pt x="911" y="2702"/>
                    <a:pt x="816" y="2457"/>
                  </a:cubicBezTo>
                  <a:cubicBezTo>
                    <a:pt x="740" y="2335"/>
                    <a:pt x="618" y="2252"/>
                    <a:pt x="532" y="2136"/>
                  </a:cubicBezTo>
                  <a:close/>
                  <a:moveTo>
                    <a:pt x="1630" y="0"/>
                  </a:moveTo>
                  <a:cubicBezTo>
                    <a:pt x="1607" y="0"/>
                    <a:pt x="1586" y="19"/>
                    <a:pt x="1593" y="54"/>
                  </a:cubicBezTo>
                  <a:cubicBezTo>
                    <a:pt x="1635" y="120"/>
                    <a:pt x="1665" y="191"/>
                    <a:pt x="1693" y="263"/>
                  </a:cubicBezTo>
                  <a:cubicBezTo>
                    <a:pt x="1663" y="235"/>
                    <a:pt x="1627" y="213"/>
                    <a:pt x="1597" y="213"/>
                  </a:cubicBezTo>
                  <a:cubicBezTo>
                    <a:pt x="1569" y="213"/>
                    <a:pt x="1545" y="232"/>
                    <a:pt x="1536" y="285"/>
                  </a:cubicBezTo>
                  <a:cubicBezTo>
                    <a:pt x="1550" y="482"/>
                    <a:pt x="1694" y="664"/>
                    <a:pt x="1881" y="725"/>
                  </a:cubicBezTo>
                  <a:cubicBezTo>
                    <a:pt x="1910" y="798"/>
                    <a:pt x="1943" y="875"/>
                    <a:pt x="1965" y="951"/>
                  </a:cubicBezTo>
                  <a:cubicBezTo>
                    <a:pt x="1970" y="969"/>
                    <a:pt x="1974" y="987"/>
                    <a:pt x="1977" y="1005"/>
                  </a:cubicBezTo>
                  <a:cubicBezTo>
                    <a:pt x="1978" y="1020"/>
                    <a:pt x="1979" y="1035"/>
                    <a:pt x="1980" y="1050"/>
                  </a:cubicBezTo>
                  <a:cubicBezTo>
                    <a:pt x="1985" y="1067"/>
                    <a:pt x="1985" y="1120"/>
                    <a:pt x="1999" y="1139"/>
                  </a:cubicBezTo>
                  <a:cubicBezTo>
                    <a:pt x="2007" y="1209"/>
                    <a:pt x="2012" y="1278"/>
                    <a:pt x="2012" y="1347"/>
                  </a:cubicBezTo>
                  <a:cubicBezTo>
                    <a:pt x="2008" y="1482"/>
                    <a:pt x="1984" y="1614"/>
                    <a:pt x="1957" y="1745"/>
                  </a:cubicBezTo>
                  <a:cubicBezTo>
                    <a:pt x="1933" y="1661"/>
                    <a:pt x="1895" y="1581"/>
                    <a:pt x="1845" y="1509"/>
                  </a:cubicBezTo>
                  <a:cubicBezTo>
                    <a:pt x="1868" y="1369"/>
                    <a:pt x="1972" y="1245"/>
                    <a:pt x="1941" y="1097"/>
                  </a:cubicBezTo>
                  <a:cubicBezTo>
                    <a:pt x="1928" y="1012"/>
                    <a:pt x="1883" y="973"/>
                    <a:pt x="1838" y="973"/>
                  </a:cubicBezTo>
                  <a:cubicBezTo>
                    <a:pt x="1794" y="973"/>
                    <a:pt x="1751" y="1012"/>
                    <a:pt x="1738" y="1085"/>
                  </a:cubicBezTo>
                  <a:cubicBezTo>
                    <a:pt x="1724" y="1044"/>
                    <a:pt x="1710" y="1005"/>
                    <a:pt x="1705" y="960"/>
                  </a:cubicBezTo>
                  <a:cubicBezTo>
                    <a:pt x="1701" y="942"/>
                    <a:pt x="1704" y="928"/>
                    <a:pt x="1699" y="909"/>
                  </a:cubicBezTo>
                  <a:cubicBezTo>
                    <a:pt x="1695" y="894"/>
                    <a:pt x="1680" y="885"/>
                    <a:pt x="1666" y="885"/>
                  </a:cubicBezTo>
                  <a:cubicBezTo>
                    <a:pt x="1653" y="885"/>
                    <a:pt x="1642" y="891"/>
                    <a:pt x="1637" y="905"/>
                  </a:cubicBezTo>
                  <a:cubicBezTo>
                    <a:pt x="1626" y="930"/>
                    <a:pt x="1650" y="949"/>
                    <a:pt x="1661" y="969"/>
                  </a:cubicBezTo>
                  <a:cubicBezTo>
                    <a:pt x="1682" y="1004"/>
                    <a:pt x="1691" y="1043"/>
                    <a:pt x="1701" y="1082"/>
                  </a:cubicBezTo>
                  <a:cubicBezTo>
                    <a:pt x="1672" y="1057"/>
                    <a:pt x="1643" y="1046"/>
                    <a:pt x="1619" y="1046"/>
                  </a:cubicBezTo>
                  <a:cubicBezTo>
                    <a:pt x="1568" y="1046"/>
                    <a:pt x="1533" y="1092"/>
                    <a:pt x="1547" y="1171"/>
                  </a:cubicBezTo>
                  <a:cubicBezTo>
                    <a:pt x="1534" y="1155"/>
                    <a:pt x="1522" y="1138"/>
                    <a:pt x="1512" y="1119"/>
                  </a:cubicBezTo>
                  <a:cubicBezTo>
                    <a:pt x="1490" y="1086"/>
                    <a:pt x="1480" y="1032"/>
                    <a:pt x="1441" y="1012"/>
                  </a:cubicBezTo>
                  <a:cubicBezTo>
                    <a:pt x="1439" y="1012"/>
                    <a:pt x="1436" y="1011"/>
                    <a:pt x="1434" y="1011"/>
                  </a:cubicBezTo>
                  <a:cubicBezTo>
                    <a:pt x="1419" y="1011"/>
                    <a:pt x="1405" y="1023"/>
                    <a:pt x="1407" y="1039"/>
                  </a:cubicBezTo>
                  <a:cubicBezTo>
                    <a:pt x="1408" y="1054"/>
                    <a:pt x="1417" y="1067"/>
                    <a:pt x="1428" y="1077"/>
                  </a:cubicBezTo>
                  <a:cubicBezTo>
                    <a:pt x="1467" y="1116"/>
                    <a:pt x="1504" y="1158"/>
                    <a:pt x="1542" y="1201"/>
                  </a:cubicBezTo>
                  <a:cubicBezTo>
                    <a:pt x="1509" y="1179"/>
                    <a:pt x="1460" y="1157"/>
                    <a:pt x="1419" y="1157"/>
                  </a:cubicBezTo>
                  <a:cubicBezTo>
                    <a:pt x="1387" y="1157"/>
                    <a:pt x="1359" y="1172"/>
                    <a:pt x="1350" y="1214"/>
                  </a:cubicBezTo>
                  <a:cubicBezTo>
                    <a:pt x="1352" y="1290"/>
                    <a:pt x="1418" y="1348"/>
                    <a:pt x="1475" y="1390"/>
                  </a:cubicBezTo>
                  <a:cubicBezTo>
                    <a:pt x="1552" y="1442"/>
                    <a:pt x="1644" y="1461"/>
                    <a:pt x="1730" y="1492"/>
                  </a:cubicBezTo>
                  <a:cubicBezTo>
                    <a:pt x="1765" y="1505"/>
                    <a:pt x="1773" y="1548"/>
                    <a:pt x="1795" y="1575"/>
                  </a:cubicBezTo>
                  <a:cubicBezTo>
                    <a:pt x="1867" y="1675"/>
                    <a:pt x="1908" y="1791"/>
                    <a:pt x="1939" y="1908"/>
                  </a:cubicBezTo>
                  <a:cubicBezTo>
                    <a:pt x="1892" y="1825"/>
                    <a:pt x="1832" y="1749"/>
                    <a:pt x="1764" y="1681"/>
                  </a:cubicBezTo>
                  <a:cubicBezTo>
                    <a:pt x="1711" y="1630"/>
                    <a:pt x="1656" y="1583"/>
                    <a:pt x="1601" y="1534"/>
                  </a:cubicBezTo>
                  <a:cubicBezTo>
                    <a:pt x="1584" y="1516"/>
                    <a:pt x="1562" y="1498"/>
                    <a:pt x="1541" y="1498"/>
                  </a:cubicBezTo>
                  <a:cubicBezTo>
                    <a:pt x="1528" y="1498"/>
                    <a:pt x="1516" y="1506"/>
                    <a:pt x="1506" y="1525"/>
                  </a:cubicBezTo>
                  <a:cubicBezTo>
                    <a:pt x="1499" y="1558"/>
                    <a:pt x="1520" y="1591"/>
                    <a:pt x="1527" y="1624"/>
                  </a:cubicBezTo>
                  <a:cubicBezTo>
                    <a:pt x="1577" y="1791"/>
                    <a:pt x="1657" y="1951"/>
                    <a:pt x="1784" y="2072"/>
                  </a:cubicBezTo>
                  <a:cubicBezTo>
                    <a:pt x="1854" y="2142"/>
                    <a:pt x="1936" y="2209"/>
                    <a:pt x="1972" y="2304"/>
                  </a:cubicBezTo>
                  <a:cubicBezTo>
                    <a:pt x="1978" y="2405"/>
                    <a:pt x="1982" y="2505"/>
                    <a:pt x="1978" y="2605"/>
                  </a:cubicBezTo>
                  <a:cubicBezTo>
                    <a:pt x="1924" y="2404"/>
                    <a:pt x="1797" y="2188"/>
                    <a:pt x="1712" y="2077"/>
                  </a:cubicBezTo>
                  <a:cubicBezTo>
                    <a:pt x="1596" y="1929"/>
                    <a:pt x="1457" y="1798"/>
                    <a:pt x="1307" y="1685"/>
                  </a:cubicBezTo>
                  <a:cubicBezTo>
                    <a:pt x="1250" y="1645"/>
                    <a:pt x="1187" y="1614"/>
                    <a:pt x="1127" y="1579"/>
                  </a:cubicBezTo>
                  <a:cubicBezTo>
                    <a:pt x="1033" y="1523"/>
                    <a:pt x="940" y="1460"/>
                    <a:pt x="845" y="1405"/>
                  </a:cubicBezTo>
                  <a:cubicBezTo>
                    <a:pt x="784" y="1370"/>
                    <a:pt x="720" y="1340"/>
                    <a:pt x="656" y="1313"/>
                  </a:cubicBezTo>
                  <a:cubicBezTo>
                    <a:pt x="613" y="1296"/>
                    <a:pt x="569" y="1273"/>
                    <a:pt x="522" y="1273"/>
                  </a:cubicBezTo>
                  <a:cubicBezTo>
                    <a:pt x="520" y="1273"/>
                    <a:pt x="517" y="1273"/>
                    <a:pt x="514" y="1273"/>
                  </a:cubicBezTo>
                  <a:cubicBezTo>
                    <a:pt x="494" y="1274"/>
                    <a:pt x="475" y="1287"/>
                    <a:pt x="470" y="1306"/>
                  </a:cubicBezTo>
                  <a:cubicBezTo>
                    <a:pt x="458" y="1347"/>
                    <a:pt x="497" y="1378"/>
                    <a:pt x="518" y="1408"/>
                  </a:cubicBezTo>
                  <a:cubicBezTo>
                    <a:pt x="662" y="1597"/>
                    <a:pt x="842" y="1758"/>
                    <a:pt x="975" y="1954"/>
                  </a:cubicBezTo>
                  <a:cubicBezTo>
                    <a:pt x="1036" y="2053"/>
                    <a:pt x="1081" y="2161"/>
                    <a:pt x="1139" y="2261"/>
                  </a:cubicBezTo>
                  <a:cubicBezTo>
                    <a:pt x="1124" y="2245"/>
                    <a:pt x="1108" y="2231"/>
                    <a:pt x="1094" y="2215"/>
                  </a:cubicBezTo>
                  <a:cubicBezTo>
                    <a:pt x="1020" y="2138"/>
                    <a:pt x="940" y="2062"/>
                    <a:pt x="858" y="1991"/>
                  </a:cubicBezTo>
                  <a:cubicBezTo>
                    <a:pt x="825" y="1964"/>
                    <a:pt x="790" y="1936"/>
                    <a:pt x="754" y="1909"/>
                  </a:cubicBezTo>
                  <a:cubicBezTo>
                    <a:pt x="762" y="1886"/>
                    <a:pt x="769" y="1863"/>
                    <a:pt x="771" y="1837"/>
                  </a:cubicBezTo>
                  <a:cubicBezTo>
                    <a:pt x="806" y="1814"/>
                    <a:pt x="762" y="1733"/>
                    <a:pt x="745" y="1707"/>
                  </a:cubicBezTo>
                  <a:cubicBezTo>
                    <a:pt x="722" y="1676"/>
                    <a:pt x="684" y="1655"/>
                    <a:pt x="646" y="1655"/>
                  </a:cubicBezTo>
                  <a:cubicBezTo>
                    <a:pt x="641" y="1655"/>
                    <a:pt x="636" y="1655"/>
                    <a:pt x="632" y="1656"/>
                  </a:cubicBezTo>
                  <a:cubicBezTo>
                    <a:pt x="609" y="1657"/>
                    <a:pt x="595" y="1679"/>
                    <a:pt x="600" y="1700"/>
                  </a:cubicBezTo>
                  <a:cubicBezTo>
                    <a:pt x="611" y="1764"/>
                    <a:pt x="670" y="1799"/>
                    <a:pt x="719" y="1835"/>
                  </a:cubicBezTo>
                  <a:cubicBezTo>
                    <a:pt x="717" y="1852"/>
                    <a:pt x="718" y="1867"/>
                    <a:pt x="720" y="1884"/>
                  </a:cubicBezTo>
                  <a:cubicBezTo>
                    <a:pt x="682" y="1858"/>
                    <a:pt x="642" y="1834"/>
                    <a:pt x="601" y="1813"/>
                  </a:cubicBezTo>
                  <a:cubicBezTo>
                    <a:pt x="547" y="1788"/>
                    <a:pt x="494" y="1762"/>
                    <a:pt x="444" y="1730"/>
                  </a:cubicBezTo>
                  <a:cubicBezTo>
                    <a:pt x="457" y="1652"/>
                    <a:pt x="435" y="1574"/>
                    <a:pt x="424" y="1499"/>
                  </a:cubicBezTo>
                  <a:cubicBezTo>
                    <a:pt x="432" y="1494"/>
                    <a:pt x="438" y="1487"/>
                    <a:pt x="439" y="1477"/>
                  </a:cubicBezTo>
                  <a:cubicBezTo>
                    <a:pt x="448" y="1423"/>
                    <a:pt x="435" y="1354"/>
                    <a:pt x="379" y="1331"/>
                  </a:cubicBezTo>
                  <a:cubicBezTo>
                    <a:pt x="373" y="1328"/>
                    <a:pt x="367" y="1327"/>
                    <a:pt x="362" y="1327"/>
                  </a:cubicBezTo>
                  <a:cubicBezTo>
                    <a:pt x="329" y="1327"/>
                    <a:pt x="305" y="1362"/>
                    <a:pt x="309" y="1395"/>
                  </a:cubicBezTo>
                  <a:cubicBezTo>
                    <a:pt x="312" y="1438"/>
                    <a:pt x="342" y="1479"/>
                    <a:pt x="378" y="1502"/>
                  </a:cubicBezTo>
                  <a:cubicBezTo>
                    <a:pt x="405" y="1568"/>
                    <a:pt x="416" y="1643"/>
                    <a:pt x="421" y="1714"/>
                  </a:cubicBezTo>
                  <a:cubicBezTo>
                    <a:pt x="348" y="1662"/>
                    <a:pt x="284" y="1598"/>
                    <a:pt x="239" y="1519"/>
                  </a:cubicBezTo>
                  <a:cubicBezTo>
                    <a:pt x="241" y="1467"/>
                    <a:pt x="242" y="1415"/>
                    <a:pt x="221" y="1366"/>
                  </a:cubicBezTo>
                  <a:cubicBezTo>
                    <a:pt x="207" y="1330"/>
                    <a:pt x="169" y="1298"/>
                    <a:pt x="131" y="1298"/>
                  </a:cubicBezTo>
                  <a:cubicBezTo>
                    <a:pt x="117" y="1298"/>
                    <a:pt x="103" y="1302"/>
                    <a:pt x="91" y="1312"/>
                  </a:cubicBezTo>
                  <a:cubicBezTo>
                    <a:pt x="12" y="1389"/>
                    <a:pt x="111" y="1514"/>
                    <a:pt x="198" y="1537"/>
                  </a:cubicBezTo>
                  <a:cubicBezTo>
                    <a:pt x="242" y="1575"/>
                    <a:pt x="278" y="1626"/>
                    <a:pt x="317" y="1670"/>
                  </a:cubicBezTo>
                  <a:cubicBezTo>
                    <a:pt x="359" y="1717"/>
                    <a:pt x="406" y="1757"/>
                    <a:pt x="455" y="1793"/>
                  </a:cubicBezTo>
                  <a:cubicBezTo>
                    <a:pt x="356" y="1790"/>
                    <a:pt x="262" y="1780"/>
                    <a:pt x="166" y="1750"/>
                  </a:cubicBezTo>
                  <a:cubicBezTo>
                    <a:pt x="170" y="1702"/>
                    <a:pt x="143" y="1650"/>
                    <a:pt x="107" y="1621"/>
                  </a:cubicBezTo>
                  <a:cubicBezTo>
                    <a:pt x="97" y="1613"/>
                    <a:pt x="83" y="1609"/>
                    <a:pt x="70" y="1609"/>
                  </a:cubicBezTo>
                  <a:cubicBezTo>
                    <a:pt x="42" y="1609"/>
                    <a:pt x="14" y="1626"/>
                    <a:pt x="9" y="1656"/>
                  </a:cubicBezTo>
                  <a:cubicBezTo>
                    <a:pt x="1" y="1710"/>
                    <a:pt x="45" y="1764"/>
                    <a:pt x="97" y="1764"/>
                  </a:cubicBezTo>
                  <a:cubicBezTo>
                    <a:pt x="106" y="1764"/>
                    <a:pt x="115" y="1762"/>
                    <a:pt x="124" y="1759"/>
                  </a:cubicBezTo>
                  <a:cubicBezTo>
                    <a:pt x="128" y="1764"/>
                    <a:pt x="134" y="1767"/>
                    <a:pt x="140" y="1769"/>
                  </a:cubicBezTo>
                  <a:cubicBezTo>
                    <a:pt x="143" y="1769"/>
                    <a:pt x="145" y="1769"/>
                    <a:pt x="148" y="1767"/>
                  </a:cubicBezTo>
                  <a:cubicBezTo>
                    <a:pt x="223" y="1793"/>
                    <a:pt x="296" y="1828"/>
                    <a:pt x="376" y="1836"/>
                  </a:cubicBezTo>
                  <a:cubicBezTo>
                    <a:pt x="385" y="1836"/>
                    <a:pt x="393" y="1837"/>
                    <a:pt x="402" y="1837"/>
                  </a:cubicBezTo>
                  <a:cubicBezTo>
                    <a:pt x="430" y="1837"/>
                    <a:pt x="458" y="1833"/>
                    <a:pt x="483" y="1821"/>
                  </a:cubicBezTo>
                  <a:cubicBezTo>
                    <a:pt x="487" y="1821"/>
                    <a:pt x="490" y="1820"/>
                    <a:pt x="492" y="1818"/>
                  </a:cubicBezTo>
                  <a:cubicBezTo>
                    <a:pt x="553" y="1860"/>
                    <a:pt x="617" y="1896"/>
                    <a:pt x="681" y="1936"/>
                  </a:cubicBezTo>
                  <a:cubicBezTo>
                    <a:pt x="651" y="1938"/>
                    <a:pt x="622" y="1940"/>
                    <a:pt x="595" y="1948"/>
                  </a:cubicBezTo>
                  <a:cubicBezTo>
                    <a:pt x="566" y="1919"/>
                    <a:pt x="524" y="1884"/>
                    <a:pt x="481" y="1884"/>
                  </a:cubicBezTo>
                  <a:cubicBezTo>
                    <a:pt x="470" y="1884"/>
                    <a:pt x="459" y="1886"/>
                    <a:pt x="449" y="1890"/>
                  </a:cubicBezTo>
                  <a:cubicBezTo>
                    <a:pt x="399" y="1912"/>
                    <a:pt x="404" y="1971"/>
                    <a:pt x="448" y="1996"/>
                  </a:cubicBezTo>
                  <a:cubicBezTo>
                    <a:pt x="467" y="2008"/>
                    <a:pt x="488" y="2012"/>
                    <a:pt x="510" y="2012"/>
                  </a:cubicBezTo>
                  <a:cubicBezTo>
                    <a:pt x="538" y="2012"/>
                    <a:pt x="566" y="2006"/>
                    <a:pt x="593" y="2004"/>
                  </a:cubicBezTo>
                  <a:cubicBezTo>
                    <a:pt x="643" y="2004"/>
                    <a:pt x="691" y="1987"/>
                    <a:pt x="739" y="1972"/>
                  </a:cubicBezTo>
                  <a:cubicBezTo>
                    <a:pt x="742" y="1974"/>
                    <a:pt x="744" y="1975"/>
                    <a:pt x="747" y="1978"/>
                  </a:cubicBezTo>
                  <a:cubicBezTo>
                    <a:pt x="888" y="2074"/>
                    <a:pt x="1015" y="2192"/>
                    <a:pt x="1138" y="2312"/>
                  </a:cubicBezTo>
                  <a:cubicBezTo>
                    <a:pt x="996" y="2220"/>
                    <a:pt x="834" y="2152"/>
                    <a:pt x="658" y="2103"/>
                  </a:cubicBezTo>
                  <a:cubicBezTo>
                    <a:pt x="604" y="2087"/>
                    <a:pt x="551" y="2070"/>
                    <a:pt x="497" y="2054"/>
                  </a:cubicBezTo>
                  <a:cubicBezTo>
                    <a:pt x="484" y="2050"/>
                    <a:pt x="469" y="2044"/>
                    <a:pt x="454" y="2044"/>
                  </a:cubicBezTo>
                  <a:cubicBezTo>
                    <a:pt x="447" y="2044"/>
                    <a:pt x="439" y="2046"/>
                    <a:pt x="433" y="2050"/>
                  </a:cubicBezTo>
                  <a:cubicBezTo>
                    <a:pt x="377" y="2092"/>
                    <a:pt x="470" y="2148"/>
                    <a:pt x="492" y="2186"/>
                  </a:cubicBezTo>
                  <a:cubicBezTo>
                    <a:pt x="583" y="2309"/>
                    <a:pt x="704" y="2409"/>
                    <a:pt x="774" y="2548"/>
                  </a:cubicBezTo>
                  <a:cubicBezTo>
                    <a:pt x="966" y="2883"/>
                    <a:pt x="1291" y="2969"/>
                    <a:pt x="1643" y="3046"/>
                  </a:cubicBezTo>
                  <a:cubicBezTo>
                    <a:pt x="1645" y="3046"/>
                    <a:pt x="1648" y="3046"/>
                    <a:pt x="1650" y="3046"/>
                  </a:cubicBezTo>
                  <a:cubicBezTo>
                    <a:pt x="1667" y="3046"/>
                    <a:pt x="1684" y="3039"/>
                    <a:pt x="1692" y="3024"/>
                  </a:cubicBezTo>
                  <a:cubicBezTo>
                    <a:pt x="1694" y="3016"/>
                    <a:pt x="1697" y="3010"/>
                    <a:pt x="1697" y="3004"/>
                  </a:cubicBezTo>
                  <a:cubicBezTo>
                    <a:pt x="1713" y="3013"/>
                    <a:pt x="1730" y="3021"/>
                    <a:pt x="1749" y="3026"/>
                  </a:cubicBezTo>
                  <a:cubicBezTo>
                    <a:pt x="1762" y="3029"/>
                    <a:pt x="1775" y="3030"/>
                    <a:pt x="1788" y="3030"/>
                  </a:cubicBezTo>
                  <a:cubicBezTo>
                    <a:pt x="1800" y="3030"/>
                    <a:pt x="1811" y="3029"/>
                    <a:pt x="1823" y="3027"/>
                  </a:cubicBezTo>
                  <a:cubicBezTo>
                    <a:pt x="1832" y="3027"/>
                    <a:pt x="1841" y="3025"/>
                    <a:pt x="1849" y="3019"/>
                  </a:cubicBezTo>
                  <a:cubicBezTo>
                    <a:pt x="1895" y="3004"/>
                    <a:pt x="1936" y="2971"/>
                    <a:pt x="1961" y="2930"/>
                  </a:cubicBezTo>
                  <a:cubicBezTo>
                    <a:pt x="1994" y="2880"/>
                    <a:pt x="2005" y="2816"/>
                    <a:pt x="2001" y="2745"/>
                  </a:cubicBezTo>
                  <a:cubicBezTo>
                    <a:pt x="2040" y="2607"/>
                    <a:pt x="2052" y="2462"/>
                    <a:pt x="2053" y="2319"/>
                  </a:cubicBezTo>
                  <a:cubicBezTo>
                    <a:pt x="2054" y="2209"/>
                    <a:pt x="2028" y="2103"/>
                    <a:pt x="1986" y="2003"/>
                  </a:cubicBezTo>
                  <a:cubicBezTo>
                    <a:pt x="1989" y="1943"/>
                    <a:pt x="1984" y="1884"/>
                    <a:pt x="1974" y="1825"/>
                  </a:cubicBezTo>
                  <a:cubicBezTo>
                    <a:pt x="1978" y="1817"/>
                    <a:pt x="1980" y="1810"/>
                    <a:pt x="1982" y="1805"/>
                  </a:cubicBezTo>
                  <a:cubicBezTo>
                    <a:pt x="2025" y="1693"/>
                    <a:pt x="2045" y="1576"/>
                    <a:pt x="2051" y="1458"/>
                  </a:cubicBezTo>
                  <a:cubicBezTo>
                    <a:pt x="2068" y="1448"/>
                    <a:pt x="2073" y="1417"/>
                    <a:pt x="2081" y="1399"/>
                  </a:cubicBezTo>
                  <a:cubicBezTo>
                    <a:pt x="2096" y="1355"/>
                    <a:pt x="2111" y="1312"/>
                    <a:pt x="2128" y="1270"/>
                  </a:cubicBezTo>
                  <a:cubicBezTo>
                    <a:pt x="2132" y="1260"/>
                    <a:pt x="2137" y="1251"/>
                    <a:pt x="2141" y="1242"/>
                  </a:cubicBezTo>
                  <a:cubicBezTo>
                    <a:pt x="2189" y="1136"/>
                    <a:pt x="2242" y="1031"/>
                    <a:pt x="2258" y="916"/>
                  </a:cubicBezTo>
                  <a:cubicBezTo>
                    <a:pt x="2277" y="793"/>
                    <a:pt x="2269" y="668"/>
                    <a:pt x="2258" y="544"/>
                  </a:cubicBezTo>
                  <a:cubicBezTo>
                    <a:pt x="2251" y="498"/>
                    <a:pt x="2256" y="445"/>
                    <a:pt x="2234" y="403"/>
                  </a:cubicBezTo>
                  <a:cubicBezTo>
                    <a:pt x="2222" y="388"/>
                    <a:pt x="2210" y="382"/>
                    <a:pt x="2198" y="382"/>
                  </a:cubicBezTo>
                  <a:cubicBezTo>
                    <a:pt x="2175" y="382"/>
                    <a:pt x="2154" y="404"/>
                    <a:pt x="2141" y="428"/>
                  </a:cubicBezTo>
                  <a:cubicBezTo>
                    <a:pt x="2140" y="431"/>
                    <a:pt x="2138" y="435"/>
                    <a:pt x="2137" y="438"/>
                  </a:cubicBezTo>
                  <a:cubicBezTo>
                    <a:pt x="2094" y="520"/>
                    <a:pt x="2051" y="602"/>
                    <a:pt x="2021" y="690"/>
                  </a:cubicBezTo>
                  <a:cubicBezTo>
                    <a:pt x="2003" y="749"/>
                    <a:pt x="1990" y="811"/>
                    <a:pt x="1982" y="874"/>
                  </a:cubicBezTo>
                  <a:cubicBezTo>
                    <a:pt x="1971" y="820"/>
                    <a:pt x="1959" y="768"/>
                    <a:pt x="1947" y="716"/>
                  </a:cubicBezTo>
                  <a:cubicBezTo>
                    <a:pt x="1963" y="698"/>
                    <a:pt x="1959" y="671"/>
                    <a:pt x="1964" y="649"/>
                  </a:cubicBezTo>
                  <a:cubicBezTo>
                    <a:pt x="1977" y="581"/>
                    <a:pt x="1986" y="511"/>
                    <a:pt x="1987" y="442"/>
                  </a:cubicBezTo>
                  <a:cubicBezTo>
                    <a:pt x="1989" y="337"/>
                    <a:pt x="1959" y="208"/>
                    <a:pt x="1861" y="151"/>
                  </a:cubicBezTo>
                  <a:cubicBezTo>
                    <a:pt x="1849" y="146"/>
                    <a:pt x="1838" y="144"/>
                    <a:pt x="1828" y="144"/>
                  </a:cubicBezTo>
                  <a:cubicBezTo>
                    <a:pt x="1760" y="144"/>
                    <a:pt x="1743" y="241"/>
                    <a:pt x="1747" y="306"/>
                  </a:cubicBezTo>
                  <a:cubicBezTo>
                    <a:pt x="1726" y="220"/>
                    <a:pt x="1708" y="132"/>
                    <a:pt x="1679" y="48"/>
                  </a:cubicBezTo>
                  <a:cubicBezTo>
                    <a:pt x="1674" y="16"/>
                    <a:pt x="1651" y="0"/>
                    <a:pt x="163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0"/>
            <p:cNvSpPr/>
            <p:nvPr/>
          </p:nvSpPr>
          <p:spPr>
            <a:xfrm>
              <a:off x="3578979" y="2871014"/>
              <a:ext cx="487" cy="34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" y="3"/>
                    <a:pt x="4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0"/>
            <p:cNvSpPr/>
            <p:nvPr/>
          </p:nvSpPr>
          <p:spPr>
            <a:xfrm>
              <a:off x="3584390" y="2899873"/>
              <a:ext cx="52111" cy="39924"/>
            </a:xfrm>
            <a:custGeom>
              <a:avLst/>
              <a:gdLst/>
              <a:ahLst/>
              <a:cxnLst/>
              <a:rect l="l" t="t" r="r" b="b"/>
              <a:pathLst>
                <a:path w="1069" h="819" extrusionOk="0">
                  <a:moveTo>
                    <a:pt x="1" y="0"/>
                  </a:moveTo>
                  <a:cubicBezTo>
                    <a:pt x="88" y="116"/>
                    <a:pt x="210" y="199"/>
                    <a:pt x="285" y="321"/>
                  </a:cubicBezTo>
                  <a:cubicBezTo>
                    <a:pt x="380" y="566"/>
                    <a:pt x="514" y="698"/>
                    <a:pt x="776" y="749"/>
                  </a:cubicBezTo>
                  <a:cubicBezTo>
                    <a:pt x="875" y="771"/>
                    <a:pt x="973" y="788"/>
                    <a:pt x="1069" y="818"/>
                  </a:cubicBezTo>
                  <a:cubicBezTo>
                    <a:pt x="1043" y="784"/>
                    <a:pt x="1013" y="751"/>
                    <a:pt x="983" y="721"/>
                  </a:cubicBezTo>
                  <a:cubicBezTo>
                    <a:pt x="934" y="704"/>
                    <a:pt x="886" y="687"/>
                    <a:pt x="838" y="670"/>
                  </a:cubicBezTo>
                  <a:cubicBezTo>
                    <a:pt x="755" y="641"/>
                    <a:pt x="673" y="612"/>
                    <a:pt x="594" y="577"/>
                  </a:cubicBezTo>
                  <a:cubicBezTo>
                    <a:pt x="545" y="554"/>
                    <a:pt x="493" y="526"/>
                    <a:pt x="466" y="479"/>
                  </a:cubicBezTo>
                  <a:cubicBezTo>
                    <a:pt x="360" y="302"/>
                    <a:pt x="221" y="144"/>
                    <a:pt x="59" y="17"/>
                  </a:cubicBezTo>
                  <a:cubicBezTo>
                    <a:pt x="40" y="11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0"/>
            <p:cNvSpPr/>
            <p:nvPr/>
          </p:nvSpPr>
          <p:spPr>
            <a:xfrm>
              <a:off x="3585901" y="2861898"/>
              <a:ext cx="59082" cy="77314"/>
            </a:xfrm>
            <a:custGeom>
              <a:avLst/>
              <a:gdLst/>
              <a:ahLst/>
              <a:cxnLst/>
              <a:rect l="l" t="t" r="r" b="b"/>
              <a:pathLst>
                <a:path w="1212" h="1586" extrusionOk="0">
                  <a:moveTo>
                    <a:pt x="0" y="1"/>
                  </a:moveTo>
                  <a:cubicBezTo>
                    <a:pt x="74" y="110"/>
                    <a:pt x="156" y="212"/>
                    <a:pt x="247" y="305"/>
                  </a:cubicBezTo>
                  <a:cubicBezTo>
                    <a:pt x="341" y="402"/>
                    <a:pt x="442" y="488"/>
                    <a:pt x="514" y="602"/>
                  </a:cubicBezTo>
                  <a:cubicBezTo>
                    <a:pt x="579" y="702"/>
                    <a:pt x="605" y="823"/>
                    <a:pt x="666" y="926"/>
                  </a:cubicBezTo>
                  <a:cubicBezTo>
                    <a:pt x="715" y="1011"/>
                    <a:pt x="782" y="1084"/>
                    <a:pt x="843" y="1159"/>
                  </a:cubicBezTo>
                  <a:cubicBezTo>
                    <a:pt x="849" y="1165"/>
                    <a:pt x="851" y="1173"/>
                    <a:pt x="848" y="1180"/>
                  </a:cubicBezTo>
                  <a:cubicBezTo>
                    <a:pt x="859" y="1194"/>
                    <a:pt x="871" y="1211"/>
                    <a:pt x="885" y="1230"/>
                  </a:cubicBezTo>
                  <a:cubicBezTo>
                    <a:pt x="924" y="1280"/>
                    <a:pt x="962" y="1335"/>
                    <a:pt x="996" y="1393"/>
                  </a:cubicBezTo>
                  <a:cubicBezTo>
                    <a:pt x="1063" y="1485"/>
                    <a:pt x="1139" y="1571"/>
                    <a:pt x="1211" y="1586"/>
                  </a:cubicBezTo>
                  <a:cubicBezTo>
                    <a:pt x="1210" y="1585"/>
                    <a:pt x="1210" y="1584"/>
                    <a:pt x="1210" y="1583"/>
                  </a:cubicBezTo>
                  <a:cubicBezTo>
                    <a:pt x="1120" y="1463"/>
                    <a:pt x="1069" y="1314"/>
                    <a:pt x="990" y="1185"/>
                  </a:cubicBezTo>
                  <a:cubicBezTo>
                    <a:pt x="916" y="1067"/>
                    <a:pt x="793" y="983"/>
                    <a:pt x="750" y="852"/>
                  </a:cubicBezTo>
                  <a:cubicBezTo>
                    <a:pt x="736" y="808"/>
                    <a:pt x="711" y="769"/>
                    <a:pt x="686" y="730"/>
                  </a:cubicBezTo>
                  <a:cubicBezTo>
                    <a:pt x="634" y="649"/>
                    <a:pt x="581" y="569"/>
                    <a:pt x="516" y="499"/>
                  </a:cubicBezTo>
                  <a:cubicBezTo>
                    <a:pt x="472" y="453"/>
                    <a:pt x="421" y="412"/>
                    <a:pt x="384" y="360"/>
                  </a:cubicBezTo>
                  <a:cubicBezTo>
                    <a:pt x="351" y="316"/>
                    <a:pt x="327" y="264"/>
                    <a:pt x="294" y="220"/>
                  </a:cubicBezTo>
                  <a:cubicBezTo>
                    <a:pt x="241" y="147"/>
                    <a:pt x="166" y="94"/>
                    <a:pt x="95" y="39"/>
                  </a:cubicBezTo>
                  <a:cubicBezTo>
                    <a:pt x="64" y="24"/>
                    <a:pt x="33" y="12"/>
                    <a:pt x="0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0"/>
            <p:cNvSpPr/>
            <p:nvPr/>
          </p:nvSpPr>
          <p:spPr>
            <a:xfrm>
              <a:off x="3375751" y="2980062"/>
              <a:ext cx="19450" cy="11748"/>
            </a:xfrm>
            <a:custGeom>
              <a:avLst/>
              <a:gdLst/>
              <a:ahLst/>
              <a:cxnLst/>
              <a:rect l="l" t="t" r="r" b="b"/>
              <a:pathLst>
                <a:path w="399" h="241" extrusionOk="0">
                  <a:moveTo>
                    <a:pt x="39" y="0"/>
                  </a:moveTo>
                  <a:cubicBezTo>
                    <a:pt x="15" y="0"/>
                    <a:pt x="3" y="47"/>
                    <a:pt x="1" y="73"/>
                  </a:cubicBezTo>
                  <a:cubicBezTo>
                    <a:pt x="52" y="121"/>
                    <a:pt x="107" y="170"/>
                    <a:pt x="121" y="240"/>
                  </a:cubicBezTo>
                  <a:cubicBezTo>
                    <a:pt x="176" y="185"/>
                    <a:pt x="252" y="156"/>
                    <a:pt x="329" y="156"/>
                  </a:cubicBezTo>
                  <a:cubicBezTo>
                    <a:pt x="351" y="156"/>
                    <a:pt x="372" y="158"/>
                    <a:pt x="393" y="163"/>
                  </a:cubicBezTo>
                  <a:cubicBezTo>
                    <a:pt x="396" y="149"/>
                    <a:pt x="399" y="135"/>
                    <a:pt x="393" y="123"/>
                  </a:cubicBezTo>
                  <a:cubicBezTo>
                    <a:pt x="385" y="111"/>
                    <a:pt x="375" y="108"/>
                    <a:pt x="363" y="108"/>
                  </a:cubicBezTo>
                  <a:cubicBezTo>
                    <a:pt x="349" y="108"/>
                    <a:pt x="333" y="112"/>
                    <a:pt x="319" y="112"/>
                  </a:cubicBezTo>
                  <a:cubicBezTo>
                    <a:pt x="315" y="112"/>
                    <a:pt x="312" y="112"/>
                    <a:pt x="308" y="111"/>
                  </a:cubicBezTo>
                  <a:cubicBezTo>
                    <a:pt x="275" y="98"/>
                    <a:pt x="298" y="49"/>
                    <a:pt x="298" y="22"/>
                  </a:cubicBezTo>
                  <a:cubicBezTo>
                    <a:pt x="300" y="12"/>
                    <a:pt x="288" y="7"/>
                    <a:pt x="280" y="3"/>
                  </a:cubicBezTo>
                  <a:cubicBezTo>
                    <a:pt x="276" y="2"/>
                    <a:pt x="272" y="2"/>
                    <a:pt x="268" y="2"/>
                  </a:cubicBezTo>
                  <a:cubicBezTo>
                    <a:pt x="221" y="2"/>
                    <a:pt x="190" y="52"/>
                    <a:pt x="158" y="80"/>
                  </a:cubicBezTo>
                  <a:cubicBezTo>
                    <a:pt x="151" y="83"/>
                    <a:pt x="145" y="85"/>
                    <a:pt x="139" y="85"/>
                  </a:cubicBezTo>
                  <a:cubicBezTo>
                    <a:pt x="102" y="85"/>
                    <a:pt x="85" y="24"/>
                    <a:pt x="55" y="6"/>
                  </a:cubicBezTo>
                  <a:cubicBezTo>
                    <a:pt x="49" y="2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0"/>
            <p:cNvSpPr/>
            <p:nvPr/>
          </p:nvSpPr>
          <p:spPr>
            <a:xfrm>
              <a:off x="3370096" y="2982744"/>
              <a:ext cx="10724" cy="16087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27" y="1"/>
                  </a:moveTo>
                  <a:cubicBezTo>
                    <a:pt x="0" y="124"/>
                    <a:pt x="23" y="266"/>
                    <a:pt x="144" y="329"/>
                  </a:cubicBezTo>
                  <a:cubicBezTo>
                    <a:pt x="220" y="193"/>
                    <a:pt x="158" y="69"/>
                    <a:pt x="2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0"/>
            <p:cNvSpPr/>
            <p:nvPr/>
          </p:nvSpPr>
          <p:spPr>
            <a:xfrm>
              <a:off x="3378432" y="2991664"/>
              <a:ext cx="18670" cy="9944"/>
            </a:xfrm>
            <a:custGeom>
              <a:avLst/>
              <a:gdLst/>
              <a:ahLst/>
              <a:cxnLst/>
              <a:rect l="l" t="t" r="r" b="b"/>
              <a:pathLst>
                <a:path w="383" h="204" extrusionOk="0">
                  <a:moveTo>
                    <a:pt x="278" y="0"/>
                  </a:moveTo>
                  <a:cubicBezTo>
                    <a:pt x="204" y="0"/>
                    <a:pt x="131" y="16"/>
                    <a:pt x="72" y="61"/>
                  </a:cubicBezTo>
                  <a:cubicBezTo>
                    <a:pt x="71" y="75"/>
                    <a:pt x="69" y="89"/>
                    <a:pt x="63" y="101"/>
                  </a:cubicBezTo>
                  <a:cubicBezTo>
                    <a:pt x="52" y="140"/>
                    <a:pt x="23" y="171"/>
                    <a:pt x="0" y="203"/>
                  </a:cubicBezTo>
                  <a:cubicBezTo>
                    <a:pt x="65" y="200"/>
                    <a:pt x="134" y="186"/>
                    <a:pt x="188" y="151"/>
                  </a:cubicBezTo>
                  <a:cubicBezTo>
                    <a:pt x="250" y="100"/>
                    <a:pt x="312" y="49"/>
                    <a:pt x="383" y="10"/>
                  </a:cubicBezTo>
                  <a:cubicBezTo>
                    <a:pt x="349" y="4"/>
                    <a:pt x="314" y="0"/>
                    <a:pt x="278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0"/>
            <p:cNvSpPr/>
            <p:nvPr/>
          </p:nvSpPr>
          <p:spPr>
            <a:xfrm>
              <a:off x="3310624" y="2979234"/>
              <a:ext cx="30808" cy="75217"/>
            </a:xfrm>
            <a:custGeom>
              <a:avLst/>
              <a:gdLst/>
              <a:ahLst/>
              <a:cxnLst/>
              <a:rect l="l" t="t" r="r" b="b"/>
              <a:pathLst>
                <a:path w="632" h="1543" extrusionOk="0">
                  <a:moveTo>
                    <a:pt x="54" y="0"/>
                  </a:moveTo>
                  <a:cubicBezTo>
                    <a:pt x="53" y="5"/>
                    <a:pt x="53" y="11"/>
                    <a:pt x="53" y="16"/>
                  </a:cubicBezTo>
                  <a:cubicBezTo>
                    <a:pt x="37" y="201"/>
                    <a:pt x="1" y="386"/>
                    <a:pt x="24" y="572"/>
                  </a:cubicBezTo>
                  <a:cubicBezTo>
                    <a:pt x="63" y="839"/>
                    <a:pt x="203" y="1083"/>
                    <a:pt x="401" y="1265"/>
                  </a:cubicBezTo>
                  <a:cubicBezTo>
                    <a:pt x="483" y="1349"/>
                    <a:pt x="569" y="1431"/>
                    <a:pt x="627" y="1533"/>
                  </a:cubicBezTo>
                  <a:cubicBezTo>
                    <a:pt x="629" y="1536"/>
                    <a:pt x="631" y="1539"/>
                    <a:pt x="632" y="1542"/>
                  </a:cubicBezTo>
                  <a:cubicBezTo>
                    <a:pt x="632" y="1539"/>
                    <a:pt x="631" y="1536"/>
                    <a:pt x="631" y="1533"/>
                  </a:cubicBezTo>
                  <a:cubicBezTo>
                    <a:pt x="625" y="1491"/>
                    <a:pt x="616" y="1449"/>
                    <a:pt x="607" y="1407"/>
                  </a:cubicBezTo>
                  <a:cubicBezTo>
                    <a:pt x="578" y="1279"/>
                    <a:pt x="537" y="1157"/>
                    <a:pt x="480" y="1040"/>
                  </a:cubicBezTo>
                  <a:cubicBezTo>
                    <a:pt x="365" y="806"/>
                    <a:pt x="241" y="569"/>
                    <a:pt x="200" y="309"/>
                  </a:cubicBezTo>
                  <a:cubicBezTo>
                    <a:pt x="199" y="301"/>
                    <a:pt x="206" y="296"/>
                    <a:pt x="212" y="296"/>
                  </a:cubicBezTo>
                  <a:cubicBezTo>
                    <a:pt x="217" y="296"/>
                    <a:pt x="222" y="299"/>
                    <a:pt x="223" y="306"/>
                  </a:cubicBezTo>
                  <a:cubicBezTo>
                    <a:pt x="252" y="448"/>
                    <a:pt x="300" y="581"/>
                    <a:pt x="361" y="709"/>
                  </a:cubicBezTo>
                  <a:cubicBezTo>
                    <a:pt x="440" y="871"/>
                    <a:pt x="551" y="1014"/>
                    <a:pt x="620" y="1180"/>
                  </a:cubicBezTo>
                  <a:cubicBezTo>
                    <a:pt x="572" y="697"/>
                    <a:pt x="479" y="289"/>
                    <a:pt x="54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0"/>
            <p:cNvSpPr/>
            <p:nvPr/>
          </p:nvSpPr>
          <p:spPr>
            <a:xfrm>
              <a:off x="3344357" y="2995077"/>
              <a:ext cx="79897" cy="64395"/>
            </a:xfrm>
            <a:custGeom>
              <a:avLst/>
              <a:gdLst/>
              <a:ahLst/>
              <a:cxnLst/>
              <a:rect l="l" t="t" r="r" b="b"/>
              <a:pathLst>
                <a:path w="1639" h="1321" extrusionOk="0">
                  <a:moveTo>
                    <a:pt x="1638" y="1"/>
                  </a:moveTo>
                  <a:lnTo>
                    <a:pt x="1638" y="1"/>
                  </a:lnTo>
                  <a:cubicBezTo>
                    <a:pt x="1626" y="6"/>
                    <a:pt x="1612" y="11"/>
                    <a:pt x="1600" y="17"/>
                  </a:cubicBezTo>
                  <a:cubicBezTo>
                    <a:pt x="1508" y="53"/>
                    <a:pt x="1417" y="92"/>
                    <a:pt x="1334" y="149"/>
                  </a:cubicBezTo>
                  <a:cubicBezTo>
                    <a:pt x="1242" y="209"/>
                    <a:pt x="1169" y="290"/>
                    <a:pt x="1081" y="353"/>
                  </a:cubicBezTo>
                  <a:cubicBezTo>
                    <a:pt x="1069" y="361"/>
                    <a:pt x="1056" y="364"/>
                    <a:pt x="1043" y="364"/>
                  </a:cubicBezTo>
                  <a:cubicBezTo>
                    <a:pt x="1025" y="364"/>
                    <a:pt x="1007" y="359"/>
                    <a:pt x="989" y="354"/>
                  </a:cubicBezTo>
                  <a:cubicBezTo>
                    <a:pt x="976" y="351"/>
                    <a:pt x="964" y="350"/>
                    <a:pt x="951" y="350"/>
                  </a:cubicBezTo>
                  <a:cubicBezTo>
                    <a:pt x="898" y="350"/>
                    <a:pt x="846" y="370"/>
                    <a:pt x="798" y="394"/>
                  </a:cubicBezTo>
                  <a:cubicBezTo>
                    <a:pt x="547" y="530"/>
                    <a:pt x="314" y="711"/>
                    <a:pt x="152" y="948"/>
                  </a:cubicBezTo>
                  <a:cubicBezTo>
                    <a:pt x="143" y="962"/>
                    <a:pt x="133" y="977"/>
                    <a:pt x="126" y="990"/>
                  </a:cubicBezTo>
                  <a:cubicBezTo>
                    <a:pt x="121" y="1001"/>
                    <a:pt x="115" y="1011"/>
                    <a:pt x="111" y="1023"/>
                  </a:cubicBezTo>
                  <a:cubicBezTo>
                    <a:pt x="109" y="1032"/>
                    <a:pt x="111" y="1039"/>
                    <a:pt x="121" y="1039"/>
                  </a:cubicBezTo>
                  <a:cubicBezTo>
                    <a:pt x="128" y="1039"/>
                    <a:pt x="139" y="1035"/>
                    <a:pt x="155" y="1028"/>
                  </a:cubicBezTo>
                  <a:cubicBezTo>
                    <a:pt x="366" y="847"/>
                    <a:pt x="642" y="782"/>
                    <a:pt x="884" y="659"/>
                  </a:cubicBezTo>
                  <a:cubicBezTo>
                    <a:pt x="1058" y="566"/>
                    <a:pt x="1209" y="435"/>
                    <a:pt x="1353" y="300"/>
                  </a:cubicBezTo>
                  <a:cubicBezTo>
                    <a:pt x="1385" y="270"/>
                    <a:pt x="1417" y="236"/>
                    <a:pt x="1449" y="205"/>
                  </a:cubicBezTo>
                  <a:cubicBezTo>
                    <a:pt x="1452" y="202"/>
                    <a:pt x="1455" y="201"/>
                    <a:pt x="1458" y="201"/>
                  </a:cubicBezTo>
                  <a:cubicBezTo>
                    <a:pt x="1468" y="201"/>
                    <a:pt x="1477" y="214"/>
                    <a:pt x="1467" y="223"/>
                  </a:cubicBezTo>
                  <a:cubicBezTo>
                    <a:pt x="1269" y="409"/>
                    <a:pt x="1062" y="593"/>
                    <a:pt x="826" y="734"/>
                  </a:cubicBezTo>
                  <a:cubicBezTo>
                    <a:pt x="598" y="871"/>
                    <a:pt x="339" y="956"/>
                    <a:pt x="125" y="1117"/>
                  </a:cubicBezTo>
                  <a:cubicBezTo>
                    <a:pt x="101" y="1135"/>
                    <a:pt x="77" y="1153"/>
                    <a:pt x="52" y="1168"/>
                  </a:cubicBezTo>
                  <a:cubicBezTo>
                    <a:pt x="51" y="1171"/>
                    <a:pt x="50" y="1173"/>
                    <a:pt x="49" y="1176"/>
                  </a:cubicBezTo>
                  <a:cubicBezTo>
                    <a:pt x="45" y="1187"/>
                    <a:pt x="41" y="1197"/>
                    <a:pt x="38" y="1208"/>
                  </a:cubicBezTo>
                  <a:cubicBezTo>
                    <a:pt x="30" y="1230"/>
                    <a:pt x="24" y="1251"/>
                    <a:pt x="18" y="1273"/>
                  </a:cubicBezTo>
                  <a:cubicBezTo>
                    <a:pt x="16" y="1279"/>
                    <a:pt x="11" y="1284"/>
                    <a:pt x="5" y="1286"/>
                  </a:cubicBezTo>
                  <a:cubicBezTo>
                    <a:pt x="4" y="1294"/>
                    <a:pt x="2" y="1300"/>
                    <a:pt x="1" y="1307"/>
                  </a:cubicBezTo>
                  <a:cubicBezTo>
                    <a:pt x="42" y="1316"/>
                    <a:pt x="84" y="1321"/>
                    <a:pt x="126" y="1321"/>
                  </a:cubicBezTo>
                  <a:cubicBezTo>
                    <a:pt x="259" y="1321"/>
                    <a:pt x="392" y="1278"/>
                    <a:pt x="505" y="1208"/>
                  </a:cubicBezTo>
                  <a:cubicBezTo>
                    <a:pt x="522" y="1197"/>
                    <a:pt x="538" y="1187"/>
                    <a:pt x="553" y="1175"/>
                  </a:cubicBezTo>
                  <a:cubicBezTo>
                    <a:pt x="616" y="1135"/>
                    <a:pt x="669" y="1098"/>
                    <a:pt x="729" y="1058"/>
                  </a:cubicBezTo>
                  <a:cubicBezTo>
                    <a:pt x="737" y="1054"/>
                    <a:pt x="746" y="1053"/>
                    <a:pt x="754" y="1053"/>
                  </a:cubicBezTo>
                  <a:cubicBezTo>
                    <a:pt x="771" y="1053"/>
                    <a:pt x="788" y="1058"/>
                    <a:pt x="805" y="1058"/>
                  </a:cubicBezTo>
                  <a:cubicBezTo>
                    <a:pt x="812" y="1058"/>
                    <a:pt x="819" y="1057"/>
                    <a:pt x="826" y="1054"/>
                  </a:cubicBezTo>
                  <a:cubicBezTo>
                    <a:pt x="1009" y="1009"/>
                    <a:pt x="1073" y="815"/>
                    <a:pt x="1148" y="665"/>
                  </a:cubicBezTo>
                  <a:cubicBezTo>
                    <a:pt x="1179" y="618"/>
                    <a:pt x="1235" y="597"/>
                    <a:pt x="1276" y="562"/>
                  </a:cubicBezTo>
                  <a:cubicBezTo>
                    <a:pt x="1463" y="425"/>
                    <a:pt x="1554" y="209"/>
                    <a:pt x="163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0"/>
            <p:cNvSpPr/>
            <p:nvPr/>
          </p:nvSpPr>
          <p:spPr>
            <a:xfrm>
              <a:off x="3344065" y="2976845"/>
              <a:ext cx="11846" cy="51867"/>
            </a:xfrm>
            <a:custGeom>
              <a:avLst/>
              <a:gdLst/>
              <a:ahLst/>
              <a:cxnLst/>
              <a:rect l="l" t="t" r="r" b="b"/>
              <a:pathLst>
                <a:path w="243" h="1064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6"/>
                    <a:pt x="4" y="410"/>
                    <a:pt x="73" y="597"/>
                  </a:cubicBezTo>
                  <a:cubicBezTo>
                    <a:pt x="125" y="750"/>
                    <a:pt x="205" y="901"/>
                    <a:pt x="210" y="1064"/>
                  </a:cubicBezTo>
                  <a:cubicBezTo>
                    <a:pt x="211" y="1062"/>
                    <a:pt x="211" y="1061"/>
                    <a:pt x="212" y="1060"/>
                  </a:cubicBezTo>
                  <a:cubicBezTo>
                    <a:pt x="242" y="956"/>
                    <a:pt x="237" y="845"/>
                    <a:pt x="239" y="737"/>
                  </a:cubicBezTo>
                  <a:cubicBezTo>
                    <a:pt x="238" y="628"/>
                    <a:pt x="237" y="518"/>
                    <a:pt x="215" y="410"/>
                  </a:cubicBezTo>
                  <a:cubicBezTo>
                    <a:pt x="185" y="263"/>
                    <a:pt x="112" y="134"/>
                    <a:pt x="4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0"/>
            <p:cNvSpPr/>
            <p:nvPr/>
          </p:nvSpPr>
          <p:spPr>
            <a:xfrm>
              <a:off x="3305506" y="2970654"/>
              <a:ext cx="124257" cy="91792"/>
            </a:xfrm>
            <a:custGeom>
              <a:avLst/>
              <a:gdLst/>
              <a:ahLst/>
              <a:cxnLst/>
              <a:rect l="l" t="t" r="r" b="b"/>
              <a:pathLst>
                <a:path w="2549" h="1883" extrusionOk="0">
                  <a:moveTo>
                    <a:pt x="1480" y="193"/>
                  </a:moveTo>
                  <a:cubicBezTo>
                    <a:pt x="1485" y="193"/>
                    <a:pt x="1490" y="195"/>
                    <a:pt x="1496" y="199"/>
                  </a:cubicBezTo>
                  <a:cubicBezTo>
                    <a:pt x="1526" y="217"/>
                    <a:pt x="1543" y="278"/>
                    <a:pt x="1580" y="278"/>
                  </a:cubicBezTo>
                  <a:cubicBezTo>
                    <a:pt x="1586" y="278"/>
                    <a:pt x="1592" y="276"/>
                    <a:pt x="1599" y="273"/>
                  </a:cubicBezTo>
                  <a:cubicBezTo>
                    <a:pt x="1631" y="245"/>
                    <a:pt x="1662" y="196"/>
                    <a:pt x="1708" y="196"/>
                  </a:cubicBezTo>
                  <a:cubicBezTo>
                    <a:pt x="1712" y="196"/>
                    <a:pt x="1717" y="196"/>
                    <a:pt x="1721" y="197"/>
                  </a:cubicBezTo>
                  <a:cubicBezTo>
                    <a:pt x="1729" y="200"/>
                    <a:pt x="1741" y="205"/>
                    <a:pt x="1739" y="215"/>
                  </a:cubicBezTo>
                  <a:cubicBezTo>
                    <a:pt x="1739" y="242"/>
                    <a:pt x="1716" y="291"/>
                    <a:pt x="1749" y="304"/>
                  </a:cubicBezTo>
                  <a:cubicBezTo>
                    <a:pt x="1753" y="305"/>
                    <a:pt x="1756" y="305"/>
                    <a:pt x="1760" y="305"/>
                  </a:cubicBezTo>
                  <a:cubicBezTo>
                    <a:pt x="1774" y="305"/>
                    <a:pt x="1789" y="301"/>
                    <a:pt x="1803" y="301"/>
                  </a:cubicBezTo>
                  <a:cubicBezTo>
                    <a:pt x="1815" y="301"/>
                    <a:pt x="1826" y="304"/>
                    <a:pt x="1834" y="317"/>
                  </a:cubicBezTo>
                  <a:cubicBezTo>
                    <a:pt x="1840" y="328"/>
                    <a:pt x="1837" y="342"/>
                    <a:pt x="1834" y="356"/>
                  </a:cubicBezTo>
                  <a:cubicBezTo>
                    <a:pt x="1813" y="351"/>
                    <a:pt x="1792" y="349"/>
                    <a:pt x="1770" y="349"/>
                  </a:cubicBezTo>
                  <a:cubicBezTo>
                    <a:pt x="1693" y="349"/>
                    <a:pt x="1617" y="378"/>
                    <a:pt x="1562" y="433"/>
                  </a:cubicBezTo>
                  <a:cubicBezTo>
                    <a:pt x="1548" y="363"/>
                    <a:pt x="1493" y="315"/>
                    <a:pt x="1442" y="266"/>
                  </a:cubicBezTo>
                  <a:cubicBezTo>
                    <a:pt x="1444" y="240"/>
                    <a:pt x="1456" y="193"/>
                    <a:pt x="1480" y="193"/>
                  </a:cubicBezTo>
                  <a:close/>
                  <a:moveTo>
                    <a:pt x="1352" y="249"/>
                  </a:moveTo>
                  <a:lnTo>
                    <a:pt x="1352" y="249"/>
                  </a:lnTo>
                  <a:cubicBezTo>
                    <a:pt x="1483" y="317"/>
                    <a:pt x="1545" y="441"/>
                    <a:pt x="1469" y="577"/>
                  </a:cubicBezTo>
                  <a:cubicBezTo>
                    <a:pt x="1348" y="514"/>
                    <a:pt x="1325" y="372"/>
                    <a:pt x="1352" y="249"/>
                  </a:cubicBezTo>
                  <a:close/>
                  <a:moveTo>
                    <a:pt x="1774" y="431"/>
                  </a:moveTo>
                  <a:cubicBezTo>
                    <a:pt x="1810" y="431"/>
                    <a:pt x="1845" y="435"/>
                    <a:pt x="1879" y="441"/>
                  </a:cubicBezTo>
                  <a:cubicBezTo>
                    <a:pt x="1808" y="480"/>
                    <a:pt x="1746" y="531"/>
                    <a:pt x="1684" y="582"/>
                  </a:cubicBezTo>
                  <a:cubicBezTo>
                    <a:pt x="1630" y="617"/>
                    <a:pt x="1561" y="631"/>
                    <a:pt x="1496" y="634"/>
                  </a:cubicBezTo>
                  <a:cubicBezTo>
                    <a:pt x="1519" y="602"/>
                    <a:pt x="1548" y="571"/>
                    <a:pt x="1559" y="532"/>
                  </a:cubicBezTo>
                  <a:cubicBezTo>
                    <a:pt x="1565" y="520"/>
                    <a:pt x="1567" y="506"/>
                    <a:pt x="1568" y="492"/>
                  </a:cubicBezTo>
                  <a:cubicBezTo>
                    <a:pt x="1627" y="447"/>
                    <a:pt x="1700" y="431"/>
                    <a:pt x="1774" y="431"/>
                  </a:cubicBezTo>
                  <a:close/>
                  <a:moveTo>
                    <a:pt x="839" y="128"/>
                  </a:moveTo>
                  <a:lnTo>
                    <a:pt x="839" y="128"/>
                  </a:lnTo>
                  <a:cubicBezTo>
                    <a:pt x="903" y="261"/>
                    <a:pt x="976" y="390"/>
                    <a:pt x="1006" y="537"/>
                  </a:cubicBezTo>
                  <a:cubicBezTo>
                    <a:pt x="1028" y="645"/>
                    <a:pt x="1029" y="755"/>
                    <a:pt x="1030" y="864"/>
                  </a:cubicBezTo>
                  <a:cubicBezTo>
                    <a:pt x="1028" y="972"/>
                    <a:pt x="1033" y="1083"/>
                    <a:pt x="1003" y="1187"/>
                  </a:cubicBezTo>
                  <a:cubicBezTo>
                    <a:pt x="1002" y="1188"/>
                    <a:pt x="1002" y="1189"/>
                    <a:pt x="1001" y="1190"/>
                  </a:cubicBezTo>
                  <a:cubicBezTo>
                    <a:pt x="996" y="1028"/>
                    <a:pt x="916" y="877"/>
                    <a:pt x="864" y="724"/>
                  </a:cubicBezTo>
                  <a:cubicBezTo>
                    <a:pt x="795" y="536"/>
                    <a:pt x="791" y="323"/>
                    <a:pt x="839" y="128"/>
                  </a:cubicBezTo>
                  <a:close/>
                  <a:moveTo>
                    <a:pt x="159" y="176"/>
                  </a:moveTo>
                  <a:cubicBezTo>
                    <a:pt x="584" y="464"/>
                    <a:pt x="677" y="873"/>
                    <a:pt x="725" y="1356"/>
                  </a:cubicBezTo>
                  <a:cubicBezTo>
                    <a:pt x="656" y="1190"/>
                    <a:pt x="545" y="1047"/>
                    <a:pt x="466" y="885"/>
                  </a:cubicBezTo>
                  <a:cubicBezTo>
                    <a:pt x="405" y="756"/>
                    <a:pt x="357" y="623"/>
                    <a:pt x="328" y="482"/>
                  </a:cubicBezTo>
                  <a:cubicBezTo>
                    <a:pt x="327" y="475"/>
                    <a:pt x="322" y="472"/>
                    <a:pt x="317" y="472"/>
                  </a:cubicBezTo>
                  <a:cubicBezTo>
                    <a:pt x="311" y="472"/>
                    <a:pt x="304" y="477"/>
                    <a:pt x="305" y="485"/>
                  </a:cubicBezTo>
                  <a:cubicBezTo>
                    <a:pt x="346" y="745"/>
                    <a:pt x="470" y="981"/>
                    <a:pt x="585" y="1216"/>
                  </a:cubicBezTo>
                  <a:cubicBezTo>
                    <a:pt x="660" y="1370"/>
                    <a:pt x="710" y="1537"/>
                    <a:pt x="736" y="1709"/>
                  </a:cubicBezTo>
                  <a:cubicBezTo>
                    <a:pt x="736" y="1712"/>
                    <a:pt x="737" y="1715"/>
                    <a:pt x="737" y="1718"/>
                  </a:cubicBezTo>
                  <a:cubicBezTo>
                    <a:pt x="736" y="1715"/>
                    <a:pt x="734" y="1712"/>
                    <a:pt x="732" y="1709"/>
                  </a:cubicBezTo>
                  <a:cubicBezTo>
                    <a:pt x="674" y="1607"/>
                    <a:pt x="588" y="1525"/>
                    <a:pt x="506" y="1441"/>
                  </a:cubicBezTo>
                  <a:cubicBezTo>
                    <a:pt x="308" y="1259"/>
                    <a:pt x="168" y="1015"/>
                    <a:pt x="129" y="748"/>
                  </a:cubicBezTo>
                  <a:cubicBezTo>
                    <a:pt x="105" y="556"/>
                    <a:pt x="144" y="366"/>
                    <a:pt x="159" y="176"/>
                  </a:cubicBezTo>
                  <a:close/>
                  <a:moveTo>
                    <a:pt x="2434" y="502"/>
                  </a:moveTo>
                  <a:lnTo>
                    <a:pt x="2434" y="502"/>
                  </a:lnTo>
                  <a:cubicBezTo>
                    <a:pt x="2351" y="710"/>
                    <a:pt x="2260" y="926"/>
                    <a:pt x="2073" y="1063"/>
                  </a:cubicBezTo>
                  <a:cubicBezTo>
                    <a:pt x="2032" y="1098"/>
                    <a:pt x="1976" y="1119"/>
                    <a:pt x="1945" y="1166"/>
                  </a:cubicBezTo>
                  <a:cubicBezTo>
                    <a:pt x="1870" y="1316"/>
                    <a:pt x="1806" y="1510"/>
                    <a:pt x="1623" y="1555"/>
                  </a:cubicBezTo>
                  <a:cubicBezTo>
                    <a:pt x="1616" y="1558"/>
                    <a:pt x="1609" y="1559"/>
                    <a:pt x="1602" y="1559"/>
                  </a:cubicBezTo>
                  <a:cubicBezTo>
                    <a:pt x="1585" y="1559"/>
                    <a:pt x="1568" y="1554"/>
                    <a:pt x="1551" y="1554"/>
                  </a:cubicBezTo>
                  <a:cubicBezTo>
                    <a:pt x="1542" y="1554"/>
                    <a:pt x="1533" y="1555"/>
                    <a:pt x="1525" y="1559"/>
                  </a:cubicBezTo>
                  <a:cubicBezTo>
                    <a:pt x="1466" y="1598"/>
                    <a:pt x="1413" y="1635"/>
                    <a:pt x="1350" y="1676"/>
                  </a:cubicBezTo>
                  <a:cubicBezTo>
                    <a:pt x="1335" y="1688"/>
                    <a:pt x="1319" y="1698"/>
                    <a:pt x="1302" y="1709"/>
                  </a:cubicBezTo>
                  <a:cubicBezTo>
                    <a:pt x="1188" y="1779"/>
                    <a:pt x="1055" y="1821"/>
                    <a:pt x="922" y="1821"/>
                  </a:cubicBezTo>
                  <a:cubicBezTo>
                    <a:pt x="880" y="1821"/>
                    <a:pt x="838" y="1817"/>
                    <a:pt x="797" y="1808"/>
                  </a:cubicBezTo>
                  <a:cubicBezTo>
                    <a:pt x="799" y="1801"/>
                    <a:pt x="801" y="1795"/>
                    <a:pt x="802" y="1787"/>
                  </a:cubicBezTo>
                  <a:cubicBezTo>
                    <a:pt x="807" y="1785"/>
                    <a:pt x="813" y="1780"/>
                    <a:pt x="814" y="1774"/>
                  </a:cubicBezTo>
                  <a:cubicBezTo>
                    <a:pt x="820" y="1752"/>
                    <a:pt x="827" y="1731"/>
                    <a:pt x="835" y="1709"/>
                  </a:cubicBezTo>
                  <a:cubicBezTo>
                    <a:pt x="839" y="1695"/>
                    <a:pt x="843" y="1682"/>
                    <a:pt x="848" y="1669"/>
                  </a:cubicBezTo>
                  <a:cubicBezTo>
                    <a:pt x="873" y="1654"/>
                    <a:pt x="898" y="1636"/>
                    <a:pt x="922" y="1618"/>
                  </a:cubicBezTo>
                  <a:cubicBezTo>
                    <a:pt x="1136" y="1457"/>
                    <a:pt x="1395" y="1374"/>
                    <a:pt x="1623" y="1235"/>
                  </a:cubicBezTo>
                  <a:cubicBezTo>
                    <a:pt x="1859" y="1094"/>
                    <a:pt x="2064" y="910"/>
                    <a:pt x="2264" y="724"/>
                  </a:cubicBezTo>
                  <a:cubicBezTo>
                    <a:pt x="2273" y="715"/>
                    <a:pt x="2264" y="702"/>
                    <a:pt x="2254" y="702"/>
                  </a:cubicBezTo>
                  <a:cubicBezTo>
                    <a:pt x="2251" y="702"/>
                    <a:pt x="2248" y="703"/>
                    <a:pt x="2245" y="706"/>
                  </a:cubicBezTo>
                  <a:cubicBezTo>
                    <a:pt x="2214" y="737"/>
                    <a:pt x="2182" y="771"/>
                    <a:pt x="2149" y="801"/>
                  </a:cubicBezTo>
                  <a:cubicBezTo>
                    <a:pt x="2005" y="936"/>
                    <a:pt x="1855" y="1067"/>
                    <a:pt x="1681" y="1160"/>
                  </a:cubicBezTo>
                  <a:cubicBezTo>
                    <a:pt x="1437" y="1283"/>
                    <a:pt x="1162" y="1348"/>
                    <a:pt x="952" y="1529"/>
                  </a:cubicBezTo>
                  <a:cubicBezTo>
                    <a:pt x="936" y="1537"/>
                    <a:pt x="924" y="1540"/>
                    <a:pt x="917" y="1540"/>
                  </a:cubicBezTo>
                  <a:cubicBezTo>
                    <a:pt x="907" y="1540"/>
                    <a:pt x="905" y="1534"/>
                    <a:pt x="907" y="1524"/>
                  </a:cubicBezTo>
                  <a:cubicBezTo>
                    <a:pt x="912" y="1513"/>
                    <a:pt x="916" y="1502"/>
                    <a:pt x="922" y="1491"/>
                  </a:cubicBezTo>
                  <a:cubicBezTo>
                    <a:pt x="929" y="1478"/>
                    <a:pt x="940" y="1463"/>
                    <a:pt x="949" y="1449"/>
                  </a:cubicBezTo>
                  <a:cubicBezTo>
                    <a:pt x="1110" y="1212"/>
                    <a:pt x="1344" y="1031"/>
                    <a:pt x="1594" y="895"/>
                  </a:cubicBezTo>
                  <a:cubicBezTo>
                    <a:pt x="1641" y="871"/>
                    <a:pt x="1694" y="851"/>
                    <a:pt x="1748" y="851"/>
                  </a:cubicBezTo>
                  <a:cubicBezTo>
                    <a:pt x="1760" y="851"/>
                    <a:pt x="1773" y="852"/>
                    <a:pt x="1786" y="855"/>
                  </a:cubicBezTo>
                  <a:cubicBezTo>
                    <a:pt x="1803" y="860"/>
                    <a:pt x="1822" y="865"/>
                    <a:pt x="1840" y="865"/>
                  </a:cubicBezTo>
                  <a:cubicBezTo>
                    <a:pt x="1853" y="865"/>
                    <a:pt x="1866" y="862"/>
                    <a:pt x="1878" y="855"/>
                  </a:cubicBezTo>
                  <a:cubicBezTo>
                    <a:pt x="1965" y="791"/>
                    <a:pt x="2039" y="709"/>
                    <a:pt x="2130" y="650"/>
                  </a:cubicBezTo>
                  <a:cubicBezTo>
                    <a:pt x="2224" y="586"/>
                    <a:pt x="2330" y="544"/>
                    <a:pt x="2434" y="502"/>
                  </a:cubicBezTo>
                  <a:close/>
                  <a:moveTo>
                    <a:pt x="837" y="1"/>
                  </a:moveTo>
                  <a:cubicBezTo>
                    <a:pt x="818" y="1"/>
                    <a:pt x="800" y="15"/>
                    <a:pt x="793" y="33"/>
                  </a:cubicBezTo>
                  <a:cubicBezTo>
                    <a:pt x="780" y="65"/>
                    <a:pt x="774" y="98"/>
                    <a:pt x="766" y="132"/>
                  </a:cubicBezTo>
                  <a:cubicBezTo>
                    <a:pt x="705" y="438"/>
                    <a:pt x="761" y="722"/>
                    <a:pt x="891" y="1003"/>
                  </a:cubicBezTo>
                  <a:cubicBezTo>
                    <a:pt x="928" y="1093"/>
                    <a:pt x="962" y="1191"/>
                    <a:pt x="951" y="1291"/>
                  </a:cubicBezTo>
                  <a:cubicBezTo>
                    <a:pt x="905" y="1387"/>
                    <a:pt x="865" y="1485"/>
                    <a:pt x="828" y="1584"/>
                  </a:cubicBezTo>
                  <a:cubicBezTo>
                    <a:pt x="828" y="1586"/>
                    <a:pt x="827" y="1587"/>
                    <a:pt x="827" y="1588"/>
                  </a:cubicBezTo>
                  <a:cubicBezTo>
                    <a:pt x="822" y="1599"/>
                    <a:pt x="817" y="1611"/>
                    <a:pt x="811" y="1622"/>
                  </a:cubicBezTo>
                  <a:cubicBezTo>
                    <a:pt x="817" y="1421"/>
                    <a:pt x="794" y="1218"/>
                    <a:pt x="764" y="1020"/>
                  </a:cubicBezTo>
                  <a:cubicBezTo>
                    <a:pt x="723" y="783"/>
                    <a:pt x="636" y="551"/>
                    <a:pt x="490" y="359"/>
                  </a:cubicBezTo>
                  <a:cubicBezTo>
                    <a:pt x="417" y="265"/>
                    <a:pt x="317" y="197"/>
                    <a:pt x="224" y="125"/>
                  </a:cubicBezTo>
                  <a:cubicBezTo>
                    <a:pt x="200" y="107"/>
                    <a:pt x="170" y="81"/>
                    <a:pt x="140" y="81"/>
                  </a:cubicBezTo>
                  <a:cubicBezTo>
                    <a:pt x="130" y="81"/>
                    <a:pt x="119" y="84"/>
                    <a:pt x="109" y="92"/>
                  </a:cubicBezTo>
                  <a:cubicBezTo>
                    <a:pt x="83" y="114"/>
                    <a:pt x="85" y="152"/>
                    <a:pt x="81" y="184"/>
                  </a:cubicBezTo>
                  <a:cubicBezTo>
                    <a:pt x="76" y="256"/>
                    <a:pt x="67" y="328"/>
                    <a:pt x="58" y="401"/>
                  </a:cubicBezTo>
                  <a:cubicBezTo>
                    <a:pt x="1" y="732"/>
                    <a:pt x="88" y="1080"/>
                    <a:pt x="299" y="1342"/>
                  </a:cubicBezTo>
                  <a:cubicBezTo>
                    <a:pt x="406" y="1473"/>
                    <a:pt x="543" y="1575"/>
                    <a:pt x="646" y="1709"/>
                  </a:cubicBezTo>
                  <a:cubicBezTo>
                    <a:pt x="647" y="1711"/>
                    <a:pt x="649" y="1713"/>
                    <a:pt x="650" y="1715"/>
                  </a:cubicBezTo>
                  <a:cubicBezTo>
                    <a:pt x="673" y="1745"/>
                    <a:pt x="695" y="1778"/>
                    <a:pt x="717" y="1809"/>
                  </a:cubicBezTo>
                  <a:cubicBezTo>
                    <a:pt x="726" y="1823"/>
                    <a:pt x="740" y="1836"/>
                    <a:pt x="757" y="1836"/>
                  </a:cubicBezTo>
                  <a:cubicBezTo>
                    <a:pt x="758" y="1836"/>
                    <a:pt x="760" y="1836"/>
                    <a:pt x="761" y="1836"/>
                  </a:cubicBezTo>
                  <a:lnTo>
                    <a:pt x="762" y="1837"/>
                  </a:lnTo>
                  <a:lnTo>
                    <a:pt x="762" y="1839"/>
                  </a:lnTo>
                  <a:cubicBezTo>
                    <a:pt x="761" y="1844"/>
                    <a:pt x="763" y="1851"/>
                    <a:pt x="769" y="1854"/>
                  </a:cubicBezTo>
                  <a:cubicBezTo>
                    <a:pt x="772" y="1854"/>
                    <a:pt x="773" y="1855"/>
                    <a:pt x="775" y="1855"/>
                  </a:cubicBezTo>
                  <a:cubicBezTo>
                    <a:pt x="780" y="1855"/>
                    <a:pt x="783" y="1852"/>
                    <a:pt x="785" y="1849"/>
                  </a:cubicBezTo>
                  <a:cubicBezTo>
                    <a:pt x="838" y="1876"/>
                    <a:pt x="900" y="1880"/>
                    <a:pt x="957" y="1882"/>
                  </a:cubicBezTo>
                  <a:cubicBezTo>
                    <a:pt x="962" y="1882"/>
                    <a:pt x="967" y="1882"/>
                    <a:pt x="972" y="1882"/>
                  </a:cubicBezTo>
                  <a:cubicBezTo>
                    <a:pt x="1148" y="1882"/>
                    <a:pt x="1309" y="1806"/>
                    <a:pt x="1454" y="1709"/>
                  </a:cubicBezTo>
                  <a:cubicBezTo>
                    <a:pt x="1495" y="1681"/>
                    <a:pt x="1535" y="1653"/>
                    <a:pt x="1574" y="1624"/>
                  </a:cubicBezTo>
                  <a:cubicBezTo>
                    <a:pt x="1736" y="1595"/>
                    <a:pt x="1861" y="1474"/>
                    <a:pt x="1940" y="1336"/>
                  </a:cubicBezTo>
                  <a:cubicBezTo>
                    <a:pt x="1985" y="1269"/>
                    <a:pt x="2006" y="1186"/>
                    <a:pt x="2075" y="1138"/>
                  </a:cubicBezTo>
                  <a:cubicBezTo>
                    <a:pt x="2221" y="1014"/>
                    <a:pt x="2358" y="868"/>
                    <a:pt x="2437" y="692"/>
                  </a:cubicBezTo>
                  <a:cubicBezTo>
                    <a:pt x="2468" y="632"/>
                    <a:pt x="2495" y="571"/>
                    <a:pt x="2519" y="509"/>
                  </a:cubicBezTo>
                  <a:cubicBezTo>
                    <a:pt x="2531" y="481"/>
                    <a:pt x="2549" y="437"/>
                    <a:pt x="2511" y="420"/>
                  </a:cubicBezTo>
                  <a:cubicBezTo>
                    <a:pt x="2506" y="417"/>
                    <a:pt x="2501" y="416"/>
                    <a:pt x="2496" y="416"/>
                  </a:cubicBezTo>
                  <a:cubicBezTo>
                    <a:pt x="2486" y="416"/>
                    <a:pt x="2476" y="421"/>
                    <a:pt x="2468" y="426"/>
                  </a:cubicBezTo>
                  <a:cubicBezTo>
                    <a:pt x="2437" y="446"/>
                    <a:pt x="2404" y="459"/>
                    <a:pt x="2369" y="470"/>
                  </a:cubicBezTo>
                  <a:cubicBezTo>
                    <a:pt x="2155" y="525"/>
                    <a:pt x="1969" y="648"/>
                    <a:pt x="1817" y="806"/>
                  </a:cubicBezTo>
                  <a:cubicBezTo>
                    <a:pt x="1607" y="835"/>
                    <a:pt x="1400" y="907"/>
                    <a:pt x="1231" y="1036"/>
                  </a:cubicBezTo>
                  <a:cubicBezTo>
                    <a:pt x="1187" y="1069"/>
                    <a:pt x="1145" y="1104"/>
                    <a:pt x="1107" y="1141"/>
                  </a:cubicBezTo>
                  <a:cubicBezTo>
                    <a:pt x="1206" y="980"/>
                    <a:pt x="1323" y="826"/>
                    <a:pt x="1445" y="682"/>
                  </a:cubicBezTo>
                  <a:cubicBezTo>
                    <a:pt x="1456" y="691"/>
                    <a:pt x="1472" y="695"/>
                    <a:pt x="1489" y="696"/>
                  </a:cubicBezTo>
                  <a:cubicBezTo>
                    <a:pt x="1502" y="698"/>
                    <a:pt x="1515" y="698"/>
                    <a:pt x="1527" y="698"/>
                  </a:cubicBezTo>
                  <a:cubicBezTo>
                    <a:pt x="1669" y="698"/>
                    <a:pt x="1762" y="598"/>
                    <a:pt x="1858" y="501"/>
                  </a:cubicBezTo>
                  <a:cubicBezTo>
                    <a:pt x="1874" y="487"/>
                    <a:pt x="1896" y="467"/>
                    <a:pt x="1919" y="458"/>
                  </a:cubicBezTo>
                  <a:cubicBezTo>
                    <a:pt x="1929" y="457"/>
                    <a:pt x="1938" y="452"/>
                    <a:pt x="1943" y="443"/>
                  </a:cubicBezTo>
                  <a:cubicBezTo>
                    <a:pt x="1951" y="410"/>
                    <a:pt x="1925" y="389"/>
                    <a:pt x="1895" y="376"/>
                  </a:cubicBezTo>
                  <a:cubicBezTo>
                    <a:pt x="1906" y="343"/>
                    <a:pt x="1889" y="291"/>
                    <a:pt x="1857" y="281"/>
                  </a:cubicBezTo>
                  <a:cubicBezTo>
                    <a:pt x="1833" y="273"/>
                    <a:pt x="1809" y="272"/>
                    <a:pt x="1785" y="271"/>
                  </a:cubicBezTo>
                  <a:cubicBezTo>
                    <a:pt x="1820" y="191"/>
                    <a:pt x="1784" y="162"/>
                    <a:pt x="1732" y="162"/>
                  </a:cubicBezTo>
                  <a:cubicBezTo>
                    <a:pt x="1686" y="162"/>
                    <a:pt x="1627" y="184"/>
                    <a:pt x="1594" y="215"/>
                  </a:cubicBezTo>
                  <a:cubicBezTo>
                    <a:pt x="1582" y="168"/>
                    <a:pt x="1534" y="122"/>
                    <a:pt x="1485" y="122"/>
                  </a:cubicBezTo>
                  <a:cubicBezTo>
                    <a:pt x="1467" y="122"/>
                    <a:pt x="1449" y="128"/>
                    <a:pt x="1433" y="144"/>
                  </a:cubicBezTo>
                  <a:cubicBezTo>
                    <a:pt x="1414" y="165"/>
                    <a:pt x="1404" y="194"/>
                    <a:pt x="1403" y="223"/>
                  </a:cubicBezTo>
                  <a:cubicBezTo>
                    <a:pt x="1385" y="193"/>
                    <a:pt x="1371" y="153"/>
                    <a:pt x="1335" y="153"/>
                  </a:cubicBezTo>
                  <a:cubicBezTo>
                    <a:pt x="1331" y="153"/>
                    <a:pt x="1328" y="153"/>
                    <a:pt x="1324" y="154"/>
                  </a:cubicBezTo>
                  <a:cubicBezTo>
                    <a:pt x="1269" y="173"/>
                    <a:pt x="1279" y="248"/>
                    <a:pt x="1266" y="294"/>
                  </a:cubicBezTo>
                  <a:cubicBezTo>
                    <a:pt x="1244" y="419"/>
                    <a:pt x="1299" y="571"/>
                    <a:pt x="1426" y="612"/>
                  </a:cubicBezTo>
                  <a:cubicBezTo>
                    <a:pt x="1280" y="750"/>
                    <a:pt x="1158" y="911"/>
                    <a:pt x="1057" y="1087"/>
                  </a:cubicBezTo>
                  <a:cubicBezTo>
                    <a:pt x="1093" y="908"/>
                    <a:pt x="1101" y="723"/>
                    <a:pt x="1081" y="543"/>
                  </a:cubicBezTo>
                  <a:cubicBezTo>
                    <a:pt x="1058" y="373"/>
                    <a:pt x="971" y="221"/>
                    <a:pt x="898" y="68"/>
                  </a:cubicBezTo>
                  <a:cubicBezTo>
                    <a:pt x="885" y="47"/>
                    <a:pt x="880" y="20"/>
                    <a:pt x="857" y="6"/>
                  </a:cubicBezTo>
                  <a:cubicBezTo>
                    <a:pt x="850" y="2"/>
                    <a:pt x="844" y="1"/>
                    <a:pt x="83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0"/>
            <p:cNvSpPr/>
            <p:nvPr/>
          </p:nvSpPr>
          <p:spPr>
            <a:xfrm>
              <a:off x="3310624" y="2979965"/>
              <a:ext cx="30808" cy="74486"/>
            </a:xfrm>
            <a:custGeom>
              <a:avLst/>
              <a:gdLst/>
              <a:ahLst/>
              <a:cxnLst/>
              <a:rect l="l" t="t" r="r" b="b"/>
              <a:pathLst>
                <a:path w="632" h="1528" extrusionOk="0">
                  <a:moveTo>
                    <a:pt x="53" y="1"/>
                  </a:moveTo>
                  <a:cubicBezTo>
                    <a:pt x="37" y="186"/>
                    <a:pt x="1" y="371"/>
                    <a:pt x="24" y="557"/>
                  </a:cubicBezTo>
                  <a:cubicBezTo>
                    <a:pt x="63" y="824"/>
                    <a:pt x="203" y="1068"/>
                    <a:pt x="401" y="1250"/>
                  </a:cubicBezTo>
                  <a:cubicBezTo>
                    <a:pt x="483" y="1334"/>
                    <a:pt x="569" y="1416"/>
                    <a:pt x="627" y="1518"/>
                  </a:cubicBezTo>
                  <a:cubicBezTo>
                    <a:pt x="629" y="1521"/>
                    <a:pt x="631" y="1524"/>
                    <a:pt x="632" y="1527"/>
                  </a:cubicBezTo>
                  <a:cubicBezTo>
                    <a:pt x="632" y="1524"/>
                    <a:pt x="631" y="1521"/>
                    <a:pt x="631" y="1518"/>
                  </a:cubicBezTo>
                  <a:cubicBezTo>
                    <a:pt x="625" y="1476"/>
                    <a:pt x="616" y="1434"/>
                    <a:pt x="607" y="1392"/>
                  </a:cubicBezTo>
                  <a:cubicBezTo>
                    <a:pt x="458" y="1154"/>
                    <a:pt x="212" y="969"/>
                    <a:pt x="138" y="698"/>
                  </a:cubicBezTo>
                  <a:cubicBezTo>
                    <a:pt x="77" y="471"/>
                    <a:pt x="145" y="210"/>
                    <a:pt x="53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0"/>
            <p:cNvSpPr/>
            <p:nvPr/>
          </p:nvSpPr>
          <p:spPr>
            <a:xfrm>
              <a:off x="3344357" y="2995077"/>
              <a:ext cx="79897" cy="64395"/>
            </a:xfrm>
            <a:custGeom>
              <a:avLst/>
              <a:gdLst/>
              <a:ahLst/>
              <a:cxnLst/>
              <a:rect l="l" t="t" r="r" b="b"/>
              <a:pathLst>
                <a:path w="1639" h="1321" extrusionOk="0">
                  <a:moveTo>
                    <a:pt x="1638" y="1"/>
                  </a:moveTo>
                  <a:lnTo>
                    <a:pt x="1638" y="1"/>
                  </a:lnTo>
                  <a:cubicBezTo>
                    <a:pt x="1626" y="6"/>
                    <a:pt x="1612" y="11"/>
                    <a:pt x="1600" y="17"/>
                  </a:cubicBezTo>
                  <a:cubicBezTo>
                    <a:pt x="1576" y="80"/>
                    <a:pt x="1549" y="143"/>
                    <a:pt x="1516" y="202"/>
                  </a:cubicBezTo>
                  <a:cubicBezTo>
                    <a:pt x="1447" y="331"/>
                    <a:pt x="1350" y="448"/>
                    <a:pt x="1222" y="519"/>
                  </a:cubicBezTo>
                  <a:cubicBezTo>
                    <a:pt x="1186" y="540"/>
                    <a:pt x="1146" y="556"/>
                    <a:pt x="1114" y="583"/>
                  </a:cubicBezTo>
                  <a:cubicBezTo>
                    <a:pt x="1087" y="606"/>
                    <a:pt x="1066" y="635"/>
                    <a:pt x="1046" y="665"/>
                  </a:cubicBezTo>
                  <a:cubicBezTo>
                    <a:pt x="1010" y="715"/>
                    <a:pt x="974" y="766"/>
                    <a:pt x="939" y="817"/>
                  </a:cubicBezTo>
                  <a:cubicBezTo>
                    <a:pt x="902" y="870"/>
                    <a:pt x="859" y="927"/>
                    <a:pt x="795" y="940"/>
                  </a:cubicBezTo>
                  <a:cubicBezTo>
                    <a:pt x="784" y="942"/>
                    <a:pt x="773" y="943"/>
                    <a:pt x="762" y="943"/>
                  </a:cubicBezTo>
                  <a:cubicBezTo>
                    <a:pt x="734" y="943"/>
                    <a:pt x="705" y="938"/>
                    <a:pt x="676" y="938"/>
                  </a:cubicBezTo>
                  <a:cubicBezTo>
                    <a:pt x="667" y="938"/>
                    <a:pt x="657" y="938"/>
                    <a:pt x="648" y="940"/>
                  </a:cubicBezTo>
                  <a:cubicBezTo>
                    <a:pt x="589" y="950"/>
                    <a:pt x="545" y="998"/>
                    <a:pt x="499" y="1036"/>
                  </a:cubicBezTo>
                  <a:cubicBezTo>
                    <a:pt x="390" y="1129"/>
                    <a:pt x="247" y="1179"/>
                    <a:pt x="104" y="1179"/>
                  </a:cubicBezTo>
                  <a:cubicBezTo>
                    <a:pt x="86" y="1179"/>
                    <a:pt x="67" y="1178"/>
                    <a:pt x="49" y="1176"/>
                  </a:cubicBezTo>
                  <a:cubicBezTo>
                    <a:pt x="45" y="1187"/>
                    <a:pt x="41" y="1197"/>
                    <a:pt x="38" y="1208"/>
                  </a:cubicBezTo>
                  <a:cubicBezTo>
                    <a:pt x="30" y="1230"/>
                    <a:pt x="24" y="1251"/>
                    <a:pt x="18" y="1273"/>
                  </a:cubicBezTo>
                  <a:cubicBezTo>
                    <a:pt x="16" y="1279"/>
                    <a:pt x="11" y="1284"/>
                    <a:pt x="5" y="1286"/>
                  </a:cubicBezTo>
                  <a:cubicBezTo>
                    <a:pt x="4" y="1294"/>
                    <a:pt x="2" y="1300"/>
                    <a:pt x="1" y="1307"/>
                  </a:cubicBezTo>
                  <a:cubicBezTo>
                    <a:pt x="42" y="1316"/>
                    <a:pt x="84" y="1321"/>
                    <a:pt x="126" y="1321"/>
                  </a:cubicBezTo>
                  <a:cubicBezTo>
                    <a:pt x="259" y="1321"/>
                    <a:pt x="392" y="1278"/>
                    <a:pt x="505" y="1208"/>
                  </a:cubicBezTo>
                  <a:cubicBezTo>
                    <a:pt x="522" y="1197"/>
                    <a:pt x="538" y="1187"/>
                    <a:pt x="553" y="1175"/>
                  </a:cubicBezTo>
                  <a:cubicBezTo>
                    <a:pt x="616" y="1135"/>
                    <a:pt x="669" y="1098"/>
                    <a:pt x="729" y="1058"/>
                  </a:cubicBezTo>
                  <a:cubicBezTo>
                    <a:pt x="737" y="1054"/>
                    <a:pt x="746" y="1053"/>
                    <a:pt x="754" y="1053"/>
                  </a:cubicBezTo>
                  <a:cubicBezTo>
                    <a:pt x="771" y="1053"/>
                    <a:pt x="788" y="1058"/>
                    <a:pt x="805" y="1058"/>
                  </a:cubicBezTo>
                  <a:cubicBezTo>
                    <a:pt x="812" y="1058"/>
                    <a:pt x="819" y="1057"/>
                    <a:pt x="826" y="1054"/>
                  </a:cubicBezTo>
                  <a:cubicBezTo>
                    <a:pt x="1009" y="1009"/>
                    <a:pt x="1073" y="815"/>
                    <a:pt x="1148" y="665"/>
                  </a:cubicBezTo>
                  <a:cubicBezTo>
                    <a:pt x="1179" y="618"/>
                    <a:pt x="1235" y="597"/>
                    <a:pt x="1276" y="562"/>
                  </a:cubicBezTo>
                  <a:cubicBezTo>
                    <a:pt x="1463" y="425"/>
                    <a:pt x="1554" y="209"/>
                    <a:pt x="1638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0"/>
            <p:cNvSpPr/>
            <p:nvPr/>
          </p:nvSpPr>
          <p:spPr>
            <a:xfrm>
              <a:off x="3356837" y="2921029"/>
              <a:ext cx="311594" cy="137078"/>
            </a:xfrm>
            <a:custGeom>
              <a:avLst/>
              <a:gdLst/>
              <a:ahLst/>
              <a:cxnLst/>
              <a:rect l="l" t="t" r="r" b="b"/>
              <a:pathLst>
                <a:path w="6392" h="2812" extrusionOk="0">
                  <a:moveTo>
                    <a:pt x="5991" y="0"/>
                  </a:moveTo>
                  <a:cubicBezTo>
                    <a:pt x="5988" y="0"/>
                    <a:pt x="5984" y="1"/>
                    <a:pt x="5981" y="3"/>
                  </a:cubicBezTo>
                  <a:cubicBezTo>
                    <a:pt x="5959" y="18"/>
                    <a:pt x="5950" y="46"/>
                    <a:pt x="5944" y="70"/>
                  </a:cubicBezTo>
                  <a:cubicBezTo>
                    <a:pt x="5934" y="112"/>
                    <a:pt x="5932" y="154"/>
                    <a:pt x="5930" y="197"/>
                  </a:cubicBezTo>
                  <a:cubicBezTo>
                    <a:pt x="5932" y="227"/>
                    <a:pt x="5914" y="260"/>
                    <a:pt x="5887" y="260"/>
                  </a:cubicBezTo>
                  <a:cubicBezTo>
                    <a:pt x="5880" y="260"/>
                    <a:pt x="5872" y="258"/>
                    <a:pt x="5863" y="252"/>
                  </a:cubicBezTo>
                  <a:cubicBezTo>
                    <a:pt x="5828" y="207"/>
                    <a:pt x="5797" y="159"/>
                    <a:pt x="5747" y="126"/>
                  </a:cubicBezTo>
                  <a:cubicBezTo>
                    <a:pt x="5725" y="113"/>
                    <a:pt x="5699" y="95"/>
                    <a:pt x="5673" y="95"/>
                  </a:cubicBezTo>
                  <a:cubicBezTo>
                    <a:pt x="5667" y="95"/>
                    <a:pt x="5661" y="96"/>
                    <a:pt x="5655" y="98"/>
                  </a:cubicBezTo>
                  <a:cubicBezTo>
                    <a:pt x="5614" y="145"/>
                    <a:pt x="5730" y="239"/>
                    <a:pt x="5764" y="275"/>
                  </a:cubicBezTo>
                  <a:cubicBezTo>
                    <a:pt x="5788" y="295"/>
                    <a:pt x="5813" y="316"/>
                    <a:pt x="5837" y="337"/>
                  </a:cubicBezTo>
                  <a:cubicBezTo>
                    <a:pt x="5845" y="344"/>
                    <a:pt x="5858" y="355"/>
                    <a:pt x="5860" y="373"/>
                  </a:cubicBezTo>
                  <a:cubicBezTo>
                    <a:pt x="5862" y="405"/>
                    <a:pt x="5842" y="419"/>
                    <a:pt x="5818" y="419"/>
                  </a:cubicBezTo>
                  <a:cubicBezTo>
                    <a:pt x="5801" y="419"/>
                    <a:pt x="5782" y="411"/>
                    <a:pt x="5769" y="398"/>
                  </a:cubicBezTo>
                  <a:cubicBezTo>
                    <a:pt x="5755" y="394"/>
                    <a:pt x="5742" y="393"/>
                    <a:pt x="5731" y="393"/>
                  </a:cubicBezTo>
                  <a:cubicBezTo>
                    <a:pt x="5677" y="393"/>
                    <a:pt x="5646" y="428"/>
                    <a:pt x="5632" y="489"/>
                  </a:cubicBezTo>
                  <a:cubicBezTo>
                    <a:pt x="5627" y="504"/>
                    <a:pt x="5623" y="519"/>
                    <a:pt x="5615" y="531"/>
                  </a:cubicBezTo>
                  <a:cubicBezTo>
                    <a:pt x="5607" y="542"/>
                    <a:pt x="5595" y="547"/>
                    <a:pt x="5583" y="547"/>
                  </a:cubicBezTo>
                  <a:cubicBezTo>
                    <a:pt x="5565" y="547"/>
                    <a:pt x="5546" y="537"/>
                    <a:pt x="5543" y="518"/>
                  </a:cubicBezTo>
                  <a:cubicBezTo>
                    <a:pt x="5530" y="449"/>
                    <a:pt x="5470" y="403"/>
                    <a:pt x="5414" y="365"/>
                  </a:cubicBezTo>
                  <a:lnTo>
                    <a:pt x="5414" y="365"/>
                  </a:lnTo>
                  <a:cubicBezTo>
                    <a:pt x="5416" y="425"/>
                    <a:pt x="5440" y="481"/>
                    <a:pt x="5465" y="535"/>
                  </a:cubicBezTo>
                  <a:cubicBezTo>
                    <a:pt x="5487" y="569"/>
                    <a:pt x="5502" y="627"/>
                    <a:pt x="5444" y="633"/>
                  </a:cubicBezTo>
                  <a:cubicBezTo>
                    <a:pt x="5434" y="630"/>
                    <a:pt x="5425" y="629"/>
                    <a:pt x="5415" y="629"/>
                  </a:cubicBezTo>
                  <a:cubicBezTo>
                    <a:pt x="5395" y="629"/>
                    <a:pt x="5377" y="636"/>
                    <a:pt x="5362" y="653"/>
                  </a:cubicBezTo>
                  <a:cubicBezTo>
                    <a:pt x="5338" y="685"/>
                    <a:pt x="5337" y="728"/>
                    <a:pt x="5327" y="765"/>
                  </a:cubicBezTo>
                  <a:cubicBezTo>
                    <a:pt x="5342" y="772"/>
                    <a:pt x="5356" y="781"/>
                    <a:pt x="5368" y="793"/>
                  </a:cubicBezTo>
                  <a:cubicBezTo>
                    <a:pt x="5375" y="800"/>
                    <a:pt x="5389" y="818"/>
                    <a:pt x="5375" y="825"/>
                  </a:cubicBezTo>
                  <a:cubicBezTo>
                    <a:pt x="5373" y="826"/>
                    <a:pt x="5372" y="826"/>
                    <a:pt x="5371" y="826"/>
                  </a:cubicBezTo>
                  <a:cubicBezTo>
                    <a:pt x="5368" y="826"/>
                    <a:pt x="5365" y="825"/>
                    <a:pt x="5363" y="822"/>
                  </a:cubicBezTo>
                  <a:cubicBezTo>
                    <a:pt x="5344" y="810"/>
                    <a:pt x="5322" y="806"/>
                    <a:pt x="5301" y="804"/>
                  </a:cubicBezTo>
                  <a:cubicBezTo>
                    <a:pt x="5297" y="805"/>
                    <a:pt x="5294" y="806"/>
                    <a:pt x="5290" y="806"/>
                  </a:cubicBezTo>
                  <a:cubicBezTo>
                    <a:pt x="5288" y="806"/>
                    <a:pt x="5287" y="806"/>
                    <a:pt x="5285" y="806"/>
                  </a:cubicBezTo>
                  <a:cubicBezTo>
                    <a:pt x="5284" y="806"/>
                    <a:pt x="5282" y="806"/>
                    <a:pt x="5281" y="804"/>
                  </a:cubicBezTo>
                  <a:cubicBezTo>
                    <a:pt x="5271" y="806"/>
                    <a:pt x="5261" y="807"/>
                    <a:pt x="5252" y="809"/>
                  </a:cubicBezTo>
                  <a:cubicBezTo>
                    <a:pt x="5203" y="818"/>
                    <a:pt x="5163" y="849"/>
                    <a:pt x="5124" y="877"/>
                  </a:cubicBezTo>
                  <a:cubicBezTo>
                    <a:pt x="5103" y="892"/>
                    <a:pt x="5070" y="915"/>
                    <a:pt x="5044" y="915"/>
                  </a:cubicBezTo>
                  <a:cubicBezTo>
                    <a:pt x="5027" y="915"/>
                    <a:pt x="5014" y="906"/>
                    <a:pt x="5007" y="881"/>
                  </a:cubicBezTo>
                  <a:cubicBezTo>
                    <a:pt x="5005" y="868"/>
                    <a:pt x="5011" y="855"/>
                    <a:pt x="5017" y="843"/>
                  </a:cubicBezTo>
                  <a:cubicBezTo>
                    <a:pt x="5042" y="797"/>
                    <a:pt x="5042" y="743"/>
                    <a:pt x="5042" y="692"/>
                  </a:cubicBezTo>
                  <a:lnTo>
                    <a:pt x="5042" y="692"/>
                  </a:lnTo>
                  <a:cubicBezTo>
                    <a:pt x="5017" y="708"/>
                    <a:pt x="4996" y="733"/>
                    <a:pt x="4983" y="760"/>
                  </a:cubicBezTo>
                  <a:cubicBezTo>
                    <a:pt x="4959" y="796"/>
                    <a:pt x="4950" y="894"/>
                    <a:pt x="4899" y="894"/>
                  </a:cubicBezTo>
                  <a:cubicBezTo>
                    <a:pt x="4892" y="894"/>
                    <a:pt x="4884" y="893"/>
                    <a:pt x="4876" y="889"/>
                  </a:cubicBezTo>
                  <a:cubicBezTo>
                    <a:pt x="4839" y="855"/>
                    <a:pt x="4801" y="809"/>
                    <a:pt x="4746" y="809"/>
                  </a:cubicBezTo>
                  <a:lnTo>
                    <a:pt x="4743" y="809"/>
                  </a:lnTo>
                  <a:cubicBezTo>
                    <a:pt x="4740" y="868"/>
                    <a:pt x="4786" y="916"/>
                    <a:pt x="4791" y="971"/>
                  </a:cubicBezTo>
                  <a:cubicBezTo>
                    <a:pt x="4785" y="1002"/>
                    <a:pt x="4767" y="1010"/>
                    <a:pt x="4746" y="1010"/>
                  </a:cubicBezTo>
                  <a:cubicBezTo>
                    <a:pt x="4726" y="1010"/>
                    <a:pt x="4703" y="1003"/>
                    <a:pt x="4684" y="1000"/>
                  </a:cubicBezTo>
                  <a:cubicBezTo>
                    <a:pt x="4679" y="999"/>
                    <a:pt x="4673" y="998"/>
                    <a:pt x="4667" y="998"/>
                  </a:cubicBezTo>
                  <a:cubicBezTo>
                    <a:pt x="4623" y="998"/>
                    <a:pt x="4580" y="1027"/>
                    <a:pt x="4581" y="1075"/>
                  </a:cubicBezTo>
                  <a:cubicBezTo>
                    <a:pt x="4571" y="1124"/>
                    <a:pt x="4629" y="1214"/>
                    <a:pt x="4568" y="1237"/>
                  </a:cubicBezTo>
                  <a:cubicBezTo>
                    <a:pt x="4565" y="1238"/>
                    <a:pt x="4562" y="1238"/>
                    <a:pt x="4559" y="1238"/>
                  </a:cubicBezTo>
                  <a:cubicBezTo>
                    <a:pt x="4500" y="1238"/>
                    <a:pt x="4505" y="1143"/>
                    <a:pt x="4502" y="1100"/>
                  </a:cubicBezTo>
                  <a:cubicBezTo>
                    <a:pt x="4497" y="1000"/>
                    <a:pt x="4584" y="930"/>
                    <a:pt x="4679" y="930"/>
                  </a:cubicBezTo>
                  <a:cubicBezTo>
                    <a:pt x="4684" y="930"/>
                    <a:pt x="4690" y="930"/>
                    <a:pt x="4695" y="931"/>
                  </a:cubicBezTo>
                  <a:cubicBezTo>
                    <a:pt x="4680" y="880"/>
                    <a:pt x="4650" y="780"/>
                    <a:pt x="4723" y="766"/>
                  </a:cubicBezTo>
                  <a:cubicBezTo>
                    <a:pt x="4736" y="766"/>
                    <a:pt x="4746" y="771"/>
                    <a:pt x="4757" y="776"/>
                  </a:cubicBezTo>
                  <a:cubicBezTo>
                    <a:pt x="4798" y="794"/>
                    <a:pt x="4844" y="798"/>
                    <a:pt x="4883" y="823"/>
                  </a:cubicBezTo>
                  <a:cubicBezTo>
                    <a:pt x="4910" y="756"/>
                    <a:pt x="4947" y="688"/>
                    <a:pt x="5011" y="648"/>
                  </a:cubicBezTo>
                  <a:cubicBezTo>
                    <a:pt x="5022" y="640"/>
                    <a:pt x="5038" y="634"/>
                    <a:pt x="5053" y="634"/>
                  </a:cubicBezTo>
                  <a:cubicBezTo>
                    <a:pt x="5065" y="634"/>
                    <a:pt x="5077" y="639"/>
                    <a:pt x="5084" y="652"/>
                  </a:cubicBezTo>
                  <a:cubicBezTo>
                    <a:pt x="5093" y="701"/>
                    <a:pt x="5088" y="752"/>
                    <a:pt x="5091" y="801"/>
                  </a:cubicBezTo>
                  <a:cubicBezTo>
                    <a:pt x="5135" y="770"/>
                    <a:pt x="5193" y="749"/>
                    <a:pt x="5249" y="749"/>
                  </a:cubicBezTo>
                  <a:cubicBezTo>
                    <a:pt x="5252" y="749"/>
                    <a:pt x="5254" y="749"/>
                    <a:pt x="5257" y="749"/>
                  </a:cubicBezTo>
                  <a:cubicBezTo>
                    <a:pt x="5258" y="735"/>
                    <a:pt x="5261" y="722"/>
                    <a:pt x="5263" y="711"/>
                  </a:cubicBezTo>
                  <a:cubicBezTo>
                    <a:pt x="5270" y="687"/>
                    <a:pt x="5280" y="664"/>
                    <a:pt x="5293" y="644"/>
                  </a:cubicBezTo>
                  <a:cubicBezTo>
                    <a:pt x="5282" y="633"/>
                    <a:pt x="5270" y="625"/>
                    <a:pt x="5260" y="616"/>
                  </a:cubicBezTo>
                  <a:cubicBezTo>
                    <a:pt x="5225" y="592"/>
                    <a:pt x="5187" y="585"/>
                    <a:pt x="5147" y="585"/>
                  </a:cubicBezTo>
                  <a:cubicBezTo>
                    <a:pt x="5119" y="585"/>
                    <a:pt x="5091" y="588"/>
                    <a:pt x="5064" y="591"/>
                  </a:cubicBezTo>
                  <a:cubicBezTo>
                    <a:pt x="5052" y="592"/>
                    <a:pt x="5039" y="595"/>
                    <a:pt x="5027" y="595"/>
                  </a:cubicBezTo>
                  <a:cubicBezTo>
                    <a:pt x="5024" y="595"/>
                    <a:pt x="5021" y="595"/>
                    <a:pt x="5018" y="594"/>
                  </a:cubicBezTo>
                  <a:cubicBezTo>
                    <a:pt x="4985" y="590"/>
                    <a:pt x="4970" y="548"/>
                    <a:pt x="4991" y="523"/>
                  </a:cubicBezTo>
                  <a:cubicBezTo>
                    <a:pt x="5021" y="481"/>
                    <a:pt x="5038" y="434"/>
                    <a:pt x="5048" y="382"/>
                  </a:cubicBezTo>
                  <a:lnTo>
                    <a:pt x="5048" y="382"/>
                  </a:lnTo>
                  <a:cubicBezTo>
                    <a:pt x="5002" y="389"/>
                    <a:pt x="4960" y="417"/>
                    <a:pt x="4930" y="452"/>
                  </a:cubicBezTo>
                  <a:cubicBezTo>
                    <a:pt x="4901" y="479"/>
                    <a:pt x="4873" y="559"/>
                    <a:pt x="4829" y="559"/>
                  </a:cubicBezTo>
                  <a:cubicBezTo>
                    <a:pt x="4820" y="559"/>
                    <a:pt x="4811" y="555"/>
                    <a:pt x="4800" y="547"/>
                  </a:cubicBezTo>
                  <a:cubicBezTo>
                    <a:pt x="4769" y="486"/>
                    <a:pt x="4735" y="425"/>
                    <a:pt x="4667" y="398"/>
                  </a:cubicBezTo>
                  <a:lnTo>
                    <a:pt x="4667" y="398"/>
                  </a:lnTo>
                  <a:cubicBezTo>
                    <a:pt x="4641" y="462"/>
                    <a:pt x="4666" y="534"/>
                    <a:pt x="4677" y="598"/>
                  </a:cubicBezTo>
                  <a:cubicBezTo>
                    <a:pt x="4681" y="618"/>
                    <a:pt x="4686" y="639"/>
                    <a:pt x="4673" y="656"/>
                  </a:cubicBezTo>
                  <a:cubicBezTo>
                    <a:pt x="4663" y="670"/>
                    <a:pt x="4650" y="674"/>
                    <a:pt x="4635" y="674"/>
                  </a:cubicBezTo>
                  <a:cubicBezTo>
                    <a:pt x="4621" y="674"/>
                    <a:pt x="4607" y="670"/>
                    <a:pt x="4592" y="670"/>
                  </a:cubicBezTo>
                  <a:cubicBezTo>
                    <a:pt x="4585" y="670"/>
                    <a:pt x="4579" y="671"/>
                    <a:pt x="4572" y="673"/>
                  </a:cubicBezTo>
                  <a:cubicBezTo>
                    <a:pt x="4505" y="699"/>
                    <a:pt x="4562" y="794"/>
                    <a:pt x="4522" y="839"/>
                  </a:cubicBezTo>
                  <a:cubicBezTo>
                    <a:pt x="4514" y="848"/>
                    <a:pt x="4504" y="851"/>
                    <a:pt x="4493" y="851"/>
                  </a:cubicBezTo>
                  <a:cubicBezTo>
                    <a:pt x="4479" y="851"/>
                    <a:pt x="4464" y="846"/>
                    <a:pt x="4451" y="844"/>
                  </a:cubicBezTo>
                  <a:cubicBezTo>
                    <a:pt x="4391" y="847"/>
                    <a:pt x="4322" y="862"/>
                    <a:pt x="4275" y="902"/>
                  </a:cubicBezTo>
                  <a:cubicBezTo>
                    <a:pt x="4242" y="932"/>
                    <a:pt x="4229" y="975"/>
                    <a:pt x="4201" y="1008"/>
                  </a:cubicBezTo>
                  <a:cubicBezTo>
                    <a:pt x="4195" y="1018"/>
                    <a:pt x="4183" y="1023"/>
                    <a:pt x="4171" y="1023"/>
                  </a:cubicBezTo>
                  <a:cubicBezTo>
                    <a:pt x="4163" y="1023"/>
                    <a:pt x="4154" y="1021"/>
                    <a:pt x="4148" y="1016"/>
                  </a:cubicBezTo>
                  <a:cubicBezTo>
                    <a:pt x="4115" y="988"/>
                    <a:pt x="4146" y="949"/>
                    <a:pt x="4165" y="923"/>
                  </a:cubicBezTo>
                  <a:cubicBezTo>
                    <a:pt x="4158" y="863"/>
                    <a:pt x="4143" y="806"/>
                    <a:pt x="4118" y="748"/>
                  </a:cubicBezTo>
                  <a:cubicBezTo>
                    <a:pt x="4075" y="798"/>
                    <a:pt x="4058" y="862"/>
                    <a:pt x="4032" y="922"/>
                  </a:cubicBezTo>
                  <a:cubicBezTo>
                    <a:pt x="4023" y="932"/>
                    <a:pt x="4014" y="936"/>
                    <a:pt x="4005" y="936"/>
                  </a:cubicBezTo>
                  <a:cubicBezTo>
                    <a:pt x="3980" y="936"/>
                    <a:pt x="3955" y="908"/>
                    <a:pt x="3939" y="890"/>
                  </a:cubicBezTo>
                  <a:cubicBezTo>
                    <a:pt x="3907" y="856"/>
                    <a:pt x="3868" y="828"/>
                    <a:pt x="3825" y="812"/>
                  </a:cubicBezTo>
                  <a:lnTo>
                    <a:pt x="3825" y="812"/>
                  </a:lnTo>
                  <a:cubicBezTo>
                    <a:pt x="3817" y="870"/>
                    <a:pt x="3856" y="918"/>
                    <a:pt x="3866" y="970"/>
                  </a:cubicBezTo>
                  <a:cubicBezTo>
                    <a:pt x="3866" y="995"/>
                    <a:pt x="3845" y="1014"/>
                    <a:pt x="3822" y="1014"/>
                  </a:cubicBezTo>
                  <a:cubicBezTo>
                    <a:pt x="3820" y="1014"/>
                    <a:pt x="3819" y="1014"/>
                    <a:pt x="3817" y="1014"/>
                  </a:cubicBezTo>
                  <a:cubicBezTo>
                    <a:pt x="3781" y="1004"/>
                    <a:pt x="3744" y="990"/>
                    <a:pt x="3708" y="990"/>
                  </a:cubicBezTo>
                  <a:cubicBezTo>
                    <a:pt x="3694" y="990"/>
                    <a:pt x="3680" y="992"/>
                    <a:pt x="3667" y="997"/>
                  </a:cubicBezTo>
                  <a:cubicBezTo>
                    <a:pt x="3658" y="1000"/>
                    <a:pt x="3639" y="1006"/>
                    <a:pt x="3647" y="1018"/>
                  </a:cubicBezTo>
                  <a:cubicBezTo>
                    <a:pt x="3671" y="1073"/>
                    <a:pt x="3763" y="1106"/>
                    <a:pt x="3753" y="1172"/>
                  </a:cubicBezTo>
                  <a:cubicBezTo>
                    <a:pt x="3743" y="1199"/>
                    <a:pt x="3724" y="1206"/>
                    <a:pt x="3701" y="1206"/>
                  </a:cubicBezTo>
                  <a:cubicBezTo>
                    <a:pt x="3677" y="1206"/>
                    <a:pt x="3651" y="1199"/>
                    <a:pt x="3628" y="1199"/>
                  </a:cubicBezTo>
                  <a:cubicBezTo>
                    <a:pt x="3623" y="1199"/>
                    <a:pt x="3618" y="1200"/>
                    <a:pt x="3613" y="1200"/>
                  </a:cubicBezTo>
                  <a:cubicBezTo>
                    <a:pt x="3526" y="1202"/>
                    <a:pt x="3476" y="1278"/>
                    <a:pt x="3486" y="1361"/>
                  </a:cubicBezTo>
                  <a:cubicBezTo>
                    <a:pt x="3487" y="1404"/>
                    <a:pt x="3517" y="1467"/>
                    <a:pt x="3463" y="1490"/>
                  </a:cubicBezTo>
                  <a:cubicBezTo>
                    <a:pt x="3452" y="1495"/>
                    <a:pt x="3441" y="1496"/>
                    <a:pt x="3430" y="1496"/>
                  </a:cubicBezTo>
                  <a:cubicBezTo>
                    <a:pt x="3421" y="1496"/>
                    <a:pt x="3412" y="1495"/>
                    <a:pt x="3403" y="1495"/>
                  </a:cubicBezTo>
                  <a:cubicBezTo>
                    <a:pt x="3399" y="1495"/>
                    <a:pt x="3395" y="1495"/>
                    <a:pt x="3392" y="1496"/>
                  </a:cubicBezTo>
                  <a:cubicBezTo>
                    <a:pt x="3337" y="1499"/>
                    <a:pt x="3289" y="1522"/>
                    <a:pt x="3238" y="1541"/>
                  </a:cubicBezTo>
                  <a:cubicBezTo>
                    <a:pt x="3234" y="1542"/>
                    <a:pt x="3230" y="1543"/>
                    <a:pt x="3226" y="1543"/>
                  </a:cubicBezTo>
                  <a:cubicBezTo>
                    <a:pt x="3221" y="1543"/>
                    <a:pt x="3216" y="1542"/>
                    <a:pt x="3212" y="1540"/>
                  </a:cubicBezTo>
                  <a:cubicBezTo>
                    <a:pt x="3210" y="1541"/>
                    <a:pt x="3207" y="1541"/>
                    <a:pt x="3205" y="1541"/>
                  </a:cubicBezTo>
                  <a:cubicBezTo>
                    <a:pt x="3197" y="1541"/>
                    <a:pt x="3190" y="1535"/>
                    <a:pt x="3196" y="1521"/>
                  </a:cubicBezTo>
                  <a:cubicBezTo>
                    <a:pt x="3193" y="1510"/>
                    <a:pt x="3196" y="1498"/>
                    <a:pt x="3204" y="1490"/>
                  </a:cubicBezTo>
                  <a:cubicBezTo>
                    <a:pt x="3213" y="1437"/>
                    <a:pt x="3206" y="1381"/>
                    <a:pt x="3205" y="1328"/>
                  </a:cubicBezTo>
                  <a:lnTo>
                    <a:pt x="3205" y="1328"/>
                  </a:lnTo>
                  <a:cubicBezTo>
                    <a:pt x="3148" y="1367"/>
                    <a:pt x="3114" y="1430"/>
                    <a:pt x="3086" y="1494"/>
                  </a:cubicBezTo>
                  <a:cubicBezTo>
                    <a:pt x="3082" y="1519"/>
                    <a:pt x="3063" y="1536"/>
                    <a:pt x="3041" y="1536"/>
                  </a:cubicBezTo>
                  <a:cubicBezTo>
                    <a:pt x="3033" y="1536"/>
                    <a:pt x="3025" y="1534"/>
                    <a:pt x="3017" y="1529"/>
                  </a:cubicBezTo>
                  <a:cubicBezTo>
                    <a:pt x="2974" y="1501"/>
                    <a:pt x="2929" y="1471"/>
                    <a:pt x="2879" y="1455"/>
                  </a:cubicBezTo>
                  <a:lnTo>
                    <a:pt x="2879" y="1455"/>
                  </a:lnTo>
                  <a:cubicBezTo>
                    <a:pt x="2892" y="1499"/>
                    <a:pt x="2920" y="1531"/>
                    <a:pt x="2951" y="1565"/>
                  </a:cubicBezTo>
                  <a:cubicBezTo>
                    <a:pt x="2967" y="1580"/>
                    <a:pt x="2983" y="1600"/>
                    <a:pt x="2976" y="1623"/>
                  </a:cubicBezTo>
                  <a:cubicBezTo>
                    <a:pt x="2968" y="1650"/>
                    <a:pt x="2938" y="1655"/>
                    <a:pt x="2914" y="1658"/>
                  </a:cubicBezTo>
                  <a:cubicBezTo>
                    <a:pt x="2889" y="1663"/>
                    <a:pt x="2870" y="1675"/>
                    <a:pt x="2851" y="1689"/>
                  </a:cubicBezTo>
                  <a:cubicBezTo>
                    <a:pt x="2891" y="1721"/>
                    <a:pt x="2923" y="1768"/>
                    <a:pt x="2940" y="1815"/>
                  </a:cubicBezTo>
                  <a:cubicBezTo>
                    <a:pt x="2990" y="1776"/>
                    <a:pt x="3052" y="1748"/>
                    <a:pt x="3114" y="1748"/>
                  </a:cubicBezTo>
                  <a:cubicBezTo>
                    <a:pt x="3141" y="1748"/>
                    <a:pt x="3169" y="1753"/>
                    <a:pt x="3195" y="1766"/>
                  </a:cubicBezTo>
                  <a:cubicBezTo>
                    <a:pt x="3210" y="1741"/>
                    <a:pt x="3237" y="1717"/>
                    <a:pt x="3250" y="1698"/>
                  </a:cubicBezTo>
                  <a:cubicBezTo>
                    <a:pt x="3293" y="1636"/>
                    <a:pt x="3366" y="1599"/>
                    <a:pt x="3439" y="1599"/>
                  </a:cubicBezTo>
                  <a:cubicBezTo>
                    <a:pt x="3491" y="1599"/>
                    <a:pt x="3543" y="1619"/>
                    <a:pt x="3583" y="1661"/>
                  </a:cubicBezTo>
                  <a:cubicBezTo>
                    <a:pt x="3618" y="1618"/>
                    <a:pt x="3657" y="1567"/>
                    <a:pt x="3715" y="1567"/>
                  </a:cubicBezTo>
                  <a:cubicBezTo>
                    <a:pt x="3720" y="1567"/>
                    <a:pt x="3725" y="1567"/>
                    <a:pt x="3730" y="1568"/>
                  </a:cubicBezTo>
                  <a:cubicBezTo>
                    <a:pt x="3765" y="1414"/>
                    <a:pt x="3814" y="1332"/>
                    <a:pt x="3867" y="1332"/>
                  </a:cubicBezTo>
                  <a:cubicBezTo>
                    <a:pt x="3916" y="1332"/>
                    <a:pt x="3968" y="1402"/>
                    <a:pt x="4014" y="1548"/>
                  </a:cubicBezTo>
                  <a:cubicBezTo>
                    <a:pt x="4058" y="1502"/>
                    <a:pt x="4128" y="1442"/>
                    <a:pt x="4195" y="1442"/>
                  </a:cubicBezTo>
                  <a:cubicBezTo>
                    <a:pt x="4219" y="1442"/>
                    <a:pt x="4243" y="1449"/>
                    <a:pt x="4265" y="1468"/>
                  </a:cubicBezTo>
                  <a:cubicBezTo>
                    <a:pt x="4313" y="1529"/>
                    <a:pt x="4233" y="1586"/>
                    <a:pt x="4208" y="1641"/>
                  </a:cubicBezTo>
                  <a:cubicBezTo>
                    <a:pt x="4283" y="1646"/>
                    <a:pt x="4352" y="1697"/>
                    <a:pt x="4369" y="1772"/>
                  </a:cubicBezTo>
                  <a:cubicBezTo>
                    <a:pt x="4450" y="1773"/>
                    <a:pt x="4529" y="1819"/>
                    <a:pt x="4561" y="1893"/>
                  </a:cubicBezTo>
                  <a:cubicBezTo>
                    <a:pt x="4574" y="1889"/>
                    <a:pt x="4589" y="1886"/>
                    <a:pt x="4603" y="1885"/>
                  </a:cubicBezTo>
                  <a:cubicBezTo>
                    <a:pt x="4631" y="1820"/>
                    <a:pt x="4680" y="1754"/>
                    <a:pt x="4757" y="1750"/>
                  </a:cubicBezTo>
                  <a:cubicBezTo>
                    <a:pt x="4740" y="1693"/>
                    <a:pt x="4666" y="1574"/>
                    <a:pt x="4736" y="1534"/>
                  </a:cubicBezTo>
                  <a:cubicBezTo>
                    <a:pt x="4742" y="1532"/>
                    <a:pt x="4747" y="1531"/>
                    <a:pt x="4753" y="1531"/>
                  </a:cubicBezTo>
                  <a:cubicBezTo>
                    <a:pt x="4772" y="1531"/>
                    <a:pt x="4789" y="1542"/>
                    <a:pt x="4804" y="1551"/>
                  </a:cubicBezTo>
                  <a:cubicBezTo>
                    <a:pt x="4843" y="1573"/>
                    <a:pt x="4883" y="1596"/>
                    <a:pt x="4915" y="1629"/>
                  </a:cubicBezTo>
                  <a:cubicBezTo>
                    <a:pt x="4942" y="1580"/>
                    <a:pt x="4972" y="1467"/>
                    <a:pt x="5037" y="1467"/>
                  </a:cubicBezTo>
                  <a:cubicBezTo>
                    <a:pt x="5045" y="1467"/>
                    <a:pt x="5053" y="1469"/>
                    <a:pt x="5062" y="1473"/>
                  </a:cubicBezTo>
                  <a:cubicBezTo>
                    <a:pt x="5088" y="1487"/>
                    <a:pt x="5091" y="1520"/>
                    <a:pt x="5091" y="1546"/>
                  </a:cubicBezTo>
                  <a:cubicBezTo>
                    <a:pt x="5090" y="1593"/>
                    <a:pt x="5095" y="1643"/>
                    <a:pt x="5080" y="1688"/>
                  </a:cubicBezTo>
                  <a:cubicBezTo>
                    <a:pt x="5077" y="1696"/>
                    <a:pt x="5071" y="1699"/>
                    <a:pt x="5064" y="1699"/>
                  </a:cubicBezTo>
                  <a:cubicBezTo>
                    <a:pt x="5052" y="1699"/>
                    <a:pt x="5039" y="1686"/>
                    <a:pt x="5048" y="1671"/>
                  </a:cubicBezTo>
                  <a:cubicBezTo>
                    <a:pt x="5052" y="1634"/>
                    <a:pt x="5040" y="1595"/>
                    <a:pt x="5029" y="1561"/>
                  </a:cubicBezTo>
                  <a:cubicBezTo>
                    <a:pt x="5006" y="1585"/>
                    <a:pt x="4989" y="1612"/>
                    <a:pt x="4974" y="1642"/>
                  </a:cubicBezTo>
                  <a:cubicBezTo>
                    <a:pt x="4965" y="1671"/>
                    <a:pt x="4943" y="1702"/>
                    <a:pt x="4914" y="1702"/>
                  </a:cubicBezTo>
                  <a:cubicBezTo>
                    <a:pt x="4905" y="1702"/>
                    <a:pt x="4896" y="1699"/>
                    <a:pt x="4886" y="1692"/>
                  </a:cubicBezTo>
                  <a:cubicBezTo>
                    <a:pt x="4853" y="1666"/>
                    <a:pt x="4823" y="1638"/>
                    <a:pt x="4782" y="1622"/>
                  </a:cubicBezTo>
                  <a:lnTo>
                    <a:pt x="4782" y="1622"/>
                  </a:lnTo>
                  <a:cubicBezTo>
                    <a:pt x="4788" y="1671"/>
                    <a:pt x="4809" y="1717"/>
                    <a:pt x="4833" y="1760"/>
                  </a:cubicBezTo>
                  <a:cubicBezTo>
                    <a:pt x="4851" y="1780"/>
                    <a:pt x="4850" y="1814"/>
                    <a:pt x="4824" y="1825"/>
                  </a:cubicBezTo>
                  <a:cubicBezTo>
                    <a:pt x="4818" y="1828"/>
                    <a:pt x="4811" y="1828"/>
                    <a:pt x="4805" y="1828"/>
                  </a:cubicBezTo>
                  <a:cubicBezTo>
                    <a:pt x="4791" y="1828"/>
                    <a:pt x="4777" y="1825"/>
                    <a:pt x="4764" y="1825"/>
                  </a:cubicBezTo>
                  <a:cubicBezTo>
                    <a:pt x="4753" y="1825"/>
                    <a:pt x="4742" y="1827"/>
                    <a:pt x="4732" y="1836"/>
                  </a:cubicBezTo>
                  <a:cubicBezTo>
                    <a:pt x="4698" y="1861"/>
                    <a:pt x="4692" y="1905"/>
                    <a:pt x="4673" y="1940"/>
                  </a:cubicBezTo>
                  <a:cubicBezTo>
                    <a:pt x="4661" y="1959"/>
                    <a:pt x="4642" y="1965"/>
                    <a:pt x="4621" y="1965"/>
                  </a:cubicBezTo>
                  <a:cubicBezTo>
                    <a:pt x="4614" y="1965"/>
                    <a:pt x="4606" y="1964"/>
                    <a:pt x="4598" y="1963"/>
                  </a:cubicBezTo>
                  <a:cubicBezTo>
                    <a:pt x="4594" y="1963"/>
                    <a:pt x="4589" y="1962"/>
                    <a:pt x="4585" y="1962"/>
                  </a:cubicBezTo>
                  <a:cubicBezTo>
                    <a:pt x="4496" y="1962"/>
                    <a:pt x="4430" y="2030"/>
                    <a:pt x="4365" y="2082"/>
                  </a:cubicBezTo>
                  <a:cubicBezTo>
                    <a:pt x="4360" y="2086"/>
                    <a:pt x="4354" y="2088"/>
                    <a:pt x="4348" y="2088"/>
                  </a:cubicBezTo>
                  <a:cubicBezTo>
                    <a:pt x="4343" y="2088"/>
                    <a:pt x="4337" y="2086"/>
                    <a:pt x="4333" y="2082"/>
                  </a:cubicBezTo>
                  <a:cubicBezTo>
                    <a:pt x="4323" y="2073"/>
                    <a:pt x="4323" y="2059"/>
                    <a:pt x="4333" y="2049"/>
                  </a:cubicBezTo>
                  <a:cubicBezTo>
                    <a:pt x="4352" y="2029"/>
                    <a:pt x="4369" y="2008"/>
                    <a:pt x="4390" y="1990"/>
                  </a:cubicBezTo>
                  <a:cubicBezTo>
                    <a:pt x="4426" y="1956"/>
                    <a:pt x="4468" y="1927"/>
                    <a:pt x="4513" y="1908"/>
                  </a:cubicBezTo>
                  <a:cubicBezTo>
                    <a:pt x="4504" y="1897"/>
                    <a:pt x="4492" y="1887"/>
                    <a:pt x="4480" y="1878"/>
                  </a:cubicBezTo>
                  <a:cubicBezTo>
                    <a:pt x="4430" y="1830"/>
                    <a:pt x="4281" y="1896"/>
                    <a:pt x="4312" y="1787"/>
                  </a:cubicBezTo>
                  <a:cubicBezTo>
                    <a:pt x="4317" y="1747"/>
                    <a:pt x="4289" y="1708"/>
                    <a:pt x="4249" y="1700"/>
                  </a:cubicBezTo>
                  <a:cubicBezTo>
                    <a:pt x="4243" y="1699"/>
                    <a:pt x="4238" y="1699"/>
                    <a:pt x="4232" y="1699"/>
                  </a:cubicBezTo>
                  <a:cubicBezTo>
                    <a:pt x="4205" y="1699"/>
                    <a:pt x="4178" y="1710"/>
                    <a:pt x="4151" y="1712"/>
                  </a:cubicBezTo>
                  <a:cubicBezTo>
                    <a:pt x="4111" y="1711"/>
                    <a:pt x="4104" y="1661"/>
                    <a:pt x="4131" y="1636"/>
                  </a:cubicBezTo>
                  <a:cubicBezTo>
                    <a:pt x="4161" y="1599"/>
                    <a:pt x="4192" y="1563"/>
                    <a:pt x="4212" y="1516"/>
                  </a:cubicBezTo>
                  <a:cubicBezTo>
                    <a:pt x="4205" y="1514"/>
                    <a:pt x="4199" y="1514"/>
                    <a:pt x="4192" y="1514"/>
                  </a:cubicBezTo>
                  <a:cubicBezTo>
                    <a:pt x="4126" y="1514"/>
                    <a:pt x="4076" y="1580"/>
                    <a:pt x="4031" y="1623"/>
                  </a:cubicBezTo>
                  <a:cubicBezTo>
                    <a:pt x="4021" y="1638"/>
                    <a:pt x="4005" y="1653"/>
                    <a:pt x="3988" y="1653"/>
                  </a:cubicBezTo>
                  <a:cubicBezTo>
                    <a:pt x="3981" y="1653"/>
                    <a:pt x="3974" y="1650"/>
                    <a:pt x="3967" y="1645"/>
                  </a:cubicBezTo>
                  <a:cubicBezTo>
                    <a:pt x="3953" y="1635"/>
                    <a:pt x="3952" y="1617"/>
                    <a:pt x="3950" y="1602"/>
                  </a:cubicBezTo>
                  <a:cubicBezTo>
                    <a:pt x="3944" y="1537"/>
                    <a:pt x="3910" y="1475"/>
                    <a:pt x="3869" y="1423"/>
                  </a:cubicBezTo>
                  <a:cubicBezTo>
                    <a:pt x="3834" y="1464"/>
                    <a:pt x="3823" y="1519"/>
                    <a:pt x="3812" y="1570"/>
                  </a:cubicBezTo>
                  <a:cubicBezTo>
                    <a:pt x="3807" y="1590"/>
                    <a:pt x="3806" y="1620"/>
                    <a:pt x="3785" y="1635"/>
                  </a:cubicBezTo>
                  <a:cubicBezTo>
                    <a:pt x="3775" y="1643"/>
                    <a:pt x="3763" y="1648"/>
                    <a:pt x="3750" y="1648"/>
                  </a:cubicBezTo>
                  <a:cubicBezTo>
                    <a:pt x="3743" y="1648"/>
                    <a:pt x="3736" y="1646"/>
                    <a:pt x="3730" y="1644"/>
                  </a:cubicBezTo>
                  <a:cubicBezTo>
                    <a:pt x="3719" y="1638"/>
                    <a:pt x="3710" y="1635"/>
                    <a:pt x="3701" y="1635"/>
                  </a:cubicBezTo>
                  <a:cubicBezTo>
                    <a:pt x="3657" y="1635"/>
                    <a:pt x="3638" y="1705"/>
                    <a:pt x="3612" y="1738"/>
                  </a:cubicBezTo>
                  <a:cubicBezTo>
                    <a:pt x="3602" y="1745"/>
                    <a:pt x="3592" y="1748"/>
                    <a:pt x="3584" y="1748"/>
                  </a:cubicBezTo>
                  <a:cubicBezTo>
                    <a:pt x="3540" y="1748"/>
                    <a:pt x="3511" y="1672"/>
                    <a:pt x="3444" y="1672"/>
                  </a:cubicBezTo>
                  <a:cubicBezTo>
                    <a:pt x="3403" y="1672"/>
                    <a:pt x="3348" y="1701"/>
                    <a:pt x="3265" y="1792"/>
                  </a:cubicBezTo>
                  <a:cubicBezTo>
                    <a:pt x="3254" y="1810"/>
                    <a:pt x="3242" y="1830"/>
                    <a:pt x="3222" y="1830"/>
                  </a:cubicBezTo>
                  <a:cubicBezTo>
                    <a:pt x="3216" y="1830"/>
                    <a:pt x="3210" y="1828"/>
                    <a:pt x="3202" y="1824"/>
                  </a:cubicBezTo>
                  <a:cubicBezTo>
                    <a:pt x="3201" y="1823"/>
                    <a:pt x="3199" y="1821"/>
                    <a:pt x="3197" y="1820"/>
                  </a:cubicBezTo>
                  <a:cubicBezTo>
                    <a:pt x="3183" y="1817"/>
                    <a:pt x="3169" y="1815"/>
                    <a:pt x="3155" y="1815"/>
                  </a:cubicBezTo>
                  <a:cubicBezTo>
                    <a:pt x="3117" y="1815"/>
                    <a:pt x="3080" y="1826"/>
                    <a:pt x="3048" y="1849"/>
                  </a:cubicBezTo>
                  <a:cubicBezTo>
                    <a:pt x="3010" y="1870"/>
                    <a:pt x="2978" y="1903"/>
                    <a:pt x="2937" y="1916"/>
                  </a:cubicBezTo>
                  <a:cubicBezTo>
                    <a:pt x="2933" y="1916"/>
                    <a:pt x="2930" y="1917"/>
                    <a:pt x="2926" y="1917"/>
                  </a:cubicBezTo>
                  <a:cubicBezTo>
                    <a:pt x="2887" y="1917"/>
                    <a:pt x="2875" y="1872"/>
                    <a:pt x="2863" y="1841"/>
                  </a:cubicBezTo>
                  <a:cubicBezTo>
                    <a:pt x="2839" y="1785"/>
                    <a:pt x="2791" y="1731"/>
                    <a:pt x="2727" y="1727"/>
                  </a:cubicBezTo>
                  <a:cubicBezTo>
                    <a:pt x="2676" y="1728"/>
                    <a:pt x="2637" y="1763"/>
                    <a:pt x="2599" y="1790"/>
                  </a:cubicBezTo>
                  <a:cubicBezTo>
                    <a:pt x="2593" y="1793"/>
                    <a:pt x="2587" y="1794"/>
                    <a:pt x="2582" y="1794"/>
                  </a:cubicBezTo>
                  <a:cubicBezTo>
                    <a:pt x="2560" y="1794"/>
                    <a:pt x="2539" y="1773"/>
                    <a:pt x="2544" y="1749"/>
                  </a:cubicBezTo>
                  <a:cubicBezTo>
                    <a:pt x="2548" y="1730"/>
                    <a:pt x="2563" y="1716"/>
                    <a:pt x="2568" y="1697"/>
                  </a:cubicBezTo>
                  <a:cubicBezTo>
                    <a:pt x="2587" y="1646"/>
                    <a:pt x="2591" y="1591"/>
                    <a:pt x="2595" y="1537"/>
                  </a:cubicBezTo>
                  <a:lnTo>
                    <a:pt x="2595" y="1537"/>
                  </a:lnTo>
                  <a:cubicBezTo>
                    <a:pt x="2512" y="1570"/>
                    <a:pt x="2465" y="1652"/>
                    <a:pt x="2439" y="1734"/>
                  </a:cubicBezTo>
                  <a:cubicBezTo>
                    <a:pt x="2436" y="1756"/>
                    <a:pt x="2429" y="1781"/>
                    <a:pt x="2405" y="1781"/>
                  </a:cubicBezTo>
                  <a:cubicBezTo>
                    <a:pt x="2403" y="1781"/>
                    <a:pt x="2400" y="1781"/>
                    <a:pt x="2398" y="1780"/>
                  </a:cubicBezTo>
                  <a:cubicBezTo>
                    <a:pt x="2360" y="1770"/>
                    <a:pt x="2334" y="1737"/>
                    <a:pt x="2299" y="1720"/>
                  </a:cubicBezTo>
                  <a:cubicBezTo>
                    <a:pt x="2268" y="1704"/>
                    <a:pt x="2235" y="1688"/>
                    <a:pt x="2200" y="1677"/>
                  </a:cubicBezTo>
                  <a:lnTo>
                    <a:pt x="2200" y="1677"/>
                  </a:lnTo>
                  <a:cubicBezTo>
                    <a:pt x="2194" y="1722"/>
                    <a:pt x="2220" y="1764"/>
                    <a:pt x="2241" y="1802"/>
                  </a:cubicBezTo>
                  <a:cubicBezTo>
                    <a:pt x="2258" y="1828"/>
                    <a:pt x="2293" y="1860"/>
                    <a:pt x="2258" y="1886"/>
                  </a:cubicBezTo>
                  <a:cubicBezTo>
                    <a:pt x="2250" y="1893"/>
                    <a:pt x="2239" y="1895"/>
                    <a:pt x="2228" y="1895"/>
                  </a:cubicBezTo>
                  <a:cubicBezTo>
                    <a:pt x="2219" y="1895"/>
                    <a:pt x="2209" y="1894"/>
                    <a:pt x="2200" y="1894"/>
                  </a:cubicBezTo>
                  <a:cubicBezTo>
                    <a:pt x="2200" y="1894"/>
                    <a:pt x="2199" y="1894"/>
                    <a:pt x="2198" y="1894"/>
                  </a:cubicBezTo>
                  <a:cubicBezTo>
                    <a:pt x="2173" y="1894"/>
                    <a:pt x="2150" y="1907"/>
                    <a:pt x="2133" y="1925"/>
                  </a:cubicBezTo>
                  <a:cubicBezTo>
                    <a:pt x="2110" y="1947"/>
                    <a:pt x="2114" y="1986"/>
                    <a:pt x="2115" y="2023"/>
                  </a:cubicBezTo>
                  <a:cubicBezTo>
                    <a:pt x="2121" y="2022"/>
                    <a:pt x="2127" y="2022"/>
                    <a:pt x="2133" y="2022"/>
                  </a:cubicBezTo>
                  <a:cubicBezTo>
                    <a:pt x="2201" y="2022"/>
                    <a:pt x="2264" y="2063"/>
                    <a:pt x="2304" y="2167"/>
                  </a:cubicBezTo>
                  <a:cubicBezTo>
                    <a:pt x="2333" y="2098"/>
                    <a:pt x="2405" y="1982"/>
                    <a:pt x="2487" y="1982"/>
                  </a:cubicBezTo>
                  <a:cubicBezTo>
                    <a:pt x="2506" y="1982"/>
                    <a:pt x="2526" y="1988"/>
                    <a:pt x="2546" y="2003"/>
                  </a:cubicBezTo>
                  <a:cubicBezTo>
                    <a:pt x="2578" y="2044"/>
                    <a:pt x="2566" y="2102"/>
                    <a:pt x="2576" y="2151"/>
                  </a:cubicBezTo>
                  <a:cubicBezTo>
                    <a:pt x="2631" y="2095"/>
                    <a:pt x="2681" y="2071"/>
                    <a:pt x="2719" y="2071"/>
                  </a:cubicBezTo>
                  <a:cubicBezTo>
                    <a:pt x="2799" y="2071"/>
                    <a:pt x="2834" y="2173"/>
                    <a:pt x="2780" y="2310"/>
                  </a:cubicBezTo>
                  <a:cubicBezTo>
                    <a:pt x="2788" y="2309"/>
                    <a:pt x="2796" y="2309"/>
                    <a:pt x="2804" y="2309"/>
                  </a:cubicBezTo>
                  <a:cubicBezTo>
                    <a:pt x="2862" y="2309"/>
                    <a:pt x="2921" y="2317"/>
                    <a:pt x="2971" y="2351"/>
                  </a:cubicBezTo>
                  <a:cubicBezTo>
                    <a:pt x="2987" y="2358"/>
                    <a:pt x="2978" y="2379"/>
                    <a:pt x="2965" y="2379"/>
                  </a:cubicBezTo>
                  <a:cubicBezTo>
                    <a:pt x="2962" y="2379"/>
                    <a:pt x="2958" y="2378"/>
                    <a:pt x="2955" y="2375"/>
                  </a:cubicBezTo>
                  <a:cubicBezTo>
                    <a:pt x="2935" y="2365"/>
                    <a:pt x="2914" y="2361"/>
                    <a:pt x="2892" y="2361"/>
                  </a:cubicBezTo>
                  <a:cubicBezTo>
                    <a:pt x="2883" y="2361"/>
                    <a:pt x="2873" y="2362"/>
                    <a:pt x="2864" y="2363"/>
                  </a:cubicBezTo>
                  <a:cubicBezTo>
                    <a:pt x="2830" y="2371"/>
                    <a:pt x="2795" y="2378"/>
                    <a:pt x="2759" y="2383"/>
                  </a:cubicBezTo>
                  <a:cubicBezTo>
                    <a:pt x="2752" y="2386"/>
                    <a:pt x="2744" y="2387"/>
                    <a:pt x="2737" y="2387"/>
                  </a:cubicBezTo>
                  <a:cubicBezTo>
                    <a:pt x="2714" y="2387"/>
                    <a:pt x="2692" y="2374"/>
                    <a:pt x="2691" y="2348"/>
                  </a:cubicBezTo>
                  <a:cubicBezTo>
                    <a:pt x="2699" y="2292"/>
                    <a:pt x="2743" y="2242"/>
                    <a:pt x="2741" y="2181"/>
                  </a:cubicBezTo>
                  <a:cubicBezTo>
                    <a:pt x="2742" y="2156"/>
                    <a:pt x="2733" y="2147"/>
                    <a:pt x="2721" y="2147"/>
                  </a:cubicBezTo>
                  <a:cubicBezTo>
                    <a:pt x="2700" y="2147"/>
                    <a:pt x="2670" y="2170"/>
                    <a:pt x="2655" y="2186"/>
                  </a:cubicBezTo>
                  <a:cubicBezTo>
                    <a:pt x="2621" y="2220"/>
                    <a:pt x="2596" y="2266"/>
                    <a:pt x="2562" y="2300"/>
                  </a:cubicBezTo>
                  <a:cubicBezTo>
                    <a:pt x="2555" y="2306"/>
                    <a:pt x="2547" y="2308"/>
                    <a:pt x="2538" y="2308"/>
                  </a:cubicBezTo>
                  <a:cubicBezTo>
                    <a:pt x="2514" y="2308"/>
                    <a:pt x="2489" y="2286"/>
                    <a:pt x="2496" y="2258"/>
                  </a:cubicBezTo>
                  <a:cubicBezTo>
                    <a:pt x="2516" y="2194"/>
                    <a:pt x="2519" y="2123"/>
                    <a:pt x="2501" y="2058"/>
                  </a:cubicBezTo>
                  <a:lnTo>
                    <a:pt x="2501" y="2058"/>
                  </a:lnTo>
                  <a:cubicBezTo>
                    <a:pt x="2450" y="2068"/>
                    <a:pt x="2420" y="2118"/>
                    <a:pt x="2395" y="2159"/>
                  </a:cubicBezTo>
                  <a:cubicBezTo>
                    <a:pt x="2374" y="2198"/>
                    <a:pt x="2350" y="2238"/>
                    <a:pt x="2331" y="2280"/>
                  </a:cubicBezTo>
                  <a:cubicBezTo>
                    <a:pt x="2327" y="2296"/>
                    <a:pt x="2314" y="2311"/>
                    <a:pt x="2296" y="2311"/>
                  </a:cubicBezTo>
                  <a:cubicBezTo>
                    <a:pt x="2295" y="2311"/>
                    <a:pt x="2294" y="2311"/>
                    <a:pt x="2293" y="2311"/>
                  </a:cubicBezTo>
                  <a:cubicBezTo>
                    <a:pt x="2252" y="2308"/>
                    <a:pt x="2262" y="2259"/>
                    <a:pt x="2253" y="2231"/>
                  </a:cubicBezTo>
                  <a:cubicBezTo>
                    <a:pt x="2235" y="2169"/>
                    <a:pt x="2199" y="2105"/>
                    <a:pt x="2133" y="2105"/>
                  </a:cubicBezTo>
                  <a:cubicBezTo>
                    <a:pt x="2123" y="2105"/>
                    <a:pt x="2111" y="2107"/>
                    <a:pt x="2100" y="2110"/>
                  </a:cubicBezTo>
                  <a:cubicBezTo>
                    <a:pt x="2039" y="2135"/>
                    <a:pt x="1995" y="2187"/>
                    <a:pt x="1944" y="2228"/>
                  </a:cubicBezTo>
                  <a:cubicBezTo>
                    <a:pt x="1925" y="2245"/>
                    <a:pt x="1901" y="2273"/>
                    <a:pt x="1874" y="2273"/>
                  </a:cubicBezTo>
                  <a:cubicBezTo>
                    <a:pt x="1866" y="2273"/>
                    <a:pt x="1858" y="2270"/>
                    <a:pt x="1850" y="2264"/>
                  </a:cubicBezTo>
                  <a:cubicBezTo>
                    <a:pt x="1825" y="2247"/>
                    <a:pt x="1829" y="2213"/>
                    <a:pt x="1815" y="2188"/>
                  </a:cubicBezTo>
                  <a:cubicBezTo>
                    <a:pt x="1791" y="2131"/>
                    <a:pt x="1747" y="2088"/>
                    <a:pt x="1695" y="2055"/>
                  </a:cubicBezTo>
                  <a:cubicBezTo>
                    <a:pt x="1671" y="2088"/>
                    <a:pt x="1663" y="2130"/>
                    <a:pt x="1651" y="2170"/>
                  </a:cubicBezTo>
                  <a:cubicBezTo>
                    <a:pt x="1646" y="2189"/>
                    <a:pt x="1642" y="2212"/>
                    <a:pt x="1622" y="2222"/>
                  </a:cubicBezTo>
                  <a:cubicBezTo>
                    <a:pt x="1615" y="2226"/>
                    <a:pt x="1609" y="2228"/>
                    <a:pt x="1602" y="2228"/>
                  </a:cubicBezTo>
                  <a:cubicBezTo>
                    <a:pt x="1579" y="2228"/>
                    <a:pt x="1561" y="2204"/>
                    <a:pt x="1558" y="2180"/>
                  </a:cubicBezTo>
                  <a:cubicBezTo>
                    <a:pt x="1539" y="2122"/>
                    <a:pt x="1504" y="2062"/>
                    <a:pt x="1473" y="2008"/>
                  </a:cubicBezTo>
                  <a:lnTo>
                    <a:pt x="1473" y="2008"/>
                  </a:lnTo>
                  <a:cubicBezTo>
                    <a:pt x="1467" y="2067"/>
                    <a:pt x="1478" y="2125"/>
                    <a:pt x="1484" y="2183"/>
                  </a:cubicBezTo>
                  <a:cubicBezTo>
                    <a:pt x="1492" y="2214"/>
                    <a:pt x="1479" y="2255"/>
                    <a:pt x="1444" y="2255"/>
                  </a:cubicBezTo>
                  <a:cubicBezTo>
                    <a:pt x="1441" y="2255"/>
                    <a:pt x="1437" y="2255"/>
                    <a:pt x="1434" y="2254"/>
                  </a:cubicBezTo>
                  <a:cubicBezTo>
                    <a:pt x="1410" y="2247"/>
                    <a:pt x="1390" y="2228"/>
                    <a:pt x="1367" y="2219"/>
                  </a:cubicBezTo>
                  <a:cubicBezTo>
                    <a:pt x="1330" y="2205"/>
                    <a:pt x="1291" y="2201"/>
                    <a:pt x="1252" y="2198"/>
                  </a:cubicBezTo>
                  <a:lnTo>
                    <a:pt x="1252" y="2198"/>
                  </a:lnTo>
                  <a:cubicBezTo>
                    <a:pt x="1301" y="2250"/>
                    <a:pt x="1350" y="2303"/>
                    <a:pt x="1398" y="2356"/>
                  </a:cubicBezTo>
                  <a:cubicBezTo>
                    <a:pt x="1414" y="2372"/>
                    <a:pt x="1412" y="2399"/>
                    <a:pt x="1395" y="2414"/>
                  </a:cubicBezTo>
                  <a:cubicBezTo>
                    <a:pt x="1386" y="2421"/>
                    <a:pt x="1378" y="2424"/>
                    <a:pt x="1369" y="2424"/>
                  </a:cubicBezTo>
                  <a:cubicBezTo>
                    <a:pt x="1352" y="2424"/>
                    <a:pt x="1337" y="2411"/>
                    <a:pt x="1322" y="2396"/>
                  </a:cubicBezTo>
                  <a:cubicBezTo>
                    <a:pt x="1278" y="2406"/>
                    <a:pt x="1235" y="2433"/>
                    <a:pt x="1216" y="2475"/>
                  </a:cubicBezTo>
                  <a:cubicBezTo>
                    <a:pt x="1208" y="2502"/>
                    <a:pt x="1206" y="2530"/>
                    <a:pt x="1200" y="2559"/>
                  </a:cubicBezTo>
                  <a:cubicBezTo>
                    <a:pt x="1201" y="2586"/>
                    <a:pt x="1189" y="2620"/>
                    <a:pt x="1157" y="2620"/>
                  </a:cubicBezTo>
                  <a:cubicBezTo>
                    <a:pt x="1156" y="2620"/>
                    <a:pt x="1155" y="2620"/>
                    <a:pt x="1154" y="2619"/>
                  </a:cubicBezTo>
                  <a:cubicBezTo>
                    <a:pt x="1141" y="2619"/>
                    <a:pt x="1128" y="2612"/>
                    <a:pt x="1121" y="2602"/>
                  </a:cubicBezTo>
                  <a:cubicBezTo>
                    <a:pt x="1103" y="2578"/>
                    <a:pt x="1076" y="2568"/>
                    <a:pt x="1048" y="2568"/>
                  </a:cubicBezTo>
                  <a:cubicBezTo>
                    <a:pt x="1024" y="2568"/>
                    <a:pt x="999" y="2576"/>
                    <a:pt x="980" y="2589"/>
                  </a:cubicBezTo>
                  <a:cubicBezTo>
                    <a:pt x="944" y="2611"/>
                    <a:pt x="921" y="2649"/>
                    <a:pt x="897" y="2681"/>
                  </a:cubicBezTo>
                  <a:cubicBezTo>
                    <a:pt x="889" y="2695"/>
                    <a:pt x="876" y="2707"/>
                    <a:pt x="860" y="2709"/>
                  </a:cubicBezTo>
                  <a:cubicBezTo>
                    <a:pt x="857" y="2710"/>
                    <a:pt x="853" y="2710"/>
                    <a:pt x="850" y="2710"/>
                  </a:cubicBezTo>
                  <a:cubicBezTo>
                    <a:pt x="835" y="2710"/>
                    <a:pt x="820" y="2702"/>
                    <a:pt x="807" y="2696"/>
                  </a:cubicBezTo>
                  <a:cubicBezTo>
                    <a:pt x="784" y="2686"/>
                    <a:pt x="759" y="2682"/>
                    <a:pt x="735" y="2682"/>
                  </a:cubicBezTo>
                  <a:cubicBezTo>
                    <a:pt x="698" y="2682"/>
                    <a:pt x="662" y="2692"/>
                    <a:pt x="631" y="2713"/>
                  </a:cubicBezTo>
                  <a:cubicBezTo>
                    <a:pt x="611" y="2721"/>
                    <a:pt x="589" y="2741"/>
                    <a:pt x="565" y="2753"/>
                  </a:cubicBezTo>
                  <a:cubicBezTo>
                    <a:pt x="554" y="2758"/>
                    <a:pt x="543" y="2762"/>
                    <a:pt x="532" y="2762"/>
                  </a:cubicBezTo>
                  <a:cubicBezTo>
                    <a:pt x="526" y="2762"/>
                    <a:pt x="520" y="2761"/>
                    <a:pt x="514" y="2758"/>
                  </a:cubicBezTo>
                  <a:cubicBezTo>
                    <a:pt x="512" y="2757"/>
                    <a:pt x="509" y="2755"/>
                    <a:pt x="507" y="2753"/>
                  </a:cubicBezTo>
                  <a:cubicBezTo>
                    <a:pt x="455" y="2710"/>
                    <a:pt x="388" y="2694"/>
                    <a:pt x="319" y="2694"/>
                  </a:cubicBezTo>
                  <a:cubicBezTo>
                    <a:pt x="254" y="2694"/>
                    <a:pt x="186" y="2709"/>
                    <a:pt x="128" y="2730"/>
                  </a:cubicBezTo>
                  <a:cubicBezTo>
                    <a:pt x="112" y="2736"/>
                    <a:pt x="97" y="2744"/>
                    <a:pt x="82" y="2753"/>
                  </a:cubicBezTo>
                  <a:cubicBezTo>
                    <a:pt x="54" y="2770"/>
                    <a:pt x="27" y="2790"/>
                    <a:pt x="0" y="2809"/>
                  </a:cubicBezTo>
                  <a:lnTo>
                    <a:pt x="1284" y="2809"/>
                  </a:lnTo>
                  <a:cubicBezTo>
                    <a:pt x="2976" y="2810"/>
                    <a:pt x="4668" y="2809"/>
                    <a:pt x="6359" y="2812"/>
                  </a:cubicBezTo>
                  <a:cubicBezTo>
                    <a:pt x="6361" y="2342"/>
                    <a:pt x="6362" y="1873"/>
                    <a:pt x="6366" y="1402"/>
                  </a:cubicBezTo>
                  <a:cubicBezTo>
                    <a:pt x="6367" y="1202"/>
                    <a:pt x="6369" y="1001"/>
                    <a:pt x="6372" y="800"/>
                  </a:cubicBezTo>
                  <a:cubicBezTo>
                    <a:pt x="6378" y="586"/>
                    <a:pt x="6377" y="372"/>
                    <a:pt x="6391" y="157"/>
                  </a:cubicBezTo>
                  <a:cubicBezTo>
                    <a:pt x="6369" y="151"/>
                    <a:pt x="6346" y="147"/>
                    <a:pt x="6323" y="147"/>
                  </a:cubicBezTo>
                  <a:cubicBezTo>
                    <a:pt x="6308" y="147"/>
                    <a:pt x="6293" y="149"/>
                    <a:pt x="6278" y="151"/>
                  </a:cubicBezTo>
                  <a:cubicBezTo>
                    <a:pt x="6222" y="163"/>
                    <a:pt x="6169" y="192"/>
                    <a:pt x="6126" y="229"/>
                  </a:cubicBezTo>
                  <a:cubicBezTo>
                    <a:pt x="6107" y="241"/>
                    <a:pt x="6090" y="261"/>
                    <a:pt x="6067" y="261"/>
                  </a:cubicBezTo>
                  <a:cubicBezTo>
                    <a:pt x="6065" y="261"/>
                    <a:pt x="6063" y="261"/>
                    <a:pt x="6061" y="260"/>
                  </a:cubicBezTo>
                  <a:cubicBezTo>
                    <a:pt x="6040" y="257"/>
                    <a:pt x="6026" y="235"/>
                    <a:pt x="6031" y="214"/>
                  </a:cubicBezTo>
                  <a:cubicBezTo>
                    <a:pt x="6043" y="190"/>
                    <a:pt x="6048" y="164"/>
                    <a:pt x="6046" y="136"/>
                  </a:cubicBezTo>
                  <a:cubicBezTo>
                    <a:pt x="6044" y="110"/>
                    <a:pt x="6028" y="0"/>
                    <a:pt x="599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0"/>
            <p:cNvSpPr/>
            <p:nvPr/>
          </p:nvSpPr>
          <p:spPr>
            <a:xfrm>
              <a:off x="3346697" y="2918494"/>
              <a:ext cx="325487" cy="144341"/>
            </a:xfrm>
            <a:custGeom>
              <a:avLst/>
              <a:gdLst/>
              <a:ahLst/>
              <a:cxnLst/>
              <a:rect l="l" t="t" r="r" b="b"/>
              <a:pathLst>
                <a:path w="6677" h="2961" extrusionOk="0">
                  <a:moveTo>
                    <a:pt x="6200" y="52"/>
                  </a:moveTo>
                  <a:cubicBezTo>
                    <a:pt x="6237" y="52"/>
                    <a:pt x="6253" y="161"/>
                    <a:pt x="6255" y="187"/>
                  </a:cubicBezTo>
                  <a:cubicBezTo>
                    <a:pt x="6257" y="216"/>
                    <a:pt x="6253" y="241"/>
                    <a:pt x="6240" y="266"/>
                  </a:cubicBezTo>
                  <a:cubicBezTo>
                    <a:pt x="6235" y="287"/>
                    <a:pt x="6250" y="309"/>
                    <a:pt x="6272" y="312"/>
                  </a:cubicBezTo>
                  <a:cubicBezTo>
                    <a:pt x="6273" y="313"/>
                    <a:pt x="6275" y="313"/>
                    <a:pt x="6276" y="313"/>
                  </a:cubicBezTo>
                  <a:cubicBezTo>
                    <a:pt x="6299" y="313"/>
                    <a:pt x="6317" y="293"/>
                    <a:pt x="6335" y="281"/>
                  </a:cubicBezTo>
                  <a:cubicBezTo>
                    <a:pt x="6378" y="244"/>
                    <a:pt x="6431" y="214"/>
                    <a:pt x="6487" y="203"/>
                  </a:cubicBezTo>
                  <a:cubicBezTo>
                    <a:pt x="6503" y="200"/>
                    <a:pt x="6518" y="199"/>
                    <a:pt x="6534" y="199"/>
                  </a:cubicBezTo>
                  <a:cubicBezTo>
                    <a:pt x="6556" y="199"/>
                    <a:pt x="6578" y="202"/>
                    <a:pt x="6599" y="208"/>
                  </a:cubicBezTo>
                  <a:cubicBezTo>
                    <a:pt x="6585" y="424"/>
                    <a:pt x="6586" y="638"/>
                    <a:pt x="6580" y="852"/>
                  </a:cubicBezTo>
                  <a:cubicBezTo>
                    <a:pt x="6571" y="1522"/>
                    <a:pt x="6570" y="2194"/>
                    <a:pt x="6567" y="2864"/>
                  </a:cubicBezTo>
                  <a:cubicBezTo>
                    <a:pt x="4448" y="2859"/>
                    <a:pt x="2328" y="2862"/>
                    <a:pt x="208" y="2861"/>
                  </a:cubicBezTo>
                  <a:cubicBezTo>
                    <a:pt x="235" y="2842"/>
                    <a:pt x="262" y="2822"/>
                    <a:pt x="290" y="2805"/>
                  </a:cubicBezTo>
                  <a:cubicBezTo>
                    <a:pt x="305" y="2796"/>
                    <a:pt x="320" y="2788"/>
                    <a:pt x="336" y="2782"/>
                  </a:cubicBezTo>
                  <a:cubicBezTo>
                    <a:pt x="394" y="2761"/>
                    <a:pt x="461" y="2746"/>
                    <a:pt x="527" y="2746"/>
                  </a:cubicBezTo>
                  <a:cubicBezTo>
                    <a:pt x="595" y="2746"/>
                    <a:pt x="662" y="2762"/>
                    <a:pt x="715" y="2805"/>
                  </a:cubicBezTo>
                  <a:cubicBezTo>
                    <a:pt x="717" y="2807"/>
                    <a:pt x="720" y="2809"/>
                    <a:pt x="722" y="2810"/>
                  </a:cubicBezTo>
                  <a:cubicBezTo>
                    <a:pt x="728" y="2813"/>
                    <a:pt x="734" y="2814"/>
                    <a:pt x="741" y="2814"/>
                  </a:cubicBezTo>
                  <a:cubicBezTo>
                    <a:pt x="752" y="2814"/>
                    <a:pt x="762" y="2810"/>
                    <a:pt x="773" y="2805"/>
                  </a:cubicBezTo>
                  <a:cubicBezTo>
                    <a:pt x="797" y="2793"/>
                    <a:pt x="819" y="2773"/>
                    <a:pt x="839" y="2765"/>
                  </a:cubicBezTo>
                  <a:cubicBezTo>
                    <a:pt x="870" y="2744"/>
                    <a:pt x="906" y="2734"/>
                    <a:pt x="943" y="2734"/>
                  </a:cubicBezTo>
                  <a:cubicBezTo>
                    <a:pt x="967" y="2734"/>
                    <a:pt x="992" y="2738"/>
                    <a:pt x="1015" y="2748"/>
                  </a:cubicBezTo>
                  <a:cubicBezTo>
                    <a:pt x="1029" y="2754"/>
                    <a:pt x="1044" y="2763"/>
                    <a:pt x="1059" y="2763"/>
                  </a:cubicBezTo>
                  <a:cubicBezTo>
                    <a:pt x="1062" y="2763"/>
                    <a:pt x="1065" y="2762"/>
                    <a:pt x="1068" y="2762"/>
                  </a:cubicBezTo>
                  <a:cubicBezTo>
                    <a:pt x="1084" y="2759"/>
                    <a:pt x="1097" y="2747"/>
                    <a:pt x="1105" y="2734"/>
                  </a:cubicBezTo>
                  <a:cubicBezTo>
                    <a:pt x="1129" y="2701"/>
                    <a:pt x="1152" y="2663"/>
                    <a:pt x="1188" y="2641"/>
                  </a:cubicBezTo>
                  <a:cubicBezTo>
                    <a:pt x="1207" y="2628"/>
                    <a:pt x="1232" y="2621"/>
                    <a:pt x="1256" y="2621"/>
                  </a:cubicBezTo>
                  <a:cubicBezTo>
                    <a:pt x="1284" y="2621"/>
                    <a:pt x="1312" y="2631"/>
                    <a:pt x="1330" y="2654"/>
                  </a:cubicBezTo>
                  <a:cubicBezTo>
                    <a:pt x="1336" y="2664"/>
                    <a:pt x="1350" y="2673"/>
                    <a:pt x="1362" y="2673"/>
                  </a:cubicBezTo>
                  <a:cubicBezTo>
                    <a:pt x="1363" y="2673"/>
                    <a:pt x="1364" y="2673"/>
                    <a:pt x="1365" y="2673"/>
                  </a:cubicBezTo>
                  <a:cubicBezTo>
                    <a:pt x="1397" y="2673"/>
                    <a:pt x="1409" y="2638"/>
                    <a:pt x="1409" y="2611"/>
                  </a:cubicBezTo>
                  <a:cubicBezTo>
                    <a:pt x="1414" y="2582"/>
                    <a:pt x="1416" y="2554"/>
                    <a:pt x="1425" y="2528"/>
                  </a:cubicBezTo>
                  <a:cubicBezTo>
                    <a:pt x="1443" y="2486"/>
                    <a:pt x="1486" y="2458"/>
                    <a:pt x="1530" y="2449"/>
                  </a:cubicBezTo>
                  <a:cubicBezTo>
                    <a:pt x="1545" y="2463"/>
                    <a:pt x="1561" y="2477"/>
                    <a:pt x="1578" y="2477"/>
                  </a:cubicBezTo>
                  <a:cubicBezTo>
                    <a:pt x="1586" y="2477"/>
                    <a:pt x="1595" y="2473"/>
                    <a:pt x="1604" y="2466"/>
                  </a:cubicBezTo>
                  <a:cubicBezTo>
                    <a:pt x="1620" y="2451"/>
                    <a:pt x="1622" y="2424"/>
                    <a:pt x="1607" y="2408"/>
                  </a:cubicBezTo>
                  <a:cubicBezTo>
                    <a:pt x="1558" y="2355"/>
                    <a:pt x="1509" y="2303"/>
                    <a:pt x="1460" y="2250"/>
                  </a:cubicBezTo>
                  <a:lnTo>
                    <a:pt x="1460" y="2250"/>
                  </a:lnTo>
                  <a:cubicBezTo>
                    <a:pt x="1499" y="2253"/>
                    <a:pt x="1539" y="2257"/>
                    <a:pt x="1575" y="2271"/>
                  </a:cubicBezTo>
                  <a:cubicBezTo>
                    <a:pt x="1599" y="2281"/>
                    <a:pt x="1618" y="2299"/>
                    <a:pt x="1642" y="2306"/>
                  </a:cubicBezTo>
                  <a:cubicBezTo>
                    <a:pt x="1645" y="2307"/>
                    <a:pt x="1649" y="2307"/>
                    <a:pt x="1652" y="2307"/>
                  </a:cubicBezTo>
                  <a:cubicBezTo>
                    <a:pt x="1688" y="2307"/>
                    <a:pt x="1701" y="2266"/>
                    <a:pt x="1692" y="2235"/>
                  </a:cubicBezTo>
                  <a:cubicBezTo>
                    <a:pt x="1686" y="2177"/>
                    <a:pt x="1676" y="2119"/>
                    <a:pt x="1682" y="2060"/>
                  </a:cubicBezTo>
                  <a:lnTo>
                    <a:pt x="1682" y="2060"/>
                  </a:lnTo>
                  <a:cubicBezTo>
                    <a:pt x="1712" y="2115"/>
                    <a:pt x="1747" y="2174"/>
                    <a:pt x="1766" y="2232"/>
                  </a:cubicBezTo>
                  <a:cubicBezTo>
                    <a:pt x="1769" y="2257"/>
                    <a:pt x="1788" y="2280"/>
                    <a:pt x="1811" y="2280"/>
                  </a:cubicBezTo>
                  <a:cubicBezTo>
                    <a:pt x="1817" y="2280"/>
                    <a:pt x="1823" y="2279"/>
                    <a:pt x="1830" y="2275"/>
                  </a:cubicBezTo>
                  <a:cubicBezTo>
                    <a:pt x="1850" y="2265"/>
                    <a:pt x="1854" y="2242"/>
                    <a:pt x="1859" y="2222"/>
                  </a:cubicBezTo>
                  <a:cubicBezTo>
                    <a:pt x="1871" y="2182"/>
                    <a:pt x="1879" y="2141"/>
                    <a:pt x="1903" y="2107"/>
                  </a:cubicBezTo>
                  <a:cubicBezTo>
                    <a:pt x="1955" y="2140"/>
                    <a:pt x="1999" y="2184"/>
                    <a:pt x="2023" y="2240"/>
                  </a:cubicBezTo>
                  <a:cubicBezTo>
                    <a:pt x="2037" y="2265"/>
                    <a:pt x="2033" y="2299"/>
                    <a:pt x="2059" y="2316"/>
                  </a:cubicBezTo>
                  <a:cubicBezTo>
                    <a:pt x="2067" y="2322"/>
                    <a:pt x="2075" y="2325"/>
                    <a:pt x="2082" y="2325"/>
                  </a:cubicBezTo>
                  <a:cubicBezTo>
                    <a:pt x="2109" y="2325"/>
                    <a:pt x="2133" y="2297"/>
                    <a:pt x="2152" y="2280"/>
                  </a:cubicBezTo>
                  <a:cubicBezTo>
                    <a:pt x="2203" y="2239"/>
                    <a:pt x="2248" y="2187"/>
                    <a:pt x="2309" y="2162"/>
                  </a:cubicBezTo>
                  <a:cubicBezTo>
                    <a:pt x="2320" y="2159"/>
                    <a:pt x="2331" y="2157"/>
                    <a:pt x="2342" y="2157"/>
                  </a:cubicBezTo>
                  <a:cubicBezTo>
                    <a:pt x="2407" y="2157"/>
                    <a:pt x="2443" y="2221"/>
                    <a:pt x="2461" y="2283"/>
                  </a:cubicBezTo>
                  <a:cubicBezTo>
                    <a:pt x="2471" y="2311"/>
                    <a:pt x="2460" y="2360"/>
                    <a:pt x="2501" y="2363"/>
                  </a:cubicBezTo>
                  <a:cubicBezTo>
                    <a:pt x="2502" y="2363"/>
                    <a:pt x="2503" y="2363"/>
                    <a:pt x="2504" y="2363"/>
                  </a:cubicBezTo>
                  <a:cubicBezTo>
                    <a:pt x="2522" y="2363"/>
                    <a:pt x="2535" y="2348"/>
                    <a:pt x="2539" y="2332"/>
                  </a:cubicBezTo>
                  <a:cubicBezTo>
                    <a:pt x="2558" y="2290"/>
                    <a:pt x="2582" y="2250"/>
                    <a:pt x="2603" y="2211"/>
                  </a:cubicBezTo>
                  <a:cubicBezTo>
                    <a:pt x="2628" y="2170"/>
                    <a:pt x="2658" y="2119"/>
                    <a:pt x="2709" y="2110"/>
                  </a:cubicBezTo>
                  <a:lnTo>
                    <a:pt x="2709" y="2110"/>
                  </a:lnTo>
                  <a:cubicBezTo>
                    <a:pt x="2728" y="2175"/>
                    <a:pt x="2724" y="2246"/>
                    <a:pt x="2705" y="2310"/>
                  </a:cubicBezTo>
                  <a:cubicBezTo>
                    <a:pt x="2697" y="2337"/>
                    <a:pt x="2723" y="2359"/>
                    <a:pt x="2748" y="2359"/>
                  </a:cubicBezTo>
                  <a:cubicBezTo>
                    <a:pt x="2756" y="2359"/>
                    <a:pt x="2764" y="2357"/>
                    <a:pt x="2771" y="2352"/>
                  </a:cubicBezTo>
                  <a:cubicBezTo>
                    <a:pt x="2805" y="2318"/>
                    <a:pt x="2829" y="2272"/>
                    <a:pt x="2864" y="2238"/>
                  </a:cubicBezTo>
                  <a:cubicBezTo>
                    <a:pt x="2879" y="2222"/>
                    <a:pt x="2909" y="2199"/>
                    <a:pt x="2929" y="2199"/>
                  </a:cubicBezTo>
                  <a:cubicBezTo>
                    <a:pt x="2942" y="2199"/>
                    <a:pt x="2951" y="2208"/>
                    <a:pt x="2949" y="2233"/>
                  </a:cubicBezTo>
                  <a:cubicBezTo>
                    <a:pt x="2953" y="2294"/>
                    <a:pt x="2908" y="2344"/>
                    <a:pt x="2899" y="2400"/>
                  </a:cubicBezTo>
                  <a:cubicBezTo>
                    <a:pt x="2900" y="2426"/>
                    <a:pt x="2922" y="2439"/>
                    <a:pt x="2945" y="2439"/>
                  </a:cubicBezTo>
                  <a:cubicBezTo>
                    <a:pt x="2953" y="2439"/>
                    <a:pt x="2961" y="2438"/>
                    <a:pt x="2968" y="2435"/>
                  </a:cubicBezTo>
                  <a:cubicBezTo>
                    <a:pt x="3003" y="2430"/>
                    <a:pt x="3039" y="2423"/>
                    <a:pt x="3073" y="2415"/>
                  </a:cubicBezTo>
                  <a:cubicBezTo>
                    <a:pt x="3082" y="2414"/>
                    <a:pt x="3090" y="2413"/>
                    <a:pt x="3098" y="2413"/>
                  </a:cubicBezTo>
                  <a:cubicBezTo>
                    <a:pt x="3120" y="2413"/>
                    <a:pt x="3143" y="2418"/>
                    <a:pt x="3163" y="2428"/>
                  </a:cubicBezTo>
                  <a:cubicBezTo>
                    <a:pt x="3166" y="2430"/>
                    <a:pt x="3169" y="2431"/>
                    <a:pt x="3172" y="2431"/>
                  </a:cubicBezTo>
                  <a:cubicBezTo>
                    <a:pt x="3186" y="2431"/>
                    <a:pt x="3196" y="2410"/>
                    <a:pt x="3179" y="2403"/>
                  </a:cubicBezTo>
                  <a:cubicBezTo>
                    <a:pt x="3129" y="2369"/>
                    <a:pt x="3070" y="2361"/>
                    <a:pt x="3012" y="2361"/>
                  </a:cubicBezTo>
                  <a:cubicBezTo>
                    <a:pt x="3004" y="2361"/>
                    <a:pt x="2996" y="2361"/>
                    <a:pt x="2988" y="2362"/>
                  </a:cubicBezTo>
                  <a:cubicBezTo>
                    <a:pt x="3043" y="2225"/>
                    <a:pt x="3008" y="2123"/>
                    <a:pt x="2928" y="2123"/>
                  </a:cubicBezTo>
                  <a:cubicBezTo>
                    <a:pt x="2889" y="2123"/>
                    <a:pt x="2839" y="2147"/>
                    <a:pt x="2784" y="2203"/>
                  </a:cubicBezTo>
                  <a:cubicBezTo>
                    <a:pt x="2775" y="2154"/>
                    <a:pt x="2786" y="2097"/>
                    <a:pt x="2755" y="2055"/>
                  </a:cubicBezTo>
                  <a:cubicBezTo>
                    <a:pt x="2735" y="2040"/>
                    <a:pt x="2715" y="2034"/>
                    <a:pt x="2696" y="2034"/>
                  </a:cubicBezTo>
                  <a:cubicBezTo>
                    <a:pt x="2614" y="2034"/>
                    <a:pt x="2541" y="2150"/>
                    <a:pt x="2512" y="2219"/>
                  </a:cubicBezTo>
                  <a:cubicBezTo>
                    <a:pt x="2472" y="2115"/>
                    <a:pt x="2410" y="2074"/>
                    <a:pt x="2341" y="2074"/>
                  </a:cubicBezTo>
                  <a:cubicBezTo>
                    <a:pt x="2335" y="2074"/>
                    <a:pt x="2329" y="2074"/>
                    <a:pt x="2323" y="2075"/>
                  </a:cubicBezTo>
                  <a:cubicBezTo>
                    <a:pt x="2322" y="2038"/>
                    <a:pt x="2319" y="1999"/>
                    <a:pt x="2341" y="1977"/>
                  </a:cubicBezTo>
                  <a:cubicBezTo>
                    <a:pt x="2358" y="1959"/>
                    <a:pt x="2382" y="1946"/>
                    <a:pt x="2406" y="1946"/>
                  </a:cubicBezTo>
                  <a:cubicBezTo>
                    <a:pt x="2407" y="1946"/>
                    <a:pt x="2408" y="1946"/>
                    <a:pt x="2408" y="1946"/>
                  </a:cubicBezTo>
                  <a:cubicBezTo>
                    <a:pt x="2418" y="1946"/>
                    <a:pt x="2427" y="1947"/>
                    <a:pt x="2436" y="1947"/>
                  </a:cubicBezTo>
                  <a:cubicBezTo>
                    <a:pt x="2447" y="1947"/>
                    <a:pt x="2458" y="1945"/>
                    <a:pt x="2467" y="1938"/>
                  </a:cubicBezTo>
                  <a:cubicBezTo>
                    <a:pt x="2501" y="1912"/>
                    <a:pt x="2466" y="1880"/>
                    <a:pt x="2449" y="1854"/>
                  </a:cubicBezTo>
                  <a:cubicBezTo>
                    <a:pt x="2428" y="1816"/>
                    <a:pt x="2402" y="1774"/>
                    <a:pt x="2410" y="1729"/>
                  </a:cubicBezTo>
                  <a:lnTo>
                    <a:pt x="2410" y="1729"/>
                  </a:lnTo>
                  <a:cubicBezTo>
                    <a:pt x="2443" y="1740"/>
                    <a:pt x="2476" y="1756"/>
                    <a:pt x="2507" y="1772"/>
                  </a:cubicBezTo>
                  <a:cubicBezTo>
                    <a:pt x="2542" y="1789"/>
                    <a:pt x="2569" y="1822"/>
                    <a:pt x="2606" y="1832"/>
                  </a:cubicBezTo>
                  <a:cubicBezTo>
                    <a:pt x="2608" y="1833"/>
                    <a:pt x="2610" y="1833"/>
                    <a:pt x="2612" y="1833"/>
                  </a:cubicBezTo>
                  <a:cubicBezTo>
                    <a:pt x="2638" y="1833"/>
                    <a:pt x="2645" y="1808"/>
                    <a:pt x="2647" y="1786"/>
                  </a:cubicBezTo>
                  <a:cubicBezTo>
                    <a:pt x="2673" y="1704"/>
                    <a:pt x="2721" y="1622"/>
                    <a:pt x="2804" y="1589"/>
                  </a:cubicBezTo>
                  <a:lnTo>
                    <a:pt x="2804" y="1589"/>
                  </a:lnTo>
                  <a:cubicBezTo>
                    <a:pt x="2800" y="1643"/>
                    <a:pt x="2795" y="1698"/>
                    <a:pt x="2777" y="1749"/>
                  </a:cubicBezTo>
                  <a:cubicBezTo>
                    <a:pt x="2772" y="1768"/>
                    <a:pt x="2757" y="1782"/>
                    <a:pt x="2753" y="1801"/>
                  </a:cubicBezTo>
                  <a:cubicBezTo>
                    <a:pt x="2747" y="1825"/>
                    <a:pt x="2768" y="1846"/>
                    <a:pt x="2791" y="1846"/>
                  </a:cubicBezTo>
                  <a:cubicBezTo>
                    <a:pt x="2796" y="1846"/>
                    <a:pt x="2802" y="1845"/>
                    <a:pt x="2808" y="1842"/>
                  </a:cubicBezTo>
                  <a:cubicBezTo>
                    <a:pt x="2846" y="1814"/>
                    <a:pt x="2885" y="1780"/>
                    <a:pt x="2936" y="1779"/>
                  </a:cubicBezTo>
                  <a:cubicBezTo>
                    <a:pt x="2999" y="1783"/>
                    <a:pt x="3047" y="1837"/>
                    <a:pt x="3071" y="1893"/>
                  </a:cubicBezTo>
                  <a:cubicBezTo>
                    <a:pt x="3084" y="1924"/>
                    <a:pt x="3096" y="1969"/>
                    <a:pt x="3135" y="1969"/>
                  </a:cubicBezTo>
                  <a:cubicBezTo>
                    <a:pt x="3138" y="1969"/>
                    <a:pt x="3141" y="1968"/>
                    <a:pt x="3145" y="1968"/>
                  </a:cubicBezTo>
                  <a:cubicBezTo>
                    <a:pt x="3187" y="1955"/>
                    <a:pt x="3219" y="1922"/>
                    <a:pt x="3257" y="1899"/>
                  </a:cubicBezTo>
                  <a:cubicBezTo>
                    <a:pt x="3289" y="1878"/>
                    <a:pt x="3327" y="1867"/>
                    <a:pt x="3365" y="1867"/>
                  </a:cubicBezTo>
                  <a:cubicBezTo>
                    <a:pt x="3379" y="1867"/>
                    <a:pt x="3393" y="1868"/>
                    <a:pt x="3406" y="1871"/>
                  </a:cubicBezTo>
                  <a:cubicBezTo>
                    <a:pt x="3407" y="1873"/>
                    <a:pt x="3409" y="1875"/>
                    <a:pt x="3412" y="1876"/>
                  </a:cubicBezTo>
                  <a:cubicBezTo>
                    <a:pt x="3419" y="1880"/>
                    <a:pt x="3425" y="1882"/>
                    <a:pt x="3431" y="1882"/>
                  </a:cubicBezTo>
                  <a:cubicBezTo>
                    <a:pt x="3451" y="1882"/>
                    <a:pt x="3463" y="1862"/>
                    <a:pt x="3475" y="1844"/>
                  </a:cubicBezTo>
                  <a:cubicBezTo>
                    <a:pt x="3557" y="1752"/>
                    <a:pt x="3612" y="1724"/>
                    <a:pt x="3653" y="1724"/>
                  </a:cubicBezTo>
                  <a:cubicBezTo>
                    <a:pt x="3721" y="1724"/>
                    <a:pt x="3749" y="1800"/>
                    <a:pt x="3793" y="1800"/>
                  </a:cubicBezTo>
                  <a:cubicBezTo>
                    <a:pt x="3802" y="1800"/>
                    <a:pt x="3811" y="1797"/>
                    <a:pt x="3821" y="1790"/>
                  </a:cubicBezTo>
                  <a:cubicBezTo>
                    <a:pt x="3847" y="1757"/>
                    <a:pt x="3865" y="1687"/>
                    <a:pt x="3909" y="1687"/>
                  </a:cubicBezTo>
                  <a:cubicBezTo>
                    <a:pt x="3918" y="1687"/>
                    <a:pt x="3927" y="1690"/>
                    <a:pt x="3938" y="1696"/>
                  </a:cubicBezTo>
                  <a:cubicBezTo>
                    <a:pt x="3944" y="1698"/>
                    <a:pt x="3952" y="1700"/>
                    <a:pt x="3959" y="1700"/>
                  </a:cubicBezTo>
                  <a:cubicBezTo>
                    <a:pt x="3971" y="1700"/>
                    <a:pt x="3984" y="1695"/>
                    <a:pt x="3993" y="1687"/>
                  </a:cubicBezTo>
                  <a:cubicBezTo>
                    <a:pt x="4014" y="1672"/>
                    <a:pt x="4017" y="1642"/>
                    <a:pt x="4020" y="1622"/>
                  </a:cubicBezTo>
                  <a:cubicBezTo>
                    <a:pt x="4031" y="1571"/>
                    <a:pt x="4043" y="1516"/>
                    <a:pt x="4077" y="1475"/>
                  </a:cubicBezTo>
                  <a:cubicBezTo>
                    <a:pt x="4118" y="1527"/>
                    <a:pt x="4152" y="1589"/>
                    <a:pt x="4159" y="1655"/>
                  </a:cubicBezTo>
                  <a:cubicBezTo>
                    <a:pt x="4160" y="1669"/>
                    <a:pt x="4161" y="1687"/>
                    <a:pt x="4175" y="1697"/>
                  </a:cubicBezTo>
                  <a:cubicBezTo>
                    <a:pt x="4182" y="1702"/>
                    <a:pt x="4189" y="1705"/>
                    <a:pt x="4196" y="1705"/>
                  </a:cubicBezTo>
                  <a:cubicBezTo>
                    <a:pt x="4213" y="1705"/>
                    <a:pt x="4229" y="1690"/>
                    <a:pt x="4239" y="1675"/>
                  </a:cubicBezTo>
                  <a:cubicBezTo>
                    <a:pt x="4284" y="1632"/>
                    <a:pt x="4335" y="1566"/>
                    <a:pt x="4401" y="1566"/>
                  </a:cubicBezTo>
                  <a:cubicBezTo>
                    <a:pt x="4407" y="1566"/>
                    <a:pt x="4413" y="1566"/>
                    <a:pt x="4420" y="1568"/>
                  </a:cubicBezTo>
                  <a:cubicBezTo>
                    <a:pt x="4400" y="1614"/>
                    <a:pt x="4369" y="1651"/>
                    <a:pt x="4339" y="1688"/>
                  </a:cubicBezTo>
                  <a:cubicBezTo>
                    <a:pt x="4312" y="1713"/>
                    <a:pt x="4319" y="1763"/>
                    <a:pt x="4360" y="1764"/>
                  </a:cubicBezTo>
                  <a:cubicBezTo>
                    <a:pt x="4386" y="1762"/>
                    <a:pt x="4413" y="1751"/>
                    <a:pt x="4440" y="1751"/>
                  </a:cubicBezTo>
                  <a:cubicBezTo>
                    <a:pt x="4446" y="1751"/>
                    <a:pt x="4451" y="1751"/>
                    <a:pt x="4457" y="1752"/>
                  </a:cubicBezTo>
                  <a:cubicBezTo>
                    <a:pt x="4497" y="1760"/>
                    <a:pt x="4525" y="1799"/>
                    <a:pt x="4520" y="1839"/>
                  </a:cubicBezTo>
                  <a:cubicBezTo>
                    <a:pt x="4489" y="1948"/>
                    <a:pt x="4638" y="1882"/>
                    <a:pt x="4689" y="1930"/>
                  </a:cubicBezTo>
                  <a:cubicBezTo>
                    <a:pt x="4700" y="1938"/>
                    <a:pt x="4712" y="1949"/>
                    <a:pt x="4722" y="1960"/>
                  </a:cubicBezTo>
                  <a:cubicBezTo>
                    <a:pt x="4676" y="1979"/>
                    <a:pt x="4635" y="2008"/>
                    <a:pt x="4598" y="2041"/>
                  </a:cubicBezTo>
                  <a:cubicBezTo>
                    <a:pt x="4578" y="2060"/>
                    <a:pt x="4561" y="2081"/>
                    <a:pt x="4541" y="2101"/>
                  </a:cubicBezTo>
                  <a:cubicBezTo>
                    <a:pt x="4532" y="2110"/>
                    <a:pt x="4532" y="2125"/>
                    <a:pt x="4541" y="2134"/>
                  </a:cubicBezTo>
                  <a:cubicBezTo>
                    <a:pt x="4545" y="2138"/>
                    <a:pt x="4551" y="2140"/>
                    <a:pt x="4557" y="2140"/>
                  </a:cubicBezTo>
                  <a:cubicBezTo>
                    <a:pt x="4563" y="2140"/>
                    <a:pt x="4569" y="2138"/>
                    <a:pt x="4574" y="2134"/>
                  </a:cubicBezTo>
                  <a:cubicBezTo>
                    <a:pt x="4638" y="2082"/>
                    <a:pt x="4704" y="2014"/>
                    <a:pt x="4791" y="2014"/>
                  </a:cubicBezTo>
                  <a:cubicBezTo>
                    <a:pt x="4796" y="2014"/>
                    <a:pt x="4801" y="2015"/>
                    <a:pt x="4806" y="2015"/>
                  </a:cubicBezTo>
                  <a:cubicBezTo>
                    <a:pt x="4814" y="2016"/>
                    <a:pt x="4822" y="2017"/>
                    <a:pt x="4829" y="2017"/>
                  </a:cubicBezTo>
                  <a:cubicBezTo>
                    <a:pt x="4850" y="2017"/>
                    <a:pt x="4871" y="2011"/>
                    <a:pt x="4882" y="1992"/>
                  </a:cubicBezTo>
                  <a:cubicBezTo>
                    <a:pt x="4901" y="1957"/>
                    <a:pt x="4907" y="1912"/>
                    <a:pt x="4940" y="1888"/>
                  </a:cubicBezTo>
                  <a:cubicBezTo>
                    <a:pt x="4950" y="1879"/>
                    <a:pt x="4961" y="1877"/>
                    <a:pt x="4973" y="1877"/>
                  </a:cubicBezTo>
                  <a:cubicBezTo>
                    <a:pt x="4986" y="1877"/>
                    <a:pt x="5000" y="1880"/>
                    <a:pt x="5013" y="1880"/>
                  </a:cubicBezTo>
                  <a:cubicBezTo>
                    <a:pt x="5020" y="1880"/>
                    <a:pt x="5026" y="1880"/>
                    <a:pt x="5032" y="1877"/>
                  </a:cubicBezTo>
                  <a:cubicBezTo>
                    <a:pt x="5058" y="1866"/>
                    <a:pt x="5061" y="1832"/>
                    <a:pt x="5042" y="1812"/>
                  </a:cubicBezTo>
                  <a:cubicBezTo>
                    <a:pt x="5019" y="1769"/>
                    <a:pt x="4998" y="1723"/>
                    <a:pt x="4991" y="1674"/>
                  </a:cubicBezTo>
                  <a:lnTo>
                    <a:pt x="4991" y="1674"/>
                  </a:lnTo>
                  <a:cubicBezTo>
                    <a:pt x="5032" y="1690"/>
                    <a:pt x="5062" y="1718"/>
                    <a:pt x="5095" y="1744"/>
                  </a:cubicBezTo>
                  <a:cubicBezTo>
                    <a:pt x="5105" y="1751"/>
                    <a:pt x="5114" y="1754"/>
                    <a:pt x="5123" y="1754"/>
                  </a:cubicBezTo>
                  <a:cubicBezTo>
                    <a:pt x="5152" y="1754"/>
                    <a:pt x="5174" y="1723"/>
                    <a:pt x="5182" y="1694"/>
                  </a:cubicBezTo>
                  <a:cubicBezTo>
                    <a:pt x="5198" y="1664"/>
                    <a:pt x="5215" y="1636"/>
                    <a:pt x="5237" y="1613"/>
                  </a:cubicBezTo>
                  <a:cubicBezTo>
                    <a:pt x="5249" y="1647"/>
                    <a:pt x="5261" y="1686"/>
                    <a:pt x="5256" y="1723"/>
                  </a:cubicBezTo>
                  <a:cubicBezTo>
                    <a:pt x="5247" y="1738"/>
                    <a:pt x="5260" y="1751"/>
                    <a:pt x="5273" y="1751"/>
                  </a:cubicBezTo>
                  <a:cubicBezTo>
                    <a:pt x="5280" y="1751"/>
                    <a:pt x="5286" y="1747"/>
                    <a:pt x="5290" y="1740"/>
                  </a:cubicBezTo>
                  <a:cubicBezTo>
                    <a:pt x="5304" y="1695"/>
                    <a:pt x="5299" y="1645"/>
                    <a:pt x="5300" y="1598"/>
                  </a:cubicBezTo>
                  <a:cubicBezTo>
                    <a:pt x="5299" y="1571"/>
                    <a:pt x="5297" y="1539"/>
                    <a:pt x="5271" y="1525"/>
                  </a:cubicBezTo>
                  <a:cubicBezTo>
                    <a:pt x="5262" y="1521"/>
                    <a:pt x="5253" y="1519"/>
                    <a:pt x="5246" y="1519"/>
                  </a:cubicBezTo>
                  <a:cubicBezTo>
                    <a:pt x="5180" y="1519"/>
                    <a:pt x="5151" y="1632"/>
                    <a:pt x="5124" y="1680"/>
                  </a:cubicBezTo>
                  <a:cubicBezTo>
                    <a:pt x="5092" y="1647"/>
                    <a:pt x="5052" y="1625"/>
                    <a:pt x="5013" y="1603"/>
                  </a:cubicBezTo>
                  <a:cubicBezTo>
                    <a:pt x="4997" y="1594"/>
                    <a:pt x="4980" y="1582"/>
                    <a:pt x="4961" y="1582"/>
                  </a:cubicBezTo>
                  <a:cubicBezTo>
                    <a:pt x="4956" y="1582"/>
                    <a:pt x="4951" y="1583"/>
                    <a:pt x="4945" y="1585"/>
                  </a:cubicBezTo>
                  <a:cubicBezTo>
                    <a:pt x="4874" y="1626"/>
                    <a:pt x="4948" y="1745"/>
                    <a:pt x="4966" y="1802"/>
                  </a:cubicBezTo>
                  <a:cubicBezTo>
                    <a:pt x="4889" y="1805"/>
                    <a:pt x="4839" y="1871"/>
                    <a:pt x="4812" y="1936"/>
                  </a:cubicBezTo>
                  <a:cubicBezTo>
                    <a:pt x="4797" y="1938"/>
                    <a:pt x="4783" y="1940"/>
                    <a:pt x="4769" y="1945"/>
                  </a:cubicBezTo>
                  <a:cubicBezTo>
                    <a:pt x="4738" y="1871"/>
                    <a:pt x="4659" y="1824"/>
                    <a:pt x="4578" y="1824"/>
                  </a:cubicBezTo>
                  <a:cubicBezTo>
                    <a:pt x="4560" y="1749"/>
                    <a:pt x="4492" y="1697"/>
                    <a:pt x="4417" y="1693"/>
                  </a:cubicBezTo>
                  <a:cubicBezTo>
                    <a:pt x="4441" y="1638"/>
                    <a:pt x="4522" y="1581"/>
                    <a:pt x="4474" y="1520"/>
                  </a:cubicBezTo>
                  <a:cubicBezTo>
                    <a:pt x="4452" y="1501"/>
                    <a:pt x="4428" y="1494"/>
                    <a:pt x="4404" y="1494"/>
                  </a:cubicBezTo>
                  <a:cubicBezTo>
                    <a:pt x="4337" y="1494"/>
                    <a:pt x="4267" y="1553"/>
                    <a:pt x="4223" y="1599"/>
                  </a:cubicBezTo>
                  <a:cubicBezTo>
                    <a:pt x="4178" y="1453"/>
                    <a:pt x="4126" y="1383"/>
                    <a:pt x="4076" y="1383"/>
                  </a:cubicBezTo>
                  <a:cubicBezTo>
                    <a:pt x="4023" y="1383"/>
                    <a:pt x="3974" y="1465"/>
                    <a:pt x="3939" y="1619"/>
                  </a:cubicBezTo>
                  <a:cubicBezTo>
                    <a:pt x="3934" y="1618"/>
                    <a:pt x="3930" y="1618"/>
                    <a:pt x="3925" y="1618"/>
                  </a:cubicBezTo>
                  <a:cubicBezTo>
                    <a:pt x="3867" y="1618"/>
                    <a:pt x="3826" y="1668"/>
                    <a:pt x="3792" y="1711"/>
                  </a:cubicBezTo>
                  <a:cubicBezTo>
                    <a:pt x="3752" y="1670"/>
                    <a:pt x="3700" y="1651"/>
                    <a:pt x="3647" y="1651"/>
                  </a:cubicBezTo>
                  <a:cubicBezTo>
                    <a:pt x="3575" y="1651"/>
                    <a:pt x="3501" y="1687"/>
                    <a:pt x="3459" y="1750"/>
                  </a:cubicBezTo>
                  <a:cubicBezTo>
                    <a:pt x="3446" y="1769"/>
                    <a:pt x="3418" y="1793"/>
                    <a:pt x="3403" y="1818"/>
                  </a:cubicBezTo>
                  <a:cubicBezTo>
                    <a:pt x="3377" y="1805"/>
                    <a:pt x="3350" y="1799"/>
                    <a:pt x="3322" y="1799"/>
                  </a:cubicBezTo>
                  <a:cubicBezTo>
                    <a:pt x="3261" y="1799"/>
                    <a:pt x="3199" y="1828"/>
                    <a:pt x="3149" y="1866"/>
                  </a:cubicBezTo>
                  <a:cubicBezTo>
                    <a:pt x="3132" y="1819"/>
                    <a:pt x="3100" y="1773"/>
                    <a:pt x="3059" y="1741"/>
                  </a:cubicBezTo>
                  <a:cubicBezTo>
                    <a:pt x="3079" y="1727"/>
                    <a:pt x="3099" y="1715"/>
                    <a:pt x="3123" y="1710"/>
                  </a:cubicBezTo>
                  <a:cubicBezTo>
                    <a:pt x="3147" y="1707"/>
                    <a:pt x="3177" y="1701"/>
                    <a:pt x="3185" y="1674"/>
                  </a:cubicBezTo>
                  <a:cubicBezTo>
                    <a:pt x="3192" y="1651"/>
                    <a:pt x="3176" y="1631"/>
                    <a:pt x="3159" y="1616"/>
                  </a:cubicBezTo>
                  <a:cubicBezTo>
                    <a:pt x="3129" y="1583"/>
                    <a:pt x="3101" y="1551"/>
                    <a:pt x="3088" y="1507"/>
                  </a:cubicBezTo>
                  <a:lnTo>
                    <a:pt x="3088" y="1507"/>
                  </a:lnTo>
                  <a:cubicBezTo>
                    <a:pt x="3138" y="1523"/>
                    <a:pt x="3183" y="1552"/>
                    <a:pt x="3225" y="1581"/>
                  </a:cubicBezTo>
                  <a:cubicBezTo>
                    <a:pt x="3233" y="1586"/>
                    <a:pt x="3241" y="1588"/>
                    <a:pt x="3249" y="1588"/>
                  </a:cubicBezTo>
                  <a:cubicBezTo>
                    <a:pt x="3271" y="1588"/>
                    <a:pt x="3291" y="1570"/>
                    <a:pt x="3295" y="1546"/>
                  </a:cubicBezTo>
                  <a:cubicBezTo>
                    <a:pt x="3322" y="1482"/>
                    <a:pt x="3356" y="1419"/>
                    <a:pt x="3414" y="1380"/>
                  </a:cubicBezTo>
                  <a:lnTo>
                    <a:pt x="3414" y="1380"/>
                  </a:lnTo>
                  <a:cubicBezTo>
                    <a:pt x="3414" y="1433"/>
                    <a:pt x="3422" y="1489"/>
                    <a:pt x="3413" y="1541"/>
                  </a:cubicBezTo>
                  <a:cubicBezTo>
                    <a:pt x="3405" y="1550"/>
                    <a:pt x="3402" y="1561"/>
                    <a:pt x="3405" y="1572"/>
                  </a:cubicBezTo>
                  <a:lnTo>
                    <a:pt x="3404" y="1572"/>
                  </a:lnTo>
                  <a:cubicBezTo>
                    <a:pt x="3399" y="1586"/>
                    <a:pt x="3405" y="1592"/>
                    <a:pt x="3414" y="1592"/>
                  </a:cubicBezTo>
                  <a:cubicBezTo>
                    <a:pt x="3416" y="1592"/>
                    <a:pt x="3419" y="1592"/>
                    <a:pt x="3421" y="1591"/>
                  </a:cubicBezTo>
                  <a:cubicBezTo>
                    <a:pt x="3425" y="1593"/>
                    <a:pt x="3430" y="1594"/>
                    <a:pt x="3435" y="1594"/>
                  </a:cubicBezTo>
                  <a:cubicBezTo>
                    <a:pt x="3439" y="1594"/>
                    <a:pt x="3444" y="1594"/>
                    <a:pt x="3447" y="1592"/>
                  </a:cubicBezTo>
                  <a:cubicBezTo>
                    <a:pt x="3497" y="1574"/>
                    <a:pt x="3546" y="1550"/>
                    <a:pt x="3600" y="1548"/>
                  </a:cubicBezTo>
                  <a:cubicBezTo>
                    <a:pt x="3605" y="1547"/>
                    <a:pt x="3611" y="1547"/>
                    <a:pt x="3617" y="1547"/>
                  </a:cubicBezTo>
                  <a:cubicBezTo>
                    <a:pt x="3624" y="1547"/>
                    <a:pt x="3632" y="1547"/>
                    <a:pt x="3639" y="1547"/>
                  </a:cubicBezTo>
                  <a:cubicBezTo>
                    <a:pt x="3650" y="1547"/>
                    <a:pt x="3661" y="1546"/>
                    <a:pt x="3672" y="1542"/>
                  </a:cubicBezTo>
                  <a:cubicBezTo>
                    <a:pt x="3726" y="1519"/>
                    <a:pt x="3695" y="1456"/>
                    <a:pt x="3694" y="1412"/>
                  </a:cubicBezTo>
                  <a:cubicBezTo>
                    <a:pt x="3685" y="1329"/>
                    <a:pt x="3734" y="1254"/>
                    <a:pt x="3822" y="1252"/>
                  </a:cubicBezTo>
                  <a:cubicBezTo>
                    <a:pt x="3827" y="1252"/>
                    <a:pt x="3832" y="1251"/>
                    <a:pt x="3837" y="1251"/>
                  </a:cubicBezTo>
                  <a:cubicBezTo>
                    <a:pt x="3859" y="1251"/>
                    <a:pt x="3886" y="1258"/>
                    <a:pt x="3909" y="1258"/>
                  </a:cubicBezTo>
                  <a:cubicBezTo>
                    <a:pt x="3932" y="1258"/>
                    <a:pt x="3951" y="1251"/>
                    <a:pt x="3961" y="1224"/>
                  </a:cubicBezTo>
                  <a:cubicBezTo>
                    <a:pt x="3971" y="1158"/>
                    <a:pt x="3879" y="1125"/>
                    <a:pt x="3855" y="1070"/>
                  </a:cubicBezTo>
                  <a:cubicBezTo>
                    <a:pt x="3848" y="1057"/>
                    <a:pt x="3867" y="1052"/>
                    <a:pt x="3876" y="1048"/>
                  </a:cubicBezTo>
                  <a:cubicBezTo>
                    <a:pt x="3889" y="1043"/>
                    <a:pt x="3902" y="1041"/>
                    <a:pt x="3916" y="1041"/>
                  </a:cubicBezTo>
                  <a:cubicBezTo>
                    <a:pt x="3953" y="1041"/>
                    <a:pt x="3989" y="1056"/>
                    <a:pt x="4025" y="1064"/>
                  </a:cubicBezTo>
                  <a:cubicBezTo>
                    <a:pt x="4027" y="1065"/>
                    <a:pt x="4029" y="1065"/>
                    <a:pt x="4031" y="1065"/>
                  </a:cubicBezTo>
                  <a:cubicBezTo>
                    <a:pt x="4054" y="1065"/>
                    <a:pt x="4075" y="1045"/>
                    <a:pt x="4074" y="1022"/>
                  </a:cubicBezTo>
                  <a:cubicBezTo>
                    <a:pt x="4065" y="969"/>
                    <a:pt x="4025" y="921"/>
                    <a:pt x="4033" y="864"/>
                  </a:cubicBezTo>
                  <a:lnTo>
                    <a:pt x="4033" y="864"/>
                  </a:lnTo>
                  <a:cubicBezTo>
                    <a:pt x="4077" y="880"/>
                    <a:pt x="4115" y="907"/>
                    <a:pt x="4147" y="942"/>
                  </a:cubicBezTo>
                  <a:cubicBezTo>
                    <a:pt x="4163" y="960"/>
                    <a:pt x="4188" y="988"/>
                    <a:pt x="4213" y="988"/>
                  </a:cubicBezTo>
                  <a:cubicBezTo>
                    <a:pt x="4222" y="988"/>
                    <a:pt x="4231" y="984"/>
                    <a:pt x="4240" y="974"/>
                  </a:cubicBezTo>
                  <a:cubicBezTo>
                    <a:pt x="4268" y="914"/>
                    <a:pt x="4284" y="850"/>
                    <a:pt x="4326" y="800"/>
                  </a:cubicBezTo>
                  <a:cubicBezTo>
                    <a:pt x="4352" y="858"/>
                    <a:pt x="4366" y="915"/>
                    <a:pt x="4373" y="975"/>
                  </a:cubicBezTo>
                  <a:cubicBezTo>
                    <a:pt x="4354" y="1001"/>
                    <a:pt x="4323" y="1040"/>
                    <a:pt x="4356" y="1068"/>
                  </a:cubicBezTo>
                  <a:cubicBezTo>
                    <a:pt x="4363" y="1072"/>
                    <a:pt x="4371" y="1075"/>
                    <a:pt x="4380" y="1075"/>
                  </a:cubicBezTo>
                  <a:cubicBezTo>
                    <a:pt x="4391" y="1075"/>
                    <a:pt x="4403" y="1070"/>
                    <a:pt x="4410" y="1060"/>
                  </a:cubicBezTo>
                  <a:cubicBezTo>
                    <a:pt x="4438" y="1027"/>
                    <a:pt x="4451" y="984"/>
                    <a:pt x="4483" y="954"/>
                  </a:cubicBezTo>
                  <a:cubicBezTo>
                    <a:pt x="4530" y="913"/>
                    <a:pt x="4599" y="897"/>
                    <a:pt x="4659" y="896"/>
                  </a:cubicBezTo>
                  <a:cubicBezTo>
                    <a:pt x="4673" y="898"/>
                    <a:pt x="4688" y="903"/>
                    <a:pt x="4701" y="903"/>
                  </a:cubicBezTo>
                  <a:cubicBezTo>
                    <a:pt x="4712" y="903"/>
                    <a:pt x="4722" y="900"/>
                    <a:pt x="4730" y="891"/>
                  </a:cubicBezTo>
                  <a:cubicBezTo>
                    <a:pt x="4770" y="845"/>
                    <a:pt x="4713" y="751"/>
                    <a:pt x="4781" y="724"/>
                  </a:cubicBezTo>
                  <a:cubicBezTo>
                    <a:pt x="4787" y="722"/>
                    <a:pt x="4793" y="722"/>
                    <a:pt x="4799" y="722"/>
                  </a:cubicBezTo>
                  <a:cubicBezTo>
                    <a:pt x="4814" y="722"/>
                    <a:pt x="4829" y="725"/>
                    <a:pt x="4843" y="725"/>
                  </a:cubicBezTo>
                  <a:cubicBezTo>
                    <a:pt x="4858" y="725"/>
                    <a:pt x="4871" y="722"/>
                    <a:pt x="4881" y="707"/>
                  </a:cubicBezTo>
                  <a:cubicBezTo>
                    <a:pt x="4895" y="691"/>
                    <a:pt x="4890" y="668"/>
                    <a:pt x="4886" y="650"/>
                  </a:cubicBezTo>
                  <a:cubicBezTo>
                    <a:pt x="4875" y="584"/>
                    <a:pt x="4850" y="513"/>
                    <a:pt x="4876" y="449"/>
                  </a:cubicBezTo>
                  <a:lnTo>
                    <a:pt x="4876" y="449"/>
                  </a:lnTo>
                  <a:cubicBezTo>
                    <a:pt x="4943" y="476"/>
                    <a:pt x="4978" y="538"/>
                    <a:pt x="5009" y="598"/>
                  </a:cubicBezTo>
                  <a:cubicBezTo>
                    <a:pt x="5020" y="606"/>
                    <a:pt x="5029" y="610"/>
                    <a:pt x="5038" y="610"/>
                  </a:cubicBezTo>
                  <a:cubicBezTo>
                    <a:pt x="5081" y="610"/>
                    <a:pt x="5109" y="530"/>
                    <a:pt x="5138" y="503"/>
                  </a:cubicBezTo>
                  <a:cubicBezTo>
                    <a:pt x="5169" y="468"/>
                    <a:pt x="5210" y="440"/>
                    <a:pt x="5256" y="433"/>
                  </a:cubicBezTo>
                  <a:lnTo>
                    <a:pt x="5256" y="433"/>
                  </a:lnTo>
                  <a:cubicBezTo>
                    <a:pt x="5248" y="486"/>
                    <a:pt x="5230" y="532"/>
                    <a:pt x="5200" y="574"/>
                  </a:cubicBezTo>
                  <a:cubicBezTo>
                    <a:pt x="5178" y="600"/>
                    <a:pt x="5194" y="642"/>
                    <a:pt x="5228" y="645"/>
                  </a:cubicBezTo>
                  <a:cubicBezTo>
                    <a:pt x="5231" y="646"/>
                    <a:pt x="5235" y="646"/>
                    <a:pt x="5238" y="646"/>
                  </a:cubicBezTo>
                  <a:cubicBezTo>
                    <a:pt x="5250" y="646"/>
                    <a:pt x="5262" y="644"/>
                    <a:pt x="5273" y="643"/>
                  </a:cubicBezTo>
                  <a:cubicBezTo>
                    <a:pt x="5301" y="640"/>
                    <a:pt x="5329" y="636"/>
                    <a:pt x="5358" y="636"/>
                  </a:cubicBezTo>
                  <a:cubicBezTo>
                    <a:pt x="5397" y="636"/>
                    <a:pt x="5435" y="643"/>
                    <a:pt x="5468" y="667"/>
                  </a:cubicBezTo>
                  <a:cubicBezTo>
                    <a:pt x="5479" y="676"/>
                    <a:pt x="5491" y="684"/>
                    <a:pt x="5502" y="695"/>
                  </a:cubicBezTo>
                  <a:cubicBezTo>
                    <a:pt x="5488" y="716"/>
                    <a:pt x="5479" y="739"/>
                    <a:pt x="5472" y="763"/>
                  </a:cubicBezTo>
                  <a:cubicBezTo>
                    <a:pt x="5470" y="774"/>
                    <a:pt x="5467" y="787"/>
                    <a:pt x="5465" y="800"/>
                  </a:cubicBezTo>
                  <a:cubicBezTo>
                    <a:pt x="5462" y="800"/>
                    <a:pt x="5460" y="800"/>
                    <a:pt x="5458" y="800"/>
                  </a:cubicBezTo>
                  <a:cubicBezTo>
                    <a:pt x="5402" y="800"/>
                    <a:pt x="5344" y="822"/>
                    <a:pt x="5299" y="852"/>
                  </a:cubicBezTo>
                  <a:cubicBezTo>
                    <a:pt x="5297" y="803"/>
                    <a:pt x="5301" y="751"/>
                    <a:pt x="5293" y="704"/>
                  </a:cubicBezTo>
                  <a:cubicBezTo>
                    <a:pt x="5286" y="691"/>
                    <a:pt x="5275" y="685"/>
                    <a:pt x="5262" y="685"/>
                  </a:cubicBezTo>
                  <a:cubicBezTo>
                    <a:pt x="5247" y="685"/>
                    <a:pt x="5231" y="692"/>
                    <a:pt x="5220" y="700"/>
                  </a:cubicBezTo>
                  <a:cubicBezTo>
                    <a:pt x="5156" y="739"/>
                    <a:pt x="5119" y="807"/>
                    <a:pt x="5092" y="874"/>
                  </a:cubicBezTo>
                  <a:cubicBezTo>
                    <a:pt x="5053" y="850"/>
                    <a:pt x="5007" y="846"/>
                    <a:pt x="4965" y="828"/>
                  </a:cubicBezTo>
                  <a:cubicBezTo>
                    <a:pt x="4955" y="823"/>
                    <a:pt x="4946" y="818"/>
                    <a:pt x="4935" y="818"/>
                  </a:cubicBezTo>
                  <a:cubicBezTo>
                    <a:pt x="4934" y="818"/>
                    <a:pt x="4933" y="818"/>
                    <a:pt x="4932" y="818"/>
                  </a:cubicBezTo>
                  <a:cubicBezTo>
                    <a:pt x="4859" y="832"/>
                    <a:pt x="4888" y="932"/>
                    <a:pt x="4903" y="983"/>
                  </a:cubicBezTo>
                  <a:cubicBezTo>
                    <a:pt x="4898" y="982"/>
                    <a:pt x="4892" y="982"/>
                    <a:pt x="4887" y="982"/>
                  </a:cubicBezTo>
                  <a:cubicBezTo>
                    <a:pt x="4793" y="982"/>
                    <a:pt x="4706" y="1052"/>
                    <a:pt x="4710" y="1152"/>
                  </a:cubicBezTo>
                  <a:cubicBezTo>
                    <a:pt x="4714" y="1195"/>
                    <a:pt x="4709" y="1290"/>
                    <a:pt x="4767" y="1290"/>
                  </a:cubicBezTo>
                  <a:cubicBezTo>
                    <a:pt x="4770" y="1290"/>
                    <a:pt x="4773" y="1290"/>
                    <a:pt x="4776" y="1289"/>
                  </a:cubicBezTo>
                  <a:cubicBezTo>
                    <a:pt x="4837" y="1266"/>
                    <a:pt x="4780" y="1176"/>
                    <a:pt x="4790" y="1127"/>
                  </a:cubicBezTo>
                  <a:cubicBezTo>
                    <a:pt x="4788" y="1079"/>
                    <a:pt x="4832" y="1050"/>
                    <a:pt x="4875" y="1050"/>
                  </a:cubicBezTo>
                  <a:cubicBezTo>
                    <a:pt x="4881" y="1050"/>
                    <a:pt x="4887" y="1051"/>
                    <a:pt x="4892" y="1052"/>
                  </a:cubicBezTo>
                  <a:cubicBezTo>
                    <a:pt x="4912" y="1055"/>
                    <a:pt x="4935" y="1062"/>
                    <a:pt x="4955" y="1062"/>
                  </a:cubicBezTo>
                  <a:cubicBezTo>
                    <a:pt x="4976" y="1062"/>
                    <a:pt x="4993" y="1054"/>
                    <a:pt x="4999" y="1023"/>
                  </a:cubicBezTo>
                  <a:cubicBezTo>
                    <a:pt x="4994" y="968"/>
                    <a:pt x="4949" y="920"/>
                    <a:pt x="4951" y="861"/>
                  </a:cubicBezTo>
                  <a:lnTo>
                    <a:pt x="4954" y="861"/>
                  </a:lnTo>
                  <a:cubicBezTo>
                    <a:pt x="5009" y="861"/>
                    <a:pt x="5047" y="907"/>
                    <a:pt x="5085" y="939"/>
                  </a:cubicBezTo>
                  <a:cubicBezTo>
                    <a:pt x="5094" y="944"/>
                    <a:pt x="5102" y="946"/>
                    <a:pt x="5109" y="946"/>
                  </a:cubicBezTo>
                  <a:cubicBezTo>
                    <a:pt x="5159" y="946"/>
                    <a:pt x="5168" y="848"/>
                    <a:pt x="5192" y="811"/>
                  </a:cubicBezTo>
                  <a:cubicBezTo>
                    <a:pt x="5205" y="785"/>
                    <a:pt x="5225" y="760"/>
                    <a:pt x="5251" y="743"/>
                  </a:cubicBezTo>
                  <a:lnTo>
                    <a:pt x="5251" y="743"/>
                  </a:lnTo>
                  <a:cubicBezTo>
                    <a:pt x="5250" y="795"/>
                    <a:pt x="5250" y="848"/>
                    <a:pt x="5225" y="895"/>
                  </a:cubicBezTo>
                  <a:cubicBezTo>
                    <a:pt x="5219" y="907"/>
                    <a:pt x="5213" y="918"/>
                    <a:pt x="5216" y="933"/>
                  </a:cubicBezTo>
                  <a:cubicBezTo>
                    <a:pt x="5222" y="958"/>
                    <a:pt x="5236" y="966"/>
                    <a:pt x="5252" y="966"/>
                  </a:cubicBezTo>
                  <a:cubicBezTo>
                    <a:pt x="5278" y="966"/>
                    <a:pt x="5311" y="944"/>
                    <a:pt x="5332" y="928"/>
                  </a:cubicBezTo>
                  <a:cubicBezTo>
                    <a:pt x="5372" y="901"/>
                    <a:pt x="5411" y="870"/>
                    <a:pt x="5461" y="860"/>
                  </a:cubicBezTo>
                  <a:cubicBezTo>
                    <a:pt x="5470" y="859"/>
                    <a:pt x="5480" y="858"/>
                    <a:pt x="5489" y="856"/>
                  </a:cubicBezTo>
                  <a:cubicBezTo>
                    <a:pt x="5491" y="856"/>
                    <a:pt x="5492" y="858"/>
                    <a:pt x="5494" y="858"/>
                  </a:cubicBezTo>
                  <a:cubicBezTo>
                    <a:pt x="5496" y="858"/>
                    <a:pt x="5497" y="858"/>
                    <a:pt x="5499" y="858"/>
                  </a:cubicBezTo>
                  <a:cubicBezTo>
                    <a:pt x="5503" y="858"/>
                    <a:pt x="5506" y="857"/>
                    <a:pt x="5509" y="856"/>
                  </a:cubicBezTo>
                  <a:cubicBezTo>
                    <a:pt x="5531" y="856"/>
                    <a:pt x="5552" y="862"/>
                    <a:pt x="5571" y="873"/>
                  </a:cubicBezTo>
                  <a:cubicBezTo>
                    <a:pt x="5573" y="876"/>
                    <a:pt x="5577" y="878"/>
                    <a:pt x="5580" y="878"/>
                  </a:cubicBezTo>
                  <a:cubicBezTo>
                    <a:pt x="5581" y="878"/>
                    <a:pt x="5582" y="878"/>
                    <a:pt x="5584" y="877"/>
                  </a:cubicBezTo>
                  <a:cubicBezTo>
                    <a:pt x="5598" y="870"/>
                    <a:pt x="5584" y="852"/>
                    <a:pt x="5576" y="845"/>
                  </a:cubicBezTo>
                  <a:cubicBezTo>
                    <a:pt x="5564" y="832"/>
                    <a:pt x="5550" y="824"/>
                    <a:pt x="5536" y="817"/>
                  </a:cubicBezTo>
                  <a:cubicBezTo>
                    <a:pt x="5545" y="779"/>
                    <a:pt x="5546" y="736"/>
                    <a:pt x="5570" y="705"/>
                  </a:cubicBezTo>
                  <a:cubicBezTo>
                    <a:pt x="5585" y="687"/>
                    <a:pt x="5604" y="680"/>
                    <a:pt x="5624" y="680"/>
                  </a:cubicBezTo>
                  <a:cubicBezTo>
                    <a:pt x="5633" y="680"/>
                    <a:pt x="5643" y="682"/>
                    <a:pt x="5653" y="684"/>
                  </a:cubicBezTo>
                  <a:cubicBezTo>
                    <a:pt x="5711" y="678"/>
                    <a:pt x="5696" y="621"/>
                    <a:pt x="5673" y="586"/>
                  </a:cubicBezTo>
                  <a:cubicBezTo>
                    <a:pt x="5648" y="533"/>
                    <a:pt x="5624" y="477"/>
                    <a:pt x="5624" y="417"/>
                  </a:cubicBezTo>
                  <a:lnTo>
                    <a:pt x="5624" y="417"/>
                  </a:lnTo>
                  <a:cubicBezTo>
                    <a:pt x="5678" y="454"/>
                    <a:pt x="5739" y="500"/>
                    <a:pt x="5751" y="570"/>
                  </a:cubicBezTo>
                  <a:cubicBezTo>
                    <a:pt x="5755" y="588"/>
                    <a:pt x="5773" y="599"/>
                    <a:pt x="5791" y="599"/>
                  </a:cubicBezTo>
                  <a:cubicBezTo>
                    <a:pt x="5804" y="599"/>
                    <a:pt x="5816" y="594"/>
                    <a:pt x="5823" y="583"/>
                  </a:cubicBezTo>
                  <a:cubicBezTo>
                    <a:pt x="5833" y="571"/>
                    <a:pt x="5836" y="556"/>
                    <a:pt x="5841" y="541"/>
                  </a:cubicBezTo>
                  <a:cubicBezTo>
                    <a:pt x="5854" y="480"/>
                    <a:pt x="5886" y="444"/>
                    <a:pt x="5941" y="444"/>
                  </a:cubicBezTo>
                  <a:cubicBezTo>
                    <a:pt x="5952" y="444"/>
                    <a:pt x="5965" y="446"/>
                    <a:pt x="5979" y="449"/>
                  </a:cubicBezTo>
                  <a:cubicBezTo>
                    <a:pt x="5991" y="463"/>
                    <a:pt x="6010" y="470"/>
                    <a:pt x="6027" y="470"/>
                  </a:cubicBezTo>
                  <a:cubicBezTo>
                    <a:pt x="6051" y="470"/>
                    <a:pt x="6071" y="456"/>
                    <a:pt x="6069" y="424"/>
                  </a:cubicBezTo>
                  <a:cubicBezTo>
                    <a:pt x="6067" y="407"/>
                    <a:pt x="6054" y="395"/>
                    <a:pt x="6046" y="388"/>
                  </a:cubicBezTo>
                  <a:cubicBezTo>
                    <a:pt x="6022" y="367"/>
                    <a:pt x="5997" y="347"/>
                    <a:pt x="5973" y="326"/>
                  </a:cubicBezTo>
                  <a:cubicBezTo>
                    <a:pt x="5940" y="291"/>
                    <a:pt x="5823" y="197"/>
                    <a:pt x="5864" y="150"/>
                  </a:cubicBezTo>
                  <a:cubicBezTo>
                    <a:pt x="5870" y="147"/>
                    <a:pt x="5876" y="147"/>
                    <a:pt x="5882" y="147"/>
                  </a:cubicBezTo>
                  <a:cubicBezTo>
                    <a:pt x="5909" y="147"/>
                    <a:pt x="5934" y="164"/>
                    <a:pt x="5956" y="178"/>
                  </a:cubicBezTo>
                  <a:cubicBezTo>
                    <a:pt x="6006" y="211"/>
                    <a:pt x="6037" y="259"/>
                    <a:pt x="6073" y="303"/>
                  </a:cubicBezTo>
                  <a:cubicBezTo>
                    <a:pt x="6082" y="309"/>
                    <a:pt x="6089" y="311"/>
                    <a:pt x="6097" y="311"/>
                  </a:cubicBezTo>
                  <a:cubicBezTo>
                    <a:pt x="6123" y="311"/>
                    <a:pt x="6141" y="278"/>
                    <a:pt x="6139" y="249"/>
                  </a:cubicBezTo>
                  <a:cubicBezTo>
                    <a:pt x="6142" y="205"/>
                    <a:pt x="6143" y="164"/>
                    <a:pt x="6153" y="122"/>
                  </a:cubicBezTo>
                  <a:cubicBezTo>
                    <a:pt x="6159" y="98"/>
                    <a:pt x="6168" y="69"/>
                    <a:pt x="6190" y="55"/>
                  </a:cubicBezTo>
                  <a:cubicBezTo>
                    <a:pt x="6193" y="53"/>
                    <a:pt x="6197" y="52"/>
                    <a:pt x="6200" y="52"/>
                  </a:cubicBezTo>
                  <a:close/>
                  <a:moveTo>
                    <a:pt x="6192" y="0"/>
                  </a:moveTo>
                  <a:cubicBezTo>
                    <a:pt x="6137" y="0"/>
                    <a:pt x="6079" y="68"/>
                    <a:pt x="6063" y="193"/>
                  </a:cubicBezTo>
                  <a:cubicBezTo>
                    <a:pt x="5989" y="126"/>
                    <a:pt x="5927" y="98"/>
                    <a:pt x="5881" y="98"/>
                  </a:cubicBezTo>
                  <a:cubicBezTo>
                    <a:pt x="5776" y="98"/>
                    <a:pt x="5760" y="244"/>
                    <a:pt x="5908" y="388"/>
                  </a:cubicBezTo>
                  <a:cubicBezTo>
                    <a:pt x="5854" y="395"/>
                    <a:pt x="5807" y="428"/>
                    <a:pt x="5784" y="477"/>
                  </a:cubicBezTo>
                  <a:cubicBezTo>
                    <a:pt x="5750" y="442"/>
                    <a:pt x="5712" y="415"/>
                    <a:pt x="5672" y="389"/>
                  </a:cubicBezTo>
                  <a:cubicBezTo>
                    <a:pt x="5650" y="376"/>
                    <a:pt x="5629" y="353"/>
                    <a:pt x="5603" y="353"/>
                  </a:cubicBezTo>
                  <a:cubicBezTo>
                    <a:pt x="5602" y="353"/>
                    <a:pt x="5601" y="353"/>
                    <a:pt x="5599" y="353"/>
                  </a:cubicBezTo>
                  <a:cubicBezTo>
                    <a:pt x="5509" y="385"/>
                    <a:pt x="5568" y="557"/>
                    <a:pt x="5594" y="620"/>
                  </a:cubicBezTo>
                  <a:cubicBezTo>
                    <a:pt x="5566" y="630"/>
                    <a:pt x="5543" y="646"/>
                    <a:pt x="5524" y="666"/>
                  </a:cubicBezTo>
                  <a:cubicBezTo>
                    <a:pt x="5472" y="595"/>
                    <a:pt x="5382" y="562"/>
                    <a:pt x="5295" y="562"/>
                  </a:cubicBezTo>
                  <a:cubicBezTo>
                    <a:pt x="5290" y="562"/>
                    <a:pt x="5284" y="562"/>
                    <a:pt x="5279" y="562"/>
                  </a:cubicBezTo>
                  <a:cubicBezTo>
                    <a:pt x="5292" y="527"/>
                    <a:pt x="5296" y="489"/>
                    <a:pt x="5306" y="452"/>
                  </a:cubicBezTo>
                  <a:cubicBezTo>
                    <a:pt x="5315" y="429"/>
                    <a:pt x="5318" y="402"/>
                    <a:pt x="5299" y="383"/>
                  </a:cubicBezTo>
                  <a:cubicBezTo>
                    <a:pt x="5281" y="371"/>
                    <a:pt x="5262" y="366"/>
                    <a:pt x="5243" y="366"/>
                  </a:cubicBezTo>
                  <a:cubicBezTo>
                    <a:pt x="5162" y="366"/>
                    <a:pt x="5071" y="452"/>
                    <a:pt x="5034" y="512"/>
                  </a:cubicBezTo>
                  <a:cubicBezTo>
                    <a:pt x="4998" y="463"/>
                    <a:pt x="4942" y="432"/>
                    <a:pt x="4896" y="392"/>
                  </a:cubicBezTo>
                  <a:cubicBezTo>
                    <a:pt x="4886" y="386"/>
                    <a:pt x="4875" y="383"/>
                    <a:pt x="4865" y="383"/>
                  </a:cubicBezTo>
                  <a:cubicBezTo>
                    <a:pt x="4843" y="383"/>
                    <a:pt x="4822" y="395"/>
                    <a:pt x="4812" y="414"/>
                  </a:cubicBezTo>
                  <a:cubicBezTo>
                    <a:pt x="4773" y="487"/>
                    <a:pt x="4795" y="574"/>
                    <a:pt x="4804" y="652"/>
                  </a:cubicBezTo>
                  <a:cubicBezTo>
                    <a:pt x="4701" y="659"/>
                    <a:pt x="4659" y="742"/>
                    <a:pt x="4661" y="837"/>
                  </a:cubicBezTo>
                  <a:cubicBezTo>
                    <a:pt x="4577" y="862"/>
                    <a:pt x="4481" y="874"/>
                    <a:pt x="4412" y="931"/>
                  </a:cubicBezTo>
                  <a:cubicBezTo>
                    <a:pt x="4414" y="873"/>
                    <a:pt x="4405" y="816"/>
                    <a:pt x="4389" y="759"/>
                  </a:cubicBezTo>
                  <a:cubicBezTo>
                    <a:pt x="4383" y="737"/>
                    <a:pt x="4377" y="709"/>
                    <a:pt x="4354" y="699"/>
                  </a:cubicBezTo>
                  <a:cubicBezTo>
                    <a:pt x="4349" y="697"/>
                    <a:pt x="4344" y="696"/>
                    <a:pt x="4339" y="696"/>
                  </a:cubicBezTo>
                  <a:cubicBezTo>
                    <a:pt x="4276" y="696"/>
                    <a:pt x="4236" y="862"/>
                    <a:pt x="4210" y="906"/>
                  </a:cubicBezTo>
                  <a:cubicBezTo>
                    <a:pt x="4151" y="831"/>
                    <a:pt x="4075" y="784"/>
                    <a:pt x="4022" y="784"/>
                  </a:cubicBezTo>
                  <a:cubicBezTo>
                    <a:pt x="3963" y="784"/>
                    <a:pt x="3933" y="840"/>
                    <a:pt x="3982" y="976"/>
                  </a:cubicBezTo>
                  <a:cubicBezTo>
                    <a:pt x="3961" y="971"/>
                    <a:pt x="3940" y="969"/>
                    <a:pt x="3921" y="969"/>
                  </a:cubicBezTo>
                  <a:cubicBezTo>
                    <a:pt x="3798" y="969"/>
                    <a:pt x="3708" y="1057"/>
                    <a:pt x="3823" y="1178"/>
                  </a:cubicBezTo>
                  <a:cubicBezTo>
                    <a:pt x="3673" y="1194"/>
                    <a:pt x="3594" y="1324"/>
                    <a:pt x="3611" y="1467"/>
                  </a:cubicBezTo>
                  <a:cubicBezTo>
                    <a:pt x="3561" y="1473"/>
                    <a:pt x="3513" y="1490"/>
                    <a:pt x="3468" y="1512"/>
                  </a:cubicBezTo>
                  <a:cubicBezTo>
                    <a:pt x="3479" y="1478"/>
                    <a:pt x="3482" y="1443"/>
                    <a:pt x="3488" y="1409"/>
                  </a:cubicBezTo>
                  <a:cubicBezTo>
                    <a:pt x="3491" y="1381"/>
                    <a:pt x="3497" y="1351"/>
                    <a:pt x="3486" y="1325"/>
                  </a:cubicBezTo>
                  <a:cubicBezTo>
                    <a:pt x="3475" y="1301"/>
                    <a:pt x="3456" y="1291"/>
                    <a:pt x="3435" y="1291"/>
                  </a:cubicBezTo>
                  <a:cubicBezTo>
                    <a:pt x="3406" y="1291"/>
                    <a:pt x="3372" y="1311"/>
                    <a:pt x="3355" y="1335"/>
                  </a:cubicBezTo>
                  <a:cubicBezTo>
                    <a:pt x="3308" y="1385"/>
                    <a:pt x="3281" y="1448"/>
                    <a:pt x="3248" y="1507"/>
                  </a:cubicBezTo>
                  <a:cubicBezTo>
                    <a:pt x="3209" y="1471"/>
                    <a:pt x="3161" y="1449"/>
                    <a:pt x="3112" y="1429"/>
                  </a:cubicBezTo>
                  <a:cubicBezTo>
                    <a:pt x="3096" y="1422"/>
                    <a:pt x="3079" y="1416"/>
                    <a:pt x="3061" y="1416"/>
                  </a:cubicBezTo>
                  <a:cubicBezTo>
                    <a:pt x="3054" y="1416"/>
                    <a:pt x="3047" y="1417"/>
                    <a:pt x="3040" y="1419"/>
                  </a:cubicBezTo>
                  <a:cubicBezTo>
                    <a:pt x="2949" y="1470"/>
                    <a:pt x="3038" y="1583"/>
                    <a:pt x="3082" y="1637"/>
                  </a:cubicBezTo>
                  <a:cubicBezTo>
                    <a:pt x="3053" y="1645"/>
                    <a:pt x="3028" y="1661"/>
                    <a:pt x="3005" y="1679"/>
                  </a:cubicBezTo>
                  <a:cubicBezTo>
                    <a:pt x="2997" y="1685"/>
                    <a:pt x="2987" y="1692"/>
                    <a:pt x="2979" y="1698"/>
                  </a:cubicBezTo>
                  <a:cubicBezTo>
                    <a:pt x="2963" y="1693"/>
                    <a:pt x="2947" y="1691"/>
                    <a:pt x="2930" y="1691"/>
                  </a:cubicBezTo>
                  <a:cubicBezTo>
                    <a:pt x="2904" y="1691"/>
                    <a:pt x="2876" y="1697"/>
                    <a:pt x="2850" y="1711"/>
                  </a:cubicBezTo>
                  <a:cubicBezTo>
                    <a:pt x="2856" y="1672"/>
                    <a:pt x="2859" y="1633"/>
                    <a:pt x="2864" y="1594"/>
                  </a:cubicBezTo>
                  <a:cubicBezTo>
                    <a:pt x="2867" y="1575"/>
                    <a:pt x="2871" y="1552"/>
                    <a:pt x="2859" y="1535"/>
                  </a:cubicBezTo>
                  <a:cubicBezTo>
                    <a:pt x="2848" y="1519"/>
                    <a:pt x="2832" y="1513"/>
                    <a:pt x="2815" y="1513"/>
                  </a:cubicBezTo>
                  <a:cubicBezTo>
                    <a:pt x="2789" y="1513"/>
                    <a:pt x="2761" y="1526"/>
                    <a:pt x="2740" y="1540"/>
                  </a:cubicBezTo>
                  <a:cubicBezTo>
                    <a:pt x="2666" y="1586"/>
                    <a:pt x="2628" y="1669"/>
                    <a:pt x="2603" y="1750"/>
                  </a:cubicBezTo>
                  <a:cubicBezTo>
                    <a:pt x="2561" y="1709"/>
                    <a:pt x="2509" y="1679"/>
                    <a:pt x="2457" y="1654"/>
                  </a:cubicBezTo>
                  <a:cubicBezTo>
                    <a:pt x="2439" y="1645"/>
                    <a:pt x="2418" y="1637"/>
                    <a:pt x="2398" y="1637"/>
                  </a:cubicBezTo>
                  <a:cubicBezTo>
                    <a:pt x="2391" y="1637"/>
                    <a:pt x="2384" y="1638"/>
                    <a:pt x="2377" y="1640"/>
                  </a:cubicBezTo>
                  <a:cubicBezTo>
                    <a:pt x="2281" y="1683"/>
                    <a:pt x="2352" y="1805"/>
                    <a:pt x="2390" y="1868"/>
                  </a:cubicBezTo>
                  <a:cubicBezTo>
                    <a:pt x="2327" y="1871"/>
                    <a:pt x="2265" y="1912"/>
                    <a:pt x="2243" y="1971"/>
                  </a:cubicBezTo>
                  <a:cubicBezTo>
                    <a:pt x="2235" y="1999"/>
                    <a:pt x="2222" y="2060"/>
                    <a:pt x="2227" y="2105"/>
                  </a:cubicBezTo>
                  <a:cubicBezTo>
                    <a:pt x="2179" y="2129"/>
                    <a:pt x="2134" y="2166"/>
                    <a:pt x="2094" y="2209"/>
                  </a:cubicBezTo>
                  <a:cubicBezTo>
                    <a:pt x="2058" y="2140"/>
                    <a:pt x="2000" y="2084"/>
                    <a:pt x="1941" y="2034"/>
                  </a:cubicBezTo>
                  <a:cubicBezTo>
                    <a:pt x="1927" y="2022"/>
                    <a:pt x="1913" y="2017"/>
                    <a:pt x="1900" y="2017"/>
                  </a:cubicBezTo>
                  <a:cubicBezTo>
                    <a:pt x="1852" y="2017"/>
                    <a:pt x="1818" y="2092"/>
                    <a:pt x="1805" y="2137"/>
                  </a:cubicBezTo>
                  <a:cubicBezTo>
                    <a:pt x="1773" y="2080"/>
                    <a:pt x="1738" y="2023"/>
                    <a:pt x="1706" y="1968"/>
                  </a:cubicBezTo>
                  <a:cubicBezTo>
                    <a:pt x="1695" y="1952"/>
                    <a:pt x="1689" y="1934"/>
                    <a:pt x="1672" y="1926"/>
                  </a:cubicBezTo>
                  <a:cubicBezTo>
                    <a:pt x="1666" y="1923"/>
                    <a:pt x="1660" y="1921"/>
                    <a:pt x="1655" y="1921"/>
                  </a:cubicBezTo>
                  <a:cubicBezTo>
                    <a:pt x="1631" y="1921"/>
                    <a:pt x="1615" y="1946"/>
                    <a:pt x="1618" y="1972"/>
                  </a:cubicBezTo>
                  <a:cubicBezTo>
                    <a:pt x="1610" y="2050"/>
                    <a:pt x="1607" y="2128"/>
                    <a:pt x="1614" y="2207"/>
                  </a:cubicBezTo>
                  <a:cubicBezTo>
                    <a:pt x="1555" y="2182"/>
                    <a:pt x="1488" y="2182"/>
                    <a:pt x="1424" y="2176"/>
                  </a:cubicBezTo>
                  <a:cubicBezTo>
                    <a:pt x="1417" y="2174"/>
                    <a:pt x="1409" y="2173"/>
                    <a:pt x="1402" y="2173"/>
                  </a:cubicBezTo>
                  <a:cubicBezTo>
                    <a:pt x="1368" y="2173"/>
                    <a:pt x="1337" y="2189"/>
                    <a:pt x="1348" y="2231"/>
                  </a:cubicBezTo>
                  <a:cubicBezTo>
                    <a:pt x="1358" y="2260"/>
                    <a:pt x="1380" y="2282"/>
                    <a:pt x="1398" y="2305"/>
                  </a:cubicBezTo>
                  <a:cubicBezTo>
                    <a:pt x="1429" y="2344"/>
                    <a:pt x="1462" y="2379"/>
                    <a:pt x="1497" y="2413"/>
                  </a:cubicBezTo>
                  <a:cubicBezTo>
                    <a:pt x="1495" y="2413"/>
                    <a:pt x="1493" y="2414"/>
                    <a:pt x="1492" y="2414"/>
                  </a:cubicBezTo>
                  <a:cubicBezTo>
                    <a:pt x="1402" y="2419"/>
                    <a:pt x="1341" y="2490"/>
                    <a:pt x="1329" y="2575"/>
                  </a:cubicBezTo>
                  <a:cubicBezTo>
                    <a:pt x="1309" y="2569"/>
                    <a:pt x="1289" y="2567"/>
                    <a:pt x="1270" y="2567"/>
                  </a:cubicBezTo>
                  <a:cubicBezTo>
                    <a:pt x="1184" y="2567"/>
                    <a:pt x="1101" y="2616"/>
                    <a:pt x="1045" y="2681"/>
                  </a:cubicBezTo>
                  <a:cubicBezTo>
                    <a:pt x="1008" y="2668"/>
                    <a:pt x="969" y="2662"/>
                    <a:pt x="931" y="2662"/>
                  </a:cubicBezTo>
                  <a:cubicBezTo>
                    <a:pt x="856" y="2662"/>
                    <a:pt x="782" y="2687"/>
                    <a:pt x="722" y="2736"/>
                  </a:cubicBezTo>
                  <a:cubicBezTo>
                    <a:pt x="648" y="2720"/>
                    <a:pt x="571" y="2710"/>
                    <a:pt x="495" y="2710"/>
                  </a:cubicBezTo>
                  <a:cubicBezTo>
                    <a:pt x="414" y="2710"/>
                    <a:pt x="334" y="2721"/>
                    <a:pt x="258" y="2748"/>
                  </a:cubicBezTo>
                  <a:cubicBezTo>
                    <a:pt x="217" y="2763"/>
                    <a:pt x="178" y="2783"/>
                    <a:pt x="140" y="2805"/>
                  </a:cubicBezTo>
                  <a:cubicBezTo>
                    <a:pt x="118" y="2819"/>
                    <a:pt x="95" y="2833"/>
                    <a:pt x="74" y="2848"/>
                  </a:cubicBezTo>
                  <a:cubicBezTo>
                    <a:pt x="67" y="2852"/>
                    <a:pt x="60" y="2856"/>
                    <a:pt x="54" y="2862"/>
                  </a:cubicBezTo>
                  <a:lnTo>
                    <a:pt x="45" y="2862"/>
                  </a:lnTo>
                  <a:cubicBezTo>
                    <a:pt x="23" y="2864"/>
                    <a:pt x="6" y="2883"/>
                    <a:pt x="3" y="2904"/>
                  </a:cubicBezTo>
                  <a:cubicBezTo>
                    <a:pt x="0" y="2925"/>
                    <a:pt x="13" y="2947"/>
                    <a:pt x="33" y="2955"/>
                  </a:cubicBezTo>
                  <a:cubicBezTo>
                    <a:pt x="80" y="2959"/>
                    <a:pt x="128" y="2960"/>
                    <a:pt x="177" y="2960"/>
                  </a:cubicBezTo>
                  <a:cubicBezTo>
                    <a:pt x="241" y="2960"/>
                    <a:pt x="305" y="2958"/>
                    <a:pt x="369" y="2958"/>
                  </a:cubicBezTo>
                  <a:cubicBezTo>
                    <a:pt x="392" y="2958"/>
                    <a:pt x="414" y="2959"/>
                    <a:pt x="437" y="2959"/>
                  </a:cubicBezTo>
                  <a:cubicBezTo>
                    <a:pt x="2477" y="2958"/>
                    <a:pt x="4516" y="2960"/>
                    <a:pt x="6555" y="2956"/>
                  </a:cubicBezTo>
                  <a:cubicBezTo>
                    <a:pt x="6677" y="2955"/>
                    <a:pt x="6658" y="2874"/>
                    <a:pt x="6658" y="2785"/>
                  </a:cubicBezTo>
                  <a:cubicBezTo>
                    <a:pt x="6657" y="2617"/>
                    <a:pt x="6656" y="2451"/>
                    <a:pt x="6656" y="2284"/>
                  </a:cubicBezTo>
                  <a:cubicBezTo>
                    <a:pt x="6650" y="1593"/>
                    <a:pt x="6656" y="903"/>
                    <a:pt x="6627" y="213"/>
                  </a:cubicBezTo>
                  <a:cubicBezTo>
                    <a:pt x="6639" y="204"/>
                    <a:pt x="6637" y="181"/>
                    <a:pt x="6624" y="170"/>
                  </a:cubicBezTo>
                  <a:cubicBezTo>
                    <a:pt x="6589" y="137"/>
                    <a:pt x="6544" y="123"/>
                    <a:pt x="6497" y="123"/>
                  </a:cubicBezTo>
                  <a:cubicBezTo>
                    <a:pt x="6494" y="123"/>
                    <a:pt x="6490" y="123"/>
                    <a:pt x="6487" y="123"/>
                  </a:cubicBezTo>
                  <a:cubicBezTo>
                    <a:pt x="6423" y="125"/>
                    <a:pt x="6357" y="152"/>
                    <a:pt x="6309" y="186"/>
                  </a:cubicBezTo>
                  <a:cubicBezTo>
                    <a:pt x="6295" y="59"/>
                    <a:pt x="6244" y="0"/>
                    <a:pt x="6192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0"/>
            <p:cNvSpPr/>
            <p:nvPr/>
          </p:nvSpPr>
          <p:spPr>
            <a:xfrm>
              <a:off x="3419380" y="2988155"/>
              <a:ext cx="247832" cy="69953"/>
            </a:xfrm>
            <a:custGeom>
              <a:avLst/>
              <a:gdLst/>
              <a:ahLst/>
              <a:cxnLst/>
              <a:rect l="l" t="t" r="r" b="b"/>
              <a:pathLst>
                <a:path w="5084" h="1435" extrusionOk="0">
                  <a:moveTo>
                    <a:pt x="4783" y="1"/>
                  </a:moveTo>
                  <a:cubicBezTo>
                    <a:pt x="4765" y="1"/>
                    <a:pt x="4749" y="6"/>
                    <a:pt x="4736" y="19"/>
                  </a:cubicBezTo>
                  <a:cubicBezTo>
                    <a:pt x="4693" y="65"/>
                    <a:pt x="4709" y="141"/>
                    <a:pt x="4740" y="195"/>
                  </a:cubicBezTo>
                  <a:cubicBezTo>
                    <a:pt x="4722" y="189"/>
                    <a:pt x="4704" y="186"/>
                    <a:pt x="4685" y="186"/>
                  </a:cubicBezTo>
                  <a:cubicBezTo>
                    <a:pt x="4611" y="186"/>
                    <a:pt x="4537" y="234"/>
                    <a:pt x="4514" y="305"/>
                  </a:cubicBezTo>
                  <a:cubicBezTo>
                    <a:pt x="4507" y="251"/>
                    <a:pt x="4451" y="217"/>
                    <a:pt x="4398" y="217"/>
                  </a:cubicBezTo>
                  <a:cubicBezTo>
                    <a:pt x="4366" y="217"/>
                    <a:pt x="4334" y="230"/>
                    <a:pt x="4316" y="257"/>
                  </a:cubicBezTo>
                  <a:lnTo>
                    <a:pt x="4316" y="257"/>
                  </a:lnTo>
                  <a:cubicBezTo>
                    <a:pt x="4349" y="207"/>
                    <a:pt x="4323" y="127"/>
                    <a:pt x="4266" y="106"/>
                  </a:cubicBezTo>
                  <a:cubicBezTo>
                    <a:pt x="4256" y="102"/>
                    <a:pt x="4246" y="101"/>
                    <a:pt x="4235" y="101"/>
                  </a:cubicBezTo>
                  <a:cubicBezTo>
                    <a:pt x="4185" y="101"/>
                    <a:pt x="4136" y="140"/>
                    <a:pt x="4130" y="190"/>
                  </a:cubicBezTo>
                  <a:cubicBezTo>
                    <a:pt x="4112" y="183"/>
                    <a:pt x="4091" y="179"/>
                    <a:pt x="4071" y="179"/>
                  </a:cubicBezTo>
                  <a:cubicBezTo>
                    <a:pt x="4050" y="179"/>
                    <a:pt x="4028" y="183"/>
                    <a:pt x="4009" y="192"/>
                  </a:cubicBezTo>
                  <a:cubicBezTo>
                    <a:pt x="4002" y="295"/>
                    <a:pt x="4045" y="400"/>
                    <a:pt x="4122" y="469"/>
                  </a:cubicBezTo>
                  <a:cubicBezTo>
                    <a:pt x="4016" y="495"/>
                    <a:pt x="3935" y="600"/>
                    <a:pt x="3937" y="709"/>
                  </a:cubicBezTo>
                  <a:cubicBezTo>
                    <a:pt x="3930" y="708"/>
                    <a:pt x="3923" y="707"/>
                    <a:pt x="3917" y="707"/>
                  </a:cubicBezTo>
                  <a:cubicBezTo>
                    <a:pt x="3836" y="707"/>
                    <a:pt x="3762" y="800"/>
                    <a:pt x="3791" y="878"/>
                  </a:cubicBezTo>
                  <a:cubicBezTo>
                    <a:pt x="3762" y="866"/>
                    <a:pt x="3731" y="861"/>
                    <a:pt x="3699" y="861"/>
                  </a:cubicBezTo>
                  <a:cubicBezTo>
                    <a:pt x="3611" y="861"/>
                    <a:pt x="3522" y="904"/>
                    <a:pt x="3474" y="978"/>
                  </a:cubicBezTo>
                  <a:cubicBezTo>
                    <a:pt x="3448" y="970"/>
                    <a:pt x="3422" y="967"/>
                    <a:pt x="3395" y="967"/>
                  </a:cubicBezTo>
                  <a:cubicBezTo>
                    <a:pt x="3308" y="967"/>
                    <a:pt x="3220" y="1006"/>
                    <a:pt x="3167" y="1074"/>
                  </a:cubicBezTo>
                  <a:cubicBezTo>
                    <a:pt x="3134" y="1066"/>
                    <a:pt x="3099" y="1062"/>
                    <a:pt x="3065" y="1062"/>
                  </a:cubicBezTo>
                  <a:cubicBezTo>
                    <a:pt x="2997" y="1062"/>
                    <a:pt x="2930" y="1078"/>
                    <a:pt x="2870" y="1109"/>
                  </a:cubicBezTo>
                  <a:cubicBezTo>
                    <a:pt x="2872" y="1027"/>
                    <a:pt x="2787" y="966"/>
                    <a:pt x="2708" y="966"/>
                  </a:cubicBezTo>
                  <a:cubicBezTo>
                    <a:pt x="2673" y="966"/>
                    <a:pt x="2639" y="978"/>
                    <a:pt x="2615" y="1004"/>
                  </a:cubicBezTo>
                  <a:cubicBezTo>
                    <a:pt x="2622" y="949"/>
                    <a:pt x="2615" y="887"/>
                    <a:pt x="2574" y="851"/>
                  </a:cubicBezTo>
                  <a:cubicBezTo>
                    <a:pt x="2557" y="836"/>
                    <a:pt x="2534" y="828"/>
                    <a:pt x="2512" y="828"/>
                  </a:cubicBezTo>
                  <a:cubicBezTo>
                    <a:pt x="2478" y="828"/>
                    <a:pt x="2445" y="845"/>
                    <a:pt x="2437" y="877"/>
                  </a:cubicBezTo>
                  <a:cubicBezTo>
                    <a:pt x="2427" y="834"/>
                    <a:pt x="2416" y="790"/>
                    <a:pt x="2406" y="747"/>
                  </a:cubicBezTo>
                  <a:cubicBezTo>
                    <a:pt x="2315" y="756"/>
                    <a:pt x="2230" y="815"/>
                    <a:pt x="2188" y="896"/>
                  </a:cubicBezTo>
                  <a:cubicBezTo>
                    <a:pt x="2183" y="863"/>
                    <a:pt x="2177" y="830"/>
                    <a:pt x="2171" y="797"/>
                  </a:cubicBezTo>
                  <a:cubicBezTo>
                    <a:pt x="2161" y="794"/>
                    <a:pt x="2151" y="793"/>
                    <a:pt x="2141" y="793"/>
                  </a:cubicBezTo>
                  <a:cubicBezTo>
                    <a:pt x="2061" y="793"/>
                    <a:pt x="1986" y="883"/>
                    <a:pt x="2013" y="963"/>
                  </a:cubicBezTo>
                  <a:cubicBezTo>
                    <a:pt x="2003" y="951"/>
                    <a:pt x="1991" y="946"/>
                    <a:pt x="1978" y="946"/>
                  </a:cubicBezTo>
                  <a:cubicBezTo>
                    <a:pt x="1934" y="946"/>
                    <a:pt x="1884" y="1003"/>
                    <a:pt x="1901" y="1053"/>
                  </a:cubicBezTo>
                  <a:cubicBezTo>
                    <a:pt x="1921" y="1117"/>
                    <a:pt x="1993" y="1148"/>
                    <a:pt x="2057" y="1170"/>
                  </a:cubicBezTo>
                  <a:cubicBezTo>
                    <a:pt x="2043" y="1166"/>
                    <a:pt x="2028" y="1164"/>
                    <a:pt x="2014" y="1164"/>
                  </a:cubicBezTo>
                  <a:cubicBezTo>
                    <a:pt x="1953" y="1164"/>
                    <a:pt x="1891" y="1199"/>
                    <a:pt x="1864" y="1254"/>
                  </a:cubicBezTo>
                  <a:cubicBezTo>
                    <a:pt x="1842" y="1246"/>
                    <a:pt x="1819" y="1242"/>
                    <a:pt x="1796" y="1242"/>
                  </a:cubicBezTo>
                  <a:cubicBezTo>
                    <a:pt x="1722" y="1242"/>
                    <a:pt x="1646" y="1282"/>
                    <a:pt x="1610" y="1346"/>
                  </a:cubicBezTo>
                  <a:cubicBezTo>
                    <a:pt x="1620" y="1309"/>
                    <a:pt x="1579" y="1275"/>
                    <a:pt x="1540" y="1275"/>
                  </a:cubicBezTo>
                  <a:cubicBezTo>
                    <a:pt x="1536" y="1275"/>
                    <a:pt x="1532" y="1275"/>
                    <a:pt x="1529" y="1276"/>
                  </a:cubicBezTo>
                  <a:cubicBezTo>
                    <a:pt x="1487" y="1282"/>
                    <a:pt x="1454" y="1316"/>
                    <a:pt x="1426" y="1347"/>
                  </a:cubicBezTo>
                  <a:cubicBezTo>
                    <a:pt x="1406" y="1310"/>
                    <a:pt x="1365" y="1291"/>
                    <a:pt x="1323" y="1291"/>
                  </a:cubicBezTo>
                  <a:cubicBezTo>
                    <a:pt x="1284" y="1291"/>
                    <a:pt x="1244" y="1308"/>
                    <a:pt x="1224" y="1343"/>
                  </a:cubicBezTo>
                  <a:cubicBezTo>
                    <a:pt x="1199" y="1311"/>
                    <a:pt x="1158" y="1296"/>
                    <a:pt x="1118" y="1296"/>
                  </a:cubicBezTo>
                  <a:cubicBezTo>
                    <a:pt x="1063" y="1296"/>
                    <a:pt x="1008" y="1323"/>
                    <a:pt x="986" y="1374"/>
                  </a:cubicBezTo>
                  <a:cubicBezTo>
                    <a:pt x="979" y="1346"/>
                    <a:pt x="974" y="1320"/>
                    <a:pt x="968" y="1293"/>
                  </a:cubicBezTo>
                  <a:cubicBezTo>
                    <a:pt x="905" y="1305"/>
                    <a:pt x="846" y="1339"/>
                    <a:pt x="804" y="1385"/>
                  </a:cubicBezTo>
                  <a:cubicBezTo>
                    <a:pt x="828" y="1355"/>
                    <a:pt x="838" y="1312"/>
                    <a:pt x="827" y="1274"/>
                  </a:cubicBezTo>
                  <a:lnTo>
                    <a:pt x="827" y="1274"/>
                  </a:lnTo>
                  <a:cubicBezTo>
                    <a:pt x="785" y="1290"/>
                    <a:pt x="742" y="1304"/>
                    <a:pt x="700" y="1320"/>
                  </a:cubicBezTo>
                  <a:cubicBezTo>
                    <a:pt x="753" y="1293"/>
                    <a:pt x="717" y="1200"/>
                    <a:pt x="658" y="1191"/>
                  </a:cubicBezTo>
                  <a:cubicBezTo>
                    <a:pt x="652" y="1190"/>
                    <a:pt x="646" y="1190"/>
                    <a:pt x="640" y="1190"/>
                  </a:cubicBezTo>
                  <a:cubicBezTo>
                    <a:pt x="588" y="1190"/>
                    <a:pt x="540" y="1225"/>
                    <a:pt x="498" y="1258"/>
                  </a:cubicBezTo>
                  <a:cubicBezTo>
                    <a:pt x="499" y="1205"/>
                    <a:pt x="484" y="1150"/>
                    <a:pt x="453" y="1106"/>
                  </a:cubicBezTo>
                  <a:cubicBezTo>
                    <a:pt x="398" y="1113"/>
                    <a:pt x="351" y="1167"/>
                    <a:pt x="353" y="1224"/>
                  </a:cubicBezTo>
                  <a:cubicBezTo>
                    <a:pt x="315" y="1188"/>
                    <a:pt x="267" y="1162"/>
                    <a:pt x="217" y="1147"/>
                  </a:cubicBezTo>
                  <a:lnTo>
                    <a:pt x="217" y="1147"/>
                  </a:lnTo>
                  <a:cubicBezTo>
                    <a:pt x="190" y="1218"/>
                    <a:pt x="191" y="1298"/>
                    <a:pt x="219" y="1369"/>
                  </a:cubicBezTo>
                  <a:cubicBezTo>
                    <a:pt x="213" y="1368"/>
                    <a:pt x="207" y="1368"/>
                    <a:pt x="202" y="1368"/>
                  </a:cubicBezTo>
                  <a:cubicBezTo>
                    <a:pt x="130" y="1368"/>
                    <a:pt x="60" y="1392"/>
                    <a:pt x="1" y="1432"/>
                  </a:cubicBezTo>
                  <a:cubicBezTo>
                    <a:pt x="1693" y="1433"/>
                    <a:pt x="3385" y="1432"/>
                    <a:pt x="5076" y="1435"/>
                  </a:cubicBezTo>
                  <a:cubicBezTo>
                    <a:pt x="5078" y="965"/>
                    <a:pt x="5079" y="496"/>
                    <a:pt x="5083" y="25"/>
                  </a:cubicBezTo>
                  <a:lnTo>
                    <a:pt x="5083" y="25"/>
                  </a:lnTo>
                  <a:cubicBezTo>
                    <a:pt x="5049" y="38"/>
                    <a:pt x="5018" y="57"/>
                    <a:pt x="4994" y="82"/>
                  </a:cubicBezTo>
                  <a:cubicBezTo>
                    <a:pt x="4979" y="57"/>
                    <a:pt x="4950" y="45"/>
                    <a:pt x="4922" y="45"/>
                  </a:cubicBezTo>
                  <a:cubicBezTo>
                    <a:pt x="4895" y="45"/>
                    <a:pt x="4869" y="56"/>
                    <a:pt x="4853" y="78"/>
                  </a:cubicBezTo>
                  <a:cubicBezTo>
                    <a:pt x="4874" y="37"/>
                    <a:pt x="4827" y="1"/>
                    <a:pt x="4783" y="1"/>
                  </a:cubicBezTo>
                  <a:close/>
                </a:path>
              </a:pathLst>
            </a:custGeom>
            <a:solidFill>
              <a:srgbClr val="457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0" name="Google Shape;3310;p50"/>
          <p:cNvGrpSpPr/>
          <p:nvPr/>
        </p:nvGrpSpPr>
        <p:grpSpPr>
          <a:xfrm>
            <a:off x="7336914" y="3904874"/>
            <a:ext cx="236776" cy="210746"/>
            <a:chOff x="12185139" y="-1513826"/>
            <a:chExt cx="236776" cy="210746"/>
          </a:xfrm>
        </p:grpSpPr>
        <p:sp>
          <p:nvSpPr>
            <p:cNvPr id="3311" name="Google Shape;3311;p50"/>
            <p:cNvSpPr/>
            <p:nvPr/>
          </p:nvSpPr>
          <p:spPr>
            <a:xfrm>
              <a:off x="12279488" y="-1378992"/>
              <a:ext cx="44102" cy="60187"/>
            </a:xfrm>
            <a:custGeom>
              <a:avLst/>
              <a:gdLst/>
              <a:ahLst/>
              <a:cxnLst/>
              <a:rect l="l" t="t" r="r" b="b"/>
              <a:pathLst>
                <a:path w="244" h="333" extrusionOk="0">
                  <a:moveTo>
                    <a:pt x="66" y="0"/>
                  </a:moveTo>
                  <a:lnTo>
                    <a:pt x="66" y="0"/>
                  </a:lnTo>
                  <a:cubicBezTo>
                    <a:pt x="67" y="5"/>
                    <a:pt x="67" y="9"/>
                    <a:pt x="67" y="13"/>
                  </a:cubicBezTo>
                  <a:cubicBezTo>
                    <a:pt x="55" y="67"/>
                    <a:pt x="25" y="122"/>
                    <a:pt x="16" y="176"/>
                  </a:cubicBezTo>
                  <a:cubicBezTo>
                    <a:pt x="1" y="243"/>
                    <a:pt x="33" y="332"/>
                    <a:pt x="111" y="332"/>
                  </a:cubicBezTo>
                  <a:cubicBezTo>
                    <a:pt x="111" y="332"/>
                    <a:pt x="111" y="332"/>
                    <a:pt x="112" y="332"/>
                  </a:cubicBezTo>
                  <a:cubicBezTo>
                    <a:pt x="192" y="331"/>
                    <a:pt x="243" y="252"/>
                    <a:pt x="238" y="178"/>
                  </a:cubicBezTo>
                  <a:cubicBezTo>
                    <a:pt x="241" y="134"/>
                    <a:pt x="223" y="91"/>
                    <a:pt x="225" y="49"/>
                  </a:cubicBezTo>
                  <a:lnTo>
                    <a:pt x="225" y="49"/>
                  </a:lnTo>
                  <a:cubicBezTo>
                    <a:pt x="215" y="51"/>
                    <a:pt x="204" y="52"/>
                    <a:pt x="193" y="52"/>
                  </a:cubicBezTo>
                  <a:cubicBezTo>
                    <a:pt x="150" y="52"/>
                    <a:pt x="106" y="3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0"/>
            <p:cNvSpPr/>
            <p:nvPr/>
          </p:nvSpPr>
          <p:spPr>
            <a:xfrm>
              <a:off x="12211347" y="-1423455"/>
              <a:ext cx="74286" cy="46993"/>
            </a:xfrm>
            <a:custGeom>
              <a:avLst/>
              <a:gdLst/>
              <a:ahLst/>
              <a:cxnLst/>
              <a:rect l="l" t="t" r="r" b="b"/>
              <a:pathLst>
                <a:path w="411" h="260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61" y="5"/>
                    <a:pt x="345" y="7"/>
                    <a:pt x="330" y="8"/>
                  </a:cubicBezTo>
                  <a:cubicBezTo>
                    <a:pt x="268" y="16"/>
                    <a:pt x="207" y="24"/>
                    <a:pt x="150" y="48"/>
                  </a:cubicBezTo>
                  <a:cubicBezTo>
                    <a:pt x="51" y="79"/>
                    <a:pt x="1" y="215"/>
                    <a:pt x="122" y="252"/>
                  </a:cubicBezTo>
                  <a:cubicBezTo>
                    <a:pt x="141" y="257"/>
                    <a:pt x="159" y="260"/>
                    <a:pt x="177" y="260"/>
                  </a:cubicBezTo>
                  <a:cubicBezTo>
                    <a:pt x="249" y="260"/>
                    <a:pt x="320" y="221"/>
                    <a:pt x="391" y="210"/>
                  </a:cubicBezTo>
                  <a:cubicBezTo>
                    <a:pt x="393" y="209"/>
                    <a:pt x="395" y="209"/>
                    <a:pt x="396" y="209"/>
                  </a:cubicBezTo>
                  <a:cubicBezTo>
                    <a:pt x="401" y="209"/>
                    <a:pt x="406" y="210"/>
                    <a:pt x="410" y="212"/>
                  </a:cubicBezTo>
                  <a:cubicBezTo>
                    <a:pt x="409" y="210"/>
                    <a:pt x="408" y="209"/>
                    <a:pt x="406" y="206"/>
                  </a:cubicBezTo>
                  <a:cubicBezTo>
                    <a:pt x="361" y="149"/>
                    <a:pt x="355" y="70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0"/>
            <p:cNvSpPr/>
            <p:nvPr/>
          </p:nvSpPr>
          <p:spPr>
            <a:xfrm>
              <a:off x="12268462" y="-1496475"/>
              <a:ext cx="46451" cy="56934"/>
            </a:xfrm>
            <a:custGeom>
              <a:avLst/>
              <a:gdLst/>
              <a:ahLst/>
              <a:cxnLst/>
              <a:rect l="l" t="t" r="r" b="b"/>
              <a:pathLst>
                <a:path w="257" h="315" extrusionOk="0">
                  <a:moveTo>
                    <a:pt x="108" y="0"/>
                  </a:moveTo>
                  <a:cubicBezTo>
                    <a:pt x="53" y="0"/>
                    <a:pt x="19" y="61"/>
                    <a:pt x="14" y="113"/>
                  </a:cubicBezTo>
                  <a:cubicBezTo>
                    <a:pt x="1" y="194"/>
                    <a:pt x="37" y="273"/>
                    <a:pt x="107" y="314"/>
                  </a:cubicBezTo>
                  <a:cubicBezTo>
                    <a:pt x="144" y="271"/>
                    <a:pt x="196" y="252"/>
                    <a:pt x="251" y="252"/>
                  </a:cubicBezTo>
                  <a:cubicBezTo>
                    <a:pt x="252" y="252"/>
                    <a:pt x="253" y="252"/>
                    <a:pt x="255" y="252"/>
                  </a:cubicBezTo>
                  <a:cubicBezTo>
                    <a:pt x="256" y="249"/>
                    <a:pt x="256" y="246"/>
                    <a:pt x="257" y="244"/>
                  </a:cubicBezTo>
                  <a:cubicBezTo>
                    <a:pt x="249" y="150"/>
                    <a:pt x="232" y="37"/>
                    <a:pt x="131" y="3"/>
                  </a:cubicBezTo>
                  <a:cubicBezTo>
                    <a:pt x="124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0"/>
            <p:cNvSpPr/>
            <p:nvPr/>
          </p:nvSpPr>
          <p:spPr>
            <a:xfrm>
              <a:off x="12330458" y="-1486715"/>
              <a:ext cx="59104" cy="54223"/>
            </a:xfrm>
            <a:custGeom>
              <a:avLst/>
              <a:gdLst/>
              <a:ahLst/>
              <a:cxnLst/>
              <a:rect l="l" t="t" r="r" b="b"/>
              <a:pathLst>
                <a:path w="327" h="300" extrusionOk="0">
                  <a:moveTo>
                    <a:pt x="228" y="1"/>
                  </a:moveTo>
                  <a:cubicBezTo>
                    <a:pt x="209" y="1"/>
                    <a:pt x="186" y="5"/>
                    <a:pt x="159" y="17"/>
                  </a:cubicBezTo>
                  <a:cubicBezTo>
                    <a:pt x="88" y="52"/>
                    <a:pt x="40" y="121"/>
                    <a:pt x="9" y="190"/>
                  </a:cubicBezTo>
                  <a:cubicBezTo>
                    <a:pt x="4" y="198"/>
                    <a:pt x="2" y="208"/>
                    <a:pt x="0" y="217"/>
                  </a:cubicBezTo>
                  <a:cubicBezTo>
                    <a:pt x="35" y="232"/>
                    <a:pt x="65" y="253"/>
                    <a:pt x="88" y="281"/>
                  </a:cubicBezTo>
                  <a:cubicBezTo>
                    <a:pt x="93" y="288"/>
                    <a:pt x="96" y="293"/>
                    <a:pt x="100" y="299"/>
                  </a:cubicBezTo>
                  <a:cubicBezTo>
                    <a:pt x="147" y="253"/>
                    <a:pt x="200" y="227"/>
                    <a:pt x="246" y="180"/>
                  </a:cubicBezTo>
                  <a:cubicBezTo>
                    <a:pt x="327" y="104"/>
                    <a:pt x="316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0"/>
            <p:cNvSpPr/>
            <p:nvPr/>
          </p:nvSpPr>
          <p:spPr>
            <a:xfrm>
              <a:off x="12281295" y="-1433757"/>
              <a:ext cx="54224" cy="45186"/>
            </a:xfrm>
            <a:custGeom>
              <a:avLst/>
              <a:gdLst/>
              <a:ahLst/>
              <a:cxnLst/>
              <a:rect l="l" t="t" r="r" b="b"/>
              <a:pathLst>
                <a:path w="300" h="250" extrusionOk="0">
                  <a:moveTo>
                    <a:pt x="169" y="1"/>
                  </a:moveTo>
                  <a:cubicBezTo>
                    <a:pt x="163" y="1"/>
                    <a:pt x="157" y="1"/>
                    <a:pt x="150" y="2"/>
                  </a:cubicBezTo>
                  <a:cubicBezTo>
                    <a:pt x="0" y="20"/>
                    <a:pt x="43" y="250"/>
                    <a:pt x="181" y="250"/>
                  </a:cubicBezTo>
                  <a:cubicBezTo>
                    <a:pt x="260" y="248"/>
                    <a:pt x="299" y="154"/>
                    <a:pt x="292" y="85"/>
                  </a:cubicBezTo>
                  <a:cubicBezTo>
                    <a:pt x="283" y="32"/>
                    <a:pt x="222" y="1"/>
                    <a:pt x="16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0"/>
            <p:cNvSpPr/>
            <p:nvPr/>
          </p:nvSpPr>
          <p:spPr>
            <a:xfrm>
              <a:off x="12334976" y="-1417309"/>
              <a:ext cx="67960" cy="52958"/>
            </a:xfrm>
            <a:custGeom>
              <a:avLst/>
              <a:gdLst/>
              <a:ahLst/>
              <a:cxnLst/>
              <a:rect l="l" t="t" r="r" b="b"/>
              <a:pathLst>
                <a:path w="376" h="293" extrusionOk="0">
                  <a:moveTo>
                    <a:pt x="143" y="0"/>
                  </a:moveTo>
                  <a:cubicBezTo>
                    <a:pt x="137" y="0"/>
                    <a:pt x="130" y="0"/>
                    <a:pt x="124" y="1"/>
                  </a:cubicBezTo>
                  <a:cubicBezTo>
                    <a:pt x="118" y="4"/>
                    <a:pt x="111" y="4"/>
                    <a:pt x="104" y="4"/>
                  </a:cubicBezTo>
                  <a:cubicBezTo>
                    <a:pt x="114" y="93"/>
                    <a:pt x="68" y="178"/>
                    <a:pt x="0" y="225"/>
                  </a:cubicBezTo>
                  <a:cubicBezTo>
                    <a:pt x="52" y="263"/>
                    <a:pt x="142" y="292"/>
                    <a:pt x="217" y="292"/>
                  </a:cubicBezTo>
                  <a:cubicBezTo>
                    <a:pt x="308" y="292"/>
                    <a:pt x="376" y="248"/>
                    <a:pt x="318" y="120"/>
                  </a:cubicBezTo>
                  <a:cubicBezTo>
                    <a:pt x="283" y="57"/>
                    <a:pt x="217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0"/>
            <p:cNvSpPr/>
            <p:nvPr/>
          </p:nvSpPr>
          <p:spPr>
            <a:xfrm>
              <a:off x="12185139" y="-1513826"/>
              <a:ext cx="236776" cy="210746"/>
            </a:xfrm>
            <a:custGeom>
              <a:avLst/>
              <a:gdLst/>
              <a:ahLst/>
              <a:cxnLst/>
              <a:rect l="l" t="t" r="r" b="b"/>
              <a:pathLst>
                <a:path w="1310" h="1166" extrusionOk="0">
                  <a:moveTo>
                    <a:pt x="569" y="95"/>
                  </a:moveTo>
                  <a:cubicBezTo>
                    <a:pt x="576" y="95"/>
                    <a:pt x="584" y="97"/>
                    <a:pt x="592" y="99"/>
                  </a:cubicBezTo>
                  <a:cubicBezTo>
                    <a:pt x="693" y="133"/>
                    <a:pt x="710" y="246"/>
                    <a:pt x="718" y="340"/>
                  </a:cubicBezTo>
                  <a:cubicBezTo>
                    <a:pt x="717" y="342"/>
                    <a:pt x="717" y="345"/>
                    <a:pt x="716" y="348"/>
                  </a:cubicBezTo>
                  <a:cubicBezTo>
                    <a:pt x="714" y="348"/>
                    <a:pt x="713" y="348"/>
                    <a:pt x="712" y="348"/>
                  </a:cubicBezTo>
                  <a:cubicBezTo>
                    <a:pt x="657" y="348"/>
                    <a:pt x="605" y="367"/>
                    <a:pt x="567" y="410"/>
                  </a:cubicBezTo>
                  <a:cubicBezTo>
                    <a:pt x="498" y="369"/>
                    <a:pt x="462" y="290"/>
                    <a:pt x="475" y="209"/>
                  </a:cubicBezTo>
                  <a:cubicBezTo>
                    <a:pt x="480" y="157"/>
                    <a:pt x="514" y="95"/>
                    <a:pt x="569" y="95"/>
                  </a:cubicBezTo>
                  <a:close/>
                  <a:moveTo>
                    <a:pt x="1032" y="151"/>
                  </a:moveTo>
                  <a:cubicBezTo>
                    <a:pt x="1120" y="151"/>
                    <a:pt x="1131" y="254"/>
                    <a:pt x="1050" y="330"/>
                  </a:cubicBezTo>
                  <a:cubicBezTo>
                    <a:pt x="1004" y="377"/>
                    <a:pt x="951" y="403"/>
                    <a:pt x="904" y="449"/>
                  </a:cubicBezTo>
                  <a:cubicBezTo>
                    <a:pt x="900" y="443"/>
                    <a:pt x="897" y="438"/>
                    <a:pt x="892" y="431"/>
                  </a:cubicBezTo>
                  <a:cubicBezTo>
                    <a:pt x="869" y="403"/>
                    <a:pt x="839" y="381"/>
                    <a:pt x="804" y="367"/>
                  </a:cubicBezTo>
                  <a:cubicBezTo>
                    <a:pt x="806" y="358"/>
                    <a:pt x="808" y="348"/>
                    <a:pt x="813" y="340"/>
                  </a:cubicBezTo>
                  <a:cubicBezTo>
                    <a:pt x="844" y="271"/>
                    <a:pt x="893" y="202"/>
                    <a:pt x="963" y="167"/>
                  </a:cubicBezTo>
                  <a:cubicBezTo>
                    <a:pt x="990" y="155"/>
                    <a:pt x="1013" y="151"/>
                    <a:pt x="1032" y="151"/>
                  </a:cubicBezTo>
                  <a:close/>
                  <a:moveTo>
                    <a:pt x="701" y="444"/>
                  </a:moveTo>
                  <a:cubicBezTo>
                    <a:pt x="754" y="444"/>
                    <a:pt x="815" y="475"/>
                    <a:pt x="824" y="528"/>
                  </a:cubicBezTo>
                  <a:cubicBezTo>
                    <a:pt x="831" y="597"/>
                    <a:pt x="793" y="691"/>
                    <a:pt x="714" y="693"/>
                  </a:cubicBezTo>
                  <a:cubicBezTo>
                    <a:pt x="574" y="693"/>
                    <a:pt x="532" y="463"/>
                    <a:pt x="682" y="445"/>
                  </a:cubicBezTo>
                  <a:cubicBezTo>
                    <a:pt x="689" y="444"/>
                    <a:pt x="695" y="444"/>
                    <a:pt x="701" y="444"/>
                  </a:cubicBezTo>
                  <a:close/>
                  <a:moveTo>
                    <a:pt x="521" y="502"/>
                  </a:moveTo>
                  <a:lnTo>
                    <a:pt x="521" y="502"/>
                  </a:lnTo>
                  <a:cubicBezTo>
                    <a:pt x="500" y="571"/>
                    <a:pt x="506" y="649"/>
                    <a:pt x="551" y="706"/>
                  </a:cubicBezTo>
                  <a:cubicBezTo>
                    <a:pt x="552" y="709"/>
                    <a:pt x="554" y="711"/>
                    <a:pt x="555" y="712"/>
                  </a:cubicBezTo>
                  <a:cubicBezTo>
                    <a:pt x="551" y="710"/>
                    <a:pt x="546" y="709"/>
                    <a:pt x="541" y="709"/>
                  </a:cubicBezTo>
                  <a:cubicBezTo>
                    <a:pt x="540" y="709"/>
                    <a:pt x="538" y="709"/>
                    <a:pt x="536" y="710"/>
                  </a:cubicBezTo>
                  <a:cubicBezTo>
                    <a:pt x="465" y="721"/>
                    <a:pt x="394" y="760"/>
                    <a:pt x="322" y="760"/>
                  </a:cubicBezTo>
                  <a:cubicBezTo>
                    <a:pt x="304" y="760"/>
                    <a:pt x="286" y="757"/>
                    <a:pt x="267" y="752"/>
                  </a:cubicBezTo>
                  <a:cubicBezTo>
                    <a:pt x="146" y="715"/>
                    <a:pt x="196" y="579"/>
                    <a:pt x="295" y="548"/>
                  </a:cubicBezTo>
                  <a:cubicBezTo>
                    <a:pt x="352" y="524"/>
                    <a:pt x="413" y="516"/>
                    <a:pt x="475" y="508"/>
                  </a:cubicBezTo>
                  <a:cubicBezTo>
                    <a:pt x="490" y="507"/>
                    <a:pt x="506" y="505"/>
                    <a:pt x="521" y="502"/>
                  </a:cubicBezTo>
                  <a:close/>
                  <a:moveTo>
                    <a:pt x="972" y="534"/>
                  </a:moveTo>
                  <a:cubicBezTo>
                    <a:pt x="1046" y="534"/>
                    <a:pt x="1112" y="591"/>
                    <a:pt x="1147" y="654"/>
                  </a:cubicBezTo>
                  <a:cubicBezTo>
                    <a:pt x="1205" y="782"/>
                    <a:pt x="1137" y="827"/>
                    <a:pt x="1045" y="827"/>
                  </a:cubicBezTo>
                  <a:cubicBezTo>
                    <a:pt x="971" y="827"/>
                    <a:pt x="881" y="797"/>
                    <a:pt x="829" y="759"/>
                  </a:cubicBezTo>
                  <a:cubicBezTo>
                    <a:pt x="897" y="712"/>
                    <a:pt x="943" y="627"/>
                    <a:pt x="934" y="538"/>
                  </a:cubicBezTo>
                  <a:lnTo>
                    <a:pt x="934" y="538"/>
                  </a:lnTo>
                  <a:cubicBezTo>
                    <a:pt x="936" y="539"/>
                    <a:pt x="937" y="539"/>
                    <a:pt x="939" y="539"/>
                  </a:cubicBezTo>
                  <a:cubicBezTo>
                    <a:pt x="943" y="539"/>
                    <a:pt x="949" y="538"/>
                    <a:pt x="953" y="535"/>
                  </a:cubicBezTo>
                  <a:cubicBezTo>
                    <a:pt x="959" y="534"/>
                    <a:pt x="966" y="534"/>
                    <a:pt x="972" y="534"/>
                  </a:cubicBezTo>
                  <a:close/>
                  <a:moveTo>
                    <a:pt x="588" y="746"/>
                  </a:moveTo>
                  <a:lnTo>
                    <a:pt x="588" y="746"/>
                  </a:lnTo>
                  <a:cubicBezTo>
                    <a:pt x="628" y="782"/>
                    <a:pt x="672" y="798"/>
                    <a:pt x="715" y="798"/>
                  </a:cubicBezTo>
                  <a:cubicBezTo>
                    <a:pt x="726" y="798"/>
                    <a:pt x="737" y="797"/>
                    <a:pt x="747" y="795"/>
                  </a:cubicBezTo>
                  <a:lnTo>
                    <a:pt x="747" y="795"/>
                  </a:lnTo>
                  <a:cubicBezTo>
                    <a:pt x="745" y="837"/>
                    <a:pt x="763" y="880"/>
                    <a:pt x="760" y="924"/>
                  </a:cubicBezTo>
                  <a:cubicBezTo>
                    <a:pt x="765" y="998"/>
                    <a:pt x="714" y="1077"/>
                    <a:pt x="634" y="1078"/>
                  </a:cubicBezTo>
                  <a:cubicBezTo>
                    <a:pt x="555" y="1078"/>
                    <a:pt x="523" y="989"/>
                    <a:pt x="538" y="922"/>
                  </a:cubicBezTo>
                  <a:cubicBezTo>
                    <a:pt x="547" y="868"/>
                    <a:pt x="576" y="813"/>
                    <a:pt x="589" y="759"/>
                  </a:cubicBezTo>
                  <a:cubicBezTo>
                    <a:pt x="589" y="755"/>
                    <a:pt x="589" y="751"/>
                    <a:pt x="588" y="746"/>
                  </a:cubicBezTo>
                  <a:close/>
                  <a:moveTo>
                    <a:pt x="560" y="1"/>
                  </a:moveTo>
                  <a:cubicBezTo>
                    <a:pt x="513" y="1"/>
                    <a:pt x="466" y="20"/>
                    <a:pt x="429" y="65"/>
                  </a:cubicBezTo>
                  <a:cubicBezTo>
                    <a:pt x="349" y="163"/>
                    <a:pt x="350" y="323"/>
                    <a:pt x="435" y="418"/>
                  </a:cubicBezTo>
                  <a:cubicBezTo>
                    <a:pt x="32" y="438"/>
                    <a:pt x="0" y="844"/>
                    <a:pt x="326" y="844"/>
                  </a:cubicBezTo>
                  <a:cubicBezTo>
                    <a:pt x="367" y="844"/>
                    <a:pt x="414" y="838"/>
                    <a:pt x="466" y="823"/>
                  </a:cubicBezTo>
                  <a:lnTo>
                    <a:pt x="466" y="823"/>
                  </a:lnTo>
                  <a:cubicBezTo>
                    <a:pt x="420" y="923"/>
                    <a:pt x="424" y="1055"/>
                    <a:pt x="517" y="1126"/>
                  </a:cubicBezTo>
                  <a:cubicBezTo>
                    <a:pt x="556" y="1153"/>
                    <a:pt x="596" y="1165"/>
                    <a:pt x="634" y="1165"/>
                  </a:cubicBezTo>
                  <a:cubicBezTo>
                    <a:pt x="763" y="1165"/>
                    <a:pt x="869" y="1027"/>
                    <a:pt x="846" y="882"/>
                  </a:cubicBezTo>
                  <a:lnTo>
                    <a:pt x="846" y="882"/>
                  </a:lnTo>
                  <a:cubicBezTo>
                    <a:pt x="905" y="913"/>
                    <a:pt x="982" y="937"/>
                    <a:pt x="1055" y="937"/>
                  </a:cubicBezTo>
                  <a:cubicBezTo>
                    <a:pt x="1133" y="937"/>
                    <a:pt x="1206" y="909"/>
                    <a:pt x="1244" y="831"/>
                  </a:cubicBezTo>
                  <a:cubicBezTo>
                    <a:pt x="1309" y="684"/>
                    <a:pt x="1201" y="513"/>
                    <a:pt x="1058" y="461"/>
                  </a:cubicBezTo>
                  <a:cubicBezTo>
                    <a:pt x="1272" y="268"/>
                    <a:pt x="1183" y="65"/>
                    <a:pt x="1019" y="65"/>
                  </a:cubicBezTo>
                  <a:cubicBezTo>
                    <a:pt x="951" y="65"/>
                    <a:pt x="869" y="101"/>
                    <a:pt x="790" y="188"/>
                  </a:cubicBezTo>
                  <a:cubicBezTo>
                    <a:pt x="766" y="85"/>
                    <a:pt x="661" y="1"/>
                    <a:pt x="56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8" name="Google Shape;3318;p50"/>
          <p:cNvGrpSpPr/>
          <p:nvPr/>
        </p:nvGrpSpPr>
        <p:grpSpPr>
          <a:xfrm>
            <a:off x="7573704" y="4905817"/>
            <a:ext cx="269281" cy="237693"/>
            <a:chOff x="-730446" y="5201242"/>
            <a:chExt cx="269281" cy="237693"/>
          </a:xfrm>
        </p:grpSpPr>
        <p:sp>
          <p:nvSpPr>
            <p:cNvPr id="3319" name="Google Shape;3319;p50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0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1" name="Google Shape;3321;p50"/>
          <p:cNvGrpSpPr/>
          <p:nvPr/>
        </p:nvGrpSpPr>
        <p:grpSpPr>
          <a:xfrm>
            <a:off x="8709329" y="4365805"/>
            <a:ext cx="269281" cy="237693"/>
            <a:chOff x="-730446" y="5201242"/>
            <a:chExt cx="269281" cy="237693"/>
          </a:xfrm>
        </p:grpSpPr>
        <p:sp>
          <p:nvSpPr>
            <p:cNvPr id="3322" name="Google Shape;3322;p50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0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4" name="Google Shape;3324;p50"/>
          <p:cNvGrpSpPr/>
          <p:nvPr/>
        </p:nvGrpSpPr>
        <p:grpSpPr>
          <a:xfrm flipH="1">
            <a:off x="7066563" y="1424895"/>
            <a:ext cx="124533" cy="118206"/>
            <a:chOff x="10302863" y="240107"/>
            <a:chExt cx="124533" cy="118206"/>
          </a:xfrm>
        </p:grpSpPr>
        <p:sp>
          <p:nvSpPr>
            <p:cNvPr id="3325" name="Google Shape;3325;p50"/>
            <p:cNvSpPr/>
            <p:nvPr/>
          </p:nvSpPr>
          <p:spPr>
            <a:xfrm>
              <a:off x="10317684" y="255832"/>
              <a:ext cx="91818" cy="85853"/>
            </a:xfrm>
            <a:custGeom>
              <a:avLst/>
              <a:gdLst/>
              <a:ahLst/>
              <a:cxnLst/>
              <a:rect l="l" t="t" r="r" b="b"/>
              <a:pathLst>
                <a:path w="508" h="475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267"/>
                    <a:pt x="241" y="393"/>
                    <a:pt x="508" y="475"/>
                  </a:cubicBezTo>
                  <a:cubicBezTo>
                    <a:pt x="475" y="144"/>
                    <a:pt x="269" y="97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0"/>
            <p:cNvSpPr/>
            <p:nvPr/>
          </p:nvSpPr>
          <p:spPr>
            <a:xfrm>
              <a:off x="10302863" y="240107"/>
              <a:ext cx="124533" cy="118206"/>
            </a:xfrm>
            <a:custGeom>
              <a:avLst/>
              <a:gdLst/>
              <a:ahLst/>
              <a:cxnLst/>
              <a:rect l="l" t="t" r="r" b="b"/>
              <a:pathLst>
                <a:path w="689" h="654" extrusionOk="0">
                  <a:moveTo>
                    <a:pt x="83" y="88"/>
                  </a:moveTo>
                  <a:lnTo>
                    <a:pt x="83" y="88"/>
                  </a:lnTo>
                  <a:cubicBezTo>
                    <a:pt x="351" y="184"/>
                    <a:pt x="557" y="231"/>
                    <a:pt x="590" y="562"/>
                  </a:cubicBezTo>
                  <a:cubicBezTo>
                    <a:pt x="323" y="480"/>
                    <a:pt x="177" y="354"/>
                    <a:pt x="83" y="88"/>
                  </a:cubicBezTo>
                  <a:close/>
                  <a:moveTo>
                    <a:pt x="51" y="1"/>
                  </a:moveTo>
                  <a:cubicBezTo>
                    <a:pt x="38" y="1"/>
                    <a:pt x="25" y="4"/>
                    <a:pt x="15" y="15"/>
                  </a:cubicBezTo>
                  <a:cubicBezTo>
                    <a:pt x="1" y="32"/>
                    <a:pt x="5" y="53"/>
                    <a:pt x="12" y="72"/>
                  </a:cubicBezTo>
                  <a:cubicBezTo>
                    <a:pt x="33" y="130"/>
                    <a:pt x="55" y="181"/>
                    <a:pt x="74" y="240"/>
                  </a:cubicBezTo>
                  <a:cubicBezTo>
                    <a:pt x="147" y="516"/>
                    <a:pt x="340" y="622"/>
                    <a:pt x="610" y="653"/>
                  </a:cubicBezTo>
                  <a:cubicBezTo>
                    <a:pt x="611" y="653"/>
                    <a:pt x="612" y="653"/>
                    <a:pt x="613" y="653"/>
                  </a:cubicBezTo>
                  <a:cubicBezTo>
                    <a:pt x="689" y="653"/>
                    <a:pt x="647" y="424"/>
                    <a:pt x="637" y="375"/>
                  </a:cubicBezTo>
                  <a:cubicBezTo>
                    <a:pt x="582" y="114"/>
                    <a:pt x="302" y="32"/>
                    <a:pt x="71" y="3"/>
                  </a:cubicBezTo>
                  <a:cubicBezTo>
                    <a:pt x="64" y="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7" name="Google Shape;3327;p50"/>
          <p:cNvGrpSpPr/>
          <p:nvPr/>
        </p:nvGrpSpPr>
        <p:grpSpPr>
          <a:xfrm>
            <a:off x="6456964" y="682599"/>
            <a:ext cx="236776" cy="210746"/>
            <a:chOff x="12185139" y="-1513826"/>
            <a:chExt cx="236776" cy="210746"/>
          </a:xfrm>
        </p:grpSpPr>
        <p:sp>
          <p:nvSpPr>
            <p:cNvPr id="3328" name="Google Shape;3328;p50"/>
            <p:cNvSpPr/>
            <p:nvPr/>
          </p:nvSpPr>
          <p:spPr>
            <a:xfrm>
              <a:off x="12279488" y="-1378992"/>
              <a:ext cx="44102" cy="60187"/>
            </a:xfrm>
            <a:custGeom>
              <a:avLst/>
              <a:gdLst/>
              <a:ahLst/>
              <a:cxnLst/>
              <a:rect l="l" t="t" r="r" b="b"/>
              <a:pathLst>
                <a:path w="244" h="333" extrusionOk="0">
                  <a:moveTo>
                    <a:pt x="66" y="0"/>
                  </a:moveTo>
                  <a:lnTo>
                    <a:pt x="66" y="0"/>
                  </a:lnTo>
                  <a:cubicBezTo>
                    <a:pt x="67" y="5"/>
                    <a:pt x="67" y="9"/>
                    <a:pt x="67" y="13"/>
                  </a:cubicBezTo>
                  <a:cubicBezTo>
                    <a:pt x="55" y="67"/>
                    <a:pt x="25" y="122"/>
                    <a:pt x="16" y="176"/>
                  </a:cubicBezTo>
                  <a:cubicBezTo>
                    <a:pt x="1" y="243"/>
                    <a:pt x="33" y="332"/>
                    <a:pt x="111" y="332"/>
                  </a:cubicBezTo>
                  <a:cubicBezTo>
                    <a:pt x="111" y="332"/>
                    <a:pt x="111" y="332"/>
                    <a:pt x="112" y="332"/>
                  </a:cubicBezTo>
                  <a:cubicBezTo>
                    <a:pt x="192" y="331"/>
                    <a:pt x="243" y="252"/>
                    <a:pt x="238" y="178"/>
                  </a:cubicBezTo>
                  <a:cubicBezTo>
                    <a:pt x="241" y="134"/>
                    <a:pt x="223" y="91"/>
                    <a:pt x="225" y="49"/>
                  </a:cubicBezTo>
                  <a:lnTo>
                    <a:pt x="225" y="49"/>
                  </a:lnTo>
                  <a:cubicBezTo>
                    <a:pt x="215" y="51"/>
                    <a:pt x="204" y="52"/>
                    <a:pt x="193" y="52"/>
                  </a:cubicBezTo>
                  <a:cubicBezTo>
                    <a:pt x="150" y="52"/>
                    <a:pt x="106" y="3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0"/>
            <p:cNvSpPr/>
            <p:nvPr/>
          </p:nvSpPr>
          <p:spPr>
            <a:xfrm>
              <a:off x="12211347" y="-1423455"/>
              <a:ext cx="74286" cy="46993"/>
            </a:xfrm>
            <a:custGeom>
              <a:avLst/>
              <a:gdLst/>
              <a:ahLst/>
              <a:cxnLst/>
              <a:rect l="l" t="t" r="r" b="b"/>
              <a:pathLst>
                <a:path w="411" h="260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61" y="5"/>
                    <a:pt x="345" y="7"/>
                    <a:pt x="330" y="8"/>
                  </a:cubicBezTo>
                  <a:cubicBezTo>
                    <a:pt x="268" y="16"/>
                    <a:pt x="207" y="24"/>
                    <a:pt x="150" y="48"/>
                  </a:cubicBezTo>
                  <a:cubicBezTo>
                    <a:pt x="51" y="79"/>
                    <a:pt x="1" y="215"/>
                    <a:pt x="122" y="252"/>
                  </a:cubicBezTo>
                  <a:cubicBezTo>
                    <a:pt x="141" y="257"/>
                    <a:pt x="159" y="260"/>
                    <a:pt x="177" y="260"/>
                  </a:cubicBezTo>
                  <a:cubicBezTo>
                    <a:pt x="249" y="260"/>
                    <a:pt x="320" y="221"/>
                    <a:pt x="391" y="210"/>
                  </a:cubicBezTo>
                  <a:cubicBezTo>
                    <a:pt x="393" y="209"/>
                    <a:pt x="395" y="209"/>
                    <a:pt x="396" y="209"/>
                  </a:cubicBezTo>
                  <a:cubicBezTo>
                    <a:pt x="401" y="209"/>
                    <a:pt x="406" y="210"/>
                    <a:pt x="410" y="212"/>
                  </a:cubicBezTo>
                  <a:cubicBezTo>
                    <a:pt x="409" y="210"/>
                    <a:pt x="408" y="209"/>
                    <a:pt x="406" y="206"/>
                  </a:cubicBezTo>
                  <a:cubicBezTo>
                    <a:pt x="361" y="149"/>
                    <a:pt x="355" y="70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0"/>
            <p:cNvSpPr/>
            <p:nvPr/>
          </p:nvSpPr>
          <p:spPr>
            <a:xfrm>
              <a:off x="12268462" y="-1496475"/>
              <a:ext cx="46451" cy="56934"/>
            </a:xfrm>
            <a:custGeom>
              <a:avLst/>
              <a:gdLst/>
              <a:ahLst/>
              <a:cxnLst/>
              <a:rect l="l" t="t" r="r" b="b"/>
              <a:pathLst>
                <a:path w="257" h="315" extrusionOk="0">
                  <a:moveTo>
                    <a:pt x="108" y="0"/>
                  </a:moveTo>
                  <a:cubicBezTo>
                    <a:pt x="53" y="0"/>
                    <a:pt x="19" y="61"/>
                    <a:pt x="14" y="113"/>
                  </a:cubicBezTo>
                  <a:cubicBezTo>
                    <a:pt x="1" y="194"/>
                    <a:pt x="37" y="273"/>
                    <a:pt x="107" y="314"/>
                  </a:cubicBezTo>
                  <a:cubicBezTo>
                    <a:pt x="144" y="271"/>
                    <a:pt x="196" y="252"/>
                    <a:pt x="251" y="252"/>
                  </a:cubicBezTo>
                  <a:cubicBezTo>
                    <a:pt x="252" y="252"/>
                    <a:pt x="253" y="252"/>
                    <a:pt x="255" y="252"/>
                  </a:cubicBezTo>
                  <a:cubicBezTo>
                    <a:pt x="256" y="249"/>
                    <a:pt x="256" y="246"/>
                    <a:pt x="257" y="244"/>
                  </a:cubicBezTo>
                  <a:cubicBezTo>
                    <a:pt x="249" y="150"/>
                    <a:pt x="232" y="37"/>
                    <a:pt x="131" y="3"/>
                  </a:cubicBezTo>
                  <a:cubicBezTo>
                    <a:pt x="124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0"/>
            <p:cNvSpPr/>
            <p:nvPr/>
          </p:nvSpPr>
          <p:spPr>
            <a:xfrm>
              <a:off x="12330458" y="-1486715"/>
              <a:ext cx="59104" cy="54223"/>
            </a:xfrm>
            <a:custGeom>
              <a:avLst/>
              <a:gdLst/>
              <a:ahLst/>
              <a:cxnLst/>
              <a:rect l="l" t="t" r="r" b="b"/>
              <a:pathLst>
                <a:path w="327" h="300" extrusionOk="0">
                  <a:moveTo>
                    <a:pt x="228" y="1"/>
                  </a:moveTo>
                  <a:cubicBezTo>
                    <a:pt x="209" y="1"/>
                    <a:pt x="186" y="5"/>
                    <a:pt x="159" y="17"/>
                  </a:cubicBezTo>
                  <a:cubicBezTo>
                    <a:pt x="88" y="52"/>
                    <a:pt x="40" y="121"/>
                    <a:pt x="9" y="190"/>
                  </a:cubicBezTo>
                  <a:cubicBezTo>
                    <a:pt x="4" y="198"/>
                    <a:pt x="2" y="208"/>
                    <a:pt x="0" y="217"/>
                  </a:cubicBezTo>
                  <a:cubicBezTo>
                    <a:pt x="35" y="232"/>
                    <a:pt x="65" y="253"/>
                    <a:pt x="88" y="281"/>
                  </a:cubicBezTo>
                  <a:cubicBezTo>
                    <a:pt x="93" y="288"/>
                    <a:pt x="96" y="293"/>
                    <a:pt x="100" y="299"/>
                  </a:cubicBezTo>
                  <a:cubicBezTo>
                    <a:pt x="147" y="253"/>
                    <a:pt x="200" y="227"/>
                    <a:pt x="246" y="180"/>
                  </a:cubicBezTo>
                  <a:cubicBezTo>
                    <a:pt x="327" y="104"/>
                    <a:pt x="316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0"/>
            <p:cNvSpPr/>
            <p:nvPr/>
          </p:nvSpPr>
          <p:spPr>
            <a:xfrm>
              <a:off x="12281295" y="-1433757"/>
              <a:ext cx="54224" cy="45186"/>
            </a:xfrm>
            <a:custGeom>
              <a:avLst/>
              <a:gdLst/>
              <a:ahLst/>
              <a:cxnLst/>
              <a:rect l="l" t="t" r="r" b="b"/>
              <a:pathLst>
                <a:path w="300" h="250" extrusionOk="0">
                  <a:moveTo>
                    <a:pt x="169" y="1"/>
                  </a:moveTo>
                  <a:cubicBezTo>
                    <a:pt x="163" y="1"/>
                    <a:pt x="157" y="1"/>
                    <a:pt x="150" y="2"/>
                  </a:cubicBezTo>
                  <a:cubicBezTo>
                    <a:pt x="0" y="20"/>
                    <a:pt x="43" y="250"/>
                    <a:pt x="181" y="250"/>
                  </a:cubicBezTo>
                  <a:cubicBezTo>
                    <a:pt x="260" y="248"/>
                    <a:pt x="299" y="154"/>
                    <a:pt x="292" y="85"/>
                  </a:cubicBezTo>
                  <a:cubicBezTo>
                    <a:pt x="283" y="32"/>
                    <a:pt x="222" y="1"/>
                    <a:pt x="16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0"/>
            <p:cNvSpPr/>
            <p:nvPr/>
          </p:nvSpPr>
          <p:spPr>
            <a:xfrm>
              <a:off x="12334976" y="-1417309"/>
              <a:ext cx="67960" cy="52958"/>
            </a:xfrm>
            <a:custGeom>
              <a:avLst/>
              <a:gdLst/>
              <a:ahLst/>
              <a:cxnLst/>
              <a:rect l="l" t="t" r="r" b="b"/>
              <a:pathLst>
                <a:path w="376" h="293" extrusionOk="0">
                  <a:moveTo>
                    <a:pt x="143" y="0"/>
                  </a:moveTo>
                  <a:cubicBezTo>
                    <a:pt x="137" y="0"/>
                    <a:pt x="130" y="0"/>
                    <a:pt x="124" y="1"/>
                  </a:cubicBezTo>
                  <a:cubicBezTo>
                    <a:pt x="118" y="4"/>
                    <a:pt x="111" y="4"/>
                    <a:pt x="104" y="4"/>
                  </a:cubicBezTo>
                  <a:cubicBezTo>
                    <a:pt x="114" y="93"/>
                    <a:pt x="68" y="178"/>
                    <a:pt x="0" y="225"/>
                  </a:cubicBezTo>
                  <a:cubicBezTo>
                    <a:pt x="52" y="263"/>
                    <a:pt x="142" y="292"/>
                    <a:pt x="217" y="292"/>
                  </a:cubicBezTo>
                  <a:cubicBezTo>
                    <a:pt x="308" y="292"/>
                    <a:pt x="376" y="248"/>
                    <a:pt x="318" y="120"/>
                  </a:cubicBezTo>
                  <a:cubicBezTo>
                    <a:pt x="283" y="57"/>
                    <a:pt x="217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0"/>
            <p:cNvSpPr/>
            <p:nvPr/>
          </p:nvSpPr>
          <p:spPr>
            <a:xfrm>
              <a:off x="12185139" y="-1513826"/>
              <a:ext cx="236776" cy="210746"/>
            </a:xfrm>
            <a:custGeom>
              <a:avLst/>
              <a:gdLst/>
              <a:ahLst/>
              <a:cxnLst/>
              <a:rect l="l" t="t" r="r" b="b"/>
              <a:pathLst>
                <a:path w="1310" h="1166" extrusionOk="0">
                  <a:moveTo>
                    <a:pt x="569" y="95"/>
                  </a:moveTo>
                  <a:cubicBezTo>
                    <a:pt x="576" y="95"/>
                    <a:pt x="584" y="97"/>
                    <a:pt x="592" y="99"/>
                  </a:cubicBezTo>
                  <a:cubicBezTo>
                    <a:pt x="693" y="133"/>
                    <a:pt x="710" y="246"/>
                    <a:pt x="718" y="340"/>
                  </a:cubicBezTo>
                  <a:cubicBezTo>
                    <a:pt x="717" y="342"/>
                    <a:pt x="717" y="345"/>
                    <a:pt x="716" y="348"/>
                  </a:cubicBezTo>
                  <a:cubicBezTo>
                    <a:pt x="714" y="348"/>
                    <a:pt x="713" y="348"/>
                    <a:pt x="712" y="348"/>
                  </a:cubicBezTo>
                  <a:cubicBezTo>
                    <a:pt x="657" y="348"/>
                    <a:pt x="605" y="367"/>
                    <a:pt x="567" y="410"/>
                  </a:cubicBezTo>
                  <a:cubicBezTo>
                    <a:pt x="498" y="369"/>
                    <a:pt x="462" y="290"/>
                    <a:pt x="475" y="209"/>
                  </a:cubicBezTo>
                  <a:cubicBezTo>
                    <a:pt x="480" y="157"/>
                    <a:pt x="514" y="95"/>
                    <a:pt x="569" y="95"/>
                  </a:cubicBezTo>
                  <a:close/>
                  <a:moveTo>
                    <a:pt x="1032" y="151"/>
                  </a:moveTo>
                  <a:cubicBezTo>
                    <a:pt x="1120" y="151"/>
                    <a:pt x="1131" y="254"/>
                    <a:pt x="1050" y="330"/>
                  </a:cubicBezTo>
                  <a:cubicBezTo>
                    <a:pt x="1004" y="377"/>
                    <a:pt x="951" y="403"/>
                    <a:pt x="904" y="449"/>
                  </a:cubicBezTo>
                  <a:cubicBezTo>
                    <a:pt x="900" y="443"/>
                    <a:pt x="897" y="438"/>
                    <a:pt x="892" y="431"/>
                  </a:cubicBezTo>
                  <a:cubicBezTo>
                    <a:pt x="869" y="403"/>
                    <a:pt x="839" y="381"/>
                    <a:pt x="804" y="367"/>
                  </a:cubicBezTo>
                  <a:cubicBezTo>
                    <a:pt x="806" y="358"/>
                    <a:pt x="808" y="348"/>
                    <a:pt x="813" y="340"/>
                  </a:cubicBezTo>
                  <a:cubicBezTo>
                    <a:pt x="844" y="271"/>
                    <a:pt x="893" y="202"/>
                    <a:pt x="963" y="167"/>
                  </a:cubicBezTo>
                  <a:cubicBezTo>
                    <a:pt x="990" y="155"/>
                    <a:pt x="1013" y="151"/>
                    <a:pt x="1032" y="151"/>
                  </a:cubicBezTo>
                  <a:close/>
                  <a:moveTo>
                    <a:pt x="701" y="444"/>
                  </a:moveTo>
                  <a:cubicBezTo>
                    <a:pt x="754" y="444"/>
                    <a:pt x="815" y="475"/>
                    <a:pt x="824" y="528"/>
                  </a:cubicBezTo>
                  <a:cubicBezTo>
                    <a:pt x="831" y="597"/>
                    <a:pt x="793" y="691"/>
                    <a:pt x="714" y="693"/>
                  </a:cubicBezTo>
                  <a:cubicBezTo>
                    <a:pt x="574" y="693"/>
                    <a:pt x="532" y="463"/>
                    <a:pt x="682" y="445"/>
                  </a:cubicBezTo>
                  <a:cubicBezTo>
                    <a:pt x="689" y="444"/>
                    <a:pt x="695" y="444"/>
                    <a:pt x="701" y="444"/>
                  </a:cubicBezTo>
                  <a:close/>
                  <a:moveTo>
                    <a:pt x="521" y="502"/>
                  </a:moveTo>
                  <a:lnTo>
                    <a:pt x="521" y="502"/>
                  </a:lnTo>
                  <a:cubicBezTo>
                    <a:pt x="500" y="571"/>
                    <a:pt x="506" y="649"/>
                    <a:pt x="551" y="706"/>
                  </a:cubicBezTo>
                  <a:cubicBezTo>
                    <a:pt x="552" y="709"/>
                    <a:pt x="554" y="711"/>
                    <a:pt x="555" y="712"/>
                  </a:cubicBezTo>
                  <a:cubicBezTo>
                    <a:pt x="551" y="710"/>
                    <a:pt x="546" y="709"/>
                    <a:pt x="541" y="709"/>
                  </a:cubicBezTo>
                  <a:cubicBezTo>
                    <a:pt x="540" y="709"/>
                    <a:pt x="538" y="709"/>
                    <a:pt x="536" y="710"/>
                  </a:cubicBezTo>
                  <a:cubicBezTo>
                    <a:pt x="465" y="721"/>
                    <a:pt x="394" y="760"/>
                    <a:pt x="322" y="760"/>
                  </a:cubicBezTo>
                  <a:cubicBezTo>
                    <a:pt x="304" y="760"/>
                    <a:pt x="286" y="757"/>
                    <a:pt x="267" y="752"/>
                  </a:cubicBezTo>
                  <a:cubicBezTo>
                    <a:pt x="146" y="715"/>
                    <a:pt x="196" y="579"/>
                    <a:pt x="295" y="548"/>
                  </a:cubicBezTo>
                  <a:cubicBezTo>
                    <a:pt x="352" y="524"/>
                    <a:pt x="413" y="516"/>
                    <a:pt x="475" y="508"/>
                  </a:cubicBezTo>
                  <a:cubicBezTo>
                    <a:pt x="490" y="507"/>
                    <a:pt x="506" y="505"/>
                    <a:pt x="521" y="502"/>
                  </a:cubicBezTo>
                  <a:close/>
                  <a:moveTo>
                    <a:pt x="972" y="534"/>
                  </a:moveTo>
                  <a:cubicBezTo>
                    <a:pt x="1046" y="534"/>
                    <a:pt x="1112" y="591"/>
                    <a:pt x="1147" y="654"/>
                  </a:cubicBezTo>
                  <a:cubicBezTo>
                    <a:pt x="1205" y="782"/>
                    <a:pt x="1137" y="827"/>
                    <a:pt x="1045" y="827"/>
                  </a:cubicBezTo>
                  <a:cubicBezTo>
                    <a:pt x="971" y="827"/>
                    <a:pt x="881" y="797"/>
                    <a:pt x="829" y="759"/>
                  </a:cubicBezTo>
                  <a:cubicBezTo>
                    <a:pt x="897" y="712"/>
                    <a:pt x="943" y="627"/>
                    <a:pt x="934" y="538"/>
                  </a:cubicBezTo>
                  <a:lnTo>
                    <a:pt x="934" y="538"/>
                  </a:lnTo>
                  <a:cubicBezTo>
                    <a:pt x="936" y="539"/>
                    <a:pt x="937" y="539"/>
                    <a:pt x="939" y="539"/>
                  </a:cubicBezTo>
                  <a:cubicBezTo>
                    <a:pt x="943" y="539"/>
                    <a:pt x="949" y="538"/>
                    <a:pt x="953" y="535"/>
                  </a:cubicBezTo>
                  <a:cubicBezTo>
                    <a:pt x="959" y="534"/>
                    <a:pt x="966" y="534"/>
                    <a:pt x="972" y="534"/>
                  </a:cubicBezTo>
                  <a:close/>
                  <a:moveTo>
                    <a:pt x="588" y="746"/>
                  </a:moveTo>
                  <a:lnTo>
                    <a:pt x="588" y="746"/>
                  </a:lnTo>
                  <a:cubicBezTo>
                    <a:pt x="628" y="782"/>
                    <a:pt x="672" y="798"/>
                    <a:pt x="715" y="798"/>
                  </a:cubicBezTo>
                  <a:cubicBezTo>
                    <a:pt x="726" y="798"/>
                    <a:pt x="737" y="797"/>
                    <a:pt x="747" y="795"/>
                  </a:cubicBezTo>
                  <a:lnTo>
                    <a:pt x="747" y="795"/>
                  </a:lnTo>
                  <a:cubicBezTo>
                    <a:pt x="745" y="837"/>
                    <a:pt x="763" y="880"/>
                    <a:pt x="760" y="924"/>
                  </a:cubicBezTo>
                  <a:cubicBezTo>
                    <a:pt x="765" y="998"/>
                    <a:pt x="714" y="1077"/>
                    <a:pt x="634" y="1078"/>
                  </a:cubicBezTo>
                  <a:cubicBezTo>
                    <a:pt x="555" y="1078"/>
                    <a:pt x="523" y="989"/>
                    <a:pt x="538" y="922"/>
                  </a:cubicBezTo>
                  <a:cubicBezTo>
                    <a:pt x="547" y="868"/>
                    <a:pt x="576" y="813"/>
                    <a:pt x="589" y="759"/>
                  </a:cubicBezTo>
                  <a:cubicBezTo>
                    <a:pt x="589" y="755"/>
                    <a:pt x="589" y="751"/>
                    <a:pt x="588" y="746"/>
                  </a:cubicBezTo>
                  <a:close/>
                  <a:moveTo>
                    <a:pt x="560" y="1"/>
                  </a:moveTo>
                  <a:cubicBezTo>
                    <a:pt x="513" y="1"/>
                    <a:pt x="466" y="20"/>
                    <a:pt x="429" y="65"/>
                  </a:cubicBezTo>
                  <a:cubicBezTo>
                    <a:pt x="349" y="163"/>
                    <a:pt x="350" y="323"/>
                    <a:pt x="435" y="418"/>
                  </a:cubicBezTo>
                  <a:cubicBezTo>
                    <a:pt x="32" y="438"/>
                    <a:pt x="0" y="844"/>
                    <a:pt x="326" y="844"/>
                  </a:cubicBezTo>
                  <a:cubicBezTo>
                    <a:pt x="367" y="844"/>
                    <a:pt x="414" y="838"/>
                    <a:pt x="466" y="823"/>
                  </a:cubicBezTo>
                  <a:lnTo>
                    <a:pt x="466" y="823"/>
                  </a:lnTo>
                  <a:cubicBezTo>
                    <a:pt x="420" y="923"/>
                    <a:pt x="424" y="1055"/>
                    <a:pt x="517" y="1126"/>
                  </a:cubicBezTo>
                  <a:cubicBezTo>
                    <a:pt x="556" y="1153"/>
                    <a:pt x="596" y="1165"/>
                    <a:pt x="634" y="1165"/>
                  </a:cubicBezTo>
                  <a:cubicBezTo>
                    <a:pt x="763" y="1165"/>
                    <a:pt x="869" y="1027"/>
                    <a:pt x="846" y="882"/>
                  </a:cubicBezTo>
                  <a:lnTo>
                    <a:pt x="846" y="882"/>
                  </a:lnTo>
                  <a:cubicBezTo>
                    <a:pt x="905" y="913"/>
                    <a:pt x="982" y="937"/>
                    <a:pt x="1055" y="937"/>
                  </a:cubicBezTo>
                  <a:cubicBezTo>
                    <a:pt x="1133" y="937"/>
                    <a:pt x="1206" y="909"/>
                    <a:pt x="1244" y="831"/>
                  </a:cubicBezTo>
                  <a:cubicBezTo>
                    <a:pt x="1309" y="684"/>
                    <a:pt x="1201" y="513"/>
                    <a:pt x="1058" y="461"/>
                  </a:cubicBezTo>
                  <a:cubicBezTo>
                    <a:pt x="1272" y="268"/>
                    <a:pt x="1183" y="65"/>
                    <a:pt x="1019" y="65"/>
                  </a:cubicBezTo>
                  <a:cubicBezTo>
                    <a:pt x="951" y="65"/>
                    <a:pt x="869" y="101"/>
                    <a:pt x="790" y="188"/>
                  </a:cubicBezTo>
                  <a:cubicBezTo>
                    <a:pt x="766" y="85"/>
                    <a:pt x="661" y="1"/>
                    <a:pt x="56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5" name="Google Shape;3335;p50"/>
          <p:cNvGrpSpPr/>
          <p:nvPr/>
        </p:nvGrpSpPr>
        <p:grpSpPr>
          <a:xfrm>
            <a:off x="8342161" y="4796400"/>
            <a:ext cx="317930" cy="285212"/>
            <a:chOff x="12246411" y="-901287"/>
            <a:chExt cx="317930" cy="285212"/>
          </a:xfrm>
        </p:grpSpPr>
        <p:sp>
          <p:nvSpPr>
            <p:cNvPr id="3336" name="Google Shape;3336;p50"/>
            <p:cNvSpPr/>
            <p:nvPr/>
          </p:nvSpPr>
          <p:spPr>
            <a:xfrm>
              <a:off x="12269366" y="-883032"/>
              <a:ext cx="261900" cy="250148"/>
            </a:xfrm>
            <a:custGeom>
              <a:avLst/>
              <a:gdLst/>
              <a:ahLst/>
              <a:cxnLst/>
              <a:rect l="l" t="t" r="r" b="b"/>
              <a:pathLst>
                <a:path w="1449" h="1384" extrusionOk="0">
                  <a:moveTo>
                    <a:pt x="419" y="1"/>
                  </a:moveTo>
                  <a:cubicBezTo>
                    <a:pt x="419" y="1"/>
                    <a:pt x="419" y="1"/>
                    <a:pt x="419" y="1"/>
                  </a:cubicBezTo>
                  <a:lnTo>
                    <a:pt x="419" y="1"/>
                  </a:lnTo>
                  <a:cubicBezTo>
                    <a:pt x="419" y="1"/>
                    <a:pt x="420" y="1"/>
                    <a:pt x="420" y="1"/>
                  </a:cubicBezTo>
                  <a:close/>
                  <a:moveTo>
                    <a:pt x="419" y="1"/>
                  </a:moveTo>
                  <a:cubicBezTo>
                    <a:pt x="322" y="10"/>
                    <a:pt x="336" y="141"/>
                    <a:pt x="343" y="211"/>
                  </a:cubicBezTo>
                  <a:cubicBezTo>
                    <a:pt x="360" y="332"/>
                    <a:pt x="439" y="430"/>
                    <a:pt x="517" y="520"/>
                  </a:cubicBezTo>
                  <a:cubicBezTo>
                    <a:pt x="560" y="529"/>
                    <a:pt x="575" y="592"/>
                    <a:pt x="532" y="612"/>
                  </a:cubicBezTo>
                  <a:cubicBezTo>
                    <a:pt x="523" y="616"/>
                    <a:pt x="514" y="618"/>
                    <a:pt x="505" y="618"/>
                  </a:cubicBezTo>
                  <a:cubicBezTo>
                    <a:pt x="491" y="618"/>
                    <a:pt x="476" y="614"/>
                    <a:pt x="461" y="612"/>
                  </a:cubicBezTo>
                  <a:cubicBezTo>
                    <a:pt x="399" y="602"/>
                    <a:pt x="325" y="589"/>
                    <a:pt x="253" y="589"/>
                  </a:cubicBezTo>
                  <a:cubicBezTo>
                    <a:pt x="151" y="589"/>
                    <a:pt x="55" y="616"/>
                    <a:pt x="14" y="716"/>
                  </a:cubicBezTo>
                  <a:cubicBezTo>
                    <a:pt x="1" y="828"/>
                    <a:pt x="117" y="882"/>
                    <a:pt x="217" y="882"/>
                  </a:cubicBezTo>
                  <a:cubicBezTo>
                    <a:pt x="239" y="882"/>
                    <a:pt x="260" y="880"/>
                    <a:pt x="279" y="875"/>
                  </a:cubicBezTo>
                  <a:cubicBezTo>
                    <a:pt x="322" y="871"/>
                    <a:pt x="392" y="830"/>
                    <a:pt x="441" y="830"/>
                  </a:cubicBezTo>
                  <a:cubicBezTo>
                    <a:pt x="470" y="830"/>
                    <a:pt x="493" y="844"/>
                    <a:pt x="497" y="888"/>
                  </a:cubicBezTo>
                  <a:cubicBezTo>
                    <a:pt x="496" y="915"/>
                    <a:pt x="477" y="934"/>
                    <a:pt x="465" y="955"/>
                  </a:cubicBezTo>
                  <a:cubicBezTo>
                    <a:pt x="424" y="1021"/>
                    <a:pt x="395" y="1083"/>
                    <a:pt x="374" y="1155"/>
                  </a:cubicBezTo>
                  <a:cubicBezTo>
                    <a:pt x="350" y="1233"/>
                    <a:pt x="354" y="1369"/>
                    <a:pt x="456" y="1383"/>
                  </a:cubicBezTo>
                  <a:cubicBezTo>
                    <a:pt x="604" y="1367"/>
                    <a:pt x="678" y="1211"/>
                    <a:pt x="670" y="1074"/>
                  </a:cubicBezTo>
                  <a:cubicBezTo>
                    <a:pt x="675" y="1028"/>
                    <a:pt x="638" y="969"/>
                    <a:pt x="677" y="933"/>
                  </a:cubicBezTo>
                  <a:cubicBezTo>
                    <a:pt x="688" y="923"/>
                    <a:pt x="702" y="918"/>
                    <a:pt x="716" y="918"/>
                  </a:cubicBezTo>
                  <a:cubicBezTo>
                    <a:pt x="724" y="918"/>
                    <a:pt x="732" y="920"/>
                    <a:pt x="739" y="924"/>
                  </a:cubicBezTo>
                  <a:cubicBezTo>
                    <a:pt x="754" y="932"/>
                    <a:pt x="765" y="943"/>
                    <a:pt x="771" y="958"/>
                  </a:cubicBezTo>
                  <a:cubicBezTo>
                    <a:pt x="821" y="1048"/>
                    <a:pt x="864" y="1146"/>
                    <a:pt x="937" y="1222"/>
                  </a:cubicBezTo>
                  <a:cubicBezTo>
                    <a:pt x="973" y="1262"/>
                    <a:pt x="1026" y="1290"/>
                    <a:pt x="1069" y="1290"/>
                  </a:cubicBezTo>
                  <a:cubicBezTo>
                    <a:pt x="1115" y="1290"/>
                    <a:pt x="1150" y="1260"/>
                    <a:pt x="1144" y="1180"/>
                  </a:cubicBezTo>
                  <a:cubicBezTo>
                    <a:pt x="1129" y="1088"/>
                    <a:pt x="1079" y="1006"/>
                    <a:pt x="1024" y="932"/>
                  </a:cubicBezTo>
                  <a:cubicBezTo>
                    <a:pt x="987" y="891"/>
                    <a:pt x="942" y="832"/>
                    <a:pt x="1009" y="794"/>
                  </a:cubicBezTo>
                  <a:cubicBezTo>
                    <a:pt x="1086" y="775"/>
                    <a:pt x="1169" y="781"/>
                    <a:pt x="1246" y="757"/>
                  </a:cubicBezTo>
                  <a:cubicBezTo>
                    <a:pt x="1448" y="699"/>
                    <a:pt x="1430" y="581"/>
                    <a:pt x="1229" y="552"/>
                  </a:cubicBezTo>
                  <a:cubicBezTo>
                    <a:pt x="1208" y="548"/>
                    <a:pt x="1188" y="547"/>
                    <a:pt x="1168" y="547"/>
                  </a:cubicBezTo>
                  <a:cubicBezTo>
                    <a:pt x="1109" y="547"/>
                    <a:pt x="1051" y="560"/>
                    <a:pt x="994" y="563"/>
                  </a:cubicBezTo>
                  <a:cubicBezTo>
                    <a:pt x="971" y="559"/>
                    <a:pt x="955" y="541"/>
                    <a:pt x="949" y="519"/>
                  </a:cubicBezTo>
                  <a:cubicBezTo>
                    <a:pt x="940" y="466"/>
                    <a:pt x="998" y="436"/>
                    <a:pt x="1025" y="397"/>
                  </a:cubicBezTo>
                  <a:cubicBezTo>
                    <a:pt x="1092" y="315"/>
                    <a:pt x="1188" y="229"/>
                    <a:pt x="1184" y="114"/>
                  </a:cubicBezTo>
                  <a:cubicBezTo>
                    <a:pt x="1170" y="67"/>
                    <a:pt x="1141" y="48"/>
                    <a:pt x="1107" y="48"/>
                  </a:cubicBezTo>
                  <a:cubicBezTo>
                    <a:pt x="1029" y="48"/>
                    <a:pt x="921" y="144"/>
                    <a:pt x="887" y="202"/>
                  </a:cubicBezTo>
                  <a:cubicBezTo>
                    <a:pt x="846" y="260"/>
                    <a:pt x="822" y="329"/>
                    <a:pt x="802" y="398"/>
                  </a:cubicBezTo>
                  <a:cubicBezTo>
                    <a:pt x="794" y="430"/>
                    <a:pt x="783" y="469"/>
                    <a:pt x="746" y="477"/>
                  </a:cubicBezTo>
                  <a:cubicBezTo>
                    <a:pt x="742" y="477"/>
                    <a:pt x="738" y="478"/>
                    <a:pt x="735" y="478"/>
                  </a:cubicBezTo>
                  <a:cubicBezTo>
                    <a:pt x="699" y="478"/>
                    <a:pt x="677" y="441"/>
                    <a:pt x="669" y="408"/>
                  </a:cubicBezTo>
                  <a:cubicBezTo>
                    <a:pt x="612" y="265"/>
                    <a:pt x="589" y="54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0"/>
            <p:cNvSpPr/>
            <p:nvPr/>
          </p:nvSpPr>
          <p:spPr>
            <a:xfrm>
              <a:off x="12246411" y="-901287"/>
              <a:ext cx="317930" cy="285212"/>
            </a:xfrm>
            <a:custGeom>
              <a:avLst/>
              <a:gdLst/>
              <a:ahLst/>
              <a:cxnLst/>
              <a:rect l="l" t="t" r="r" b="b"/>
              <a:pathLst>
                <a:path w="1759" h="1578" extrusionOk="0">
                  <a:moveTo>
                    <a:pt x="547" y="102"/>
                  </a:moveTo>
                  <a:lnTo>
                    <a:pt x="546" y="103"/>
                  </a:lnTo>
                  <a:cubicBezTo>
                    <a:pt x="716" y="154"/>
                    <a:pt x="739" y="366"/>
                    <a:pt x="796" y="509"/>
                  </a:cubicBezTo>
                  <a:cubicBezTo>
                    <a:pt x="804" y="542"/>
                    <a:pt x="826" y="579"/>
                    <a:pt x="862" y="579"/>
                  </a:cubicBezTo>
                  <a:cubicBezTo>
                    <a:pt x="865" y="579"/>
                    <a:pt x="869" y="578"/>
                    <a:pt x="873" y="578"/>
                  </a:cubicBezTo>
                  <a:cubicBezTo>
                    <a:pt x="910" y="570"/>
                    <a:pt x="921" y="531"/>
                    <a:pt x="929" y="499"/>
                  </a:cubicBezTo>
                  <a:cubicBezTo>
                    <a:pt x="949" y="430"/>
                    <a:pt x="973" y="361"/>
                    <a:pt x="1014" y="303"/>
                  </a:cubicBezTo>
                  <a:cubicBezTo>
                    <a:pt x="1048" y="245"/>
                    <a:pt x="1156" y="149"/>
                    <a:pt x="1234" y="149"/>
                  </a:cubicBezTo>
                  <a:cubicBezTo>
                    <a:pt x="1268" y="149"/>
                    <a:pt x="1297" y="168"/>
                    <a:pt x="1311" y="215"/>
                  </a:cubicBezTo>
                  <a:cubicBezTo>
                    <a:pt x="1315" y="330"/>
                    <a:pt x="1219" y="416"/>
                    <a:pt x="1152" y="498"/>
                  </a:cubicBezTo>
                  <a:cubicBezTo>
                    <a:pt x="1125" y="537"/>
                    <a:pt x="1067" y="567"/>
                    <a:pt x="1076" y="620"/>
                  </a:cubicBezTo>
                  <a:cubicBezTo>
                    <a:pt x="1082" y="642"/>
                    <a:pt x="1098" y="660"/>
                    <a:pt x="1121" y="664"/>
                  </a:cubicBezTo>
                  <a:cubicBezTo>
                    <a:pt x="1178" y="661"/>
                    <a:pt x="1236" y="648"/>
                    <a:pt x="1294" y="648"/>
                  </a:cubicBezTo>
                  <a:cubicBezTo>
                    <a:pt x="1314" y="648"/>
                    <a:pt x="1334" y="649"/>
                    <a:pt x="1355" y="653"/>
                  </a:cubicBezTo>
                  <a:cubicBezTo>
                    <a:pt x="1557" y="682"/>
                    <a:pt x="1575" y="800"/>
                    <a:pt x="1373" y="858"/>
                  </a:cubicBezTo>
                  <a:cubicBezTo>
                    <a:pt x="1296" y="882"/>
                    <a:pt x="1213" y="876"/>
                    <a:pt x="1136" y="895"/>
                  </a:cubicBezTo>
                  <a:cubicBezTo>
                    <a:pt x="1069" y="933"/>
                    <a:pt x="1114" y="993"/>
                    <a:pt x="1151" y="1034"/>
                  </a:cubicBezTo>
                  <a:cubicBezTo>
                    <a:pt x="1206" y="1107"/>
                    <a:pt x="1256" y="1189"/>
                    <a:pt x="1271" y="1281"/>
                  </a:cubicBezTo>
                  <a:cubicBezTo>
                    <a:pt x="1277" y="1361"/>
                    <a:pt x="1242" y="1391"/>
                    <a:pt x="1196" y="1391"/>
                  </a:cubicBezTo>
                  <a:cubicBezTo>
                    <a:pt x="1153" y="1391"/>
                    <a:pt x="1100" y="1363"/>
                    <a:pt x="1064" y="1323"/>
                  </a:cubicBezTo>
                  <a:cubicBezTo>
                    <a:pt x="991" y="1247"/>
                    <a:pt x="948" y="1149"/>
                    <a:pt x="898" y="1059"/>
                  </a:cubicBezTo>
                  <a:cubicBezTo>
                    <a:pt x="892" y="1044"/>
                    <a:pt x="881" y="1033"/>
                    <a:pt x="866" y="1025"/>
                  </a:cubicBezTo>
                  <a:cubicBezTo>
                    <a:pt x="859" y="1021"/>
                    <a:pt x="851" y="1019"/>
                    <a:pt x="843" y="1019"/>
                  </a:cubicBezTo>
                  <a:cubicBezTo>
                    <a:pt x="829" y="1019"/>
                    <a:pt x="815" y="1024"/>
                    <a:pt x="804" y="1034"/>
                  </a:cubicBezTo>
                  <a:cubicBezTo>
                    <a:pt x="765" y="1071"/>
                    <a:pt x="802" y="1129"/>
                    <a:pt x="797" y="1175"/>
                  </a:cubicBezTo>
                  <a:cubicBezTo>
                    <a:pt x="805" y="1312"/>
                    <a:pt x="731" y="1468"/>
                    <a:pt x="583" y="1484"/>
                  </a:cubicBezTo>
                  <a:cubicBezTo>
                    <a:pt x="481" y="1470"/>
                    <a:pt x="477" y="1335"/>
                    <a:pt x="501" y="1256"/>
                  </a:cubicBezTo>
                  <a:cubicBezTo>
                    <a:pt x="522" y="1184"/>
                    <a:pt x="551" y="1122"/>
                    <a:pt x="592" y="1056"/>
                  </a:cubicBezTo>
                  <a:cubicBezTo>
                    <a:pt x="604" y="1035"/>
                    <a:pt x="623" y="1016"/>
                    <a:pt x="624" y="990"/>
                  </a:cubicBezTo>
                  <a:cubicBezTo>
                    <a:pt x="620" y="945"/>
                    <a:pt x="597" y="932"/>
                    <a:pt x="568" y="932"/>
                  </a:cubicBezTo>
                  <a:cubicBezTo>
                    <a:pt x="519" y="932"/>
                    <a:pt x="449" y="972"/>
                    <a:pt x="406" y="976"/>
                  </a:cubicBezTo>
                  <a:cubicBezTo>
                    <a:pt x="387" y="981"/>
                    <a:pt x="366" y="983"/>
                    <a:pt x="344" y="983"/>
                  </a:cubicBezTo>
                  <a:cubicBezTo>
                    <a:pt x="243" y="983"/>
                    <a:pt x="127" y="929"/>
                    <a:pt x="141" y="817"/>
                  </a:cubicBezTo>
                  <a:cubicBezTo>
                    <a:pt x="182" y="717"/>
                    <a:pt x="278" y="690"/>
                    <a:pt x="380" y="690"/>
                  </a:cubicBezTo>
                  <a:cubicBezTo>
                    <a:pt x="452" y="690"/>
                    <a:pt x="526" y="703"/>
                    <a:pt x="588" y="713"/>
                  </a:cubicBezTo>
                  <a:cubicBezTo>
                    <a:pt x="603" y="715"/>
                    <a:pt x="618" y="719"/>
                    <a:pt x="632" y="719"/>
                  </a:cubicBezTo>
                  <a:cubicBezTo>
                    <a:pt x="641" y="719"/>
                    <a:pt x="650" y="717"/>
                    <a:pt x="659" y="713"/>
                  </a:cubicBezTo>
                  <a:cubicBezTo>
                    <a:pt x="702" y="693"/>
                    <a:pt x="688" y="630"/>
                    <a:pt x="644" y="621"/>
                  </a:cubicBezTo>
                  <a:cubicBezTo>
                    <a:pt x="566" y="531"/>
                    <a:pt x="487" y="433"/>
                    <a:pt x="470" y="312"/>
                  </a:cubicBezTo>
                  <a:cubicBezTo>
                    <a:pt x="463" y="242"/>
                    <a:pt x="449" y="110"/>
                    <a:pt x="547" y="102"/>
                  </a:cubicBezTo>
                  <a:close/>
                  <a:moveTo>
                    <a:pt x="550" y="0"/>
                  </a:moveTo>
                  <a:cubicBezTo>
                    <a:pt x="521" y="0"/>
                    <a:pt x="489" y="8"/>
                    <a:pt x="457" y="25"/>
                  </a:cubicBezTo>
                  <a:cubicBezTo>
                    <a:pt x="283" y="165"/>
                    <a:pt x="395" y="460"/>
                    <a:pt x="527" y="592"/>
                  </a:cubicBezTo>
                  <a:cubicBezTo>
                    <a:pt x="468" y="579"/>
                    <a:pt x="405" y="567"/>
                    <a:pt x="344" y="567"/>
                  </a:cubicBezTo>
                  <a:cubicBezTo>
                    <a:pt x="296" y="567"/>
                    <a:pt x="248" y="575"/>
                    <a:pt x="203" y="596"/>
                  </a:cubicBezTo>
                  <a:cubicBezTo>
                    <a:pt x="99" y="640"/>
                    <a:pt x="1" y="736"/>
                    <a:pt x="23" y="858"/>
                  </a:cubicBezTo>
                  <a:cubicBezTo>
                    <a:pt x="46" y="1011"/>
                    <a:pt x="201" y="1086"/>
                    <a:pt x="347" y="1086"/>
                  </a:cubicBezTo>
                  <a:cubicBezTo>
                    <a:pt x="381" y="1086"/>
                    <a:pt x="413" y="1082"/>
                    <a:pt x="444" y="1075"/>
                  </a:cubicBezTo>
                  <a:lnTo>
                    <a:pt x="444" y="1075"/>
                  </a:lnTo>
                  <a:cubicBezTo>
                    <a:pt x="365" y="1228"/>
                    <a:pt x="328" y="1477"/>
                    <a:pt x="514" y="1566"/>
                  </a:cubicBezTo>
                  <a:cubicBezTo>
                    <a:pt x="538" y="1574"/>
                    <a:pt x="561" y="1578"/>
                    <a:pt x="584" y="1578"/>
                  </a:cubicBezTo>
                  <a:cubicBezTo>
                    <a:pt x="736" y="1578"/>
                    <a:pt x="866" y="1418"/>
                    <a:pt x="882" y="1271"/>
                  </a:cubicBezTo>
                  <a:cubicBezTo>
                    <a:pt x="981" y="1429"/>
                    <a:pt x="1096" y="1494"/>
                    <a:pt x="1188" y="1494"/>
                  </a:cubicBezTo>
                  <a:cubicBezTo>
                    <a:pt x="1359" y="1494"/>
                    <a:pt x="1456" y="1271"/>
                    <a:pt x="1245" y="1002"/>
                  </a:cubicBezTo>
                  <a:cubicBezTo>
                    <a:pt x="1710" y="993"/>
                    <a:pt x="1759" y="549"/>
                    <a:pt x="1266" y="549"/>
                  </a:cubicBezTo>
                  <a:cubicBezTo>
                    <a:pt x="1263" y="549"/>
                    <a:pt x="1260" y="549"/>
                    <a:pt x="1257" y="549"/>
                  </a:cubicBezTo>
                  <a:cubicBezTo>
                    <a:pt x="1521" y="250"/>
                    <a:pt x="1406" y="49"/>
                    <a:pt x="1224" y="49"/>
                  </a:cubicBezTo>
                  <a:cubicBezTo>
                    <a:pt x="1102" y="49"/>
                    <a:pt x="948" y="140"/>
                    <a:pt x="861" y="356"/>
                  </a:cubicBezTo>
                  <a:cubicBezTo>
                    <a:pt x="823" y="216"/>
                    <a:pt x="708" y="0"/>
                    <a:pt x="550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p72"/>
          <p:cNvSpPr txBox="1">
            <a:spLocks noGrp="1"/>
          </p:cNvSpPr>
          <p:nvPr>
            <p:ph type="title"/>
          </p:nvPr>
        </p:nvSpPr>
        <p:spPr>
          <a:xfrm>
            <a:off x="719983" y="507204"/>
            <a:ext cx="4949136" cy="462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Capaian Pembelajaran</a:t>
            </a:r>
            <a:endParaRPr dirty="0"/>
          </a:p>
        </p:txBody>
      </p:sp>
      <p:sp>
        <p:nvSpPr>
          <p:cNvPr id="5803" name="Google Shape;5803;p72"/>
          <p:cNvSpPr txBox="1">
            <a:spLocks noGrp="1"/>
          </p:cNvSpPr>
          <p:nvPr>
            <p:ph type="title" idx="2"/>
          </p:nvPr>
        </p:nvSpPr>
        <p:spPr>
          <a:xfrm>
            <a:off x="7541574" y="0"/>
            <a:ext cx="10932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#</a:t>
            </a:r>
            <a:endParaRPr dirty="0"/>
          </a:p>
        </p:txBody>
      </p:sp>
      <p:sp>
        <p:nvSpPr>
          <p:cNvPr id="5804" name="Google Shape;5804;p72"/>
          <p:cNvSpPr txBox="1">
            <a:spLocks noGrp="1"/>
          </p:cNvSpPr>
          <p:nvPr>
            <p:ph type="subTitle" idx="1"/>
          </p:nvPr>
        </p:nvSpPr>
        <p:spPr>
          <a:xfrm rot="269">
            <a:off x="720000" y="1484028"/>
            <a:ext cx="4949072" cy="3152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Mahasiswa mampu menguraikan dan memahami preeklamsia dalam </a:t>
            </a:r>
            <a:r>
              <a:rPr lang="en" sz="2400"/>
              <a:t>kehamilan terdiri </a:t>
            </a:r>
            <a:r>
              <a:rPr lang="en" sz="2400" dirty="0"/>
              <a:t>dari definisi, patofisiologi, kriteria dan penatalaksanaan umum</a:t>
            </a:r>
            <a:endParaRPr sz="2400" dirty="0"/>
          </a:p>
        </p:txBody>
      </p:sp>
      <p:grpSp>
        <p:nvGrpSpPr>
          <p:cNvPr id="5971" name="Google Shape;5971;p72"/>
          <p:cNvGrpSpPr/>
          <p:nvPr/>
        </p:nvGrpSpPr>
        <p:grpSpPr>
          <a:xfrm>
            <a:off x="1813361" y="3722029"/>
            <a:ext cx="427225" cy="426808"/>
            <a:chOff x="-479396" y="5584934"/>
            <a:chExt cx="299115" cy="298822"/>
          </a:xfrm>
        </p:grpSpPr>
        <p:sp>
          <p:nvSpPr>
            <p:cNvPr id="5972" name="Google Shape;5972;p72"/>
            <p:cNvSpPr/>
            <p:nvPr/>
          </p:nvSpPr>
          <p:spPr>
            <a:xfrm>
              <a:off x="-424458" y="5657665"/>
              <a:ext cx="92230" cy="71074"/>
            </a:xfrm>
            <a:custGeom>
              <a:avLst/>
              <a:gdLst/>
              <a:ahLst/>
              <a:cxnLst/>
              <a:rect l="l" t="t" r="r" b="b"/>
              <a:pathLst>
                <a:path w="1892" h="1458" extrusionOk="0">
                  <a:moveTo>
                    <a:pt x="350" y="1"/>
                  </a:moveTo>
                  <a:cubicBezTo>
                    <a:pt x="217" y="1"/>
                    <a:pt x="98" y="43"/>
                    <a:pt x="19" y="154"/>
                  </a:cubicBezTo>
                  <a:cubicBezTo>
                    <a:pt x="0" y="473"/>
                    <a:pt x="263" y="771"/>
                    <a:pt x="484" y="974"/>
                  </a:cubicBezTo>
                  <a:cubicBezTo>
                    <a:pt x="697" y="1148"/>
                    <a:pt x="934" y="1273"/>
                    <a:pt x="1187" y="1373"/>
                  </a:cubicBezTo>
                  <a:cubicBezTo>
                    <a:pt x="1284" y="1404"/>
                    <a:pt x="1448" y="1407"/>
                    <a:pt x="1557" y="1458"/>
                  </a:cubicBezTo>
                  <a:cubicBezTo>
                    <a:pt x="1629" y="1313"/>
                    <a:pt x="1749" y="1189"/>
                    <a:pt x="1892" y="1105"/>
                  </a:cubicBezTo>
                  <a:cubicBezTo>
                    <a:pt x="1881" y="1093"/>
                    <a:pt x="1873" y="1082"/>
                    <a:pt x="1867" y="1070"/>
                  </a:cubicBezTo>
                  <a:cubicBezTo>
                    <a:pt x="1818" y="998"/>
                    <a:pt x="1764" y="931"/>
                    <a:pt x="1706" y="864"/>
                  </a:cubicBezTo>
                  <a:cubicBezTo>
                    <a:pt x="1493" y="626"/>
                    <a:pt x="1295" y="425"/>
                    <a:pt x="1044" y="250"/>
                  </a:cubicBezTo>
                  <a:cubicBezTo>
                    <a:pt x="877" y="141"/>
                    <a:pt x="591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2"/>
            <p:cNvSpPr/>
            <p:nvPr/>
          </p:nvSpPr>
          <p:spPr>
            <a:xfrm>
              <a:off x="-291621" y="5658835"/>
              <a:ext cx="92766" cy="65127"/>
            </a:xfrm>
            <a:custGeom>
              <a:avLst/>
              <a:gdLst/>
              <a:ahLst/>
              <a:cxnLst/>
              <a:rect l="l" t="t" r="r" b="b"/>
              <a:pathLst>
                <a:path w="1903" h="1336" extrusionOk="0">
                  <a:moveTo>
                    <a:pt x="1378" y="0"/>
                  </a:moveTo>
                  <a:cubicBezTo>
                    <a:pt x="889" y="0"/>
                    <a:pt x="239" y="737"/>
                    <a:pt x="1" y="1105"/>
                  </a:cubicBezTo>
                  <a:cubicBezTo>
                    <a:pt x="80" y="1169"/>
                    <a:pt x="136" y="1248"/>
                    <a:pt x="175" y="1335"/>
                  </a:cubicBezTo>
                  <a:cubicBezTo>
                    <a:pt x="445" y="1234"/>
                    <a:pt x="709" y="1118"/>
                    <a:pt x="969" y="994"/>
                  </a:cubicBezTo>
                  <a:cubicBezTo>
                    <a:pt x="1291" y="838"/>
                    <a:pt x="1903" y="417"/>
                    <a:pt x="1543" y="33"/>
                  </a:cubicBezTo>
                  <a:cubicBezTo>
                    <a:pt x="1491" y="11"/>
                    <a:pt x="1436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72"/>
            <p:cNvSpPr/>
            <p:nvPr/>
          </p:nvSpPr>
          <p:spPr>
            <a:xfrm>
              <a:off x="-330034" y="5600874"/>
              <a:ext cx="48991" cy="105441"/>
            </a:xfrm>
            <a:custGeom>
              <a:avLst/>
              <a:gdLst/>
              <a:ahLst/>
              <a:cxnLst/>
              <a:rect l="l" t="t" r="r" b="b"/>
              <a:pathLst>
                <a:path w="1005" h="2163" extrusionOk="0">
                  <a:moveTo>
                    <a:pt x="517" y="0"/>
                  </a:moveTo>
                  <a:cubicBezTo>
                    <a:pt x="233" y="0"/>
                    <a:pt x="10" y="685"/>
                    <a:pt x="19" y="955"/>
                  </a:cubicBezTo>
                  <a:cubicBezTo>
                    <a:pt x="0" y="1360"/>
                    <a:pt x="74" y="1780"/>
                    <a:pt x="245" y="2148"/>
                  </a:cubicBezTo>
                  <a:cubicBezTo>
                    <a:pt x="247" y="2151"/>
                    <a:pt x="248" y="2155"/>
                    <a:pt x="249" y="2159"/>
                  </a:cubicBezTo>
                  <a:cubicBezTo>
                    <a:pt x="294" y="2151"/>
                    <a:pt x="338" y="2146"/>
                    <a:pt x="383" y="2146"/>
                  </a:cubicBezTo>
                  <a:cubicBezTo>
                    <a:pt x="434" y="2146"/>
                    <a:pt x="484" y="2152"/>
                    <a:pt x="534" y="2163"/>
                  </a:cubicBezTo>
                  <a:cubicBezTo>
                    <a:pt x="545" y="2129"/>
                    <a:pt x="563" y="2099"/>
                    <a:pt x="581" y="2068"/>
                  </a:cubicBezTo>
                  <a:cubicBezTo>
                    <a:pt x="897" y="1519"/>
                    <a:pt x="1004" y="786"/>
                    <a:pt x="769" y="191"/>
                  </a:cubicBezTo>
                  <a:cubicBezTo>
                    <a:pt x="683" y="56"/>
                    <a:pt x="597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72"/>
            <p:cNvSpPr/>
            <p:nvPr/>
          </p:nvSpPr>
          <p:spPr>
            <a:xfrm>
              <a:off x="-448296" y="5736929"/>
              <a:ext cx="98519" cy="36463"/>
            </a:xfrm>
            <a:custGeom>
              <a:avLst/>
              <a:gdLst/>
              <a:ahLst/>
              <a:cxnLst/>
              <a:rect l="l" t="t" r="r" b="b"/>
              <a:pathLst>
                <a:path w="2021" h="748" extrusionOk="0">
                  <a:moveTo>
                    <a:pt x="991" y="1"/>
                  </a:moveTo>
                  <a:cubicBezTo>
                    <a:pt x="954" y="1"/>
                    <a:pt x="917" y="2"/>
                    <a:pt x="880" y="4"/>
                  </a:cubicBezTo>
                  <a:cubicBezTo>
                    <a:pt x="614" y="15"/>
                    <a:pt x="1" y="172"/>
                    <a:pt x="248" y="534"/>
                  </a:cubicBezTo>
                  <a:cubicBezTo>
                    <a:pt x="418" y="696"/>
                    <a:pt x="648" y="748"/>
                    <a:pt x="881" y="748"/>
                  </a:cubicBezTo>
                  <a:cubicBezTo>
                    <a:pt x="1019" y="748"/>
                    <a:pt x="1158" y="730"/>
                    <a:pt x="1285" y="706"/>
                  </a:cubicBezTo>
                  <a:cubicBezTo>
                    <a:pt x="1546" y="659"/>
                    <a:pt x="1790" y="548"/>
                    <a:pt x="2021" y="439"/>
                  </a:cubicBezTo>
                  <a:cubicBezTo>
                    <a:pt x="1984" y="343"/>
                    <a:pt x="1965" y="240"/>
                    <a:pt x="1968" y="140"/>
                  </a:cubicBezTo>
                  <a:cubicBezTo>
                    <a:pt x="1903" y="135"/>
                    <a:pt x="1834" y="115"/>
                    <a:pt x="1780" y="101"/>
                  </a:cubicBezTo>
                  <a:cubicBezTo>
                    <a:pt x="1518" y="56"/>
                    <a:pt x="1257" y="1"/>
                    <a:pt x="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6" name="Google Shape;5976;p72"/>
            <p:cNvGrpSpPr/>
            <p:nvPr/>
          </p:nvGrpSpPr>
          <p:grpSpPr>
            <a:xfrm>
              <a:off x="-479396" y="5584934"/>
              <a:ext cx="299115" cy="298822"/>
              <a:chOff x="-479396" y="5584934"/>
              <a:chExt cx="299115" cy="298822"/>
            </a:xfrm>
          </p:grpSpPr>
          <p:sp>
            <p:nvSpPr>
              <p:cNvPr id="5977" name="Google Shape;5977;p72"/>
              <p:cNvSpPr/>
              <p:nvPr/>
            </p:nvSpPr>
            <p:spPr>
              <a:xfrm>
                <a:off x="-385996" y="5770759"/>
                <a:ext cx="61909" cy="9101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867" extrusionOk="0">
                    <a:moveTo>
                      <a:pt x="895" y="0"/>
                    </a:moveTo>
                    <a:cubicBezTo>
                      <a:pt x="875" y="20"/>
                      <a:pt x="855" y="39"/>
                      <a:pt x="838" y="59"/>
                    </a:cubicBezTo>
                    <a:cubicBezTo>
                      <a:pt x="635" y="286"/>
                      <a:pt x="447" y="500"/>
                      <a:pt x="274" y="748"/>
                    </a:cubicBezTo>
                    <a:cubicBezTo>
                      <a:pt x="132" y="965"/>
                      <a:pt x="0" y="1223"/>
                      <a:pt x="49" y="1489"/>
                    </a:cubicBezTo>
                    <a:cubicBezTo>
                      <a:pt x="86" y="1709"/>
                      <a:pt x="282" y="1866"/>
                      <a:pt x="488" y="1866"/>
                    </a:cubicBezTo>
                    <a:cubicBezTo>
                      <a:pt x="560" y="1866"/>
                      <a:pt x="633" y="1848"/>
                      <a:pt x="701" y="1806"/>
                    </a:cubicBezTo>
                    <a:cubicBezTo>
                      <a:pt x="1109" y="1586"/>
                      <a:pt x="1228" y="1069"/>
                      <a:pt x="1257" y="646"/>
                    </a:cubicBezTo>
                    <a:cubicBezTo>
                      <a:pt x="1265" y="531"/>
                      <a:pt x="1270" y="415"/>
                      <a:pt x="1263" y="299"/>
                    </a:cubicBezTo>
                    <a:cubicBezTo>
                      <a:pt x="1256" y="274"/>
                      <a:pt x="1256" y="248"/>
                      <a:pt x="1261" y="223"/>
                    </a:cubicBezTo>
                    <a:cubicBezTo>
                      <a:pt x="1254" y="222"/>
                      <a:pt x="1246" y="220"/>
                      <a:pt x="1237" y="219"/>
                    </a:cubicBezTo>
                    <a:cubicBezTo>
                      <a:pt x="1103" y="182"/>
                      <a:pt x="985" y="103"/>
                      <a:pt x="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72"/>
              <p:cNvSpPr/>
              <p:nvPr/>
            </p:nvSpPr>
            <p:spPr>
              <a:xfrm>
                <a:off x="-282944" y="5738293"/>
                <a:ext cx="82725" cy="54987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128" extrusionOk="0">
                    <a:moveTo>
                      <a:pt x="257" y="0"/>
                    </a:moveTo>
                    <a:cubicBezTo>
                      <a:pt x="194" y="0"/>
                      <a:pt x="132" y="2"/>
                      <a:pt x="73" y="5"/>
                    </a:cubicBezTo>
                    <a:cubicBezTo>
                      <a:pt x="69" y="7"/>
                      <a:pt x="63" y="8"/>
                      <a:pt x="59" y="9"/>
                    </a:cubicBezTo>
                    <a:cubicBezTo>
                      <a:pt x="60" y="119"/>
                      <a:pt x="39" y="232"/>
                      <a:pt x="0" y="339"/>
                    </a:cubicBezTo>
                    <a:cubicBezTo>
                      <a:pt x="41" y="369"/>
                      <a:pt x="78" y="411"/>
                      <a:pt x="102" y="458"/>
                    </a:cubicBezTo>
                    <a:cubicBezTo>
                      <a:pt x="419" y="774"/>
                      <a:pt x="803" y="1128"/>
                      <a:pt x="1273" y="1128"/>
                    </a:cubicBezTo>
                    <a:cubicBezTo>
                      <a:pt x="1283" y="1128"/>
                      <a:pt x="1292" y="1128"/>
                      <a:pt x="1302" y="1127"/>
                    </a:cubicBezTo>
                    <a:cubicBezTo>
                      <a:pt x="1507" y="1116"/>
                      <a:pt x="1697" y="1003"/>
                      <a:pt x="1659" y="772"/>
                    </a:cubicBezTo>
                    <a:cubicBezTo>
                      <a:pt x="1537" y="150"/>
                      <a:pt x="826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72"/>
              <p:cNvSpPr/>
              <p:nvPr/>
            </p:nvSpPr>
            <p:spPr>
              <a:xfrm>
                <a:off x="-346511" y="5718161"/>
                <a:ext cx="61909" cy="4952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16" extrusionOk="0">
                    <a:moveTo>
                      <a:pt x="667" y="1"/>
                    </a:moveTo>
                    <a:cubicBezTo>
                      <a:pt x="651" y="1"/>
                      <a:pt x="636" y="1"/>
                      <a:pt x="620" y="3"/>
                    </a:cubicBezTo>
                    <a:cubicBezTo>
                      <a:pt x="13" y="17"/>
                      <a:pt x="1" y="993"/>
                      <a:pt x="604" y="1015"/>
                    </a:cubicBezTo>
                    <a:cubicBezTo>
                      <a:pt x="1163" y="988"/>
                      <a:pt x="1270" y="1"/>
                      <a:pt x="667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72"/>
              <p:cNvSpPr/>
              <p:nvPr/>
            </p:nvSpPr>
            <p:spPr>
              <a:xfrm>
                <a:off x="-310340" y="5768176"/>
                <a:ext cx="59813" cy="9978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47" extrusionOk="0">
                    <a:moveTo>
                      <a:pt x="410" y="1"/>
                    </a:moveTo>
                    <a:cubicBezTo>
                      <a:pt x="305" y="133"/>
                      <a:pt x="165" y="234"/>
                      <a:pt x="0" y="272"/>
                    </a:cubicBezTo>
                    <a:cubicBezTo>
                      <a:pt x="8" y="299"/>
                      <a:pt x="11" y="327"/>
                      <a:pt x="7" y="356"/>
                    </a:cubicBezTo>
                    <a:cubicBezTo>
                      <a:pt x="18" y="471"/>
                      <a:pt x="37" y="587"/>
                      <a:pt x="54" y="702"/>
                    </a:cubicBezTo>
                    <a:cubicBezTo>
                      <a:pt x="117" y="1122"/>
                      <a:pt x="213" y="1887"/>
                      <a:pt x="667" y="2047"/>
                    </a:cubicBezTo>
                    <a:cubicBezTo>
                      <a:pt x="1226" y="1749"/>
                      <a:pt x="813" y="807"/>
                      <a:pt x="624" y="371"/>
                    </a:cubicBezTo>
                    <a:cubicBezTo>
                      <a:pt x="554" y="235"/>
                      <a:pt x="490" y="115"/>
                      <a:pt x="4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72"/>
              <p:cNvSpPr/>
              <p:nvPr/>
            </p:nvSpPr>
            <p:spPr>
              <a:xfrm>
                <a:off x="-479396" y="5584934"/>
                <a:ext cx="299115" cy="298822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130" extrusionOk="0">
                    <a:moveTo>
                      <a:pt x="3582" y="327"/>
                    </a:moveTo>
                    <a:cubicBezTo>
                      <a:pt x="3662" y="327"/>
                      <a:pt x="3748" y="382"/>
                      <a:pt x="3834" y="517"/>
                    </a:cubicBezTo>
                    <a:cubicBezTo>
                      <a:pt x="4068" y="1113"/>
                      <a:pt x="3961" y="1846"/>
                      <a:pt x="3645" y="2395"/>
                    </a:cubicBezTo>
                    <a:cubicBezTo>
                      <a:pt x="3627" y="2426"/>
                      <a:pt x="3609" y="2456"/>
                      <a:pt x="3598" y="2490"/>
                    </a:cubicBezTo>
                    <a:cubicBezTo>
                      <a:pt x="3548" y="2479"/>
                      <a:pt x="3498" y="2473"/>
                      <a:pt x="3447" y="2473"/>
                    </a:cubicBezTo>
                    <a:cubicBezTo>
                      <a:pt x="3402" y="2473"/>
                      <a:pt x="3358" y="2478"/>
                      <a:pt x="3313" y="2486"/>
                    </a:cubicBezTo>
                    <a:cubicBezTo>
                      <a:pt x="3312" y="2482"/>
                      <a:pt x="3311" y="2478"/>
                      <a:pt x="3310" y="2475"/>
                    </a:cubicBezTo>
                    <a:cubicBezTo>
                      <a:pt x="3138" y="2107"/>
                      <a:pt x="3064" y="1686"/>
                      <a:pt x="3083" y="1282"/>
                    </a:cubicBezTo>
                    <a:cubicBezTo>
                      <a:pt x="3074" y="1012"/>
                      <a:pt x="3298" y="327"/>
                      <a:pt x="3582" y="327"/>
                    </a:cubicBezTo>
                    <a:close/>
                    <a:moveTo>
                      <a:pt x="5230" y="1516"/>
                    </a:moveTo>
                    <a:cubicBezTo>
                      <a:pt x="5288" y="1516"/>
                      <a:pt x="5343" y="1527"/>
                      <a:pt x="5395" y="1549"/>
                    </a:cubicBezTo>
                    <a:cubicBezTo>
                      <a:pt x="5755" y="1933"/>
                      <a:pt x="5143" y="2354"/>
                      <a:pt x="4821" y="2510"/>
                    </a:cubicBezTo>
                    <a:cubicBezTo>
                      <a:pt x="4561" y="2634"/>
                      <a:pt x="4297" y="2750"/>
                      <a:pt x="4027" y="2851"/>
                    </a:cubicBezTo>
                    <a:cubicBezTo>
                      <a:pt x="3988" y="2764"/>
                      <a:pt x="3932" y="2685"/>
                      <a:pt x="3853" y="2621"/>
                    </a:cubicBezTo>
                    <a:cubicBezTo>
                      <a:pt x="4091" y="2253"/>
                      <a:pt x="4741" y="1516"/>
                      <a:pt x="5230" y="1516"/>
                    </a:cubicBezTo>
                    <a:close/>
                    <a:moveTo>
                      <a:pt x="1476" y="1492"/>
                    </a:moveTo>
                    <a:cubicBezTo>
                      <a:pt x="1718" y="1492"/>
                      <a:pt x="2005" y="1633"/>
                      <a:pt x="2171" y="1742"/>
                    </a:cubicBezTo>
                    <a:cubicBezTo>
                      <a:pt x="2422" y="1917"/>
                      <a:pt x="2620" y="2118"/>
                      <a:pt x="2833" y="2356"/>
                    </a:cubicBezTo>
                    <a:cubicBezTo>
                      <a:pt x="2891" y="2423"/>
                      <a:pt x="2945" y="2490"/>
                      <a:pt x="2994" y="2562"/>
                    </a:cubicBezTo>
                    <a:cubicBezTo>
                      <a:pt x="3000" y="2574"/>
                      <a:pt x="3008" y="2585"/>
                      <a:pt x="3019" y="2597"/>
                    </a:cubicBezTo>
                    <a:cubicBezTo>
                      <a:pt x="2877" y="2681"/>
                      <a:pt x="2756" y="2805"/>
                      <a:pt x="2684" y="2949"/>
                    </a:cubicBezTo>
                    <a:cubicBezTo>
                      <a:pt x="2575" y="2899"/>
                      <a:pt x="2412" y="2896"/>
                      <a:pt x="2314" y="2865"/>
                    </a:cubicBezTo>
                    <a:cubicBezTo>
                      <a:pt x="2061" y="2764"/>
                      <a:pt x="1824" y="2640"/>
                      <a:pt x="1611" y="2465"/>
                    </a:cubicBezTo>
                    <a:cubicBezTo>
                      <a:pt x="1390" y="2262"/>
                      <a:pt x="1127" y="1965"/>
                      <a:pt x="1146" y="1645"/>
                    </a:cubicBezTo>
                    <a:cubicBezTo>
                      <a:pt x="1225" y="1534"/>
                      <a:pt x="1344" y="1492"/>
                      <a:pt x="1476" y="1492"/>
                    </a:cubicBezTo>
                    <a:close/>
                    <a:moveTo>
                      <a:pt x="3393" y="2734"/>
                    </a:moveTo>
                    <a:cubicBezTo>
                      <a:pt x="3996" y="2734"/>
                      <a:pt x="3889" y="3721"/>
                      <a:pt x="3330" y="3748"/>
                    </a:cubicBezTo>
                    <a:cubicBezTo>
                      <a:pt x="2727" y="3726"/>
                      <a:pt x="2739" y="2750"/>
                      <a:pt x="3346" y="2736"/>
                    </a:cubicBezTo>
                    <a:cubicBezTo>
                      <a:pt x="3362" y="2734"/>
                      <a:pt x="3377" y="2734"/>
                      <a:pt x="3393" y="2734"/>
                    </a:cubicBezTo>
                    <a:close/>
                    <a:moveTo>
                      <a:pt x="1628" y="3119"/>
                    </a:moveTo>
                    <a:cubicBezTo>
                      <a:pt x="1894" y="3119"/>
                      <a:pt x="2156" y="3174"/>
                      <a:pt x="2417" y="3219"/>
                    </a:cubicBezTo>
                    <a:cubicBezTo>
                      <a:pt x="2472" y="3233"/>
                      <a:pt x="2541" y="3253"/>
                      <a:pt x="2606" y="3258"/>
                    </a:cubicBezTo>
                    <a:cubicBezTo>
                      <a:pt x="2603" y="3358"/>
                      <a:pt x="2622" y="3461"/>
                      <a:pt x="2658" y="3557"/>
                    </a:cubicBezTo>
                    <a:cubicBezTo>
                      <a:pt x="2426" y="3666"/>
                      <a:pt x="2184" y="3777"/>
                      <a:pt x="1923" y="3824"/>
                    </a:cubicBezTo>
                    <a:cubicBezTo>
                      <a:pt x="1796" y="3848"/>
                      <a:pt x="1657" y="3866"/>
                      <a:pt x="1519" y="3866"/>
                    </a:cubicBezTo>
                    <a:cubicBezTo>
                      <a:pt x="1286" y="3866"/>
                      <a:pt x="1055" y="3814"/>
                      <a:pt x="885" y="3652"/>
                    </a:cubicBezTo>
                    <a:cubicBezTo>
                      <a:pt x="639" y="3290"/>
                      <a:pt x="1252" y="3133"/>
                      <a:pt x="1517" y="3122"/>
                    </a:cubicBezTo>
                    <a:cubicBezTo>
                      <a:pt x="1554" y="3120"/>
                      <a:pt x="1591" y="3119"/>
                      <a:pt x="1628" y="3119"/>
                    </a:cubicBezTo>
                    <a:close/>
                    <a:moveTo>
                      <a:pt x="4287" y="3146"/>
                    </a:moveTo>
                    <a:cubicBezTo>
                      <a:pt x="4856" y="3146"/>
                      <a:pt x="5567" y="3296"/>
                      <a:pt x="5689" y="3918"/>
                    </a:cubicBezTo>
                    <a:cubicBezTo>
                      <a:pt x="5728" y="4149"/>
                      <a:pt x="5538" y="4262"/>
                      <a:pt x="5332" y="4273"/>
                    </a:cubicBezTo>
                    <a:cubicBezTo>
                      <a:pt x="5322" y="4274"/>
                      <a:pt x="5313" y="4274"/>
                      <a:pt x="5303" y="4274"/>
                    </a:cubicBezTo>
                    <a:cubicBezTo>
                      <a:pt x="4833" y="4274"/>
                      <a:pt x="4449" y="3920"/>
                      <a:pt x="4132" y="3604"/>
                    </a:cubicBezTo>
                    <a:cubicBezTo>
                      <a:pt x="4108" y="3557"/>
                      <a:pt x="4071" y="3515"/>
                      <a:pt x="4030" y="3485"/>
                    </a:cubicBezTo>
                    <a:cubicBezTo>
                      <a:pt x="4069" y="3378"/>
                      <a:pt x="4090" y="3265"/>
                      <a:pt x="4089" y="3155"/>
                    </a:cubicBezTo>
                    <a:cubicBezTo>
                      <a:pt x="4093" y="3154"/>
                      <a:pt x="4099" y="3153"/>
                      <a:pt x="4103" y="3151"/>
                    </a:cubicBezTo>
                    <a:cubicBezTo>
                      <a:pt x="4162" y="3148"/>
                      <a:pt x="4224" y="3146"/>
                      <a:pt x="4287" y="3146"/>
                    </a:cubicBezTo>
                    <a:close/>
                    <a:moveTo>
                      <a:pt x="2811" y="3812"/>
                    </a:moveTo>
                    <a:cubicBezTo>
                      <a:pt x="2901" y="3915"/>
                      <a:pt x="3019" y="3994"/>
                      <a:pt x="3153" y="4031"/>
                    </a:cubicBezTo>
                    <a:cubicBezTo>
                      <a:pt x="3162" y="4032"/>
                      <a:pt x="3169" y="4034"/>
                      <a:pt x="3177" y="4035"/>
                    </a:cubicBezTo>
                    <a:cubicBezTo>
                      <a:pt x="3172" y="4060"/>
                      <a:pt x="3172" y="4086"/>
                      <a:pt x="3177" y="4111"/>
                    </a:cubicBezTo>
                    <a:cubicBezTo>
                      <a:pt x="3186" y="4227"/>
                      <a:pt x="3181" y="4343"/>
                      <a:pt x="3173" y="4458"/>
                    </a:cubicBezTo>
                    <a:cubicBezTo>
                      <a:pt x="3144" y="4881"/>
                      <a:pt x="3025" y="5398"/>
                      <a:pt x="2617" y="5618"/>
                    </a:cubicBezTo>
                    <a:cubicBezTo>
                      <a:pt x="2549" y="5660"/>
                      <a:pt x="2476" y="5678"/>
                      <a:pt x="2404" y="5678"/>
                    </a:cubicBezTo>
                    <a:cubicBezTo>
                      <a:pt x="2198" y="5678"/>
                      <a:pt x="2002" y="5521"/>
                      <a:pt x="1965" y="5301"/>
                    </a:cubicBezTo>
                    <a:cubicBezTo>
                      <a:pt x="1916" y="5035"/>
                      <a:pt x="2048" y="4777"/>
                      <a:pt x="2190" y="4560"/>
                    </a:cubicBezTo>
                    <a:cubicBezTo>
                      <a:pt x="2363" y="4312"/>
                      <a:pt x="2551" y="4098"/>
                      <a:pt x="2754" y="3871"/>
                    </a:cubicBezTo>
                    <a:cubicBezTo>
                      <a:pt x="2771" y="3851"/>
                      <a:pt x="2791" y="3832"/>
                      <a:pt x="2811" y="3812"/>
                    </a:cubicBezTo>
                    <a:close/>
                    <a:moveTo>
                      <a:pt x="3878" y="3760"/>
                    </a:moveTo>
                    <a:cubicBezTo>
                      <a:pt x="3958" y="3874"/>
                      <a:pt x="4022" y="3994"/>
                      <a:pt x="4092" y="4130"/>
                    </a:cubicBezTo>
                    <a:cubicBezTo>
                      <a:pt x="4281" y="4566"/>
                      <a:pt x="4694" y="5508"/>
                      <a:pt x="4135" y="5806"/>
                    </a:cubicBezTo>
                    <a:cubicBezTo>
                      <a:pt x="3681" y="5646"/>
                      <a:pt x="3585" y="4881"/>
                      <a:pt x="3522" y="4461"/>
                    </a:cubicBezTo>
                    <a:cubicBezTo>
                      <a:pt x="3505" y="4346"/>
                      <a:pt x="3486" y="4230"/>
                      <a:pt x="3475" y="4115"/>
                    </a:cubicBezTo>
                    <a:cubicBezTo>
                      <a:pt x="3479" y="4086"/>
                      <a:pt x="3477" y="4058"/>
                      <a:pt x="3468" y="4031"/>
                    </a:cubicBezTo>
                    <a:cubicBezTo>
                      <a:pt x="3633" y="3993"/>
                      <a:pt x="3773" y="3892"/>
                      <a:pt x="3878" y="3760"/>
                    </a:cubicBezTo>
                    <a:close/>
                    <a:moveTo>
                      <a:pt x="3594" y="0"/>
                    </a:moveTo>
                    <a:cubicBezTo>
                      <a:pt x="3119" y="0"/>
                      <a:pt x="2604" y="648"/>
                      <a:pt x="2800" y="1820"/>
                    </a:cubicBezTo>
                    <a:cubicBezTo>
                      <a:pt x="2379" y="1360"/>
                      <a:pt x="1895" y="1166"/>
                      <a:pt x="1513" y="1166"/>
                    </a:cubicBezTo>
                    <a:cubicBezTo>
                      <a:pt x="784" y="1166"/>
                      <a:pt x="424" y="1873"/>
                      <a:pt x="1561" y="2795"/>
                    </a:cubicBezTo>
                    <a:cubicBezTo>
                      <a:pt x="1" y="2928"/>
                      <a:pt x="308" y="4179"/>
                      <a:pt x="1528" y="4179"/>
                    </a:cubicBezTo>
                    <a:cubicBezTo>
                      <a:pt x="1706" y="4179"/>
                      <a:pt x="1904" y="4152"/>
                      <a:pt x="2118" y="4092"/>
                    </a:cubicBezTo>
                    <a:lnTo>
                      <a:pt x="2118" y="4092"/>
                    </a:lnTo>
                    <a:cubicBezTo>
                      <a:pt x="1174" y="5076"/>
                      <a:pt x="1721" y="6013"/>
                      <a:pt x="2391" y="6013"/>
                    </a:cubicBezTo>
                    <a:cubicBezTo>
                      <a:pt x="2731" y="6013"/>
                      <a:pt x="3103" y="5770"/>
                      <a:pt x="3326" y="5168"/>
                    </a:cubicBezTo>
                    <a:cubicBezTo>
                      <a:pt x="3442" y="5547"/>
                      <a:pt x="3638" y="6024"/>
                      <a:pt x="4064" y="6124"/>
                    </a:cubicBezTo>
                    <a:cubicBezTo>
                      <a:pt x="4085" y="6128"/>
                      <a:pt x="4107" y="6129"/>
                      <a:pt x="4128" y="6129"/>
                    </a:cubicBezTo>
                    <a:cubicBezTo>
                      <a:pt x="4276" y="6129"/>
                      <a:pt x="4419" y="6044"/>
                      <a:pt x="4516" y="5934"/>
                    </a:cubicBezTo>
                    <a:cubicBezTo>
                      <a:pt x="4885" y="5479"/>
                      <a:pt x="4725" y="4844"/>
                      <a:pt x="4528" y="4348"/>
                    </a:cubicBezTo>
                    <a:lnTo>
                      <a:pt x="4528" y="4348"/>
                    </a:lnTo>
                    <a:cubicBezTo>
                      <a:pt x="4749" y="4491"/>
                      <a:pt x="5026" y="4596"/>
                      <a:pt x="5294" y="4596"/>
                    </a:cubicBezTo>
                    <a:cubicBezTo>
                      <a:pt x="5464" y="4596"/>
                      <a:pt x="5631" y="4554"/>
                      <a:pt x="5778" y="4454"/>
                    </a:cubicBezTo>
                    <a:cubicBezTo>
                      <a:pt x="6135" y="4207"/>
                      <a:pt x="6049" y="3664"/>
                      <a:pt x="5788" y="3377"/>
                    </a:cubicBezTo>
                    <a:cubicBezTo>
                      <a:pt x="5553" y="3075"/>
                      <a:pt x="5183" y="2932"/>
                      <a:pt x="4814" y="2876"/>
                    </a:cubicBezTo>
                    <a:cubicBezTo>
                      <a:pt x="6099" y="2360"/>
                      <a:pt x="5993" y="1208"/>
                      <a:pt x="5233" y="1208"/>
                    </a:cubicBezTo>
                    <a:cubicBezTo>
                      <a:pt x="4967" y="1208"/>
                      <a:pt x="4620" y="1349"/>
                      <a:pt x="4226" y="1709"/>
                    </a:cubicBezTo>
                    <a:cubicBezTo>
                      <a:pt x="4428" y="539"/>
                      <a:pt x="4027" y="0"/>
                      <a:pt x="3594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82" name="Google Shape;5982;p72"/>
          <p:cNvGrpSpPr/>
          <p:nvPr/>
        </p:nvGrpSpPr>
        <p:grpSpPr>
          <a:xfrm>
            <a:off x="2356169" y="1187969"/>
            <a:ext cx="106876" cy="101306"/>
            <a:chOff x="-234440" y="5038718"/>
            <a:chExt cx="74827" cy="70928"/>
          </a:xfrm>
        </p:grpSpPr>
        <p:sp>
          <p:nvSpPr>
            <p:cNvPr id="5983" name="Google Shape;5983;p72"/>
            <p:cNvSpPr/>
            <p:nvPr/>
          </p:nvSpPr>
          <p:spPr>
            <a:xfrm>
              <a:off x="-227079" y="5045884"/>
              <a:ext cx="61909" cy="56791"/>
            </a:xfrm>
            <a:custGeom>
              <a:avLst/>
              <a:gdLst/>
              <a:ahLst/>
              <a:cxnLst/>
              <a:rect l="l" t="t" r="r" b="b"/>
              <a:pathLst>
                <a:path w="1270" h="1165" extrusionOk="0">
                  <a:moveTo>
                    <a:pt x="453" y="1"/>
                  </a:moveTo>
                  <a:cubicBezTo>
                    <a:pt x="220" y="69"/>
                    <a:pt x="71" y="310"/>
                    <a:pt x="43" y="540"/>
                  </a:cubicBezTo>
                  <a:cubicBezTo>
                    <a:pt x="0" y="879"/>
                    <a:pt x="333" y="1165"/>
                    <a:pt x="655" y="1165"/>
                  </a:cubicBezTo>
                  <a:cubicBezTo>
                    <a:pt x="661" y="1165"/>
                    <a:pt x="667" y="1165"/>
                    <a:pt x="674" y="1164"/>
                  </a:cubicBezTo>
                  <a:cubicBezTo>
                    <a:pt x="994" y="1133"/>
                    <a:pt x="1269" y="734"/>
                    <a:pt x="1109" y="432"/>
                  </a:cubicBezTo>
                  <a:cubicBezTo>
                    <a:pt x="1024" y="266"/>
                    <a:pt x="863" y="139"/>
                    <a:pt x="691" y="73"/>
                  </a:cubicBezTo>
                  <a:cubicBezTo>
                    <a:pt x="618" y="31"/>
                    <a:pt x="512" y="65"/>
                    <a:pt x="45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2"/>
            <p:cNvSpPr/>
            <p:nvPr/>
          </p:nvSpPr>
          <p:spPr>
            <a:xfrm>
              <a:off x="-234440" y="5038718"/>
              <a:ext cx="74827" cy="70928"/>
            </a:xfrm>
            <a:custGeom>
              <a:avLst/>
              <a:gdLst/>
              <a:ahLst/>
              <a:cxnLst/>
              <a:rect l="l" t="t" r="r" b="b"/>
              <a:pathLst>
                <a:path w="1535" h="1455" extrusionOk="0">
                  <a:moveTo>
                    <a:pt x="604" y="148"/>
                  </a:moveTo>
                  <a:cubicBezTo>
                    <a:pt x="663" y="212"/>
                    <a:pt x="768" y="178"/>
                    <a:pt x="842" y="220"/>
                  </a:cubicBezTo>
                  <a:cubicBezTo>
                    <a:pt x="1014" y="286"/>
                    <a:pt x="1175" y="413"/>
                    <a:pt x="1260" y="579"/>
                  </a:cubicBezTo>
                  <a:cubicBezTo>
                    <a:pt x="1420" y="881"/>
                    <a:pt x="1145" y="1280"/>
                    <a:pt x="825" y="1311"/>
                  </a:cubicBezTo>
                  <a:cubicBezTo>
                    <a:pt x="818" y="1312"/>
                    <a:pt x="812" y="1312"/>
                    <a:pt x="806" y="1312"/>
                  </a:cubicBezTo>
                  <a:cubicBezTo>
                    <a:pt x="484" y="1312"/>
                    <a:pt x="151" y="1026"/>
                    <a:pt x="194" y="687"/>
                  </a:cubicBezTo>
                  <a:cubicBezTo>
                    <a:pt x="222" y="457"/>
                    <a:pt x="370" y="216"/>
                    <a:pt x="604" y="148"/>
                  </a:cubicBezTo>
                  <a:close/>
                  <a:moveTo>
                    <a:pt x="758" y="1"/>
                  </a:moveTo>
                  <a:cubicBezTo>
                    <a:pt x="708" y="1"/>
                    <a:pt x="659" y="8"/>
                    <a:pt x="610" y="24"/>
                  </a:cubicBezTo>
                  <a:cubicBezTo>
                    <a:pt x="605" y="24"/>
                    <a:pt x="600" y="23"/>
                    <a:pt x="594" y="23"/>
                  </a:cubicBezTo>
                  <a:cubicBezTo>
                    <a:pt x="247" y="23"/>
                    <a:pt x="0" y="398"/>
                    <a:pt x="19" y="724"/>
                  </a:cubicBezTo>
                  <a:cubicBezTo>
                    <a:pt x="28" y="1087"/>
                    <a:pt x="351" y="1377"/>
                    <a:pt x="692" y="1441"/>
                  </a:cubicBezTo>
                  <a:cubicBezTo>
                    <a:pt x="735" y="1450"/>
                    <a:pt x="778" y="1455"/>
                    <a:pt x="821" y="1455"/>
                  </a:cubicBezTo>
                  <a:cubicBezTo>
                    <a:pt x="1177" y="1455"/>
                    <a:pt x="1527" y="1143"/>
                    <a:pt x="1528" y="780"/>
                  </a:cubicBezTo>
                  <a:cubicBezTo>
                    <a:pt x="1535" y="408"/>
                    <a:pt x="1134" y="1"/>
                    <a:pt x="758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5" name="Google Shape;5985;p72"/>
          <p:cNvGrpSpPr/>
          <p:nvPr/>
        </p:nvGrpSpPr>
        <p:grpSpPr>
          <a:xfrm>
            <a:off x="3134840" y="858532"/>
            <a:ext cx="129052" cy="118748"/>
            <a:chOff x="10843290" y="-69506"/>
            <a:chExt cx="129052" cy="118748"/>
          </a:xfrm>
        </p:grpSpPr>
        <p:sp>
          <p:nvSpPr>
            <p:cNvPr id="5986" name="Google Shape;5986;p72"/>
            <p:cNvSpPr/>
            <p:nvPr/>
          </p:nvSpPr>
          <p:spPr>
            <a:xfrm>
              <a:off x="10865341" y="-49443"/>
              <a:ext cx="92361" cy="77900"/>
            </a:xfrm>
            <a:custGeom>
              <a:avLst/>
              <a:gdLst/>
              <a:ahLst/>
              <a:cxnLst/>
              <a:rect l="l" t="t" r="r" b="b"/>
              <a:pathLst>
                <a:path w="511" h="431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235"/>
                    <a:pt x="277" y="384"/>
                    <a:pt x="510" y="430"/>
                  </a:cubicBezTo>
                  <a:cubicBezTo>
                    <a:pt x="474" y="144"/>
                    <a:pt x="259" y="41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2"/>
            <p:cNvSpPr/>
            <p:nvPr/>
          </p:nvSpPr>
          <p:spPr>
            <a:xfrm>
              <a:off x="10843290" y="-69506"/>
              <a:ext cx="129052" cy="118748"/>
            </a:xfrm>
            <a:custGeom>
              <a:avLst/>
              <a:gdLst/>
              <a:ahLst/>
              <a:cxnLst/>
              <a:rect l="l" t="t" r="r" b="b"/>
              <a:pathLst>
                <a:path w="714" h="657" extrusionOk="0">
                  <a:moveTo>
                    <a:pt x="123" y="112"/>
                  </a:moveTo>
                  <a:lnTo>
                    <a:pt x="123" y="112"/>
                  </a:lnTo>
                  <a:cubicBezTo>
                    <a:pt x="381" y="152"/>
                    <a:pt x="596" y="255"/>
                    <a:pt x="632" y="541"/>
                  </a:cubicBezTo>
                  <a:cubicBezTo>
                    <a:pt x="399" y="495"/>
                    <a:pt x="194" y="346"/>
                    <a:pt x="123" y="112"/>
                  </a:cubicBezTo>
                  <a:close/>
                  <a:moveTo>
                    <a:pt x="64" y="0"/>
                  </a:moveTo>
                  <a:cubicBezTo>
                    <a:pt x="31" y="0"/>
                    <a:pt x="1" y="29"/>
                    <a:pt x="10" y="70"/>
                  </a:cubicBezTo>
                  <a:cubicBezTo>
                    <a:pt x="30" y="126"/>
                    <a:pt x="65" y="176"/>
                    <a:pt x="89" y="231"/>
                  </a:cubicBezTo>
                  <a:cubicBezTo>
                    <a:pt x="197" y="468"/>
                    <a:pt x="339" y="624"/>
                    <a:pt x="609" y="654"/>
                  </a:cubicBezTo>
                  <a:cubicBezTo>
                    <a:pt x="616" y="656"/>
                    <a:pt x="624" y="657"/>
                    <a:pt x="631" y="657"/>
                  </a:cubicBezTo>
                  <a:cubicBezTo>
                    <a:pt x="663" y="657"/>
                    <a:pt x="693" y="639"/>
                    <a:pt x="695" y="603"/>
                  </a:cubicBezTo>
                  <a:cubicBezTo>
                    <a:pt x="701" y="527"/>
                    <a:pt x="713" y="449"/>
                    <a:pt x="686" y="374"/>
                  </a:cubicBezTo>
                  <a:cubicBezTo>
                    <a:pt x="603" y="109"/>
                    <a:pt x="295" y="153"/>
                    <a:pt x="105" y="15"/>
                  </a:cubicBezTo>
                  <a:cubicBezTo>
                    <a:pt x="92" y="5"/>
                    <a:pt x="78" y="0"/>
                    <a:pt x="6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8" name="Google Shape;5988;p72"/>
          <p:cNvGrpSpPr/>
          <p:nvPr/>
        </p:nvGrpSpPr>
        <p:grpSpPr>
          <a:xfrm rot="10800000" flipH="1">
            <a:off x="5011815" y="1518819"/>
            <a:ext cx="129052" cy="118748"/>
            <a:chOff x="10843290" y="-69506"/>
            <a:chExt cx="129052" cy="118748"/>
          </a:xfrm>
        </p:grpSpPr>
        <p:sp>
          <p:nvSpPr>
            <p:cNvPr id="5989" name="Google Shape;5989;p72"/>
            <p:cNvSpPr/>
            <p:nvPr/>
          </p:nvSpPr>
          <p:spPr>
            <a:xfrm>
              <a:off x="10865341" y="-49443"/>
              <a:ext cx="92361" cy="77900"/>
            </a:xfrm>
            <a:custGeom>
              <a:avLst/>
              <a:gdLst/>
              <a:ahLst/>
              <a:cxnLst/>
              <a:rect l="l" t="t" r="r" b="b"/>
              <a:pathLst>
                <a:path w="511" h="431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235"/>
                    <a:pt x="277" y="384"/>
                    <a:pt x="510" y="430"/>
                  </a:cubicBezTo>
                  <a:cubicBezTo>
                    <a:pt x="474" y="144"/>
                    <a:pt x="259" y="41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2"/>
            <p:cNvSpPr/>
            <p:nvPr/>
          </p:nvSpPr>
          <p:spPr>
            <a:xfrm>
              <a:off x="10843290" y="-69506"/>
              <a:ext cx="129052" cy="118748"/>
            </a:xfrm>
            <a:custGeom>
              <a:avLst/>
              <a:gdLst/>
              <a:ahLst/>
              <a:cxnLst/>
              <a:rect l="l" t="t" r="r" b="b"/>
              <a:pathLst>
                <a:path w="714" h="657" extrusionOk="0">
                  <a:moveTo>
                    <a:pt x="123" y="112"/>
                  </a:moveTo>
                  <a:lnTo>
                    <a:pt x="123" y="112"/>
                  </a:lnTo>
                  <a:cubicBezTo>
                    <a:pt x="381" y="152"/>
                    <a:pt x="596" y="255"/>
                    <a:pt x="632" y="541"/>
                  </a:cubicBezTo>
                  <a:cubicBezTo>
                    <a:pt x="399" y="495"/>
                    <a:pt x="194" y="346"/>
                    <a:pt x="123" y="112"/>
                  </a:cubicBezTo>
                  <a:close/>
                  <a:moveTo>
                    <a:pt x="64" y="0"/>
                  </a:moveTo>
                  <a:cubicBezTo>
                    <a:pt x="31" y="0"/>
                    <a:pt x="1" y="29"/>
                    <a:pt x="10" y="70"/>
                  </a:cubicBezTo>
                  <a:cubicBezTo>
                    <a:pt x="30" y="126"/>
                    <a:pt x="65" y="176"/>
                    <a:pt x="89" y="231"/>
                  </a:cubicBezTo>
                  <a:cubicBezTo>
                    <a:pt x="197" y="468"/>
                    <a:pt x="339" y="624"/>
                    <a:pt x="609" y="654"/>
                  </a:cubicBezTo>
                  <a:cubicBezTo>
                    <a:pt x="616" y="656"/>
                    <a:pt x="624" y="657"/>
                    <a:pt x="631" y="657"/>
                  </a:cubicBezTo>
                  <a:cubicBezTo>
                    <a:pt x="663" y="657"/>
                    <a:pt x="693" y="639"/>
                    <a:pt x="695" y="603"/>
                  </a:cubicBezTo>
                  <a:cubicBezTo>
                    <a:pt x="701" y="527"/>
                    <a:pt x="713" y="449"/>
                    <a:pt x="686" y="374"/>
                  </a:cubicBezTo>
                  <a:cubicBezTo>
                    <a:pt x="603" y="109"/>
                    <a:pt x="295" y="153"/>
                    <a:pt x="105" y="15"/>
                  </a:cubicBezTo>
                  <a:cubicBezTo>
                    <a:pt x="92" y="5"/>
                    <a:pt x="78" y="0"/>
                    <a:pt x="64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1" name="Google Shape;5991;p72"/>
          <p:cNvGrpSpPr/>
          <p:nvPr/>
        </p:nvGrpSpPr>
        <p:grpSpPr>
          <a:xfrm>
            <a:off x="4910523" y="239258"/>
            <a:ext cx="870004" cy="295783"/>
            <a:chOff x="8812199" y="608042"/>
            <a:chExt cx="650519" cy="221163"/>
          </a:xfrm>
        </p:grpSpPr>
        <p:sp>
          <p:nvSpPr>
            <p:cNvPr id="5992" name="Google Shape;5992;p72"/>
            <p:cNvSpPr/>
            <p:nvPr/>
          </p:nvSpPr>
          <p:spPr>
            <a:xfrm>
              <a:off x="8861682" y="638818"/>
              <a:ext cx="567545" cy="161120"/>
            </a:xfrm>
            <a:custGeom>
              <a:avLst/>
              <a:gdLst/>
              <a:ahLst/>
              <a:cxnLst/>
              <a:rect l="l" t="t" r="r" b="b"/>
              <a:pathLst>
                <a:path w="1881" h="534" extrusionOk="0">
                  <a:moveTo>
                    <a:pt x="1198" y="0"/>
                  </a:moveTo>
                  <a:cubicBezTo>
                    <a:pt x="1129" y="0"/>
                    <a:pt x="1060" y="24"/>
                    <a:pt x="1007" y="68"/>
                  </a:cubicBezTo>
                  <a:cubicBezTo>
                    <a:pt x="974" y="99"/>
                    <a:pt x="942" y="142"/>
                    <a:pt x="898" y="142"/>
                  </a:cubicBezTo>
                  <a:cubicBezTo>
                    <a:pt x="886" y="142"/>
                    <a:pt x="873" y="138"/>
                    <a:pt x="858" y="130"/>
                  </a:cubicBezTo>
                  <a:cubicBezTo>
                    <a:pt x="785" y="93"/>
                    <a:pt x="707" y="69"/>
                    <a:pt x="631" y="69"/>
                  </a:cubicBezTo>
                  <a:cubicBezTo>
                    <a:pt x="550" y="69"/>
                    <a:pt x="473" y="96"/>
                    <a:pt x="407" y="163"/>
                  </a:cubicBezTo>
                  <a:cubicBezTo>
                    <a:pt x="362" y="213"/>
                    <a:pt x="346" y="280"/>
                    <a:pt x="309" y="335"/>
                  </a:cubicBezTo>
                  <a:lnTo>
                    <a:pt x="304" y="338"/>
                  </a:lnTo>
                  <a:cubicBezTo>
                    <a:pt x="265" y="378"/>
                    <a:pt x="203" y="381"/>
                    <a:pt x="153" y="401"/>
                  </a:cubicBezTo>
                  <a:cubicBezTo>
                    <a:pt x="91" y="424"/>
                    <a:pt x="32" y="465"/>
                    <a:pt x="1" y="524"/>
                  </a:cubicBezTo>
                  <a:cubicBezTo>
                    <a:pt x="387" y="530"/>
                    <a:pt x="775" y="532"/>
                    <a:pt x="1163" y="532"/>
                  </a:cubicBezTo>
                  <a:cubicBezTo>
                    <a:pt x="1198" y="533"/>
                    <a:pt x="1234" y="533"/>
                    <a:pt x="1270" y="533"/>
                  </a:cubicBezTo>
                  <a:cubicBezTo>
                    <a:pt x="1471" y="533"/>
                    <a:pt x="1673" y="522"/>
                    <a:pt x="1875" y="522"/>
                  </a:cubicBezTo>
                  <a:cubicBezTo>
                    <a:pt x="1881" y="497"/>
                    <a:pt x="1868" y="473"/>
                    <a:pt x="1858" y="453"/>
                  </a:cubicBezTo>
                  <a:cubicBezTo>
                    <a:pt x="1828" y="390"/>
                    <a:pt x="1780" y="336"/>
                    <a:pt x="1714" y="314"/>
                  </a:cubicBezTo>
                  <a:cubicBezTo>
                    <a:pt x="1701" y="308"/>
                    <a:pt x="1687" y="306"/>
                    <a:pt x="1673" y="306"/>
                  </a:cubicBezTo>
                  <a:cubicBezTo>
                    <a:pt x="1656" y="306"/>
                    <a:pt x="1639" y="308"/>
                    <a:pt x="1623" y="308"/>
                  </a:cubicBezTo>
                  <a:cubicBezTo>
                    <a:pt x="1606" y="308"/>
                    <a:pt x="1590" y="306"/>
                    <a:pt x="1574" y="295"/>
                  </a:cubicBezTo>
                  <a:cubicBezTo>
                    <a:pt x="1539" y="264"/>
                    <a:pt x="1522" y="218"/>
                    <a:pt x="1497" y="178"/>
                  </a:cubicBezTo>
                  <a:cubicBezTo>
                    <a:pt x="1493" y="173"/>
                    <a:pt x="1490" y="169"/>
                    <a:pt x="1487" y="164"/>
                  </a:cubicBezTo>
                  <a:cubicBezTo>
                    <a:pt x="1434" y="84"/>
                    <a:pt x="1350" y="25"/>
                    <a:pt x="1255" y="6"/>
                  </a:cubicBezTo>
                  <a:cubicBezTo>
                    <a:pt x="1236" y="2"/>
                    <a:pt x="1217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2"/>
            <p:cNvSpPr/>
            <p:nvPr/>
          </p:nvSpPr>
          <p:spPr>
            <a:xfrm>
              <a:off x="8812199" y="608042"/>
              <a:ext cx="650519" cy="221163"/>
            </a:xfrm>
            <a:custGeom>
              <a:avLst/>
              <a:gdLst/>
              <a:ahLst/>
              <a:cxnLst/>
              <a:rect l="l" t="t" r="r" b="b"/>
              <a:pathLst>
                <a:path w="2156" h="733" extrusionOk="0">
                  <a:moveTo>
                    <a:pt x="1362" y="102"/>
                  </a:moveTo>
                  <a:cubicBezTo>
                    <a:pt x="1381" y="102"/>
                    <a:pt x="1400" y="104"/>
                    <a:pt x="1419" y="108"/>
                  </a:cubicBezTo>
                  <a:cubicBezTo>
                    <a:pt x="1514" y="128"/>
                    <a:pt x="1598" y="187"/>
                    <a:pt x="1651" y="266"/>
                  </a:cubicBezTo>
                  <a:cubicBezTo>
                    <a:pt x="1682" y="308"/>
                    <a:pt x="1698" y="362"/>
                    <a:pt x="1738" y="397"/>
                  </a:cubicBezTo>
                  <a:cubicBezTo>
                    <a:pt x="1754" y="408"/>
                    <a:pt x="1770" y="410"/>
                    <a:pt x="1787" y="410"/>
                  </a:cubicBezTo>
                  <a:cubicBezTo>
                    <a:pt x="1803" y="410"/>
                    <a:pt x="1820" y="408"/>
                    <a:pt x="1837" y="408"/>
                  </a:cubicBezTo>
                  <a:cubicBezTo>
                    <a:pt x="1851" y="408"/>
                    <a:pt x="1865" y="410"/>
                    <a:pt x="1878" y="416"/>
                  </a:cubicBezTo>
                  <a:cubicBezTo>
                    <a:pt x="1944" y="438"/>
                    <a:pt x="1992" y="492"/>
                    <a:pt x="2022" y="554"/>
                  </a:cubicBezTo>
                  <a:cubicBezTo>
                    <a:pt x="2032" y="576"/>
                    <a:pt x="2045" y="599"/>
                    <a:pt x="2039" y="624"/>
                  </a:cubicBezTo>
                  <a:cubicBezTo>
                    <a:pt x="1837" y="624"/>
                    <a:pt x="1635" y="635"/>
                    <a:pt x="1434" y="635"/>
                  </a:cubicBezTo>
                  <a:cubicBezTo>
                    <a:pt x="1398" y="635"/>
                    <a:pt x="1362" y="635"/>
                    <a:pt x="1327" y="634"/>
                  </a:cubicBezTo>
                  <a:cubicBezTo>
                    <a:pt x="939" y="634"/>
                    <a:pt x="552" y="632"/>
                    <a:pt x="165" y="626"/>
                  </a:cubicBezTo>
                  <a:cubicBezTo>
                    <a:pt x="196" y="567"/>
                    <a:pt x="255" y="526"/>
                    <a:pt x="316" y="503"/>
                  </a:cubicBezTo>
                  <a:cubicBezTo>
                    <a:pt x="369" y="482"/>
                    <a:pt x="433" y="480"/>
                    <a:pt x="473" y="437"/>
                  </a:cubicBezTo>
                  <a:cubicBezTo>
                    <a:pt x="509" y="382"/>
                    <a:pt x="526" y="315"/>
                    <a:pt x="571" y="265"/>
                  </a:cubicBezTo>
                  <a:cubicBezTo>
                    <a:pt x="637" y="198"/>
                    <a:pt x="714" y="171"/>
                    <a:pt x="795" y="171"/>
                  </a:cubicBezTo>
                  <a:cubicBezTo>
                    <a:pt x="871" y="171"/>
                    <a:pt x="949" y="195"/>
                    <a:pt x="1022" y="232"/>
                  </a:cubicBezTo>
                  <a:cubicBezTo>
                    <a:pt x="1037" y="241"/>
                    <a:pt x="1050" y="244"/>
                    <a:pt x="1063" y="244"/>
                  </a:cubicBezTo>
                  <a:cubicBezTo>
                    <a:pt x="1106" y="244"/>
                    <a:pt x="1138" y="201"/>
                    <a:pt x="1171" y="170"/>
                  </a:cubicBezTo>
                  <a:cubicBezTo>
                    <a:pt x="1224" y="126"/>
                    <a:pt x="1293" y="102"/>
                    <a:pt x="1362" y="102"/>
                  </a:cubicBezTo>
                  <a:close/>
                  <a:moveTo>
                    <a:pt x="1384" y="0"/>
                  </a:moveTo>
                  <a:cubicBezTo>
                    <a:pt x="1277" y="0"/>
                    <a:pt x="1167" y="44"/>
                    <a:pt x="1072" y="140"/>
                  </a:cubicBezTo>
                  <a:cubicBezTo>
                    <a:pt x="994" y="91"/>
                    <a:pt x="901" y="64"/>
                    <a:pt x="810" y="64"/>
                  </a:cubicBezTo>
                  <a:cubicBezTo>
                    <a:pt x="695" y="64"/>
                    <a:pt x="582" y="107"/>
                    <a:pt x="504" y="202"/>
                  </a:cubicBezTo>
                  <a:cubicBezTo>
                    <a:pt x="462" y="252"/>
                    <a:pt x="445" y="316"/>
                    <a:pt x="415" y="371"/>
                  </a:cubicBezTo>
                  <a:lnTo>
                    <a:pt x="414" y="370"/>
                  </a:lnTo>
                  <a:cubicBezTo>
                    <a:pt x="414" y="371"/>
                    <a:pt x="414" y="371"/>
                    <a:pt x="414" y="371"/>
                  </a:cubicBezTo>
                  <a:cubicBezTo>
                    <a:pt x="315" y="381"/>
                    <a:pt x="218" y="420"/>
                    <a:pt x="147" y="487"/>
                  </a:cubicBezTo>
                  <a:cubicBezTo>
                    <a:pt x="87" y="541"/>
                    <a:pt x="0" y="669"/>
                    <a:pt x="100" y="724"/>
                  </a:cubicBezTo>
                  <a:cubicBezTo>
                    <a:pt x="131" y="730"/>
                    <a:pt x="162" y="732"/>
                    <a:pt x="194" y="732"/>
                  </a:cubicBezTo>
                  <a:cubicBezTo>
                    <a:pt x="230" y="732"/>
                    <a:pt x="266" y="730"/>
                    <a:pt x="302" y="730"/>
                  </a:cubicBezTo>
                  <a:cubicBezTo>
                    <a:pt x="315" y="730"/>
                    <a:pt x="328" y="730"/>
                    <a:pt x="340" y="731"/>
                  </a:cubicBezTo>
                  <a:cubicBezTo>
                    <a:pt x="503" y="732"/>
                    <a:pt x="665" y="732"/>
                    <a:pt x="827" y="732"/>
                  </a:cubicBezTo>
                  <a:cubicBezTo>
                    <a:pt x="989" y="732"/>
                    <a:pt x="1151" y="732"/>
                    <a:pt x="1313" y="731"/>
                  </a:cubicBezTo>
                  <a:cubicBezTo>
                    <a:pt x="1564" y="723"/>
                    <a:pt x="1815" y="724"/>
                    <a:pt x="2063" y="684"/>
                  </a:cubicBezTo>
                  <a:cubicBezTo>
                    <a:pt x="2072" y="689"/>
                    <a:pt x="2081" y="691"/>
                    <a:pt x="2089" y="691"/>
                  </a:cubicBezTo>
                  <a:cubicBezTo>
                    <a:pt x="2132" y="691"/>
                    <a:pt x="2156" y="633"/>
                    <a:pt x="2148" y="591"/>
                  </a:cubicBezTo>
                  <a:cubicBezTo>
                    <a:pt x="2126" y="437"/>
                    <a:pt x="1969" y="334"/>
                    <a:pt x="1821" y="334"/>
                  </a:cubicBezTo>
                  <a:cubicBezTo>
                    <a:pt x="1818" y="334"/>
                    <a:pt x="1815" y="334"/>
                    <a:pt x="1812" y="334"/>
                  </a:cubicBezTo>
                  <a:cubicBezTo>
                    <a:pt x="1740" y="127"/>
                    <a:pt x="1567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2"/>
            <p:cNvSpPr/>
            <p:nvPr/>
          </p:nvSpPr>
          <p:spPr>
            <a:xfrm>
              <a:off x="8861682" y="692524"/>
              <a:ext cx="567545" cy="107413"/>
            </a:xfrm>
            <a:custGeom>
              <a:avLst/>
              <a:gdLst/>
              <a:ahLst/>
              <a:cxnLst/>
              <a:rect l="l" t="t" r="r" b="b"/>
              <a:pathLst>
                <a:path w="1881" h="356" extrusionOk="0">
                  <a:moveTo>
                    <a:pt x="1497" y="0"/>
                  </a:moveTo>
                  <a:lnTo>
                    <a:pt x="1497" y="0"/>
                  </a:lnTo>
                  <a:cubicBezTo>
                    <a:pt x="1502" y="200"/>
                    <a:pt x="1274" y="206"/>
                    <a:pt x="1274" y="206"/>
                  </a:cubicBezTo>
                  <a:lnTo>
                    <a:pt x="483" y="206"/>
                  </a:lnTo>
                  <a:cubicBezTo>
                    <a:pt x="414" y="206"/>
                    <a:pt x="354" y="188"/>
                    <a:pt x="304" y="160"/>
                  </a:cubicBezTo>
                  <a:cubicBezTo>
                    <a:pt x="265" y="200"/>
                    <a:pt x="203" y="203"/>
                    <a:pt x="153" y="223"/>
                  </a:cubicBezTo>
                  <a:cubicBezTo>
                    <a:pt x="91" y="246"/>
                    <a:pt x="32" y="287"/>
                    <a:pt x="1" y="346"/>
                  </a:cubicBezTo>
                  <a:cubicBezTo>
                    <a:pt x="387" y="352"/>
                    <a:pt x="775" y="354"/>
                    <a:pt x="1163" y="354"/>
                  </a:cubicBezTo>
                  <a:cubicBezTo>
                    <a:pt x="1198" y="355"/>
                    <a:pt x="1234" y="355"/>
                    <a:pt x="1270" y="355"/>
                  </a:cubicBezTo>
                  <a:cubicBezTo>
                    <a:pt x="1471" y="355"/>
                    <a:pt x="1673" y="344"/>
                    <a:pt x="1875" y="344"/>
                  </a:cubicBezTo>
                  <a:cubicBezTo>
                    <a:pt x="1881" y="319"/>
                    <a:pt x="1868" y="295"/>
                    <a:pt x="1859" y="275"/>
                  </a:cubicBezTo>
                  <a:cubicBezTo>
                    <a:pt x="1828" y="212"/>
                    <a:pt x="1780" y="158"/>
                    <a:pt x="1714" y="136"/>
                  </a:cubicBezTo>
                  <a:cubicBezTo>
                    <a:pt x="1701" y="130"/>
                    <a:pt x="1687" y="128"/>
                    <a:pt x="1673" y="128"/>
                  </a:cubicBezTo>
                  <a:cubicBezTo>
                    <a:pt x="1656" y="128"/>
                    <a:pt x="1639" y="130"/>
                    <a:pt x="1623" y="130"/>
                  </a:cubicBezTo>
                  <a:cubicBezTo>
                    <a:pt x="1606" y="130"/>
                    <a:pt x="1590" y="128"/>
                    <a:pt x="1574" y="117"/>
                  </a:cubicBezTo>
                  <a:cubicBezTo>
                    <a:pt x="1539" y="86"/>
                    <a:pt x="1522" y="40"/>
                    <a:pt x="1497" y="0"/>
                  </a:cubicBezTo>
                  <a:close/>
                </a:path>
              </a:pathLst>
            </a:custGeom>
            <a:solidFill>
              <a:srgbClr val="66E0F7">
                <a:alpha val="2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5" name="Google Shape;5995;p72"/>
          <p:cNvGrpSpPr/>
          <p:nvPr/>
        </p:nvGrpSpPr>
        <p:grpSpPr>
          <a:xfrm>
            <a:off x="-24675" y="2927393"/>
            <a:ext cx="3288564" cy="2351942"/>
            <a:chOff x="-24686" y="3557628"/>
            <a:chExt cx="2205610" cy="1721773"/>
          </a:xfrm>
        </p:grpSpPr>
        <p:sp>
          <p:nvSpPr>
            <p:cNvPr id="5996" name="Google Shape;5996;p72"/>
            <p:cNvSpPr/>
            <p:nvPr/>
          </p:nvSpPr>
          <p:spPr>
            <a:xfrm>
              <a:off x="37406" y="3644493"/>
              <a:ext cx="40955" cy="188262"/>
            </a:xfrm>
            <a:custGeom>
              <a:avLst/>
              <a:gdLst/>
              <a:ahLst/>
              <a:cxnLst/>
              <a:rect l="l" t="t" r="r" b="b"/>
              <a:pathLst>
                <a:path w="124" h="570" extrusionOk="0">
                  <a:moveTo>
                    <a:pt x="45" y="0"/>
                  </a:moveTo>
                  <a:lnTo>
                    <a:pt x="45" y="0"/>
                  </a:lnTo>
                  <a:cubicBezTo>
                    <a:pt x="4" y="149"/>
                    <a:pt x="1" y="310"/>
                    <a:pt x="46" y="457"/>
                  </a:cubicBezTo>
                  <a:cubicBezTo>
                    <a:pt x="57" y="495"/>
                    <a:pt x="68" y="532"/>
                    <a:pt x="77" y="569"/>
                  </a:cubicBezTo>
                  <a:cubicBezTo>
                    <a:pt x="86" y="519"/>
                    <a:pt x="97" y="469"/>
                    <a:pt x="110" y="419"/>
                  </a:cubicBezTo>
                  <a:cubicBezTo>
                    <a:pt x="124" y="274"/>
                    <a:pt x="106" y="134"/>
                    <a:pt x="4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2"/>
            <p:cNvSpPr/>
            <p:nvPr/>
          </p:nvSpPr>
          <p:spPr>
            <a:xfrm>
              <a:off x="121627" y="3788827"/>
              <a:ext cx="185617" cy="174060"/>
            </a:xfrm>
            <a:custGeom>
              <a:avLst/>
              <a:gdLst/>
              <a:ahLst/>
              <a:cxnLst/>
              <a:rect l="l" t="t" r="r" b="b"/>
              <a:pathLst>
                <a:path w="562" h="52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99" y="19"/>
                    <a:pt x="192" y="68"/>
                    <a:pt x="183" y="98"/>
                  </a:cubicBezTo>
                  <a:cubicBezTo>
                    <a:pt x="160" y="193"/>
                    <a:pt x="168" y="290"/>
                    <a:pt x="172" y="387"/>
                  </a:cubicBezTo>
                  <a:cubicBezTo>
                    <a:pt x="171" y="402"/>
                    <a:pt x="158" y="409"/>
                    <a:pt x="146" y="409"/>
                  </a:cubicBezTo>
                  <a:cubicBezTo>
                    <a:pt x="134" y="409"/>
                    <a:pt x="121" y="402"/>
                    <a:pt x="120" y="387"/>
                  </a:cubicBezTo>
                  <a:cubicBezTo>
                    <a:pt x="100" y="274"/>
                    <a:pt x="101" y="151"/>
                    <a:pt x="48" y="48"/>
                  </a:cubicBezTo>
                  <a:lnTo>
                    <a:pt x="48" y="48"/>
                  </a:lnTo>
                  <a:cubicBezTo>
                    <a:pt x="0" y="184"/>
                    <a:pt x="40" y="359"/>
                    <a:pt x="111" y="479"/>
                  </a:cubicBezTo>
                  <a:cubicBezTo>
                    <a:pt x="119" y="494"/>
                    <a:pt x="127" y="509"/>
                    <a:pt x="131" y="526"/>
                  </a:cubicBezTo>
                  <a:cubicBezTo>
                    <a:pt x="260" y="443"/>
                    <a:pt x="436" y="469"/>
                    <a:pt x="561" y="375"/>
                  </a:cubicBezTo>
                  <a:cubicBezTo>
                    <a:pt x="547" y="367"/>
                    <a:pt x="531" y="364"/>
                    <a:pt x="515" y="364"/>
                  </a:cubicBezTo>
                  <a:cubicBezTo>
                    <a:pt x="479" y="364"/>
                    <a:pt x="440" y="380"/>
                    <a:pt x="407" y="389"/>
                  </a:cubicBezTo>
                  <a:cubicBezTo>
                    <a:pt x="393" y="394"/>
                    <a:pt x="379" y="399"/>
                    <a:pt x="367" y="406"/>
                  </a:cubicBezTo>
                  <a:cubicBezTo>
                    <a:pt x="356" y="411"/>
                    <a:pt x="345" y="418"/>
                    <a:pt x="333" y="418"/>
                  </a:cubicBezTo>
                  <a:cubicBezTo>
                    <a:pt x="330" y="418"/>
                    <a:pt x="327" y="417"/>
                    <a:pt x="324" y="416"/>
                  </a:cubicBezTo>
                  <a:cubicBezTo>
                    <a:pt x="262" y="389"/>
                    <a:pt x="334" y="330"/>
                    <a:pt x="360" y="302"/>
                  </a:cubicBezTo>
                  <a:cubicBezTo>
                    <a:pt x="385" y="273"/>
                    <a:pt x="540" y="121"/>
                    <a:pt x="499" y="95"/>
                  </a:cubicBezTo>
                  <a:lnTo>
                    <a:pt x="499" y="95"/>
                  </a:lnTo>
                  <a:cubicBezTo>
                    <a:pt x="390" y="124"/>
                    <a:pt x="323" y="243"/>
                    <a:pt x="285" y="341"/>
                  </a:cubicBezTo>
                  <a:cubicBezTo>
                    <a:pt x="283" y="363"/>
                    <a:pt x="267" y="375"/>
                    <a:pt x="252" y="375"/>
                  </a:cubicBezTo>
                  <a:cubicBezTo>
                    <a:pt x="239" y="375"/>
                    <a:pt x="227" y="365"/>
                    <a:pt x="226" y="345"/>
                  </a:cubicBezTo>
                  <a:cubicBezTo>
                    <a:pt x="232" y="252"/>
                    <a:pt x="295" y="75"/>
                    <a:pt x="22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2"/>
            <p:cNvSpPr/>
            <p:nvPr/>
          </p:nvSpPr>
          <p:spPr>
            <a:xfrm>
              <a:off x="114361" y="3573812"/>
              <a:ext cx="102387" cy="122866"/>
            </a:xfrm>
            <a:custGeom>
              <a:avLst/>
              <a:gdLst/>
              <a:ahLst/>
              <a:cxnLst/>
              <a:rect l="l" t="t" r="r" b="b"/>
              <a:pathLst>
                <a:path w="310" h="372" extrusionOk="0">
                  <a:moveTo>
                    <a:pt x="235" y="1"/>
                  </a:moveTo>
                  <a:cubicBezTo>
                    <a:pt x="225" y="1"/>
                    <a:pt x="214" y="10"/>
                    <a:pt x="208" y="17"/>
                  </a:cubicBezTo>
                  <a:cubicBezTo>
                    <a:pt x="170" y="54"/>
                    <a:pt x="145" y="103"/>
                    <a:pt x="123" y="151"/>
                  </a:cubicBezTo>
                  <a:cubicBezTo>
                    <a:pt x="106" y="191"/>
                    <a:pt x="90" y="231"/>
                    <a:pt x="79" y="273"/>
                  </a:cubicBezTo>
                  <a:cubicBezTo>
                    <a:pt x="76" y="284"/>
                    <a:pt x="67" y="291"/>
                    <a:pt x="55" y="291"/>
                  </a:cubicBezTo>
                  <a:cubicBezTo>
                    <a:pt x="54" y="291"/>
                    <a:pt x="52" y="291"/>
                    <a:pt x="51" y="291"/>
                  </a:cubicBezTo>
                  <a:cubicBezTo>
                    <a:pt x="14" y="280"/>
                    <a:pt x="34" y="218"/>
                    <a:pt x="32" y="189"/>
                  </a:cubicBezTo>
                  <a:cubicBezTo>
                    <a:pt x="35" y="135"/>
                    <a:pt x="37" y="89"/>
                    <a:pt x="32" y="37"/>
                  </a:cubicBezTo>
                  <a:cubicBezTo>
                    <a:pt x="3" y="148"/>
                    <a:pt x="0" y="259"/>
                    <a:pt x="3" y="372"/>
                  </a:cubicBezTo>
                  <a:cubicBezTo>
                    <a:pt x="96" y="342"/>
                    <a:pt x="210" y="357"/>
                    <a:pt x="287" y="286"/>
                  </a:cubicBezTo>
                  <a:cubicBezTo>
                    <a:pt x="296" y="276"/>
                    <a:pt x="310" y="258"/>
                    <a:pt x="288" y="256"/>
                  </a:cubicBezTo>
                  <a:cubicBezTo>
                    <a:pt x="285" y="256"/>
                    <a:pt x="282" y="256"/>
                    <a:pt x="279" y="256"/>
                  </a:cubicBezTo>
                  <a:cubicBezTo>
                    <a:pt x="241" y="256"/>
                    <a:pt x="205" y="273"/>
                    <a:pt x="173" y="291"/>
                  </a:cubicBezTo>
                  <a:cubicBezTo>
                    <a:pt x="160" y="299"/>
                    <a:pt x="143" y="313"/>
                    <a:pt x="128" y="313"/>
                  </a:cubicBezTo>
                  <a:cubicBezTo>
                    <a:pt x="120" y="313"/>
                    <a:pt x="113" y="309"/>
                    <a:pt x="107" y="296"/>
                  </a:cubicBezTo>
                  <a:cubicBezTo>
                    <a:pt x="103" y="286"/>
                    <a:pt x="107" y="274"/>
                    <a:pt x="112" y="266"/>
                  </a:cubicBezTo>
                  <a:cubicBezTo>
                    <a:pt x="146" y="205"/>
                    <a:pt x="194" y="152"/>
                    <a:pt x="221" y="88"/>
                  </a:cubicBezTo>
                  <a:cubicBezTo>
                    <a:pt x="230" y="65"/>
                    <a:pt x="242" y="40"/>
                    <a:pt x="242" y="16"/>
                  </a:cubicBezTo>
                  <a:cubicBezTo>
                    <a:pt x="241" y="10"/>
                    <a:pt x="241" y="3"/>
                    <a:pt x="236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2"/>
            <p:cNvSpPr/>
            <p:nvPr/>
          </p:nvSpPr>
          <p:spPr>
            <a:xfrm>
              <a:off x="193298" y="4183846"/>
              <a:ext cx="399639" cy="260925"/>
            </a:xfrm>
            <a:custGeom>
              <a:avLst/>
              <a:gdLst/>
              <a:ahLst/>
              <a:cxnLst/>
              <a:rect l="l" t="t" r="r" b="b"/>
              <a:pathLst>
                <a:path w="1210" h="790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1196" y="5"/>
                    <a:pt x="1182" y="9"/>
                    <a:pt x="1170" y="13"/>
                  </a:cubicBezTo>
                  <a:cubicBezTo>
                    <a:pt x="869" y="102"/>
                    <a:pt x="573" y="220"/>
                    <a:pt x="328" y="418"/>
                  </a:cubicBezTo>
                  <a:cubicBezTo>
                    <a:pt x="246" y="486"/>
                    <a:pt x="161" y="558"/>
                    <a:pt x="93" y="642"/>
                  </a:cubicBezTo>
                  <a:cubicBezTo>
                    <a:pt x="57" y="685"/>
                    <a:pt x="27" y="731"/>
                    <a:pt x="2" y="782"/>
                  </a:cubicBezTo>
                  <a:cubicBezTo>
                    <a:pt x="2" y="784"/>
                    <a:pt x="2" y="786"/>
                    <a:pt x="1" y="788"/>
                  </a:cubicBezTo>
                  <a:cubicBezTo>
                    <a:pt x="69" y="729"/>
                    <a:pt x="139" y="673"/>
                    <a:pt x="212" y="618"/>
                  </a:cubicBezTo>
                  <a:cubicBezTo>
                    <a:pt x="409" y="470"/>
                    <a:pt x="621" y="339"/>
                    <a:pt x="842" y="229"/>
                  </a:cubicBezTo>
                  <a:cubicBezTo>
                    <a:pt x="843" y="229"/>
                    <a:pt x="845" y="228"/>
                    <a:pt x="846" y="228"/>
                  </a:cubicBezTo>
                  <a:cubicBezTo>
                    <a:pt x="851" y="228"/>
                    <a:pt x="855" y="233"/>
                    <a:pt x="856" y="238"/>
                  </a:cubicBezTo>
                  <a:cubicBezTo>
                    <a:pt x="857" y="242"/>
                    <a:pt x="856" y="246"/>
                    <a:pt x="850" y="248"/>
                  </a:cubicBezTo>
                  <a:cubicBezTo>
                    <a:pt x="840" y="254"/>
                    <a:pt x="829" y="259"/>
                    <a:pt x="819" y="264"/>
                  </a:cubicBezTo>
                  <a:cubicBezTo>
                    <a:pt x="675" y="333"/>
                    <a:pt x="537" y="412"/>
                    <a:pt x="408" y="505"/>
                  </a:cubicBezTo>
                  <a:cubicBezTo>
                    <a:pt x="377" y="527"/>
                    <a:pt x="344" y="550"/>
                    <a:pt x="313" y="572"/>
                  </a:cubicBezTo>
                  <a:cubicBezTo>
                    <a:pt x="222" y="637"/>
                    <a:pt x="133" y="705"/>
                    <a:pt x="60" y="789"/>
                  </a:cubicBezTo>
                  <a:cubicBezTo>
                    <a:pt x="304" y="705"/>
                    <a:pt x="532" y="572"/>
                    <a:pt x="740" y="423"/>
                  </a:cubicBezTo>
                  <a:cubicBezTo>
                    <a:pt x="915" y="306"/>
                    <a:pt x="1079" y="166"/>
                    <a:pt x="121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72"/>
            <p:cNvSpPr/>
            <p:nvPr/>
          </p:nvSpPr>
          <p:spPr>
            <a:xfrm>
              <a:off x="95866" y="4005823"/>
              <a:ext cx="144993" cy="206758"/>
            </a:xfrm>
            <a:custGeom>
              <a:avLst/>
              <a:gdLst/>
              <a:ahLst/>
              <a:cxnLst/>
              <a:rect l="l" t="t" r="r" b="b"/>
              <a:pathLst>
                <a:path w="439" h="626" extrusionOk="0">
                  <a:moveTo>
                    <a:pt x="438" y="1"/>
                  </a:moveTo>
                  <a:lnTo>
                    <a:pt x="438" y="1"/>
                  </a:lnTo>
                  <a:cubicBezTo>
                    <a:pt x="239" y="102"/>
                    <a:pt x="82" y="274"/>
                    <a:pt x="13" y="489"/>
                  </a:cubicBezTo>
                  <a:cubicBezTo>
                    <a:pt x="54" y="411"/>
                    <a:pt x="116" y="347"/>
                    <a:pt x="179" y="287"/>
                  </a:cubicBezTo>
                  <a:cubicBezTo>
                    <a:pt x="200" y="267"/>
                    <a:pt x="220" y="247"/>
                    <a:pt x="241" y="229"/>
                  </a:cubicBezTo>
                  <a:cubicBezTo>
                    <a:pt x="244" y="226"/>
                    <a:pt x="247" y="225"/>
                    <a:pt x="250" y="225"/>
                  </a:cubicBezTo>
                  <a:cubicBezTo>
                    <a:pt x="253" y="225"/>
                    <a:pt x="256" y="226"/>
                    <a:pt x="258" y="229"/>
                  </a:cubicBezTo>
                  <a:cubicBezTo>
                    <a:pt x="262" y="233"/>
                    <a:pt x="262" y="241"/>
                    <a:pt x="258" y="245"/>
                  </a:cubicBezTo>
                  <a:cubicBezTo>
                    <a:pt x="226" y="275"/>
                    <a:pt x="195" y="305"/>
                    <a:pt x="166" y="339"/>
                  </a:cubicBezTo>
                  <a:cubicBezTo>
                    <a:pt x="95" y="422"/>
                    <a:pt x="32" y="519"/>
                    <a:pt x="0" y="626"/>
                  </a:cubicBezTo>
                  <a:cubicBezTo>
                    <a:pt x="60" y="535"/>
                    <a:pt x="153" y="473"/>
                    <a:pt x="223" y="391"/>
                  </a:cubicBezTo>
                  <a:cubicBezTo>
                    <a:pt x="318" y="277"/>
                    <a:pt x="424" y="154"/>
                    <a:pt x="43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72"/>
            <p:cNvSpPr/>
            <p:nvPr/>
          </p:nvSpPr>
          <p:spPr>
            <a:xfrm>
              <a:off x="571467" y="3967840"/>
              <a:ext cx="131451" cy="109985"/>
            </a:xfrm>
            <a:custGeom>
              <a:avLst/>
              <a:gdLst/>
              <a:ahLst/>
              <a:cxnLst/>
              <a:rect l="l" t="t" r="r" b="b"/>
              <a:pathLst>
                <a:path w="398" h="333" extrusionOk="0">
                  <a:moveTo>
                    <a:pt x="397" y="0"/>
                  </a:moveTo>
                  <a:cubicBezTo>
                    <a:pt x="237" y="48"/>
                    <a:pt x="89" y="144"/>
                    <a:pt x="17" y="300"/>
                  </a:cubicBezTo>
                  <a:cubicBezTo>
                    <a:pt x="12" y="312"/>
                    <a:pt x="7" y="323"/>
                    <a:pt x="0" y="333"/>
                  </a:cubicBezTo>
                  <a:cubicBezTo>
                    <a:pt x="164" y="265"/>
                    <a:pt x="318" y="162"/>
                    <a:pt x="39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2"/>
            <p:cNvSpPr/>
            <p:nvPr/>
          </p:nvSpPr>
          <p:spPr>
            <a:xfrm>
              <a:off x="458842" y="4124395"/>
              <a:ext cx="128479" cy="46240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389" y="1"/>
                  </a:moveTo>
                  <a:cubicBezTo>
                    <a:pt x="244" y="16"/>
                    <a:pt x="129" y="67"/>
                    <a:pt x="0" y="135"/>
                  </a:cubicBezTo>
                  <a:cubicBezTo>
                    <a:pt x="23" y="135"/>
                    <a:pt x="45" y="138"/>
                    <a:pt x="65" y="139"/>
                  </a:cubicBezTo>
                  <a:lnTo>
                    <a:pt x="94" y="139"/>
                  </a:lnTo>
                  <a:cubicBezTo>
                    <a:pt x="203" y="124"/>
                    <a:pt x="303" y="66"/>
                    <a:pt x="389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2"/>
            <p:cNvSpPr/>
            <p:nvPr/>
          </p:nvSpPr>
          <p:spPr>
            <a:xfrm>
              <a:off x="93554" y="3943399"/>
              <a:ext cx="424410" cy="505997"/>
            </a:xfrm>
            <a:custGeom>
              <a:avLst/>
              <a:gdLst/>
              <a:ahLst/>
              <a:cxnLst/>
              <a:rect l="l" t="t" r="r" b="b"/>
              <a:pathLst>
                <a:path w="1285" h="1532" extrusionOk="0">
                  <a:moveTo>
                    <a:pt x="1285" y="1"/>
                  </a:moveTo>
                  <a:lnTo>
                    <a:pt x="1285" y="1"/>
                  </a:lnTo>
                  <a:cubicBezTo>
                    <a:pt x="799" y="211"/>
                    <a:pt x="319" y="536"/>
                    <a:pt x="89" y="1028"/>
                  </a:cubicBezTo>
                  <a:cubicBezTo>
                    <a:pt x="41" y="1137"/>
                    <a:pt x="0" y="1257"/>
                    <a:pt x="7" y="1378"/>
                  </a:cubicBezTo>
                  <a:cubicBezTo>
                    <a:pt x="14" y="1473"/>
                    <a:pt x="72" y="1531"/>
                    <a:pt x="142" y="1532"/>
                  </a:cubicBezTo>
                  <a:cubicBezTo>
                    <a:pt x="127" y="1515"/>
                    <a:pt x="136" y="1485"/>
                    <a:pt x="141" y="1463"/>
                  </a:cubicBezTo>
                  <a:cubicBezTo>
                    <a:pt x="148" y="1426"/>
                    <a:pt x="157" y="1389"/>
                    <a:pt x="167" y="1352"/>
                  </a:cubicBezTo>
                  <a:cubicBezTo>
                    <a:pt x="289" y="919"/>
                    <a:pt x="599" y="560"/>
                    <a:pt x="953" y="293"/>
                  </a:cubicBezTo>
                  <a:cubicBezTo>
                    <a:pt x="954" y="291"/>
                    <a:pt x="956" y="291"/>
                    <a:pt x="957" y="291"/>
                  </a:cubicBezTo>
                  <a:cubicBezTo>
                    <a:pt x="965" y="291"/>
                    <a:pt x="971" y="301"/>
                    <a:pt x="962" y="307"/>
                  </a:cubicBezTo>
                  <a:cubicBezTo>
                    <a:pt x="960" y="309"/>
                    <a:pt x="957" y="310"/>
                    <a:pt x="955" y="312"/>
                  </a:cubicBezTo>
                  <a:cubicBezTo>
                    <a:pt x="690" y="527"/>
                    <a:pt x="483" y="811"/>
                    <a:pt x="337" y="1118"/>
                  </a:cubicBezTo>
                  <a:cubicBezTo>
                    <a:pt x="306" y="1191"/>
                    <a:pt x="277" y="1265"/>
                    <a:pt x="253" y="1341"/>
                  </a:cubicBezTo>
                  <a:cubicBezTo>
                    <a:pt x="244" y="1372"/>
                    <a:pt x="234" y="1403"/>
                    <a:pt x="226" y="1434"/>
                  </a:cubicBezTo>
                  <a:cubicBezTo>
                    <a:pt x="215" y="1457"/>
                    <a:pt x="213" y="1497"/>
                    <a:pt x="200" y="1521"/>
                  </a:cubicBezTo>
                  <a:cubicBezTo>
                    <a:pt x="220" y="1514"/>
                    <a:pt x="239" y="1503"/>
                    <a:pt x="257" y="1486"/>
                  </a:cubicBezTo>
                  <a:cubicBezTo>
                    <a:pt x="264" y="1480"/>
                    <a:pt x="270" y="1479"/>
                    <a:pt x="276" y="1479"/>
                  </a:cubicBezTo>
                  <a:cubicBezTo>
                    <a:pt x="299" y="1395"/>
                    <a:pt x="383" y="1293"/>
                    <a:pt x="424" y="1243"/>
                  </a:cubicBezTo>
                  <a:cubicBezTo>
                    <a:pt x="480" y="1180"/>
                    <a:pt x="541" y="1123"/>
                    <a:pt x="605" y="1070"/>
                  </a:cubicBezTo>
                  <a:cubicBezTo>
                    <a:pt x="636" y="1039"/>
                    <a:pt x="661" y="1007"/>
                    <a:pt x="685" y="972"/>
                  </a:cubicBezTo>
                  <a:cubicBezTo>
                    <a:pt x="765" y="830"/>
                    <a:pt x="819" y="678"/>
                    <a:pt x="899" y="537"/>
                  </a:cubicBezTo>
                  <a:cubicBezTo>
                    <a:pt x="995" y="350"/>
                    <a:pt x="1116" y="174"/>
                    <a:pt x="1263" y="24"/>
                  </a:cubicBezTo>
                  <a:cubicBezTo>
                    <a:pt x="1270" y="16"/>
                    <a:pt x="1277" y="8"/>
                    <a:pt x="128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2"/>
            <p:cNvSpPr/>
            <p:nvPr/>
          </p:nvSpPr>
          <p:spPr>
            <a:xfrm>
              <a:off x="453227" y="4014410"/>
              <a:ext cx="85873" cy="135087"/>
            </a:xfrm>
            <a:custGeom>
              <a:avLst/>
              <a:gdLst/>
              <a:ahLst/>
              <a:cxnLst/>
              <a:rect l="l" t="t" r="r" b="b"/>
              <a:pathLst>
                <a:path w="260" h="409" extrusionOk="0">
                  <a:moveTo>
                    <a:pt x="260" y="1"/>
                  </a:moveTo>
                  <a:lnTo>
                    <a:pt x="260" y="1"/>
                  </a:lnTo>
                  <a:cubicBezTo>
                    <a:pt x="161" y="73"/>
                    <a:pt x="79" y="172"/>
                    <a:pt x="46" y="292"/>
                  </a:cubicBezTo>
                  <a:cubicBezTo>
                    <a:pt x="35" y="332"/>
                    <a:pt x="21" y="373"/>
                    <a:pt x="0" y="408"/>
                  </a:cubicBezTo>
                  <a:cubicBezTo>
                    <a:pt x="25" y="389"/>
                    <a:pt x="51" y="371"/>
                    <a:pt x="76" y="352"/>
                  </a:cubicBezTo>
                  <a:cubicBezTo>
                    <a:pt x="190" y="250"/>
                    <a:pt x="227" y="152"/>
                    <a:pt x="26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2"/>
            <p:cNvSpPr/>
            <p:nvPr/>
          </p:nvSpPr>
          <p:spPr>
            <a:xfrm>
              <a:off x="25186" y="3557628"/>
              <a:ext cx="703166" cy="921165"/>
            </a:xfrm>
            <a:custGeom>
              <a:avLst/>
              <a:gdLst/>
              <a:ahLst/>
              <a:cxnLst/>
              <a:rect l="l" t="t" r="r" b="b"/>
              <a:pathLst>
                <a:path w="2129" h="2789" extrusionOk="0">
                  <a:moveTo>
                    <a:pt x="505" y="50"/>
                  </a:moveTo>
                  <a:cubicBezTo>
                    <a:pt x="511" y="52"/>
                    <a:pt x="511" y="59"/>
                    <a:pt x="511" y="65"/>
                  </a:cubicBezTo>
                  <a:cubicBezTo>
                    <a:pt x="511" y="89"/>
                    <a:pt x="500" y="114"/>
                    <a:pt x="491" y="137"/>
                  </a:cubicBezTo>
                  <a:cubicBezTo>
                    <a:pt x="463" y="201"/>
                    <a:pt x="416" y="254"/>
                    <a:pt x="382" y="315"/>
                  </a:cubicBezTo>
                  <a:cubicBezTo>
                    <a:pt x="377" y="323"/>
                    <a:pt x="373" y="335"/>
                    <a:pt x="376" y="345"/>
                  </a:cubicBezTo>
                  <a:cubicBezTo>
                    <a:pt x="382" y="358"/>
                    <a:pt x="390" y="363"/>
                    <a:pt x="398" y="363"/>
                  </a:cubicBezTo>
                  <a:cubicBezTo>
                    <a:pt x="413" y="363"/>
                    <a:pt x="430" y="349"/>
                    <a:pt x="443" y="340"/>
                  </a:cubicBezTo>
                  <a:cubicBezTo>
                    <a:pt x="475" y="322"/>
                    <a:pt x="511" y="305"/>
                    <a:pt x="548" y="305"/>
                  </a:cubicBezTo>
                  <a:cubicBezTo>
                    <a:pt x="551" y="305"/>
                    <a:pt x="554" y="305"/>
                    <a:pt x="557" y="305"/>
                  </a:cubicBezTo>
                  <a:cubicBezTo>
                    <a:pt x="580" y="307"/>
                    <a:pt x="565" y="325"/>
                    <a:pt x="556" y="335"/>
                  </a:cubicBezTo>
                  <a:cubicBezTo>
                    <a:pt x="480" y="406"/>
                    <a:pt x="366" y="391"/>
                    <a:pt x="273" y="421"/>
                  </a:cubicBezTo>
                  <a:cubicBezTo>
                    <a:pt x="270" y="308"/>
                    <a:pt x="272" y="196"/>
                    <a:pt x="302" y="86"/>
                  </a:cubicBezTo>
                  <a:cubicBezTo>
                    <a:pt x="307" y="138"/>
                    <a:pt x="305" y="184"/>
                    <a:pt x="302" y="238"/>
                  </a:cubicBezTo>
                  <a:cubicBezTo>
                    <a:pt x="304" y="267"/>
                    <a:pt x="284" y="329"/>
                    <a:pt x="321" y="340"/>
                  </a:cubicBezTo>
                  <a:cubicBezTo>
                    <a:pt x="322" y="340"/>
                    <a:pt x="324" y="340"/>
                    <a:pt x="325" y="340"/>
                  </a:cubicBezTo>
                  <a:cubicBezTo>
                    <a:pt x="337" y="340"/>
                    <a:pt x="346" y="333"/>
                    <a:pt x="349" y="322"/>
                  </a:cubicBezTo>
                  <a:cubicBezTo>
                    <a:pt x="360" y="280"/>
                    <a:pt x="376" y="240"/>
                    <a:pt x="393" y="200"/>
                  </a:cubicBezTo>
                  <a:cubicBezTo>
                    <a:pt x="414" y="152"/>
                    <a:pt x="440" y="103"/>
                    <a:pt x="477" y="66"/>
                  </a:cubicBezTo>
                  <a:cubicBezTo>
                    <a:pt x="484" y="59"/>
                    <a:pt x="495" y="50"/>
                    <a:pt x="505" y="50"/>
                  </a:cubicBezTo>
                  <a:close/>
                  <a:moveTo>
                    <a:pt x="82" y="263"/>
                  </a:moveTo>
                  <a:lnTo>
                    <a:pt x="82" y="263"/>
                  </a:lnTo>
                  <a:cubicBezTo>
                    <a:pt x="143" y="397"/>
                    <a:pt x="161" y="537"/>
                    <a:pt x="147" y="683"/>
                  </a:cubicBezTo>
                  <a:cubicBezTo>
                    <a:pt x="134" y="732"/>
                    <a:pt x="123" y="782"/>
                    <a:pt x="114" y="832"/>
                  </a:cubicBezTo>
                  <a:cubicBezTo>
                    <a:pt x="105" y="795"/>
                    <a:pt x="94" y="758"/>
                    <a:pt x="83" y="721"/>
                  </a:cubicBezTo>
                  <a:cubicBezTo>
                    <a:pt x="38" y="573"/>
                    <a:pt x="41" y="412"/>
                    <a:pt x="82" y="263"/>
                  </a:cubicBezTo>
                  <a:close/>
                  <a:moveTo>
                    <a:pt x="519" y="700"/>
                  </a:moveTo>
                  <a:cubicBezTo>
                    <a:pt x="587" y="775"/>
                    <a:pt x="524" y="952"/>
                    <a:pt x="518" y="1045"/>
                  </a:cubicBezTo>
                  <a:cubicBezTo>
                    <a:pt x="519" y="1065"/>
                    <a:pt x="531" y="1075"/>
                    <a:pt x="544" y="1075"/>
                  </a:cubicBezTo>
                  <a:cubicBezTo>
                    <a:pt x="559" y="1075"/>
                    <a:pt x="575" y="1063"/>
                    <a:pt x="577" y="1041"/>
                  </a:cubicBezTo>
                  <a:cubicBezTo>
                    <a:pt x="615" y="943"/>
                    <a:pt x="682" y="823"/>
                    <a:pt x="791" y="794"/>
                  </a:cubicBezTo>
                  <a:lnTo>
                    <a:pt x="791" y="795"/>
                  </a:lnTo>
                  <a:cubicBezTo>
                    <a:pt x="832" y="821"/>
                    <a:pt x="677" y="973"/>
                    <a:pt x="652" y="1002"/>
                  </a:cubicBezTo>
                  <a:cubicBezTo>
                    <a:pt x="626" y="1030"/>
                    <a:pt x="554" y="1089"/>
                    <a:pt x="616" y="1116"/>
                  </a:cubicBezTo>
                  <a:cubicBezTo>
                    <a:pt x="619" y="1117"/>
                    <a:pt x="622" y="1118"/>
                    <a:pt x="625" y="1118"/>
                  </a:cubicBezTo>
                  <a:cubicBezTo>
                    <a:pt x="637" y="1118"/>
                    <a:pt x="648" y="1111"/>
                    <a:pt x="659" y="1106"/>
                  </a:cubicBezTo>
                  <a:cubicBezTo>
                    <a:pt x="671" y="1099"/>
                    <a:pt x="685" y="1094"/>
                    <a:pt x="699" y="1089"/>
                  </a:cubicBezTo>
                  <a:cubicBezTo>
                    <a:pt x="732" y="1080"/>
                    <a:pt x="771" y="1064"/>
                    <a:pt x="807" y="1064"/>
                  </a:cubicBezTo>
                  <a:cubicBezTo>
                    <a:pt x="823" y="1064"/>
                    <a:pt x="839" y="1067"/>
                    <a:pt x="853" y="1075"/>
                  </a:cubicBezTo>
                  <a:cubicBezTo>
                    <a:pt x="728" y="1169"/>
                    <a:pt x="552" y="1143"/>
                    <a:pt x="422" y="1226"/>
                  </a:cubicBezTo>
                  <a:cubicBezTo>
                    <a:pt x="419" y="1209"/>
                    <a:pt x="411" y="1194"/>
                    <a:pt x="403" y="1179"/>
                  </a:cubicBezTo>
                  <a:cubicBezTo>
                    <a:pt x="332" y="1059"/>
                    <a:pt x="292" y="884"/>
                    <a:pt x="340" y="748"/>
                  </a:cubicBezTo>
                  <a:lnTo>
                    <a:pt x="340" y="748"/>
                  </a:lnTo>
                  <a:cubicBezTo>
                    <a:pt x="393" y="851"/>
                    <a:pt x="392" y="974"/>
                    <a:pt x="412" y="1087"/>
                  </a:cubicBezTo>
                  <a:cubicBezTo>
                    <a:pt x="413" y="1102"/>
                    <a:pt x="426" y="1109"/>
                    <a:pt x="438" y="1109"/>
                  </a:cubicBezTo>
                  <a:cubicBezTo>
                    <a:pt x="450" y="1109"/>
                    <a:pt x="463" y="1102"/>
                    <a:pt x="464" y="1087"/>
                  </a:cubicBezTo>
                  <a:cubicBezTo>
                    <a:pt x="460" y="990"/>
                    <a:pt x="452" y="893"/>
                    <a:pt x="475" y="798"/>
                  </a:cubicBezTo>
                  <a:cubicBezTo>
                    <a:pt x="484" y="768"/>
                    <a:pt x="491" y="719"/>
                    <a:pt x="519" y="700"/>
                  </a:cubicBezTo>
                  <a:close/>
                  <a:moveTo>
                    <a:pt x="2050" y="1242"/>
                  </a:moveTo>
                  <a:lnTo>
                    <a:pt x="2050" y="1242"/>
                  </a:lnTo>
                  <a:cubicBezTo>
                    <a:pt x="1971" y="1404"/>
                    <a:pt x="1818" y="1507"/>
                    <a:pt x="1654" y="1575"/>
                  </a:cubicBezTo>
                  <a:cubicBezTo>
                    <a:pt x="1661" y="1565"/>
                    <a:pt x="1666" y="1553"/>
                    <a:pt x="1671" y="1542"/>
                  </a:cubicBezTo>
                  <a:cubicBezTo>
                    <a:pt x="1743" y="1386"/>
                    <a:pt x="1891" y="1290"/>
                    <a:pt x="2050" y="1242"/>
                  </a:cubicBezTo>
                  <a:close/>
                  <a:moveTo>
                    <a:pt x="1556" y="1385"/>
                  </a:moveTo>
                  <a:lnTo>
                    <a:pt x="1556" y="1385"/>
                  </a:lnTo>
                  <a:cubicBezTo>
                    <a:pt x="1523" y="1536"/>
                    <a:pt x="1486" y="1633"/>
                    <a:pt x="1372" y="1736"/>
                  </a:cubicBezTo>
                  <a:cubicBezTo>
                    <a:pt x="1347" y="1754"/>
                    <a:pt x="1321" y="1772"/>
                    <a:pt x="1296" y="1791"/>
                  </a:cubicBezTo>
                  <a:cubicBezTo>
                    <a:pt x="1317" y="1756"/>
                    <a:pt x="1331" y="1716"/>
                    <a:pt x="1342" y="1675"/>
                  </a:cubicBezTo>
                  <a:cubicBezTo>
                    <a:pt x="1375" y="1556"/>
                    <a:pt x="1457" y="1456"/>
                    <a:pt x="1556" y="1385"/>
                  </a:cubicBezTo>
                  <a:close/>
                  <a:moveTo>
                    <a:pt x="1702" y="1717"/>
                  </a:moveTo>
                  <a:lnTo>
                    <a:pt x="1702" y="1717"/>
                  </a:lnTo>
                  <a:cubicBezTo>
                    <a:pt x="1616" y="1782"/>
                    <a:pt x="1516" y="1840"/>
                    <a:pt x="1407" y="1855"/>
                  </a:cubicBezTo>
                  <a:lnTo>
                    <a:pt x="1378" y="1855"/>
                  </a:lnTo>
                  <a:cubicBezTo>
                    <a:pt x="1361" y="1855"/>
                    <a:pt x="1342" y="1852"/>
                    <a:pt x="1323" y="1852"/>
                  </a:cubicBezTo>
                  <a:cubicBezTo>
                    <a:pt x="1320" y="1852"/>
                    <a:pt x="1316" y="1852"/>
                    <a:pt x="1313" y="1852"/>
                  </a:cubicBezTo>
                  <a:cubicBezTo>
                    <a:pt x="1442" y="1783"/>
                    <a:pt x="1557" y="1732"/>
                    <a:pt x="1702" y="1717"/>
                  </a:cubicBezTo>
                  <a:close/>
                  <a:moveTo>
                    <a:pt x="652" y="1358"/>
                  </a:moveTo>
                  <a:lnTo>
                    <a:pt x="652" y="1358"/>
                  </a:lnTo>
                  <a:cubicBezTo>
                    <a:pt x="638" y="1511"/>
                    <a:pt x="532" y="1634"/>
                    <a:pt x="436" y="1748"/>
                  </a:cubicBezTo>
                  <a:cubicBezTo>
                    <a:pt x="367" y="1830"/>
                    <a:pt x="274" y="1892"/>
                    <a:pt x="214" y="1983"/>
                  </a:cubicBezTo>
                  <a:cubicBezTo>
                    <a:pt x="246" y="1876"/>
                    <a:pt x="309" y="1779"/>
                    <a:pt x="380" y="1696"/>
                  </a:cubicBezTo>
                  <a:cubicBezTo>
                    <a:pt x="409" y="1662"/>
                    <a:pt x="440" y="1633"/>
                    <a:pt x="472" y="1602"/>
                  </a:cubicBezTo>
                  <a:cubicBezTo>
                    <a:pt x="476" y="1598"/>
                    <a:pt x="476" y="1590"/>
                    <a:pt x="472" y="1586"/>
                  </a:cubicBezTo>
                  <a:cubicBezTo>
                    <a:pt x="470" y="1583"/>
                    <a:pt x="467" y="1582"/>
                    <a:pt x="464" y="1582"/>
                  </a:cubicBezTo>
                  <a:cubicBezTo>
                    <a:pt x="461" y="1582"/>
                    <a:pt x="458" y="1583"/>
                    <a:pt x="455" y="1586"/>
                  </a:cubicBezTo>
                  <a:cubicBezTo>
                    <a:pt x="434" y="1604"/>
                    <a:pt x="414" y="1624"/>
                    <a:pt x="393" y="1644"/>
                  </a:cubicBezTo>
                  <a:cubicBezTo>
                    <a:pt x="330" y="1704"/>
                    <a:pt x="268" y="1768"/>
                    <a:pt x="227" y="1846"/>
                  </a:cubicBezTo>
                  <a:cubicBezTo>
                    <a:pt x="296" y="1632"/>
                    <a:pt x="453" y="1459"/>
                    <a:pt x="652" y="1358"/>
                  </a:cubicBezTo>
                  <a:close/>
                  <a:moveTo>
                    <a:pt x="327" y="1967"/>
                  </a:moveTo>
                  <a:lnTo>
                    <a:pt x="327" y="1967"/>
                  </a:lnTo>
                  <a:cubicBezTo>
                    <a:pt x="289" y="2026"/>
                    <a:pt x="254" y="2087"/>
                    <a:pt x="225" y="2150"/>
                  </a:cubicBezTo>
                  <a:cubicBezTo>
                    <a:pt x="218" y="2165"/>
                    <a:pt x="209" y="2183"/>
                    <a:pt x="201" y="2202"/>
                  </a:cubicBezTo>
                  <a:cubicBezTo>
                    <a:pt x="201" y="2172"/>
                    <a:pt x="201" y="2141"/>
                    <a:pt x="202" y="2111"/>
                  </a:cubicBezTo>
                  <a:cubicBezTo>
                    <a:pt x="220" y="2091"/>
                    <a:pt x="238" y="2055"/>
                    <a:pt x="250" y="2045"/>
                  </a:cubicBezTo>
                  <a:cubicBezTo>
                    <a:pt x="274" y="2016"/>
                    <a:pt x="301" y="1991"/>
                    <a:pt x="327" y="1967"/>
                  </a:cubicBezTo>
                  <a:close/>
                  <a:moveTo>
                    <a:pt x="1719" y="1896"/>
                  </a:moveTo>
                  <a:lnTo>
                    <a:pt x="1719" y="1896"/>
                  </a:lnTo>
                  <a:cubicBezTo>
                    <a:pt x="1588" y="2062"/>
                    <a:pt x="1424" y="2202"/>
                    <a:pt x="1249" y="2319"/>
                  </a:cubicBezTo>
                  <a:cubicBezTo>
                    <a:pt x="1041" y="2468"/>
                    <a:pt x="813" y="2601"/>
                    <a:pt x="569" y="2685"/>
                  </a:cubicBezTo>
                  <a:cubicBezTo>
                    <a:pt x="667" y="2571"/>
                    <a:pt x="795" y="2488"/>
                    <a:pt x="917" y="2401"/>
                  </a:cubicBezTo>
                  <a:cubicBezTo>
                    <a:pt x="1056" y="2301"/>
                    <a:pt x="1204" y="2218"/>
                    <a:pt x="1359" y="2144"/>
                  </a:cubicBezTo>
                  <a:cubicBezTo>
                    <a:pt x="1370" y="2140"/>
                    <a:pt x="1364" y="2124"/>
                    <a:pt x="1355" y="2124"/>
                  </a:cubicBezTo>
                  <a:cubicBezTo>
                    <a:pt x="1354" y="2124"/>
                    <a:pt x="1352" y="2125"/>
                    <a:pt x="1351" y="2125"/>
                  </a:cubicBezTo>
                  <a:cubicBezTo>
                    <a:pt x="1049" y="2275"/>
                    <a:pt x="765" y="2466"/>
                    <a:pt x="510" y="2684"/>
                  </a:cubicBezTo>
                  <a:cubicBezTo>
                    <a:pt x="511" y="2682"/>
                    <a:pt x="511" y="2680"/>
                    <a:pt x="511" y="2678"/>
                  </a:cubicBezTo>
                  <a:cubicBezTo>
                    <a:pt x="582" y="2531"/>
                    <a:pt x="712" y="2416"/>
                    <a:pt x="837" y="2314"/>
                  </a:cubicBezTo>
                  <a:cubicBezTo>
                    <a:pt x="1093" y="2106"/>
                    <a:pt x="1404" y="1988"/>
                    <a:pt x="1719" y="1896"/>
                  </a:cubicBezTo>
                  <a:close/>
                  <a:moveTo>
                    <a:pt x="1492" y="1169"/>
                  </a:moveTo>
                  <a:lnTo>
                    <a:pt x="1492" y="1169"/>
                  </a:lnTo>
                  <a:cubicBezTo>
                    <a:pt x="1334" y="1324"/>
                    <a:pt x="1207" y="1509"/>
                    <a:pt x="1105" y="1704"/>
                  </a:cubicBezTo>
                  <a:cubicBezTo>
                    <a:pt x="1026" y="1846"/>
                    <a:pt x="972" y="1998"/>
                    <a:pt x="892" y="2140"/>
                  </a:cubicBezTo>
                  <a:cubicBezTo>
                    <a:pt x="868" y="2175"/>
                    <a:pt x="843" y="2207"/>
                    <a:pt x="812" y="2239"/>
                  </a:cubicBezTo>
                  <a:cubicBezTo>
                    <a:pt x="748" y="2291"/>
                    <a:pt x="687" y="2348"/>
                    <a:pt x="631" y="2411"/>
                  </a:cubicBezTo>
                  <a:cubicBezTo>
                    <a:pt x="590" y="2461"/>
                    <a:pt x="506" y="2563"/>
                    <a:pt x="483" y="2647"/>
                  </a:cubicBezTo>
                  <a:cubicBezTo>
                    <a:pt x="477" y="2647"/>
                    <a:pt x="471" y="2649"/>
                    <a:pt x="464" y="2654"/>
                  </a:cubicBezTo>
                  <a:cubicBezTo>
                    <a:pt x="446" y="2669"/>
                    <a:pt x="426" y="2682"/>
                    <a:pt x="407" y="2689"/>
                  </a:cubicBezTo>
                  <a:cubicBezTo>
                    <a:pt x="420" y="2665"/>
                    <a:pt x="422" y="2625"/>
                    <a:pt x="433" y="2602"/>
                  </a:cubicBezTo>
                  <a:cubicBezTo>
                    <a:pt x="462" y="2494"/>
                    <a:pt x="499" y="2389"/>
                    <a:pt x="544" y="2286"/>
                  </a:cubicBezTo>
                  <a:cubicBezTo>
                    <a:pt x="690" y="1979"/>
                    <a:pt x="897" y="1695"/>
                    <a:pt x="1162" y="1480"/>
                  </a:cubicBezTo>
                  <a:cubicBezTo>
                    <a:pt x="1164" y="1478"/>
                    <a:pt x="1167" y="1476"/>
                    <a:pt x="1169" y="1475"/>
                  </a:cubicBezTo>
                  <a:cubicBezTo>
                    <a:pt x="1178" y="1469"/>
                    <a:pt x="1172" y="1459"/>
                    <a:pt x="1164" y="1459"/>
                  </a:cubicBezTo>
                  <a:cubicBezTo>
                    <a:pt x="1163" y="1459"/>
                    <a:pt x="1161" y="1459"/>
                    <a:pt x="1160" y="1461"/>
                  </a:cubicBezTo>
                  <a:cubicBezTo>
                    <a:pt x="806" y="1728"/>
                    <a:pt x="496" y="2087"/>
                    <a:pt x="374" y="2520"/>
                  </a:cubicBezTo>
                  <a:cubicBezTo>
                    <a:pt x="364" y="2557"/>
                    <a:pt x="355" y="2594"/>
                    <a:pt x="347" y="2631"/>
                  </a:cubicBezTo>
                  <a:cubicBezTo>
                    <a:pt x="343" y="2653"/>
                    <a:pt x="334" y="2683"/>
                    <a:pt x="349" y="2700"/>
                  </a:cubicBezTo>
                  <a:cubicBezTo>
                    <a:pt x="279" y="2699"/>
                    <a:pt x="221" y="2641"/>
                    <a:pt x="214" y="2546"/>
                  </a:cubicBezTo>
                  <a:cubicBezTo>
                    <a:pt x="207" y="2424"/>
                    <a:pt x="247" y="2305"/>
                    <a:pt x="296" y="2196"/>
                  </a:cubicBezTo>
                  <a:cubicBezTo>
                    <a:pt x="526" y="1704"/>
                    <a:pt x="1006" y="1379"/>
                    <a:pt x="1492" y="1169"/>
                  </a:cubicBezTo>
                  <a:close/>
                  <a:moveTo>
                    <a:pt x="303" y="1"/>
                  </a:moveTo>
                  <a:cubicBezTo>
                    <a:pt x="275" y="1"/>
                    <a:pt x="257" y="32"/>
                    <a:pt x="247" y="56"/>
                  </a:cubicBezTo>
                  <a:cubicBezTo>
                    <a:pt x="208" y="169"/>
                    <a:pt x="202" y="296"/>
                    <a:pt x="227" y="412"/>
                  </a:cubicBezTo>
                  <a:cubicBezTo>
                    <a:pt x="230" y="420"/>
                    <a:pt x="232" y="429"/>
                    <a:pt x="235" y="439"/>
                  </a:cubicBezTo>
                  <a:cubicBezTo>
                    <a:pt x="234" y="440"/>
                    <a:pt x="234" y="441"/>
                    <a:pt x="233" y="442"/>
                  </a:cubicBezTo>
                  <a:cubicBezTo>
                    <a:pt x="222" y="467"/>
                    <a:pt x="211" y="493"/>
                    <a:pt x="201" y="520"/>
                  </a:cubicBezTo>
                  <a:cubicBezTo>
                    <a:pt x="208" y="399"/>
                    <a:pt x="172" y="269"/>
                    <a:pt x="119" y="162"/>
                  </a:cubicBezTo>
                  <a:cubicBezTo>
                    <a:pt x="111" y="153"/>
                    <a:pt x="100" y="148"/>
                    <a:pt x="88" y="148"/>
                  </a:cubicBezTo>
                  <a:cubicBezTo>
                    <a:pt x="83" y="148"/>
                    <a:pt x="78" y="149"/>
                    <a:pt x="74" y="151"/>
                  </a:cubicBezTo>
                  <a:cubicBezTo>
                    <a:pt x="48" y="163"/>
                    <a:pt x="44" y="193"/>
                    <a:pt x="40" y="220"/>
                  </a:cubicBezTo>
                  <a:cubicBezTo>
                    <a:pt x="39" y="230"/>
                    <a:pt x="38" y="239"/>
                    <a:pt x="36" y="247"/>
                  </a:cubicBezTo>
                  <a:cubicBezTo>
                    <a:pt x="8" y="406"/>
                    <a:pt x="0" y="570"/>
                    <a:pt x="27" y="731"/>
                  </a:cubicBezTo>
                  <a:cubicBezTo>
                    <a:pt x="31" y="753"/>
                    <a:pt x="36" y="774"/>
                    <a:pt x="40" y="796"/>
                  </a:cubicBezTo>
                  <a:cubicBezTo>
                    <a:pt x="56" y="868"/>
                    <a:pt x="78" y="940"/>
                    <a:pt x="94" y="1012"/>
                  </a:cubicBezTo>
                  <a:cubicBezTo>
                    <a:pt x="79" y="1238"/>
                    <a:pt x="114" y="1466"/>
                    <a:pt x="211" y="1659"/>
                  </a:cubicBezTo>
                  <a:cubicBezTo>
                    <a:pt x="156" y="1868"/>
                    <a:pt x="139" y="2087"/>
                    <a:pt x="164" y="2302"/>
                  </a:cubicBezTo>
                  <a:cubicBezTo>
                    <a:pt x="104" y="2493"/>
                    <a:pt x="90" y="2728"/>
                    <a:pt x="306" y="2786"/>
                  </a:cubicBezTo>
                  <a:cubicBezTo>
                    <a:pt x="317" y="2788"/>
                    <a:pt x="329" y="2788"/>
                    <a:pt x="340" y="2788"/>
                  </a:cubicBezTo>
                  <a:cubicBezTo>
                    <a:pt x="393" y="2788"/>
                    <a:pt x="447" y="2772"/>
                    <a:pt x="483" y="2731"/>
                  </a:cubicBezTo>
                  <a:cubicBezTo>
                    <a:pt x="486" y="2729"/>
                    <a:pt x="489" y="2725"/>
                    <a:pt x="492" y="2722"/>
                  </a:cubicBezTo>
                  <a:cubicBezTo>
                    <a:pt x="493" y="2722"/>
                    <a:pt x="494" y="2722"/>
                    <a:pt x="495" y="2721"/>
                  </a:cubicBezTo>
                  <a:cubicBezTo>
                    <a:pt x="495" y="2725"/>
                    <a:pt x="496" y="2728"/>
                    <a:pt x="498" y="2732"/>
                  </a:cubicBezTo>
                  <a:cubicBezTo>
                    <a:pt x="508" y="2750"/>
                    <a:pt x="527" y="2756"/>
                    <a:pt x="550" y="2756"/>
                  </a:cubicBezTo>
                  <a:cubicBezTo>
                    <a:pt x="609" y="2756"/>
                    <a:pt x="695" y="2715"/>
                    <a:pt x="734" y="2704"/>
                  </a:cubicBezTo>
                  <a:cubicBezTo>
                    <a:pt x="947" y="2630"/>
                    <a:pt x="1136" y="2508"/>
                    <a:pt x="1317" y="2374"/>
                  </a:cubicBezTo>
                  <a:cubicBezTo>
                    <a:pt x="1456" y="2278"/>
                    <a:pt x="1585" y="2166"/>
                    <a:pt x="1691" y="2033"/>
                  </a:cubicBezTo>
                  <a:cubicBezTo>
                    <a:pt x="1733" y="1981"/>
                    <a:pt x="1777" y="1930"/>
                    <a:pt x="1814" y="1874"/>
                  </a:cubicBezTo>
                  <a:cubicBezTo>
                    <a:pt x="1821" y="1862"/>
                    <a:pt x="1828" y="1848"/>
                    <a:pt x="1822" y="1832"/>
                  </a:cubicBezTo>
                  <a:cubicBezTo>
                    <a:pt x="1813" y="1811"/>
                    <a:pt x="1796" y="1804"/>
                    <a:pt x="1777" y="1804"/>
                  </a:cubicBezTo>
                  <a:cubicBezTo>
                    <a:pt x="1744" y="1804"/>
                    <a:pt x="1703" y="1824"/>
                    <a:pt x="1674" y="1828"/>
                  </a:cubicBezTo>
                  <a:cubicBezTo>
                    <a:pt x="1621" y="1843"/>
                    <a:pt x="1567" y="1859"/>
                    <a:pt x="1515" y="1875"/>
                  </a:cubicBezTo>
                  <a:cubicBezTo>
                    <a:pt x="1324" y="1935"/>
                    <a:pt x="1138" y="2016"/>
                    <a:pt x="970" y="2124"/>
                  </a:cubicBezTo>
                  <a:cubicBezTo>
                    <a:pt x="1002" y="2094"/>
                    <a:pt x="1036" y="2062"/>
                    <a:pt x="1069" y="2031"/>
                  </a:cubicBezTo>
                  <a:cubicBezTo>
                    <a:pt x="1107" y="1996"/>
                    <a:pt x="1146" y="1964"/>
                    <a:pt x="1186" y="1932"/>
                  </a:cubicBezTo>
                  <a:cubicBezTo>
                    <a:pt x="1191" y="1928"/>
                    <a:pt x="1196" y="1924"/>
                    <a:pt x="1203" y="1921"/>
                  </a:cubicBezTo>
                  <a:cubicBezTo>
                    <a:pt x="1208" y="1925"/>
                    <a:pt x="1214" y="1927"/>
                    <a:pt x="1221" y="1927"/>
                  </a:cubicBezTo>
                  <a:cubicBezTo>
                    <a:pt x="1224" y="1927"/>
                    <a:pt x="1228" y="1927"/>
                    <a:pt x="1231" y="1926"/>
                  </a:cubicBezTo>
                  <a:cubicBezTo>
                    <a:pt x="1282" y="1913"/>
                    <a:pt x="1335" y="1910"/>
                    <a:pt x="1387" y="1902"/>
                  </a:cubicBezTo>
                  <a:cubicBezTo>
                    <a:pt x="1453" y="1888"/>
                    <a:pt x="1516" y="1861"/>
                    <a:pt x="1577" y="1831"/>
                  </a:cubicBezTo>
                  <a:cubicBezTo>
                    <a:pt x="1646" y="1797"/>
                    <a:pt x="1712" y="1756"/>
                    <a:pt x="1778" y="1716"/>
                  </a:cubicBezTo>
                  <a:cubicBezTo>
                    <a:pt x="1790" y="1708"/>
                    <a:pt x="1803" y="1701"/>
                    <a:pt x="1806" y="1687"/>
                  </a:cubicBezTo>
                  <a:cubicBezTo>
                    <a:pt x="1811" y="1655"/>
                    <a:pt x="1785" y="1645"/>
                    <a:pt x="1758" y="1645"/>
                  </a:cubicBezTo>
                  <a:cubicBezTo>
                    <a:pt x="1750" y="1645"/>
                    <a:pt x="1742" y="1646"/>
                    <a:pt x="1735" y="1647"/>
                  </a:cubicBezTo>
                  <a:cubicBezTo>
                    <a:pt x="1669" y="1654"/>
                    <a:pt x="1605" y="1668"/>
                    <a:pt x="1543" y="1691"/>
                  </a:cubicBezTo>
                  <a:cubicBezTo>
                    <a:pt x="1574" y="1670"/>
                    <a:pt x="1602" y="1645"/>
                    <a:pt x="1639" y="1635"/>
                  </a:cubicBezTo>
                  <a:cubicBezTo>
                    <a:pt x="1703" y="1613"/>
                    <a:pt x="1771" y="1602"/>
                    <a:pt x="1827" y="1563"/>
                  </a:cubicBezTo>
                  <a:cubicBezTo>
                    <a:pt x="1881" y="1524"/>
                    <a:pt x="1928" y="1474"/>
                    <a:pt x="1973" y="1425"/>
                  </a:cubicBezTo>
                  <a:cubicBezTo>
                    <a:pt x="2018" y="1377"/>
                    <a:pt x="2059" y="1325"/>
                    <a:pt x="2095" y="1270"/>
                  </a:cubicBezTo>
                  <a:cubicBezTo>
                    <a:pt x="2109" y="1247"/>
                    <a:pt x="2127" y="1224"/>
                    <a:pt x="2128" y="1197"/>
                  </a:cubicBezTo>
                  <a:cubicBezTo>
                    <a:pt x="2123" y="1166"/>
                    <a:pt x="2106" y="1156"/>
                    <a:pt x="2085" y="1156"/>
                  </a:cubicBezTo>
                  <a:cubicBezTo>
                    <a:pt x="2045" y="1156"/>
                    <a:pt x="1988" y="1193"/>
                    <a:pt x="1957" y="1204"/>
                  </a:cubicBezTo>
                  <a:cubicBezTo>
                    <a:pt x="1833" y="1260"/>
                    <a:pt x="1733" y="1357"/>
                    <a:pt x="1665" y="1473"/>
                  </a:cubicBezTo>
                  <a:cubicBezTo>
                    <a:pt x="1639" y="1514"/>
                    <a:pt x="1619" y="1556"/>
                    <a:pt x="1582" y="1590"/>
                  </a:cubicBezTo>
                  <a:cubicBezTo>
                    <a:pt x="1562" y="1605"/>
                    <a:pt x="1541" y="1620"/>
                    <a:pt x="1520" y="1635"/>
                  </a:cubicBezTo>
                  <a:cubicBezTo>
                    <a:pt x="1557" y="1586"/>
                    <a:pt x="1586" y="1531"/>
                    <a:pt x="1603" y="1469"/>
                  </a:cubicBezTo>
                  <a:cubicBezTo>
                    <a:pt x="1617" y="1416"/>
                    <a:pt x="1645" y="1365"/>
                    <a:pt x="1648" y="1310"/>
                  </a:cubicBezTo>
                  <a:cubicBezTo>
                    <a:pt x="1643" y="1287"/>
                    <a:pt x="1629" y="1278"/>
                    <a:pt x="1613" y="1278"/>
                  </a:cubicBezTo>
                  <a:cubicBezTo>
                    <a:pt x="1595" y="1278"/>
                    <a:pt x="1574" y="1289"/>
                    <a:pt x="1561" y="1305"/>
                  </a:cubicBezTo>
                  <a:cubicBezTo>
                    <a:pt x="1500" y="1362"/>
                    <a:pt x="1437" y="1416"/>
                    <a:pt x="1384" y="1482"/>
                  </a:cubicBezTo>
                  <a:cubicBezTo>
                    <a:pt x="1314" y="1560"/>
                    <a:pt x="1277" y="1659"/>
                    <a:pt x="1253" y="1761"/>
                  </a:cubicBezTo>
                  <a:cubicBezTo>
                    <a:pt x="1244" y="1798"/>
                    <a:pt x="1227" y="1831"/>
                    <a:pt x="1206" y="1864"/>
                  </a:cubicBezTo>
                  <a:cubicBezTo>
                    <a:pt x="1131" y="1926"/>
                    <a:pt x="1061" y="1992"/>
                    <a:pt x="995" y="2063"/>
                  </a:cubicBezTo>
                  <a:cubicBezTo>
                    <a:pt x="1022" y="2014"/>
                    <a:pt x="1046" y="1962"/>
                    <a:pt x="1074" y="1913"/>
                  </a:cubicBezTo>
                  <a:cubicBezTo>
                    <a:pt x="1131" y="1805"/>
                    <a:pt x="1189" y="1697"/>
                    <a:pt x="1254" y="1592"/>
                  </a:cubicBezTo>
                  <a:cubicBezTo>
                    <a:pt x="1362" y="1413"/>
                    <a:pt x="1506" y="1261"/>
                    <a:pt x="1646" y="1108"/>
                  </a:cubicBezTo>
                  <a:cubicBezTo>
                    <a:pt x="1657" y="1083"/>
                    <a:pt x="1639" y="1066"/>
                    <a:pt x="1619" y="1066"/>
                  </a:cubicBezTo>
                  <a:cubicBezTo>
                    <a:pt x="1610" y="1066"/>
                    <a:pt x="1602" y="1069"/>
                    <a:pt x="1595" y="1075"/>
                  </a:cubicBezTo>
                  <a:cubicBezTo>
                    <a:pt x="1503" y="1119"/>
                    <a:pt x="1407" y="1152"/>
                    <a:pt x="1314" y="1194"/>
                  </a:cubicBezTo>
                  <a:cubicBezTo>
                    <a:pt x="1090" y="1292"/>
                    <a:pt x="873" y="1411"/>
                    <a:pt x="684" y="1568"/>
                  </a:cubicBezTo>
                  <a:cubicBezTo>
                    <a:pt x="658" y="1590"/>
                    <a:pt x="632" y="1612"/>
                    <a:pt x="607" y="1635"/>
                  </a:cubicBezTo>
                  <a:cubicBezTo>
                    <a:pt x="609" y="1631"/>
                    <a:pt x="611" y="1625"/>
                    <a:pt x="614" y="1621"/>
                  </a:cubicBezTo>
                  <a:cubicBezTo>
                    <a:pt x="643" y="1561"/>
                    <a:pt x="662" y="1498"/>
                    <a:pt x="684" y="1435"/>
                  </a:cubicBezTo>
                  <a:cubicBezTo>
                    <a:pt x="697" y="1391"/>
                    <a:pt x="724" y="1342"/>
                    <a:pt x="702" y="1298"/>
                  </a:cubicBezTo>
                  <a:cubicBezTo>
                    <a:pt x="691" y="1284"/>
                    <a:pt x="678" y="1279"/>
                    <a:pt x="663" y="1279"/>
                  </a:cubicBezTo>
                  <a:cubicBezTo>
                    <a:pt x="622" y="1279"/>
                    <a:pt x="571" y="1322"/>
                    <a:pt x="538" y="1338"/>
                  </a:cubicBezTo>
                  <a:cubicBezTo>
                    <a:pt x="435" y="1400"/>
                    <a:pt x="350" y="1490"/>
                    <a:pt x="288" y="1594"/>
                  </a:cubicBezTo>
                  <a:cubicBezTo>
                    <a:pt x="321" y="1498"/>
                    <a:pt x="360" y="1405"/>
                    <a:pt x="403" y="1315"/>
                  </a:cubicBezTo>
                  <a:cubicBezTo>
                    <a:pt x="417" y="1311"/>
                    <a:pt x="427" y="1299"/>
                    <a:pt x="438" y="1291"/>
                  </a:cubicBezTo>
                  <a:cubicBezTo>
                    <a:pt x="459" y="1277"/>
                    <a:pt x="483" y="1270"/>
                    <a:pt x="507" y="1265"/>
                  </a:cubicBezTo>
                  <a:cubicBezTo>
                    <a:pt x="603" y="1247"/>
                    <a:pt x="702" y="1236"/>
                    <a:pt x="791" y="1194"/>
                  </a:cubicBezTo>
                  <a:cubicBezTo>
                    <a:pt x="957" y="1124"/>
                    <a:pt x="931" y="1017"/>
                    <a:pt x="798" y="1017"/>
                  </a:cubicBezTo>
                  <a:cubicBezTo>
                    <a:pt x="778" y="1017"/>
                    <a:pt x="754" y="1020"/>
                    <a:pt x="729" y="1026"/>
                  </a:cubicBezTo>
                  <a:cubicBezTo>
                    <a:pt x="780" y="960"/>
                    <a:pt x="865" y="871"/>
                    <a:pt x="843" y="783"/>
                  </a:cubicBezTo>
                  <a:cubicBezTo>
                    <a:pt x="828" y="759"/>
                    <a:pt x="808" y="750"/>
                    <a:pt x="787" y="750"/>
                  </a:cubicBezTo>
                  <a:cubicBezTo>
                    <a:pt x="722" y="750"/>
                    <a:pt x="639" y="837"/>
                    <a:pt x="607" y="880"/>
                  </a:cubicBezTo>
                  <a:cubicBezTo>
                    <a:pt x="610" y="818"/>
                    <a:pt x="615" y="749"/>
                    <a:pt x="581" y="694"/>
                  </a:cubicBezTo>
                  <a:cubicBezTo>
                    <a:pt x="560" y="662"/>
                    <a:pt x="539" y="649"/>
                    <a:pt x="519" y="649"/>
                  </a:cubicBezTo>
                  <a:cubicBezTo>
                    <a:pt x="469" y="649"/>
                    <a:pt x="430" y="734"/>
                    <a:pt x="421" y="794"/>
                  </a:cubicBezTo>
                  <a:cubicBezTo>
                    <a:pt x="411" y="756"/>
                    <a:pt x="384" y="692"/>
                    <a:pt x="343" y="692"/>
                  </a:cubicBezTo>
                  <a:cubicBezTo>
                    <a:pt x="333" y="692"/>
                    <a:pt x="323" y="695"/>
                    <a:pt x="312" y="703"/>
                  </a:cubicBezTo>
                  <a:cubicBezTo>
                    <a:pt x="269" y="743"/>
                    <a:pt x="280" y="809"/>
                    <a:pt x="276" y="864"/>
                  </a:cubicBezTo>
                  <a:cubicBezTo>
                    <a:pt x="276" y="954"/>
                    <a:pt x="295" y="1045"/>
                    <a:pt x="332" y="1128"/>
                  </a:cubicBezTo>
                  <a:cubicBezTo>
                    <a:pt x="345" y="1164"/>
                    <a:pt x="368" y="1199"/>
                    <a:pt x="370" y="1238"/>
                  </a:cubicBezTo>
                  <a:cubicBezTo>
                    <a:pt x="343" y="1301"/>
                    <a:pt x="313" y="1364"/>
                    <a:pt x="289" y="1429"/>
                  </a:cubicBezTo>
                  <a:cubicBezTo>
                    <a:pt x="267" y="1482"/>
                    <a:pt x="247" y="1536"/>
                    <a:pt x="230" y="1591"/>
                  </a:cubicBezTo>
                  <a:cubicBezTo>
                    <a:pt x="213" y="1529"/>
                    <a:pt x="198" y="1467"/>
                    <a:pt x="184" y="1405"/>
                  </a:cubicBezTo>
                  <a:cubicBezTo>
                    <a:pt x="136" y="1111"/>
                    <a:pt x="143" y="794"/>
                    <a:pt x="250" y="512"/>
                  </a:cubicBezTo>
                  <a:cubicBezTo>
                    <a:pt x="253" y="499"/>
                    <a:pt x="263" y="484"/>
                    <a:pt x="269" y="469"/>
                  </a:cubicBezTo>
                  <a:cubicBezTo>
                    <a:pt x="274" y="474"/>
                    <a:pt x="283" y="477"/>
                    <a:pt x="291" y="477"/>
                  </a:cubicBezTo>
                  <a:cubicBezTo>
                    <a:pt x="326" y="476"/>
                    <a:pt x="361" y="475"/>
                    <a:pt x="396" y="472"/>
                  </a:cubicBezTo>
                  <a:cubicBezTo>
                    <a:pt x="464" y="465"/>
                    <a:pt x="535" y="448"/>
                    <a:pt x="585" y="400"/>
                  </a:cubicBezTo>
                  <a:cubicBezTo>
                    <a:pt x="665" y="323"/>
                    <a:pt x="624" y="257"/>
                    <a:pt x="547" y="257"/>
                  </a:cubicBezTo>
                  <a:cubicBezTo>
                    <a:pt x="528" y="257"/>
                    <a:pt x="507" y="261"/>
                    <a:pt x="484" y="271"/>
                  </a:cubicBezTo>
                  <a:cubicBezTo>
                    <a:pt x="581" y="137"/>
                    <a:pt x="567" y="12"/>
                    <a:pt x="504" y="12"/>
                  </a:cubicBezTo>
                  <a:cubicBezTo>
                    <a:pt x="468" y="12"/>
                    <a:pt x="417" y="53"/>
                    <a:pt x="360" y="157"/>
                  </a:cubicBezTo>
                  <a:cubicBezTo>
                    <a:pt x="355" y="111"/>
                    <a:pt x="366" y="19"/>
                    <a:pt x="311" y="2"/>
                  </a:cubicBezTo>
                  <a:cubicBezTo>
                    <a:pt x="308" y="1"/>
                    <a:pt x="306" y="1"/>
                    <a:pt x="303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72"/>
            <p:cNvSpPr/>
            <p:nvPr/>
          </p:nvSpPr>
          <p:spPr>
            <a:xfrm>
              <a:off x="193298" y="4388292"/>
              <a:ext cx="70019" cy="56148"/>
            </a:xfrm>
            <a:custGeom>
              <a:avLst/>
              <a:gdLst/>
              <a:ahLst/>
              <a:cxnLst/>
              <a:rect l="l" t="t" r="r" b="b"/>
              <a:pathLst>
                <a:path w="212" h="170" extrusionOk="0">
                  <a:moveTo>
                    <a:pt x="212" y="0"/>
                  </a:moveTo>
                  <a:lnTo>
                    <a:pt x="212" y="0"/>
                  </a:lnTo>
                  <a:cubicBezTo>
                    <a:pt x="178" y="13"/>
                    <a:pt x="142" y="24"/>
                    <a:pt x="106" y="24"/>
                  </a:cubicBezTo>
                  <a:cubicBezTo>
                    <a:pt x="102" y="24"/>
                    <a:pt x="97" y="24"/>
                    <a:pt x="93" y="23"/>
                  </a:cubicBezTo>
                  <a:cubicBezTo>
                    <a:pt x="57" y="66"/>
                    <a:pt x="27" y="112"/>
                    <a:pt x="2" y="163"/>
                  </a:cubicBezTo>
                  <a:cubicBezTo>
                    <a:pt x="2" y="165"/>
                    <a:pt x="2" y="167"/>
                    <a:pt x="1" y="169"/>
                  </a:cubicBezTo>
                  <a:cubicBezTo>
                    <a:pt x="69" y="110"/>
                    <a:pt x="140" y="54"/>
                    <a:pt x="212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2"/>
            <p:cNvSpPr/>
            <p:nvPr/>
          </p:nvSpPr>
          <p:spPr>
            <a:xfrm>
              <a:off x="159279" y="3950996"/>
              <a:ext cx="351418" cy="495097"/>
            </a:xfrm>
            <a:custGeom>
              <a:avLst/>
              <a:gdLst/>
              <a:ahLst/>
              <a:cxnLst/>
              <a:rect l="l" t="t" r="r" b="b"/>
              <a:pathLst>
                <a:path w="1064" h="149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002" y="47"/>
                    <a:pt x="946" y="103"/>
                    <a:pt x="898" y="161"/>
                  </a:cubicBezTo>
                  <a:cubicBezTo>
                    <a:pt x="787" y="295"/>
                    <a:pt x="705" y="449"/>
                    <a:pt x="606" y="592"/>
                  </a:cubicBezTo>
                  <a:cubicBezTo>
                    <a:pt x="432" y="841"/>
                    <a:pt x="204" y="1057"/>
                    <a:pt x="54" y="1319"/>
                  </a:cubicBezTo>
                  <a:cubicBezTo>
                    <a:pt x="45" y="1349"/>
                    <a:pt x="35" y="1380"/>
                    <a:pt x="27" y="1411"/>
                  </a:cubicBezTo>
                  <a:cubicBezTo>
                    <a:pt x="16" y="1434"/>
                    <a:pt x="14" y="1474"/>
                    <a:pt x="1" y="1498"/>
                  </a:cubicBezTo>
                  <a:cubicBezTo>
                    <a:pt x="20" y="1491"/>
                    <a:pt x="40" y="1480"/>
                    <a:pt x="58" y="1463"/>
                  </a:cubicBezTo>
                  <a:cubicBezTo>
                    <a:pt x="65" y="1457"/>
                    <a:pt x="71" y="1456"/>
                    <a:pt x="77" y="1456"/>
                  </a:cubicBezTo>
                  <a:cubicBezTo>
                    <a:pt x="100" y="1372"/>
                    <a:pt x="183" y="1270"/>
                    <a:pt x="225" y="1220"/>
                  </a:cubicBezTo>
                  <a:cubicBezTo>
                    <a:pt x="281" y="1157"/>
                    <a:pt x="341" y="1100"/>
                    <a:pt x="406" y="1047"/>
                  </a:cubicBezTo>
                  <a:cubicBezTo>
                    <a:pt x="437" y="1016"/>
                    <a:pt x="462" y="984"/>
                    <a:pt x="486" y="948"/>
                  </a:cubicBezTo>
                  <a:cubicBezTo>
                    <a:pt x="566" y="807"/>
                    <a:pt x="620" y="655"/>
                    <a:pt x="700" y="513"/>
                  </a:cubicBezTo>
                  <a:cubicBezTo>
                    <a:pt x="796" y="327"/>
                    <a:pt x="917" y="151"/>
                    <a:pt x="106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2"/>
            <p:cNvSpPr/>
            <p:nvPr/>
          </p:nvSpPr>
          <p:spPr>
            <a:xfrm>
              <a:off x="213115" y="4183846"/>
              <a:ext cx="379822" cy="260925"/>
            </a:xfrm>
            <a:custGeom>
              <a:avLst/>
              <a:gdLst/>
              <a:ahLst/>
              <a:cxnLst/>
              <a:rect l="l" t="t" r="r" b="b"/>
              <a:pathLst>
                <a:path w="1150" h="790" extrusionOk="0">
                  <a:moveTo>
                    <a:pt x="1150" y="0"/>
                  </a:moveTo>
                  <a:lnTo>
                    <a:pt x="1150" y="0"/>
                  </a:lnTo>
                  <a:cubicBezTo>
                    <a:pt x="1136" y="5"/>
                    <a:pt x="1122" y="9"/>
                    <a:pt x="1110" y="13"/>
                  </a:cubicBezTo>
                  <a:cubicBezTo>
                    <a:pt x="1005" y="88"/>
                    <a:pt x="901" y="163"/>
                    <a:pt x="796" y="238"/>
                  </a:cubicBezTo>
                  <a:cubicBezTo>
                    <a:pt x="784" y="246"/>
                    <a:pt x="771" y="256"/>
                    <a:pt x="759" y="264"/>
                  </a:cubicBezTo>
                  <a:cubicBezTo>
                    <a:pt x="596" y="377"/>
                    <a:pt x="430" y="485"/>
                    <a:pt x="253" y="572"/>
                  </a:cubicBezTo>
                  <a:cubicBezTo>
                    <a:pt x="162" y="637"/>
                    <a:pt x="73" y="705"/>
                    <a:pt x="0" y="789"/>
                  </a:cubicBezTo>
                  <a:cubicBezTo>
                    <a:pt x="244" y="705"/>
                    <a:pt x="472" y="572"/>
                    <a:pt x="680" y="423"/>
                  </a:cubicBezTo>
                  <a:cubicBezTo>
                    <a:pt x="855" y="306"/>
                    <a:pt x="1019" y="166"/>
                    <a:pt x="115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2"/>
            <p:cNvSpPr/>
            <p:nvPr/>
          </p:nvSpPr>
          <p:spPr>
            <a:xfrm>
              <a:off x="745" y="4318932"/>
              <a:ext cx="2111150" cy="928431"/>
            </a:xfrm>
            <a:custGeom>
              <a:avLst/>
              <a:gdLst/>
              <a:ahLst/>
              <a:cxnLst/>
              <a:rect l="l" t="t" r="r" b="b"/>
              <a:pathLst>
                <a:path w="6392" h="2811" extrusionOk="0">
                  <a:moveTo>
                    <a:pt x="401" y="0"/>
                  </a:moveTo>
                  <a:cubicBezTo>
                    <a:pt x="363" y="0"/>
                    <a:pt x="347" y="109"/>
                    <a:pt x="345" y="135"/>
                  </a:cubicBezTo>
                  <a:cubicBezTo>
                    <a:pt x="343" y="164"/>
                    <a:pt x="348" y="189"/>
                    <a:pt x="360" y="214"/>
                  </a:cubicBezTo>
                  <a:cubicBezTo>
                    <a:pt x="366" y="235"/>
                    <a:pt x="350" y="257"/>
                    <a:pt x="329" y="259"/>
                  </a:cubicBezTo>
                  <a:cubicBezTo>
                    <a:pt x="327" y="260"/>
                    <a:pt x="325" y="260"/>
                    <a:pt x="323" y="260"/>
                  </a:cubicBezTo>
                  <a:cubicBezTo>
                    <a:pt x="300" y="260"/>
                    <a:pt x="284" y="240"/>
                    <a:pt x="266" y="228"/>
                  </a:cubicBezTo>
                  <a:cubicBezTo>
                    <a:pt x="223" y="192"/>
                    <a:pt x="170" y="162"/>
                    <a:pt x="113" y="151"/>
                  </a:cubicBezTo>
                  <a:cubicBezTo>
                    <a:pt x="98" y="148"/>
                    <a:pt x="82" y="147"/>
                    <a:pt x="66" y="147"/>
                  </a:cubicBezTo>
                  <a:cubicBezTo>
                    <a:pt x="44" y="147"/>
                    <a:pt x="22" y="150"/>
                    <a:pt x="1" y="156"/>
                  </a:cubicBezTo>
                  <a:cubicBezTo>
                    <a:pt x="14" y="366"/>
                    <a:pt x="14" y="577"/>
                    <a:pt x="20" y="787"/>
                  </a:cubicBezTo>
                  <a:cubicBezTo>
                    <a:pt x="20" y="791"/>
                    <a:pt x="20" y="795"/>
                    <a:pt x="20" y="799"/>
                  </a:cubicBezTo>
                  <a:cubicBezTo>
                    <a:pt x="29" y="1469"/>
                    <a:pt x="30" y="2141"/>
                    <a:pt x="33" y="2811"/>
                  </a:cubicBezTo>
                  <a:cubicBezTo>
                    <a:pt x="1665" y="2808"/>
                    <a:pt x="3298" y="2808"/>
                    <a:pt x="4930" y="2808"/>
                  </a:cubicBezTo>
                  <a:lnTo>
                    <a:pt x="6392" y="2808"/>
                  </a:lnTo>
                  <a:cubicBezTo>
                    <a:pt x="6365" y="2789"/>
                    <a:pt x="6338" y="2769"/>
                    <a:pt x="6309" y="2753"/>
                  </a:cubicBezTo>
                  <a:cubicBezTo>
                    <a:pt x="6294" y="2743"/>
                    <a:pt x="6280" y="2736"/>
                    <a:pt x="6263" y="2729"/>
                  </a:cubicBezTo>
                  <a:cubicBezTo>
                    <a:pt x="6205" y="2708"/>
                    <a:pt x="6139" y="2694"/>
                    <a:pt x="6073" y="2694"/>
                  </a:cubicBezTo>
                  <a:cubicBezTo>
                    <a:pt x="6004" y="2694"/>
                    <a:pt x="5937" y="2710"/>
                    <a:pt x="5884" y="2753"/>
                  </a:cubicBezTo>
                  <a:cubicBezTo>
                    <a:pt x="5881" y="2754"/>
                    <a:pt x="5879" y="2756"/>
                    <a:pt x="5877" y="2758"/>
                  </a:cubicBezTo>
                  <a:cubicBezTo>
                    <a:pt x="5871" y="2761"/>
                    <a:pt x="5865" y="2762"/>
                    <a:pt x="5859" y="2762"/>
                  </a:cubicBezTo>
                  <a:cubicBezTo>
                    <a:pt x="5848" y="2762"/>
                    <a:pt x="5837" y="2758"/>
                    <a:pt x="5826" y="2753"/>
                  </a:cubicBezTo>
                  <a:cubicBezTo>
                    <a:pt x="5802" y="2740"/>
                    <a:pt x="5780" y="2720"/>
                    <a:pt x="5760" y="2712"/>
                  </a:cubicBezTo>
                  <a:cubicBezTo>
                    <a:pt x="5729" y="2691"/>
                    <a:pt x="5692" y="2681"/>
                    <a:pt x="5656" y="2681"/>
                  </a:cubicBezTo>
                  <a:cubicBezTo>
                    <a:pt x="5632" y="2681"/>
                    <a:pt x="5607" y="2685"/>
                    <a:pt x="5584" y="2695"/>
                  </a:cubicBezTo>
                  <a:cubicBezTo>
                    <a:pt x="5570" y="2701"/>
                    <a:pt x="5555" y="2710"/>
                    <a:pt x="5540" y="2710"/>
                  </a:cubicBezTo>
                  <a:cubicBezTo>
                    <a:pt x="5537" y="2710"/>
                    <a:pt x="5534" y="2709"/>
                    <a:pt x="5531" y="2709"/>
                  </a:cubicBezTo>
                  <a:cubicBezTo>
                    <a:pt x="5515" y="2707"/>
                    <a:pt x="5502" y="2695"/>
                    <a:pt x="5494" y="2681"/>
                  </a:cubicBezTo>
                  <a:cubicBezTo>
                    <a:pt x="5470" y="2648"/>
                    <a:pt x="5447" y="2611"/>
                    <a:pt x="5411" y="2589"/>
                  </a:cubicBezTo>
                  <a:cubicBezTo>
                    <a:pt x="5391" y="2576"/>
                    <a:pt x="5366" y="2568"/>
                    <a:pt x="5342" y="2568"/>
                  </a:cubicBezTo>
                  <a:cubicBezTo>
                    <a:pt x="5314" y="2568"/>
                    <a:pt x="5288" y="2578"/>
                    <a:pt x="5270" y="2601"/>
                  </a:cubicBezTo>
                  <a:cubicBezTo>
                    <a:pt x="5263" y="2612"/>
                    <a:pt x="5250" y="2620"/>
                    <a:pt x="5237" y="2620"/>
                  </a:cubicBezTo>
                  <a:cubicBezTo>
                    <a:pt x="5236" y="2620"/>
                    <a:pt x="5235" y="2620"/>
                    <a:pt x="5234" y="2620"/>
                  </a:cubicBezTo>
                  <a:cubicBezTo>
                    <a:pt x="5202" y="2620"/>
                    <a:pt x="5190" y="2585"/>
                    <a:pt x="5191" y="2558"/>
                  </a:cubicBezTo>
                  <a:cubicBezTo>
                    <a:pt x="5185" y="2530"/>
                    <a:pt x="5183" y="2501"/>
                    <a:pt x="5175" y="2475"/>
                  </a:cubicBezTo>
                  <a:cubicBezTo>
                    <a:pt x="5156" y="2433"/>
                    <a:pt x="5113" y="2405"/>
                    <a:pt x="5068" y="2396"/>
                  </a:cubicBezTo>
                  <a:cubicBezTo>
                    <a:pt x="5054" y="2411"/>
                    <a:pt x="5039" y="2424"/>
                    <a:pt x="5022" y="2424"/>
                  </a:cubicBezTo>
                  <a:cubicBezTo>
                    <a:pt x="5014" y="2424"/>
                    <a:pt x="5005" y="2421"/>
                    <a:pt x="4996" y="2413"/>
                  </a:cubicBezTo>
                  <a:cubicBezTo>
                    <a:pt x="4979" y="2398"/>
                    <a:pt x="4977" y="2371"/>
                    <a:pt x="4993" y="2355"/>
                  </a:cubicBezTo>
                  <a:cubicBezTo>
                    <a:pt x="5041" y="2303"/>
                    <a:pt x="5089" y="2250"/>
                    <a:pt x="5139" y="2198"/>
                  </a:cubicBezTo>
                  <a:lnTo>
                    <a:pt x="5139" y="2198"/>
                  </a:lnTo>
                  <a:cubicBezTo>
                    <a:pt x="5100" y="2201"/>
                    <a:pt x="5061" y="2205"/>
                    <a:pt x="5024" y="2219"/>
                  </a:cubicBezTo>
                  <a:cubicBezTo>
                    <a:pt x="5001" y="2228"/>
                    <a:pt x="4981" y="2247"/>
                    <a:pt x="4957" y="2253"/>
                  </a:cubicBezTo>
                  <a:cubicBezTo>
                    <a:pt x="4953" y="2254"/>
                    <a:pt x="4950" y="2254"/>
                    <a:pt x="4946" y="2254"/>
                  </a:cubicBezTo>
                  <a:cubicBezTo>
                    <a:pt x="4911" y="2254"/>
                    <a:pt x="4899" y="2213"/>
                    <a:pt x="4907" y="2182"/>
                  </a:cubicBezTo>
                  <a:cubicBezTo>
                    <a:pt x="4913" y="2124"/>
                    <a:pt x="4924" y="2066"/>
                    <a:pt x="4918" y="2008"/>
                  </a:cubicBezTo>
                  <a:lnTo>
                    <a:pt x="4918" y="2008"/>
                  </a:lnTo>
                  <a:cubicBezTo>
                    <a:pt x="4887" y="2062"/>
                    <a:pt x="4852" y="2122"/>
                    <a:pt x="4833" y="2179"/>
                  </a:cubicBezTo>
                  <a:cubicBezTo>
                    <a:pt x="4830" y="2204"/>
                    <a:pt x="4811" y="2227"/>
                    <a:pt x="4788" y="2227"/>
                  </a:cubicBezTo>
                  <a:cubicBezTo>
                    <a:pt x="4782" y="2227"/>
                    <a:pt x="4775" y="2226"/>
                    <a:pt x="4769" y="2222"/>
                  </a:cubicBezTo>
                  <a:cubicBezTo>
                    <a:pt x="4749" y="2212"/>
                    <a:pt x="4745" y="2189"/>
                    <a:pt x="4740" y="2169"/>
                  </a:cubicBezTo>
                  <a:cubicBezTo>
                    <a:pt x="4728" y="2130"/>
                    <a:pt x="4720" y="2088"/>
                    <a:pt x="4696" y="2054"/>
                  </a:cubicBezTo>
                  <a:cubicBezTo>
                    <a:pt x="4644" y="2087"/>
                    <a:pt x="4600" y="2131"/>
                    <a:pt x="4576" y="2188"/>
                  </a:cubicBezTo>
                  <a:cubicBezTo>
                    <a:pt x="4562" y="2212"/>
                    <a:pt x="4565" y="2247"/>
                    <a:pt x="4541" y="2265"/>
                  </a:cubicBezTo>
                  <a:cubicBezTo>
                    <a:pt x="4533" y="2270"/>
                    <a:pt x="4525" y="2272"/>
                    <a:pt x="4517" y="2272"/>
                  </a:cubicBezTo>
                  <a:cubicBezTo>
                    <a:pt x="4490" y="2272"/>
                    <a:pt x="4466" y="2244"/>
                    <a:pt x="4447" y="2228"/>
                  </a:cubicBezTo>
                  <a:cubicBezTo>
                    <a:pt x="4396" y="2187"/>
                    <a:pt x="4352" y="2134"/>
                    <a:pt x="4291" y="2110"/>
                  </a:cubicBezTo>
                  <a:cubicBezTo>
                    <a:pt x="4279" y="2106"/>
                    <a:pt x="4268" y="2105"/>
                    <a:pt x="4257" y="2105"/>
                  </a:cubicBezTo>
                  <a:cubicBezTo>
                    <a:pt x="4192" y="2105"/>
                    <a:pt x="4156" y="2169"/>
                    <a:pt x="4138" y="2231"/>
                  </a:cubicBezTo>
                  <a:cubicBezTo>
                    <a:pt x="4128" y="2259"/>
                    <a:pt x="4139" y="2308"/>
                    <a:pt x="4098" y="2311"/>
                  </a:cubicBezTo>
                  <a:cubicBezTo>
                    <a:pt x="4097" y="2311"/>
                    <a:pt x="4096" y="2311"/>
                    <a:pt x="4095" y="2311"/>
                  </a:cubicBezTo>
                  <a:cubicBezTo>
                    <a:pt x="4077" y="2311"/>
                    <a:pt x="4064" y="2296"/>
                    <a:pt x="4060" y="2279"/>
                  </a:cubicBezTo>
                  <a:cubicBezTo>
                    <a:pt x="4041" y="2238"/>
                    <a:pt x="4017" y="2198"/>
                    <a:pt x="3996" y="2159"/>
                  </a:cubicBezTo>
                  <a:cubicBezTo>
                    <a:pt x="3971" y="2119"/>
                    <a:pt x="3940" y="2067"/>
                    <a:pt x="3890" y="2058"/>
                  </a:cubicBezTo>
                  <a:lnTo>
                    <a:pt x="3890" y="2058"/>
                  </a:lnTo>
                  <a:cubicBezTo>
                    <a:pt x="3872" y="2122"/>
                    <a:pt x="3875" y="2194"/>
                    <a:pt x="3895" y="2258"/>
                  </a:cubicBezTo>
                  <a:cubicBezTo>
                    <a:pt x="3902" y="2285"/>
                    <a:pt x="3877" y="2308"/>
                    <a:pt x="3852" y="2308"/>
                  </a:cubicBezTo>
                  <a:cubicBezTo>
                    <a:pt x="3844" y="2308"/>
                    <a:pt x="3836" y="2305"/>
                    <a:pt x="3829" y="2300"/>
                  </a:cubicBezTo>
                  <a:cubicBezTo>
                    <a:pt x="3794" y="2266"/>
                    <a:pt x="3770" y="2220"/>
                    <a:pt x="3736" y="2186"/>
                  </a:cubicBezTo>
                  <a:cubicBezTo>
                    <a:pt x="3721" y="2170"/>
                    <a:pt x="3690" y="2147"/>
                    <a:pt x="3670" y="2147"/>
                  </a:cubicBezTo>
                  <a:cubicBezTo>
                    <a:pt x="3657" y="2147"/>
                    <a:pt x="3649" y="2156"/>
                    <a:pt x="3649" y="2180"/>
                  </a:cubicBezTo>
                  <a:cubicBezTo>
                    <a:pt x="3647" y="2241"/>
                    <a:pt x="3691" y="2291"/>
                    <a:pt x="3700" y="2347"/>
                  </a:cubicBezTo>
                  <a:cubicBezTo>
                    <a:pt x="3699" y="2374"/>
                    <a:pt x="3677" y="2387"/>
                    <a:pt x="3654" y="2387"/>
                  </a:cubicBezTo>
                  <a:cubicBezTo>
                    <a:pt x="3646" y="2387"/>
                    <a:pt x="3639" y="2386"/>
                    <a:pt x="3632" y="2383"/>
                  </a:cubicBezTo>
                  <a:cubicBezTo>
                    <a:pt x="3596" y="2377"/>
                    <a:pt x="3561" y="2370"/>
                    <a:pt x="3527" y="2363"/>
                  </a:cubicBezTo>
                  <a:cubicBezTo>
                    <a:pt x="3518" y="2362"/>
                    <a:pt x="3508" y="2361"/>
                    <a:pt x="3499" y="2361"/>
                  </a:cubicBezTo>
                  <a:cubicBezTo>
                    <a:pt x="3477" y="2361"/>
                    <a:pt x="3455" y="2365"/>
                    <a:pt x="3436" y="2375"/>
                  </a:cubicBezTo>
                  <a:cubicBezTo>
                    <a:pt x="3433" y="2378"/>
                    <a:pt x="3430" y="2379"/>
                    <a:pt x="3426" y="2379"/>
                  </a:cubicBezTo>
                  <a:cubicBezTo>
                    <a:pt x="3413" y="2379"/>
                    <a:pt x="3404" y="2357"/>
                    <a:pt x="3419" y="2350"/>
                  </a:cubicBezTo>
                  <a:cubicBezTo>
                    <a:pt x="3472" y="2315"/>
                    <a:pt x="3535" y="2308"/>
                    <a:pt x="3596" y="2308"/>
                  </a:cubicBezTo>
                  <a:cubicBezTo>
                    <a:pt x="3601" y="2308"/>
                    <a:pt x="3606" y="2309"/>
                    <a:pt x="3611" y="2309"/>
                  </a:cubicBezTo>
                  <a:cubicBezTo>
                    <a:pt x="3557" y="2173"/>
                    <a:pt x="3592" y="2071"/>
                    <a:pt x="3672" y="2071"/>
                  </a:cubicBezTo>
                  <a:cubicBezTo>
                    <a:pt x="3710" y="2071"/>
                    <a:pt x="3760" y="2095"/>
                    <a:pt x="3814" y="2150"/>
                  </a:cubicBezTo>
                  <a:cubicBezTo>
                    <a:pt x="3825" y="2102"/>
                    <a:pt x="3814" y="2044"/>
                    <a:pt x="3845" y="2002"/>
                  </a:cubicBezTo>
                  <a:cubicBezTo>
                    <a:pt x="3865" y="1987"/>
                    <a:pt x="3884" y="1981"/>
                    <a:pt x="3903" y="1981"/>
                  </a:cubicBezTo>
                  <a:cubicBezTo>
                    <a:pt x="3986" y="1981"/>
                    <a:pt x="4058" y="2098"/>
                    <a:pt x="4086" y="2167"/>
                  </a:cubicBezTo>
                  <a:cubicBezTo>
                    <a:pt x="4128" y="2062"/>
                    <a:pt x="4191" y="2021"/>
                    <a:pt x="4260" y="2021"/>
                  </a:cubicBezTo>
                  <a:cubicBezTo>
                    <a:pt x="4265" y="2021"/>
                    <a:pt x="4270" y="2021"/>
                    <a:pt x="4275" y="2022"/>
                  </a:cubicBezTo>
                  <a:cubicBezTo>
                    <a:pt x="4277" y="1986"/>
                    <a:pt x="4281" y="1947"/>
                    <a:pt x="4258" y="1924"/>
                  </a:cubicBezTo>
                  <a:cubicBezTo>
                    <a:pt x="4240" y="1906"/>
                    <a:pt x="4217" y="1893"/>
                    <a:pt x="4190" y="1893"/>
                  </a:cubicBezTo>
                  <a:cubicBezTo>
                    <a:pt x="4181" y="1893"/>
                    <a:pt x="4171" y="1895"/>
                    <a:pt x="4162" y="1895"/>
                  </a:cubicBezTo>
                  <a:cubicBezTo>
                    <a:pt x="4151" y="1895"/>
                    <a:pt x="4141" y="1893"/>
                    <a:pt x="4133" y="1886"/>
                  </a:cubicBezTo>
                  <a:cubicBezTo>
                    <a:pt x="4098" y="1860"/>
                    <a:pt x="4133" y="1827"/>
                    <a:pt x="4149" y="1802"/>
                  </a:cubicBezTo>
                  <a:cubicBezTo>
                    <a:pt x="4170" y="1765"/>
                    <a:pt x="4197" y="1721"/>
                    <a:pt x="4190" y="1676"/>
                  </a:cubicBezTo>
                  <a:lnTo>
                    <a:pt x="4190" y="1676"/>
                  </a:lnTo>
                  <a:cubicBezTo>
                    <a:pt x="4156" y="1688"/>
                    <a:pt x="4124" y="1704"/>
                    <a:pt x="4092" y="1720"/>
                  </a:cubicBezTo>
                  <a:cubicBezTo>
                    <a:pt x="4057" y="1737"/>
                    <a:pt x="4031" y="1769"/>
                    <a:pt x="3993" y="1780"/>
                  </a:cubicBezTo>
                  <a:cubicBezTo>
                    <a:pt x="3991" y="1781"/>
                    <a:pt x="3989" y="1781"/>
                    <a:pt x="3987" y="1781"/>
                  </a:cubicBezTo>
                  <a:cubicBezTo>
                    <a:pt x="3962" y="1781"/>
                    <a:pt x="3955" y="1757"/>
                    <a:pt x="3952" y="1734"/>
                  </a:cubicBezTo>
                  <a:cubicBezTo>
                    <a:pt x="3926" y="1652"/>
                    <a:pt x="3878" y="1569"/>
                    <a:pt x="3795" y="1537"/>
                  </a:cubicBezTo>
                  <a:lnTo>
                    <a:pt x="3795" y="1537"/>
                  </a:lnTo>
                  <a:cubicBezTo>
                    <a:pt x="3800" y="1591"/>
                    <a:pt x="3804" y="1645"/>
                    <a:pt x="3823" y="1697"/>
                  </a:cubicBezTo>
                  <a:cubicBezTo>
                    <a:pt x="3828" y="1716"/>
                    <a:pt x="3843" y="1730"/>
                    <a:pt x="3847" y="1749"/>
                  </a:cubicBezTo>
                  <a:cubicBezTo>
                    <a:pt x="3852" y="1772"/>
                    <a:pt x="3831" y="1794"/>
                    <a:pt x="3808" y="1794"/>
                  </a:cubicBezTo>
                  <a:cubicBezTo>
                    <a:pt x="3803" y="1794"/>
                    <a:pt x="3798" y="1793"/>
                    <a:pt x="3792" y="1790"/>
                  </a:cubicBezTo>
                  <a:cubicBezTo>
                    <a:pt x="3753" y="1762"/>
                    <a:pt x="3715" y="1727"/>
                    <a:pt x="3664" y="1726"/>
                  </a:cubicBezTo>
                  <a:cubicBezTo>
                    <a:pt x="3600" y="1730"/>
                    <a:pt x="3552" y="1784"/>
                    <a:pt x="3528" y="1840"/>
                  </a:cubicBezTo>
                  <a:cubicBezTo>
                    <a:pt x="3516" y="1872"/>
                    <a:pt x="3503" y="1917"/>
                    <a:pt x="3465" y="1917"/>
                  </a:cubicBezTo>
                  <a:cubicBezTo>
                    <a:pt x="3462" y="1917"/>
                    <a:pt x="3459" y="1916"/>
                    <a:pt x="3455" y="1916"/>
                  </a:cubicBezTo>
                  <a:cubicBezTo>
                    <a:pt x="3413" y="1903"/>
                    <a:pt x="3381" y="1869"/>
                    <a:pt x="3343" y="1848"/>
                  </a:cubicBezTo>
                  <a:cubicBezTo>
                    <a:pt x="3310" y="1826"/>
                    <a:pt x="3273" y="1815"/>
                    <a:pt x="3234" y="1815"/>
                  </a:cubicBezTo>
                  <a:cubicBezTo>
                    <a:pt x="3221" y="1815"/>
                    <a:pt x="3207" y="1816"/>
                    <a:pt x="3194" y="1819"/>
                  </a:cubicBezTo>
                  <a:cubicBezTo>
                    <a:pt x="3192" y="1821"/>
                    <a:pt x="3190" y="1822"/>
                    <a:pt x="3188" y="1824"/>
                  </a:cubicBezTo>
                  <a:cubicBezTo>
                    <a:pt x="3181" y="1828"/>
                    <a:pt x="3175" y="1829"/>
                    <a:pt x="3169" y="1829"/>
                  </a:cubicBezTo>
                  <a:cubicBezTo>
                    <a:pt x="3149" y="1829"/>
                    <a:pt x="3137" y="1811"/>
                    <a:pt x="3125" y="1792"/>
                  </a:cubicBezTo>
                  <a:cubicBezTo>
                    <a:pt x="3043" y="1700"/>
                    <a:pt x="2987" y="1672"/>
                    <a:pt x="2946" y="1672"/>
                  </a:cubicBezTo>
                  <a:cubicBezTo>
                    <a:pt x="2879" y="1672"/>
                    <a:pt x="2851" y="1747"/>
                    <a:pt x="2807" y="1747"/>
                  </a:cubicBezTo>
                  <a:cubicBezTo>
                    <a:pt x="2798" y="1747"/>
                    <a:pt x="2789" y="1744"/>
                    <a:pt x="2779" y="1737"/>
                  </a:cubicBezTo>
                  <a:cubicBezTo>
                    <a:pt x="2753" y="1705"/>
                    <a:pt x="2734" y="1634"/>
                    <a:pt x="2690" y="1634"/>
                  </a:cubicBezTo>
                  <a:cubicBezTo>
                    <a:pt x="2682" y="1634"/>
                    <a:pt x="2672" y="1637"/>
                    <a:pt x="2661" y="1644"/>
                  </a:cubicBezTo>
                  <a:cubicBezTo>
                    <a:pt x="2654" y="1646"/>
                    <a:pt x="2647" y="1648"/>
                    <a:pt x="2640" y="1648"/>
                  </a:cubicBezTo>
                  <a:cubicBezTo>
                    <a:pt x="2628" y="1648"/>
                    <a:pt x="2616" y="1643"/>
                    <a:pt x="2605" y="1635"/>
                  </a:cubicBezTo>
                  <a:cubicBezTo>
                    <a:pt x="2584" y="1620"/>
                    <a:pt x="2582" y="1590"/>
                    <a:pt x="2579" y="1569"/>
                  </a:cubicBezTo>
                  <a:cubicBezTo>
                    <a:pt x="2568" y="1519"/>
                    <a:pt x="2557" y="1464"/>
                    <a:pt x="2521" y="1423"/>
                  </a:cubicBezTo>
                  <a:cubicBezTo>
                    <a:pt x="2480" y="1475"/>
                    <a:pt x="2447" y="1536"/>
                    <a:pt x="2441" y="1602"/>
                  </a:cubicBezTo>
                  <a:cubicBezTo>
                    <a:pt x="2438" y="1616"/>
                    <a:pt x="2437" y="1634"/>
                    <a:pt x="2424" y="1644"/>
                  </a:cubicBezTo>
                  <a:cubicBezTo>
                    <a:pt x="2417" y="1650"/>
                    <a:pt x="2409" y="1652"/>
                    <a:pt x="2402" y="1652"/>
                  </a:cubicBezTo>
                  <a:cubicBezTo>
                    <a:pt x="2385" y="1652"/>
                    <a:pt x="2370" y="1638"/>
                    <a:pt x="2361" y="1623"/>
                  </a:cubicBezTo>
                  <a:cubicBezTo>
                    <a:pt x="2316" y="1581"/>
                    <a:pt x="2266" y="1514"/>
                    <a:pt x="2200" y="1514"/>
                  </a:cubicBezTo>
                  <a:cubicBezTo>
                    <a:pt x="2194" y="1514"/>
                    <a:pt x="2187" y="1514"/>
                    <a:pt x="2180" y="1516"/>
                  </a:cubicBezTo>
                  <a:cubicBezTo>
                    <a:pt x="2199" y="1562"/>
                    <a:pt x="2229" y="1598"/>
                    <a:pt x="2261" y="1636"/>
                  </a:cubicBezTo>
                  <a:cubicBezTo>
                    <a:pt x="2288" y="1660"/>
                    <a:pt x="2280" y="1711"/>
                    <a:pt x="2240" y="1712"/>
                  </a:cubicBezTo>
                  <a:cubicBezTo>
                    <a:pt x="2213" y="1710"/>
                    <a:pt x="2186" y="1699"/>
                    <a:pt x="2159" y="1699"/>
                  </a:cubicBezTo>
                  <a:cubicBezTo>
                    <a:pt x="2153" y="1699"/>
                    <a:pt x="2148" y="1699"/>
                    <a:pt x="2142" y="1700"/>
                  </a:cubicBezTo>
                  <a:cubicBezTo>
                    <a:pt x="2102" y="1707"/>
                    <a:pt x="2074" y="1747"/>
                    <a:pt x="2079" y="1787"/>
                  </a:cubicBezTo>
                  <a:cubicBezTo>
                    <a:pt x="2111" y="1896"/>
                    <a:pt x="1961" y="1830"/>
                    <a:pt x="1911" y="1878"/>
                  </a:cubicBezTo>
                  <a:cubicBezTo>
                    <a:pt x="1899" y="1886"/>
                    <a:pt x="1887" y="1897"/>
                    <a:pt x="1878" y="1907"/>
                  </a:cubicBezTo>
                  <a:cubicBezTo>
                    <a:pt x="1923" y="1926"/>
                    <a:pt x="1965" y="1956"/>
                    <a:pt x="2000" y="1989"/>
                  </a:cubicBezTo>
                  <a:cubicBezTo>
                    <a:pt x="2021" y="2008"/>
                    <a:pt x="2039" y="2029"/>
                    <a:pt x="2058" y="2048"/>
                  </a:cubicBezTo>
                  <a:cubicBezTo>
                    <a:pt x="2068" y="2058"/>
                    <a:pt x="2068" y="2072"/>
                    <a:pt x="2058" y="2082"/>
                  </a:cubicBezTo>
                  <a:cubicBezTo>
                    <a:pt x="2054" y="2086"/>
                    <a:pt x="2048" y="2088"/>
                    <a:pt x="2042" y="2088"/>
                  </a:cubicBezTo>
                  <a:cubicBezTo>
                    <a:pt x="2037" y="2088"/>
                    <a:pt x="2031" y="2086"/>
                    <a:pt x="2026" y="2082"/>
                  </a:cubicBezTo>
                  <a:cubicBezTo>
                    <a:pt x="1962" y="2030"/>
                    <a:pt x="1896" y="1962"/>
                    <a:pt x="1809" y="1962"/>
                  </a:cubicBezTo>
                  <a:cubicBezTo>
                    <a:pt x="1804" y="1962"/>
                    <a:pt x="1799" y="1963"/>
                    <a:pt x="1794" y="1963"/>
                  </a:cubicBezTo>
                  <a:cubicBezTo>
                    <a:pt x="1786" y="1964"/>
                    <a:pt x="1778" y="1965"/>
                    <a:pt x="1771" y="1965"/>
                  </a:cubicBezTo>
                  <a:cubicBezTo>
                    <a:pt x="1750" y="1965"/>
                    <a:pt x="1729" y="1959"/>
                    <a:pt x="1718" y="1940"/>
                  </a:cubicBezTo>
                  <a:cubicBezTo>
                    <a:pt x="1699" y="1905"/>
                    <a:pt x="1693" y="1860"/>
                    <a:pt x="1659" y="1836"/>
                  </a:cubicBezTo>
                  <a:cubicBezTo>
                    <a:pt x="1649" y="1828"/>
                    <a:pt x="1638" y="1825"/>
                    <a:pt x="1627" y="1825"/>
                  </a:cubicBezTo>
                  <a:cubicBezTo>
                    <a:pt x="1614" y="1825"/>
                    <a:pt x="1600" y="1828"/>
                    <a:pt x="1587" y="1828"/>
                  </a:cubicBezTo>
                  <a:cubicBezTo>
                    <a:pt x="1580" y="1828"/>
                    <a:pt x="1574" y="1828"/>
                    <a:pt x="1568" y="1825"/>
                  </a:cubicBezTo>
                  <a:cubicBezTo>
                    <a:pt x="1540" y="1813"/>
                    <a:pt x="1539" y="1780"/>
                    <a:pt x="1558" y="1760"/>
                  </a:cubicBezTo>
                  <a:cubicBezTo>
                    <a:pt x="1581" y="1717"/>
                    <a:pt x="1602" y="1670"/>
                    <a:pt x="1609" y="1622"/>
                  </a:cubicBezTo>
                  <a:lnTo>
                    <a:pt x="1609" y="1622"/>
                  </a:lnTo>
                  <a:cubicBezTo>
                    <a:pt x="1568" y="1639"/>
                    <a:pt x="1538" y="1666"/>
                    <a:pt x="1505" y="1691"/>
                  </a:cubicBezTo>
                  <a:cubicBezTo>
                    <a:pt x="1495" y="1698"/>
                    <a:pt x="1485" y="1701"/>
                    <a:pt x="1476" y="1701"/>
                  </a:cubicBezTo>
                  <a:cubicBezTo>
                    <a:pt x="1448" y="1701"/>
                    <a:pt x="1426" y="1670"/>
                    <a:pt x="1416" y="1641"/>
                  </a:cubicBezTo>
                  <a:cubicBezTo>
                    <a:pt x="1402" y="1612"/>
                    <a:pt x="1385" y="1584"/>
                    <a:pt x="1362" y="1561"/>
                  </a:cubicBezTo>
                  <a:cubicBezTo>
                    <a:pt x="1351" y="1595"/>
                    <a:pt x="1339" y="1633"/>
                    <a:pt x="1344" y="1671"/>
                  </a:cubicBezTo>
                  <a:cubicBezTo>
                    <a:pt x="1353" y="1686"/>
                    <a:pt x="1340" y="1699"/>
                    <a:pt x="1327" y="1699"/>
                  </a:cubicBezTo>
                  <a:cubicBezTo>
                    <a:pt x="1320" y="1699"/>
                    <a:pt x="1314" y="1696"/>
                    <a:pt x="1310" y="1688"/>
                  </a:cubicBezTo>
                  <a:cubicBezTo>
                    <a:pt x="1296" y="1643"/>
                    <a:pt x="1301" y="1592"/>
                    <a:pt x="1300" y="1546"/>
                  </a:cubicBezTo>
                  <a:cubicBezTo>
                    <a:pt x="1301" y="1519"/>
                    <a:pt x="1303" y="1487"/>
                    <a:pt x="1329" y="1473"/>
                  </a:cubicBezTo>
                  <a:cubicBezTo>
                    <a:pt x="1338" y="1469"/>
                    <a:pt x="1347" y="1468"/>
                    <a:pt x="1354" y="1468"/>
                  </a:cubicBezTo>
                  <a:cubicBezTo>
                    <a:pt x="1420" y="1468"/>
                    <a:pt x="1449" y="1580"/>
                    <a:pt x="1476" y="1628"/>
                  </a:cubicBezTo>
                  <a:cubicBezTo>
                    <a:pt x="1508" y="1595"/>
                    <a:pt x="1548" y="1573"/>
                    <a:pt x="1587" y="1551"/>
                  </a:cubicBezTo>
                  <a:cubicBezTo>
                    <a:pt x="1602" y="1542"/>
                    <a:pt x="1619" y="1530"/>
                    <a:pt x="1638" y="1530"/>
                  </a:cubicBezTo>
                  <a:cubicBezTo>
                    <a:pt x="1643" y="1530"/>
                    <a:pt x="1649" y="1531"/>
                    <a:pt x="1655" y="1533"/>
                  </a:cubicBezTo>
                  <a:cubicBezTo>
                    <a:pt x="1725" y="1574"/>
                    <a:pt x="1652" y="1693"/>
                    <a:pt x="1634" y="1750"/>
                  </a:cubicBezTo>
                  <a:cubicBezTo>
                    <a:pt x="1711" y="1753"/>
                    <a:pt x="1761" y="1819"/>
                    <a:pt x="1788" y="1885"/>
                  </a:cubicBezTo>
                  <a:cubicBezTo>
                    <a:pt x="1803" y="1886"/>
                    <a:pt x="1817" y="1890"/>
                    <a:pt x="1831" y="1893"/>
                  </a:cubicBezTo>
                  <a:cubicBezTo>
                    <a:pt x="1862" y="1819"/>
                    <a:pt x="1941" y="1772"/>
                    <a:pt x="2021" y="1772"/>
                  </a:cubicBezTo>
                  <a:cubicBezTo>
                    <a:pt x="2040" y="1697"/>
                    <a:pt x="2108" y="1645"/>
                    <a:pt x="2183" y="1641"/>
                  </a:cubicBezTo>
                  <a:cubicBezTo>
                    <a:pt x="2159" y="1586"/>
                    <a:pt x="2078" y="1528"/>
                    <a:pt x="2125" y="1468"/>
                  </a:cubicBezTo>
                  <a:cubicBezTo>
                    <a:pt x="2148" y="1449"/>
                    <a:pt x="2172" y="1442"/>
                    <a:pt x="2196" y="1442"/>
                  </a:cubicBezTo>
                  <a:cubicBezTo>
                    <a:pt x="2263" y="1442"/>
                    <a:pt x="2332" y="1502"/>
                    <a:pt x="2376" y="1547"/>
                  </a:cubicBezTo>
                  <a:cubicBezTo>
                    <a:pt x="2422" y="1401"/>
                    <a:pt x="2474" y="1331"/>
                    <a:pt x="2523" y="1331"/>
                  </a:cubicBezTo>
                  <a:cubicBezTo>
                    <a:pt x="2576" y="1331"/>
                    <a:pt x="2626" y="1413"/>
                    <a:pt x="2661" y="1568"/>
                  </a:cubicBezTo>
                  <a:cubicBezTo>
                    <a:pt x="2666" y="1567"/>
                    <a:pt x="2671" y="1567"/>
                    <a:pt x="2676" y="1567"/>
                  </a:cubicBezTo>
                  <a:cubicBezTo>
                    <a:pt x="2734" y="1567"/>
                    <a:pt x="2774" y="1617"/>
                    <a:pt x="2808" y="1660"/>
                  </a:cubicBezTo>
                  <a:cubicBezTo>
                    <a:pt x="2848" y="1618"/>
                    <a:pt x="2900" y="1599"/>
                    <a:pt x="2952" y="1599"/>
                  </a:cubicBezTo>
                  <a:cubicBezTo>
                    <a:pt x="3025" y="1599"/>
                    <a:pt x="3099" y="1635"/>
                    <a:pt x="3142" y="1698"/>
                  </a:cubicBezTo>
                  <a:cubicBezTo>
                    <a:pt x="3154" y="1717"/>
                    <a:pt x="3182" y="1741"/>
                    <a:pt x="3197" y="1766"/>
                  </a:cubicBezTo>
                  <a:cubicBezTo>
                    <a:pt x="3223" y="1753"/>
                    <a:pt x="3250" y="1747"/>
                    <a:pt x="3278" y="1747"/>
                  </a:cubicBezTo>
                  <a:cubicBezTo>
                    <a:pt x="3340" y="1747"/>
                    <a:pt x="3401" y="1776"/>
                    <a:pt x="3451" y="1814"/>
                  </a:cubicBezTo>
                  <a:cubicBezTo>
                    <a:pt x="3469" y="1767"/>
                    <a:pt x="3500" y="1721"/>
                    <a:pt x="3541" y="1689"/>
                  </a:cubicBezTo>
                  <a:cubicBezTo>
                    <a:pt x="3521" y="1675"/>
                    <a:pt x="3501" y="1663"/>
                    <a:pt x="3477" y="1658"/>
                  </a:cubicBezTo>
                  <a:cubicBezTo>
                    <a:pt x="3453" y="1655"/>
                    <a:pt x="3423" y="1650"/>
                    <a:pt x="3415" y="1622"/>
                  </a:cubicBezTo>
                  <a:cubicBezTo>
                    <a:pt x="3408" y="1599"/>
                    <a:pt x="3424" y="1580"/>
                    <a:pt x="3440" y="1565"/>
                  </a:cubicBezTo>
                  <a:cubicBezTo>
                    <a:pt x="3471" y="1531"/>
                    <a:pt x="3499" y="1499"/>
                    <a:pt x="3512" y="1455"/>
                  </a:cubicBezTo>
                  <a:lnTo>
                    <a:pt x="3512" y="1455"/>
                  </a:lnTo>
                  <a:cubicBezTo>
                    <a:pt x="3461" y="1472"/>
                    <a:pt x="3417" y="1500"/>
                    <a:pt x="3375" y="1529"/>
                  </a:cubicBezTo>
                  <a:cubicBezTo>
                    <a:pt x="3367" y="1534"/>
                    <a:pt x="3359" y="1536"/>
                    <a:pt x="3351" y="1536"/>
                  </a:cubicBezTo>
                  <a:cubicBezTo>
                    <a:pt x="3329" y="1536"/>
                    <a:pt x="3310" y="1519"/>
                    <a:pt x="3305" y="1494"/>
                  </a:cubicBezTo>
                  <a:cubicBezTo>
                    <a:pt x="3278" y="1431"/>
                    <a:pt x="3244" y="1368"/>
                    <a:pt x="3186" y="1328"/>
                  </a:cubicBezTo>
                  <a:lnTo>
                    <a:pt x="3186" y="1328"/>
                  </a:lnTo>
                  <a:cubicBezTo>
                    <a:pt x="3186" y="1381"/>
                    <a:pt x="3178" y="1437"/>
                    <a:pt x="3187" y="1490"/>
                  </a:cubicBezTo>
                  <a:cubicBezTo>
                    <a:pt x="3195" y="1498"/>
                    <a:pt x="3198" y="1509"/>
                    <a:pt x="3195" y="1520"/>
                  </a:cubicBezTo>
                  <a:cubicBezTo>
                    <a:pt x="3195" y="1520"/>
                    <a:pt x="3196" y="1521"/>
                    <a:pt x="3196" y="1521"/>
                  </a:cubicBezTo>
                  <a:cubicBezTo>
                    <a:pt x="3201" y="1534"/>
                    <a:pt x="3194" y="1541"/>
                    <a:pt x="3186" y="1541"/>
                  </a:cubicBezTo>
                  <a:cubicBezTo>
                    <a:pt x="3184" y="1541"/>
                    <a:pt x="3181" y="1541"/>
                    <a:pt x="3179" y="1540"/>
                  </a:cubicBezTo>
                  <a:cubicBezTo>
                    <a:pt x="3175" y="1542"/>
                    <a:pt x="3169" y="1543"/>
                    <a:pt x="3164" y="1543"/>
                  </a:cubicBezTo>
                  <a:cubicBezTo>
                    <a:pt x="3160" y="1543"/>
                    <a:pt x="3156" y="1542"/>
                    <a:pt x="3153" y="1541"/>
                  </a:cubicBezTo>
                  <a:cubicBezTo>
                    <a:pt x="3103" y="1522"/>
                    <a:pt x="3054" y="1498"/>
                    <a:pt x="3000" y="1496"/>
                  </a:cubicBezTo>
                  <a:cubicBezTo>
                    <a:pt x="2995" y="1495"/>
                    <a:pt x="2989" y="1495"/>
                    <a:pt x="2983" y="1495"/>
                  </a:cubicBezTo>
                  <a:cubicBezTo>
                    <a:pt x="2975" y="1495"/>
                    <a:pt x="2968" y="1495"/>
                    <a:pt x="2961" y="1495"/>
                  </a:cubicBezTo>
                  <a:cubicBezTo>
                    <a:pt x="2950" y="1495"/>
                    <a:pt x="2938" y="1494"/>
                    <a:pt x="2928" y="1490"/>
                  </a:cubicBezTo>
                  <a:cubicBezTo>
                    <a:pt x="2874" y="1467"/>
                    <a:pt x="2905" y="1404"/>
                    <a:pt x="2906" y="1360"/>
                  </a:cubicBezTo>
                  <a:cubicBezTo>
                    <a:pt x="2915" y="1278"/>
                    <a:pt x="2866" y="1202"/>
                    <a:pt x="2778" y="1201"/>
                  </a:cubicBezTo>
                  <a:cubicBezTo>
                    <a:pt x="2773" y="1200"/>
                    <a:pt x="2768" y="1199"/>
                    <a:pt x="2763" y="1199"/>
                  </a:cubicBezTo>
                  <a:cubicBezTo>
                    <a:pt x="2741" y="1199"/>
                    <a:pt x="2714" y="1206"/>
                    <a:pt x="2691" y="1206"/>
                  </a:cubicBezTo>
                  <a:cubicBezTo>
                    <a:pt x="2668" y="1206"/>
                    <a:pt x="2648" y="1199"/>
                    <a:pt x="2639" y="1172"/>
                  </a:cubicBezTo>
                  <a:cubicBezTo>
                    <a:pt x="2629" y="1106"/>
                    <a:pt x="2721" y="1073"/>
                    <a:pt x="2745" y="1018"/>
                  </a:cubicBezTo>
                  <a:cubicBezTo>
                    <a:pt x="2751" y="1005"/>
                    <a:pt x="2733" y="1000"/>
                    <a:pt x="2724" y="996"/>
                  </a:cubicBezTo>
                  <a:cubicBezTo>
                    <a:pt x="2711" y="991"/>
                    <a:pt x="2698" y="989"/>
                    <a:pt x="2685" y="989"/>
                  </a:cubicBezTo>
                  <a:cubicBezTo>
                    <a:pt x="2647" y="989"/>
                    <a:pt x="2610" y="1004"/>
                    <a:pt x="2574" y="1013"/>
                  </a:cubicBezTo>
                  <a:cubicBezTo>
                    <a:pt x="2572" y="1013"/>
                    <a:pt x="2570" y="1013"/>
                    <a:pt x="2567" y="1013"/>
                  </a:cubicBezTo>
                  <a:cubicBezTo>
                    <a:pt x="2545" y="1013"/>
                    <a:pt x="2525" y="994"/>
                    <a:pt x="2525" y="970"/>
                  </a:cubicBezTo>
                  <a:cubicBezTo>
                    <a:pt x="2535" y="917"/>
                    <a:pt x="2575" y="869"/>
                    <a:pt x="2567" y="812"/>
                  </a:cubicBezTo>
                  <a:lnTo>
                    <a:pt x="2567" y="812"/>
                  </a:lnTo>
                  <a:cubicBezTo>
                    <a:pt x="2522" y="828"/>
                    <a:pt x="2485" y="855"/>
                    <a:pt x="2453" y="890"/>
                  </a:cubicBezTo>
                  <a:cubicBezTo>
                    <a:pt x="2437" y="908"/>
                    <a:pt x="2412" y="936"/>
                    <a:pt x="2387" y="936"/>
                  </a:cubicBezTo>
                  <a:cubicBezTo>
                    <a:pt x="2377" y="936"/>
                    <a:pt x="2368" y="932"/>
                    <a:pt x="2360" y="922"/>
                  </a:cubicBezTo>
                  <a:cubicBezTo>
                    <a:pt x="2332" y="862"/>
                    <a:pt x="2316" y="798"/>
                    <a:pt x="2274" y="748"/>
                  </a:cubicBezTo>
                  <a:cubicBezTo>
                    <a:pt x="2248" y="806"/>
                    <a:pt x="2234" y="862"/>
                    <a:pt x="2227" y="923"/>
                  </a:cubicBezTo>
                  <a:cubicBezTo>
                    <a:pt x="2246" y="949"/>
                    <a:pt x="2277" y="988"/>
                    <a:pt x="2243" y="1016"/>
                  </a:cubicBezTo>
                  <a:cubicBezTo>
                    <a:pt x="2237" y="1020"/>
                    <a:pt x="2228" y="1023"/>
                    <a:pt x="2220" y="1023"/>
                  </a:cubicBezTo>
                  <a:cubicBezTo>
                    <a:pt x="2209" y="1023"/>
                    <a:pt x="2197" y="1018"/>
                    <a:pt x="2190" y="1008"/>
                  </a:cubicBezTo>
                  <a:cubicBezTo>
                    <a:pt x="2162" y="975"/>
                    <a:pt x="2149" y="932"/>
                    <a:pt x="2117" y="902"/>
                  </a:cubicBezTo>
                  <a:cubicBezTo>
                    <a:pt x="2070" y="861"/>
                    <a:pt x="2000" y="846"/>
                    <a:pt x="1941" y="844"/>
                  </a:cubicBezTo>
                  <a:cubicBezTo>
                    <a:pt x="1927" y="846"/>
                    <a:pt x="1912" y="851"/>
                    <a:pt x="1899" y="851"/>
                  </a:cubicBezTo>
                  <a:cubicBezTo>
                    <a:pt x="1888" y="851"/>
                    <a:pt x="1878" y="848"/>
                    <a:pt x="1870" y="839"/>
                  </a:cubicBezTo>
                  <a:cubicBezTo>
                    <a:pt x="1830" y="793"/>
                    <a:pt x="1887" y="700"/>
                    <a:pt x="1819" y="672"/>
                  </a:cubicBezTo>
                  <a:cubicBezTo>
                    <a:pt x="1813" y="670"/>
                    <a:pt x="1807" y="670"/>
                    <a:pt x="1801" y="670"/>
                  </a:cubicBezTo>
                  <a:cubicBezTo>
                    <a:pt x="1786" y="670"/>
                    <a:pt x="1771" y="673"/>
                    <a:pt x="1756" y="673"/>
                  </a:cubicBezTo>
                  <a:cubicBezTo>
                    <a:pt x="1742" y="673"/>
                    <a:pt x="1729" y="670"/>
                    <a:pt x="1719" y="655"/>
                  </a:cubicBezTo>
                  <a:cubicBezTo>
                    <a:pt x="1705" y="639"/>
                    <a:pt x="1710" y="617"/>
                    <a:pt x="1714" y="598"/>
                  </a:cubicBezTo>
                  <a:cubicBezTo>
                    <a:pt x="1725" y="533"/>
                    <a:pt x="1749" y="461"/>
                    <a:pt x="1724" y="398"/>
                  </a:cubicBezTo>
                  <a:lnTo>
                    <a:pt x="1724" y="398"/>
                  </a:lnTo>
                  <a:cubicBezTo>
                    <a:pt x="1657" y="424"/>
                    <a:pt x="1622" y="486"/>
                    <a:pt x="1591" y="547"/>
                  </a:cubicBezTo>
                  <a:cubicBezTo>
                    <a:pt x="1580" y="555"/>
                    <a:pt x="1571" y="559"/>
                    <a:pt x="1562" y="559"/>
                  </a:cubicBezTo>
                  <a:cubicBezTo>
                    <a:pt x="1519" y="559"/>
                    <a:pt x="1491" y="479"/>
                    <a:pt x="1462" y="452"/>
                  </a:cubicBezTo>
                  <a:cubicBezTo>
                    <a:pt x="1431" y="416"/>
                    <a:pt x="1390" y="388"/>
                    <a:pt x="1344" y="381"/>
                  </a:cubicBezTo>
                  <a:lnTo>
                    <a:pt x="1344" y="381"/>
                  </a:lnTo>
                  <a:cubicBezTo>
                    <a:pt x="1352" y="434"/>
                    <a:pt x="1370" y="480"/>
                    <a:pt x="1400" y="523"/>
                  </a:cubicBezTo>
                  <a:cubicBezTo>
                    <a:pt x="1422" y="548"/>
                    <a:pt x="1406" y="590"/>
                    <a:pt x="1372" y="593"/>
                  </a:cubicBezTo>
                  <a:cubicBezTo>
                    <a:pt x="1369" y="594"/>
                    <a:pt x="1365" y="594"/>
                    <a:pt x="1362" y="594"/>
                  </a:cubicBezTo>
                  <a:cubicBezTo>
                    <a:pt x="1350" y="594"/>
                    <a:pt x="1338" y="592"/>
                    <a:pt x="1327" y="591"/>
                  </a:cubicBezTo>
                  <a:cubicBezTo>
                    <a:pt x="1300" y="588"/>
                    <a:pt x="1272" y="584"/>
                    <a:pt x="1245" y="584"/>
                  </a:cubicBezTo>
                  <a:cubicBezTo>
                    <a:pt x="1205" y="584"/>
                    <a:pt x="1166" y="592"/>
                    <a:pt x="1132" y="617"/>
                  </a:cubicBezTo>
                  <a:cubicBezTo>
                    <a:pt x="1121" y="624"/>
                    <a:pt x="1109" y="633"/>
                    <a:pt x="1098" y="643"/>
                  </a:cubicBezTo>
                  <a:cubicBezTo>
                    <a:pt x="1112" y="664"/>
                    <a:pt x="1121" y="687"/>
                    <a:pt x="1128" y="711"/>
                  </a:cubicBezTo>
                  <a:cubicBezTo>
                    <a:pt x="1130" y="722"/>
                    <a:pt x="1133" y="735"/>
                    <a:pt x="1135" y="748"/>
                  </a:cubicBezTo>
                  <a:cubicBezTo>
                    <a:pt x="1136" y="748"/>
                    <a:pt x="1138" y="748"/>
                    <a:pt x="1139" y="748"/>
                  </a:cubicBezTo>
                  <a:cubicBezTo>
                    <a:pt x="1196" y="748"/>
                    <a:pt x="1255" y="770"/>
                    <a:pt x="1301" y="800"/>
                  </a:cubicBezTo>
                  <a:cubicBezTo>
                    <a:pt x="1303" y="752"/>
                    <a:pt x="1299" y="701"/>
                    <a:pt x="1307" y="652"/>
                  </a:cubicBezTo>
                  <a:cubicBezTo>
                    <a:pt x="1314" y="639"/>
                    <a:pt x="1325" y="634"/>
                    <a:pt x="1338" y="634"/>
                  </a:cubicBezTo>
                  <a:cubicBezTo>
                    <a:pt x="1353" y="634"/>
                    <a:pt x="1369" y="640"/>
                    <a:pt x="1380" y="648"/>
                  </a:cubicBezTo>
                  <a:cubicBezTo>
                    <a:pt x="1444" y="687"/>
                    <a:pt x="1481" y="755"/>
                    <a:pt x="1508" y="822"/>
                  </a:cubicBezTo>
                  <a:cubicBezTo>
                    <a:pt x="1547" y="798"/>
                    <a:pt x="1593" y="794"/>
                    <a:pt x="1635" y="776"/>
                  </a:cubicBezTo>
                  <a:cubicBezTo>
                    <a:pt x="1645" y="771"/>
                    <a:pt x="1655" y="765"/>
                    <a:pt x="1668" y="765"/>
                  </a:cubicBezTo>
                  <a:cubicBezTo>
                    <a:pt x="1741" y="779"/>
                    <a:pt x="1712" y="880"/>
                    <a:pt x="1697" y="930"/>
                  </a:cubicBezTo>
                  <a:cubicBezTo>
                    <a:pt x="1702" y="929"/>
                    <a:pt x="1706" y="929"/>
                    <a:pt x="1711" y="929"/>
                  </a:cubicBezTo>
                  <a:cubicBezTo>
                    <a:pt x="1806" y="929"/>
                    <a:pt x="1894" y="1000"/>
                    <a:pt x="1890" y="1100"/>
                  </a:cubicBezTo>
                  <a:cubicBezTo>
                    <a:pt x="1886" y="1143"/>
                    <a:pt x="1891" y="1238"/>
                    <a:pt x="1833" y="1238"/>
                  </a:cubicBezTo>
                  <a:cubicBezTo>
                    <a:pt x="1830" y="1238"/>
                    <a:pt x="1827" y="1238"/>
                    <a:pt x="1824" y="1237"/>
                  </a:cubicBezTo>
                  <a:cubicBezTo>
                    <a:pt x="1762" y="1213"/>
                    <a:pt x="1820" y="1124"/>
                    <a:pt x="1810" y="1076"/>
                  </a:cubicBezTo>
                  <a:cubicBezTo>
                    <a:pt x="1812" y="1028"/>
                    <a:pt x="1768" y="998"/>
                    <a:pt x="1725" y="998"/>
                  </a:cubicBezTo>
                  <a:cubicBezTo>
                    <a:pt x="1719" y="998"/>
                    <a:pt x="1713" y="999"/>
                    <a:pt x="1707" y="1000"/>
                  </a:cubicBezTo>
                  <a:cubicBezTo>
                    <a:pt x="1688" y="1003"/>
                    <a:pt x="1665" y="1010"/>
                    <a:pt x="1645" y="1010"/>
                  </a:cubicBezTo>
                  <a:cubicBezTo>
                    <a:pt x="1624" y="1010"/>
                    <a:pt x="1607" y="1002"/>
                    <a:pt x="1601" y="972"/>
                  </a:cubicBezTo>
                  <a:cubicBezTo>
                    <a:pt x="1606" y="916"/>
                    <a:pt x="1651" y="867"/>
                    <a:pt x="1648" y="809"/>
                  </a:cubicBezTo>
                  <a:lnTo>
                    <a:pt x="1644" y="809"/>
                  </a:lnTo>
                  <a:cubicBezTo>
                    <a:pt x="1591" y="809"/>
                    <a:pt x="1552" y="855"/>
                    <a:pt x="1515" y="888"/>
                  </a:cubicBezTo>
                  <a:cubicBezTo>
                    <a:pt x="1506" y="892"/>
                    <a:pt x="1498" y="894"/>
                    <a:pt x="1491" y="894"/>
                  </a:cubicBezTo>
                  <a:cubicBezTo>
                    <a:pt x="1441" y="894"/>
                    <a:pt x="1432" y="796"/>
                    <a:pt x="1408" y="759"/>
                  </a:cubicBezTo>
                  <a:cubicBezTo>
                    <a:pt x="1394" y="733"/>
                    <a:pt x="1374" y="708"/>
                    <a:pt x="1349" y="691"/>
                  </a:cubicBezTo>
                  <a:lnTo>
                    <a:pt x="1349" y="691"/>
                  </a:lnTo>
                  <a:cubicBezTo>
                    <a:pt x="1350" y="743"/>
                    <a:pt x="1350" y="796"/>
                    <a:pt x="1374" y="843"/>
                  </a:cubicBezTo>
                  <a:cubicBezTo>
                    <a:pt x="1381" y="855"/>
                    <a:pt x="1387" y="867"/>
                    <a:pt x="1384" y="881"/>
                  </a:cubicBezTo>
                  <a:cubicBezTo>
                    <a:pt x="1378" y="906"/>
                    <a:pt x="1364" y="914"/>
                    <a:pt x="1348" y="914"/>
                  </a:cubicBezTo>
                  <a:cubicBezTo>
                    <a:pt x="1322" y="914"/>
                    <a:pt x="1289" y="892"/>
                    <a:pt x="1268" y="876"/>
                  </a:cubicBezTo>
                  <a:cubicBezTo>
                    <a:pt x="1227" y="849"/>
                    <a:pt x="1189" y="818"/>
                    <a:pt x="1139" y="808"/>
                  </a:cubicBezTo>
                  <a:cubicBezTo>
                    <a:pt x="1130" y="807"/>
                    <a:pt x="1120" y="806"/>
                    <a:pt x="1111" y="805"/>
                  </a:cubicBezTo>
                  <a:cubicBezTo>
                    <a:pt x="1109" y="805"/>
                    <a:pt x="1108" y="806"/>
                    <a:pt x="1106" y="806"/>
                  </a:cubicBezTo>
                  <a:cubicBezTo>
                    <a:pt x="1104" y="806"/>
                    <a:pt x="1103" y="806"/>
                    <a:pt x="1101" y="806"/>
                  </a:cubicBezTo>
                  <a:cubicBezTo>
                    <a:pt x="1097" y="806"/>
                    <a:pt x="1094" y="805"/>
                    <a:pt x="1091" y="805"/>
                  </a:cubicBezTo>
                  <a:cubicBezTo>
                    <a:pt x="1069" y="805"/>
                    <a:pt x="1047" y="810"/>
                    <a:pt x="1029" y="821"/>
                  </a:cubicBezTo>
                  <a:cubicBezTo>
                    <a:pt x="1027" y="824"/>
                    <a:pt x="1023" y="826"/>
                    <a:pt x="1020" y="826"/>
                  </a:cubicBezTo>
                  <a:cubicBezTo>
                    <a:pt x="1019" y="826"/>
                    <a:pt x="1017" y="826"/>
                    <a:pt x="1016" y="826"/>
                  </a:cubicBezTo>
                  <a:cubicBezTo>
                    <a:pt x="1002" y="818"/>
                    <a:pt x="1016" y="800"/>
                    <a:pt x="1024" y="793"/>
                  </a:cubicBezTo>
                  <a:cubicBezTo>
                    <a:pt x="1035" y="781"/>
                    <a:pt x="1049" y="772"/>
                    <a:pt x="1064" y="765"/>
                  </a:cubicBezTo>
                  <a:cubicBezTo>
                    <a:pt x="1054" y="727"/>
                    <a:pt x="1054" y="684"/>
                    <a:pt x="1030" y="653"/>
                  </a:cubicBezTo>
                  <a:cubicBezTo>
                    <a:pt x="1015" y="635"/>
                    <a:pt x="996" y="628"/>
                    <a:pt x="976" y="628"/>
                  </a:cubicBezTo>
                  <a:cubicBezTo>
                    <a:pt x="967" y="628"/>
                    <a:pt x="957" y="630"/>
                    <a:pt x="947" y="632"/>
                  </a:cubicBezTo>
                  <a:cubicBezTo>
                    <a:pt x="889" y="626"/>
                    <a:pt x="904" y="569"/>
                    <a:pt x="927" y="534"/>
                  </a:cubicBezTo>
                  <a:cubicBezTo>
                    <a:pt x="952" y="481"/>
                    <a:pt x="976" y="425"/>
                    <a:pt x="976" y="366"/>
                  </a:cubicBezTo>
                  <a:lnTo>
                    <a:pt x="976" y="366"/>
                  </a:lnTo>
                  <a:cubicBezTo>
                    <a:pt x="922" y="402"/>
                    <a:pt x="861" y="448"/>
                    <a:pt x="849" y="518"/>
                  </a:cubicBezTo>
                  <a:cubicBezTo>
                    <a:pt x="845" y="537"/>
                    <a:pt x="827" y="547"/>
                    <a:pt x="809" y="547"/>
                  </a:cubicBezTo>
                  <a:cubicBezTo>
                    <a:pt x="797" y="547"/>
                    <a:pt x="785" y="542"/>
                    <a:pt x="777" y="531"/>
                  </a:cubicBezTo>
                  <a:cubicBezTo>
                    <a:pt x="767" y="519"/>
                    <a:pt x="764" y="504"/>
                    <a:pt x="759" y="489"/>
                  </a:cubicBezTo>
                  <a:cubicBezTo>
                    <a:pt x="746" y="428"/>
                    <a:pt x="714" y="392"/>
                    <a:pt x="659" y="392"/>
                  </a:cubicBezTo>
                  <a:cubicBezTo>
                    <a:pt x="648" y="392"/>
                    <a:pt x="635" y="394"/>
                    <a:pt x="621" y="397"/>
                  </a:cubicBezTo>
                  <a:cubicBezTo>
                    <a:pt x="609" y="411"/>
                    <a:pt x="590" y="418"/>
                    <a:pt x="573" y="418"/>
                  </a:cubicBezTo>
                  <a:cubicBezTo>
                    <a:pt x="549" y="418"/>
                    <a:pt x="529" y="404"/>
                    <a:pt x="531" y="372"/>
                  </a:cubicBezTo>
                  <a:cubicBezTo>
                    <a:pt x="533" y="355"/>
                    <a:pt x="547" y="343"/>
                    <a:pt x="555" y="336"/>
                  </a:cubicBezTo>
                  <a:cubicBezTo>
                    <a:pt x="578" y="315"/>
                    <a:pt x="602" y="295"/>
                    <a:pt x="627" y="274"/>
                  </a:cubicBezTo>
                  <a:cubicBezTo>
                    <a:pt x="661" y="239"/>
                    <a:pt x="777" y="145"/>
                    <a:pt x="736" y="98"/>
                  </a:cubicBezTo>
                  <a:lnTo>
                    <a:pt x="737" y="98"/>
                  </a:lnTo>
                  <a:cubicBezTo>
                    <a:pt x="731" y="96"/>
                    <a:pt x="724" y="95"/>
                    <a:pt x="718" y="95"/>
                  </a:cubicBezTo>
                  <a:cubicBezTo>
                    <a:pt x="691" y="95"/>
                    <a:pt x="666" y="112"/>
                    <a:pt x="643" y="126"/>
                  </a:cubicBezTo>
                  <a:cubicBezTo>
                    <a:pt x="594" y="159"/>
                    <a:pt x="563" y="207"/>
                    <a:pt x="528" y="251"/>
                  </a:cubicBezTo>
                  <a:cubicBezTo>
                    <a:pt x="519" y="257"/>
                    <a:pt x="511" y="260"/>
                    <a:pt x="504" y="260"/>
                  </a:cubicBezTo>
                  <a:cubicBezTo>
                    <a:pt x="477" y="260"/>
                    <a:pt x="460" y="226"/>
                    <a:pt x="462" y="197"/>
                  </a:cubicBezTo>
                  <a:cubicBezTo>
                    <a:pt x="459" y="154"/>
                    <a:pt x="456" y="112"/>
                    <a:pt x="448" y="70"/>
                  </a:cubicBezTo>
                  <a:cubicBezTo>
                    <a:pt x="442" y="46"/>
                    <a:pt x="432" y="17"/>
                    <a:pt x="411" y="3"/>
                  </a:cubicBezTo>
                  <a:cubicBezTo>
                    <a:pt x="408" y="1"/>
                    <a:pt x="404" y="0"/>
                    <a:pt x="40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2"/>
            <p:cNvSpPr/>
            <p:nvPr/>
          </p:nvSpPr>
          <p:spPr>
            <a:xfrm>
              <a:off x="-24686" y="4301427"/>
              <a:ext cx="2205610" cy="977974"/>
            </a:xfrm>
            <a:custGeom>
              <a:avLst/>
              <a:gdLst/>
              <a:ahLst/>
              <a:cxnLst/>
              <a:rect l="l" t="t" r="r" b="b"/>
              <a:pathLst>
                <a:path w="6678" h="2961" extrusionOk="0">
                  <a:moveTo>
                    <a:pt x="478" y="53"/>
                  </a:moveTo>
                  <a:cubicBezTo>
                    <a:pt x="481" y="53"/>
                    <a:pt x="485" y="54"/>
                    <a:pt x="488" y="56"/>
                  </a:cubicBezTo>
                  <a:cubicBezTo>
                    <a:pt x="510" y="70"/>
                    <a:pt x="519" y="99"/>
                    <a:pt x="525" y="123"/>
                  </a:cubicBezTo>
                  <a:cubicBezTo>
                    <a:pt x="533" y="165"/>
                    <a:pt x="536" y="206"/>
                    <a:pt x="539" y="250"/>
                  </a:cubicBezTo>
                  <a:cubicBezTo>
                    <a:pt x="537" y="279"/>
                    <a:pt x="555" y="313"/>
                    <a:pt x="581" y="313"/>
                  </a:cubicBezTo>
                  <a:cubicBezTo>
                    <a:pt x="588" y="313"/>
                    <a:pt x="596" y="310"/>
                    <a:pt x="605" y="304"/>
                  </a:cubicBezTo>
                  <a:cubicBezTo>
                    <a:pt x="640" y="260"/>
                    <a:pt x="671" y="212"/>
                    <a:pt x="720" y="179"/>
                  </a:cubicBezTo>
                  <a:cubicBezTo>
                    <a:pt x="743" y="165"/>
                    <a:pt x="768" y="148"/>
                    <a:pt x="795" y="148"/>
                  </a:cubicBezTo>
                  <a:cubicBezTo>
                    <a:pt x="801" y="148"/>
                    <a:pt x="808" y="149"/>
                    <a:pt x="814" y="151"/>
                  </a:cubicBezTo>
                  <a:cubicBezTo>
                    <a:pt x="854" y="198"/>
                    <a:pt x="738" y="292"/>
                    <a:pt x="705" y="327"/>
                  </a:cubicBezTo>
                  <a:cubicBezTo>
                    <a:pt x="681" y="348"/>
                    <a:pt x="655" y="368"/>
                    <a:pt x="632" y="389"/>
                  </a:cubicBezTo>
                  <a:cubicBezTo>
                    <a:pt x="624" y="396"/>
                    <a:pt x="610" y="408"/>
                    <a:pt x="608" y="425"/>
                  </a:cubicBezTo>
                  <a:cubicBezTo>
                    <a:pt x="606" y="457"/>
                    <a:pt x="627" y="471"/>
                    <a:pt x="650" y="471"/>
                  </a:cubicBezTo>
                  <a:cubicBezTo>
                    <a:pt x="667" y="471"/>
                    <a:pt x="686" y="464"/>
                    <a:pt x="699" y="450"/>
                  </a:cubicBezTo>
                  <a:cubicBezTo>
                    <a:pt x="713" y="447"/>
                    <a:pt x="726" y="445"/>
                    <a:pt x="737" y="445"/>
                  </a:cubicBezTo>
                  <a:cubicBezTo>
                    <a:pt x="791" y="445"/>
                    <a:pt x="823" y="481"/>
                    <a:pt x="837" y="542"/>
                  </a:cubicBezTo>
                  <a:cubicBezTo>
                    <a:pt x="842" y="557"/>
                    <a:pt x="845" y="572"/>
                    <a:pt x="854" y="584"/>
                  </a:cubicBezTo>
                  <a:cubicBezTo>
                    <a:pt x="861" y="595"/>
                    <a:pt x="874" y="600"/>
                    <a:pt x="886" y="600"/>
                  </a:cubicBezTo>
                  <a:cubicBezTo>
                    <a:pt x="904" y="600"/>
                    <a:pt x="923" y="589"/>
                    <a:pt x="926" y="570"/>
                  </a:cubicBezTo>
                  <a:cubicBezTo>
                    <a:pt x="938" y="501"/>
                    <a:pt x="999" y="455"/>
                    <a:pt x="1054" y="419"/>
                  </a:cubicBezTo>
                  <a:lnTo>
                    <a:pt x="1054" y="419"/>
                  </a:lnTo>
                  <a:cubicBezTo>
                    <a:pt x="1053" y="478"/>
                    <a:pt x="1029" y="534"/>
                    <a:pt x="1004" y="587"/>
                  </a:cubicBezTo>
                  <a:cubicBezTo>
                    <a:pt x="982" y="622"/>
                    <a:pt x="967" y="679"/>
                    <a:pt x="1025" y="685"/>
                  </a:cubicBezTo>
                  <a:cubicBezTo>
                    <a:pt x="1035" y="683"/>
                    <a:pt x="1044" y="681"/>
                    <a:pt x="1053" y="681"/>
                  </a:cubicBezTo>
                  <a:cubicBezTo>
                    <a:pt x="1073" y="681"/>
                    <a:pt x="1092" y="688"/>
                    <a:pt x="1107" y="706"/>
                  </a:cubicBezTo>
                  <a:cubicBezTo>
                    <a:pt x="1131" y="737"/>
                    <a:pt x="1132" y="780"/>
                    <a:pt x="1142" y="818"/>
                  </a:cubicBezTo>
                  <a:cubicBezTo>
                    <a:pt x="1127" y="825"/>
                    <a:pt x="1113" y="833"/>
                    <a:pt x="1101" y="846"/>
                  </a:cubicBezTo>
                  <a:cubicBezTo>
                    <a:pt x="1094" y="853"/>
                    <a:pt x="1079" y="870"/>
                    <a:pt x="1094" y="879"/>
                  </a:cubicBezTo>
                  <a:cubicBezTo>
                    <a:pt x="1095" y="879"/>
                    <a:pt x="1097" y="879"/>
                    <a:pt x="1098" y="879"/>
                  </a:cubicBezTo>
                  <a:cubicBezTo>
                    <a:pt x="1101" y="879"/>
                    <a:pt x="1104" y="877"/>
                    <a:pt x="1106" y="874"/>
                  </a:cubicBezTo>
                  <a:cubicBezTo>
                    <a:pt x="1125" y="863"/>
                    <a:pt x="1146" y="858"/>
                    <a:pt x="1168" y="858"/>
                  </a:cubicBezTo>
                  <a:cubicBezTo>
                    <a:pt x="1172" y="858"/>
                    <a:pt x="1175" y="859"/>
                    <a:pt x="1179" y="859"/>
                  </a:cubicBezTo>
                  <a:cubicBezTo>
                    <a:pt x="1181" y="859"/>
                    <a:pt x="1182" y="859"/>
                    <a:pt x="1184" y="859"/>
                  </a:cubicBezTo>
                  <a:cubicBezTo>
                    <a:pt x="1185" y="859"/>
                    <a:pt x="1187" y="858"/>
                    <a:pt x="1188" y="858"/>
                  </a:cubicBezTo>
                  <a:cubicBezTo>
                    <a:pt x="1198" y="858"/>
                    <a:pt x="1208" y="859"/>
                    <a:pt x="1217" y="861"/>
                  </a:cubicBezTo>
                  <a:cubicBezTo>
                    <a:pt x="1266" y="871"/>
                    <a:pt x="1305" y="902"/>
                    <a:pt x="1345" y="929"/>
                  </a:cubicBezTo>
                  <a:cubicBezTo>
                    <a:pt x="1366" y="945"/>
                    <a:pt x="1399" y="967"/>
                    <a:pt x="1425" y="967"/>
                  </a:cubicBezTo>
                  <a:cubicBezTo>
                    <a:pt x="1441" y="967"/>
                    <a:pt x="1455" y="959"/>
                    <a:pt x="1462" y="934"/>
                  </a:cubicBezTo>
                  <a:cubicBezTo>
                    <a:pt x="1464" y="920"/>
                    <a:pt x="1458" y="908"/>
                    <a:pt x="1451" y="896"/>
                  </a:cubicBezTo>
                  <a:cubicBezTo>
                    <a:pt x="1427" y="849"/>
                    <a:pt x="1427" y="796"/>
                    <a:pt x="1427" y="744"/>
                  </a:cubicBezTo>
                  <a:lnTo>
                    <a:pt x="1427" y="744"/>
                  </a:lnTo>
                  <a:cubicBezTo>
                    <a:pt x="1451" y="761"/>
                    <a:pt x="1472" y="786"/>
                    <a:pt x="1486" y="812"/>
                  </a:cubicBezTo>
                  <a:cubicBezTo>
                    <a:pt x="1510" y="849"/>
                    <a:pt x="1519" y="947"/>
                    <a:pt x="1569" y="947"/>
                  </a:cubicBezTo>
                  <a:cubicBezTo>
                    <a:pt x="1576" y="947"/>
                    <a:pt x="1584" y="945"/>
                    <a:pt x="1593" y="941"/>
                  </a:cubicBezTo>
                  <a:cubicBezTo>
                    <a:pt x="1630" y="908"/>
                    <a:pt x="1668" y="862"/>
                    <a:pt x="1722" y="862"/>
                  </a:cubicBezTo>
                  <a:lnTo>
                    <a:pt x="1726" y="862"/>
                  </a:lnTo>
                  <a:cubicBezTo>
                    <a:pt x="1729" y="921"/>
                    <a:pt x="1684" y="969"/>
                    <a:pt x="1678" y="1025"/>
                  </a:cubicBezTo>
                  <a:cubicBezTo>
                    <a:pt x="1684" y="1055"/>
                    <a:pt x="1702" y="1063"/>
                    <a:pt x="1723" y="1063"/>
                  </a:cubicBezTo>
                  <a:cubicBezTo>
                    <a:pt x="1743" y="1063"/>
                    <a:pt x="1766" y="1056"/>
                    <a:pt x="1784" y="1053"/>
                  </a:cubicBezTo>
                  <a:cubicBezTo>
                    <a:pt x="1790" y="1052"/>
                    <a:pt x="1796" y="1051"/>
                    <a:pt x="1802" y="1051"/>
                  </a:cubicBezTo>
                  <a:cubicBezTo>
                    <a:pt x="1846" y="1051"/>
                    <a:pt x="1889" y="1081"/>
                    <a:pt x="1888" y="1129"/>
                  </a:cubicBezTo>
                  <a:cubicBezTo>
                    <a:pt x="1897" y="1177"/>
                    <a:pt x="1840" y="1267"/>
                    <a:pt x="1901" y="1290"/>
                  </a:cubicBezTo>
                  <a:cubicBezTo>
                    <a:pt x="1904" y="1291"/>
                    <a:pt x="1907" y="1291"/>
                    <a:pt x="1910" y="1291"/>
                  </a:cubicBezTo>
                  <a:cubicBezTo>
                    <a:pt x="1969" y="1291"/>
                    <a:pt x="1964" y="1196"/>
                    <a:pt x="1967" y="1153"/>
                  </a:cubicBezTo>
                  <a:cubicBezTo>
                    <a:pt x="1972" y="1053"/>
                    <a:pt x="1885" y="983"/>
                    <a:pt x="1790" y="983"/>
                  </a:cubicBezTo>
                  <a:cubicBezTo>
                    <a:pt x="1785" y="983"/>
                    <a:pt x="1779" y="983"/>
                    <a:pt x="1774" y="984"/>
                  </a:cubicBezTo>
                  <a:cubicBezTo>
                    <a:pt x="1789" y="933"/>
                    <a:pt x="1819" y="833"/>
                    <a:pt x="1746" y="819"/>
                  </a:cubicBezTo>
                  <a:cubicBezTo>
                    <a:pt x="1745" y="819"/>
                    <a:pt x="1744" y="819"/>
                    <a:pt x="1743" y="819"/>
                  </a:cubicBezTo>
                  <a:cubicBezTo>
                    <a:pt x="1731" y="819"/>
                    <a:pt x="1722" y="824"/>
                    <a:pt x="1712" y="829"/>
                  </a:cubicBezTo>
                  <a:cubicBezTo>
                    <a:pt x="1671" y="847"/>
                    <a:pt x="1625" y="851"/>
                    <a:pt x="1586" y="875"/>
                  </a:cubicBezTo>
                  <a:cubicBezTo>
                    <a:pt x="1558" y="808"/>
                    <a:pt x="1522" y="740"/>
                    <a:pt x="1458" y="701"/>
                  </a:cubicBezTo>
                  <a:cubicBezTo>
                    <a:pt x="1447" y="693"/>
                    <a:pt x="1431" y="687"/>
                    <a:pt x="1416" y="687"/>
                  </a:cubicBezTo>
                  <a:cubicBezTo>
                    <a:pt x="1403" y="687"/>
                    <a:pt x="1392" y="692"/>
                    <a:pt x="1385" y="705"/>
                  </a:cubicBezTo>
                  <a:cubicBezTo>
                    <a:pt x="1376" y="753"/>
                    <a:pt x="1381" y="804"/>
                    <a:pt x="1378" y="853"/>
                  </a:cubicBezTo>
                  <a:cubicBezTo>
                    <a:pt x="1332" y="823"/>
                    <a:pt x="1273" y="801"/>
                    <a:pt x="1216" y="801"/>
                  </a:cubicBezTo>
                  <a:cubicBezTo>
                    <a:pt x="1215" y="801"/>
                    <a:pt x="1213" y="801"/>
                    <a:pt x="1212" y="801"/>
                  </a:cubicBezTo>
                  <a:cubicBezTo>
                    <a:pt x="1211" y="787"/>
                    <a:pt x="1207" y="775"/>
                    <a:pt x="1205" y="764"/>
                  </a:cubicBezTo>
                  <a:cubicBezTo>
                    <a:pt x="1198" y="740"/>
                    <a:pt x="1189" y="717"/>
                    <a:pt x="1175" y="696"/>
                  </a:cubicBezTo>
                  <a:cubicBezTo>
                    <a:pt x="1186" y="685"/>
                    <a:pt x="1198" y="677"/>
                    <a:pt x="1209" y="668"/>
                  </a:cubicBezTo>
                  <a:cubicBezTo>
                    <a:pt x="1243" y="644"/>
                    <a:pt x="1281" y="637"/>
                    <a:pt x="1321" y="637"/>
                  </a:cubicBezTo>
                  <a:cubicBezTo>
                    <a:pt x="1349" y="637"/>
                    <a:pt x="1377" y="641"/>
                    <a:pt x="1404" y="644"/>
                  </a:cubicBezTo>
                  <a:cubicBezTo>
                    <a:pt x="1415" y="645"/>
                    <a:pt x="1427" y="647"/>
                    <a:pt x="1439" y="647"/>
                  </a:cubicBezTo>
                  <a:cubicBezTo>
                    <a:pt x="1442" y="647"/>
                    <a:pt x="1446" y="647"/>
                    <a:pt x="1449" y="646"/>
                  </a:cubicBezTo>
                  <a:cubicBezTo>
                    <a:pt x="1484" y="643"/>
                    <a:pt x="1499" y="601"/>
                    <a:pt x="1477" y="575"/>
                  </a:cubicBezTo>
                  <a:cubicBezTo>
                    <a:pt x="1448" y="533"/>
                    <a:pt x="1429" y="487"/>
                    <a:pt x="1421" y="434"/>
                  </a:cubicBezTo>
                  <a:lnTo>
                    <a:pt x="1421" y="434"/>
                  </a:lnTo>
                  <a:cubicBezTo>
                    <a:pt x="1467" y="441"/>
                    <a:pt x="1508" y="469"/>
                    <a:pt x="1539" y="504"/>
                  </a:cubicBezTo>
                  <a:cubicBezTo>
                    <a:pt x="1568" y="531"/>
                    <a:pt x="1596" y="611"/>
                    <a:pt x="1639" y="611"/>
                  </a:cubicBezTo>
                  <a:cubicBezTo>
                    <a:pt x="1648" y="611"/>
                    <a:pt x="1658" y="607"/>
                    <a:pt x="1669" y="599"/>
                  </a:cubicBezTo>
                  <a:cubicBezTo>
                    <a:pt x="1700" y="539"/>
                    <a:pt x="1734" y="477"/>
                    <a:pt x="1802" y="450"/>
                  </a:cubicBezTo>
                  <a:lnTo>
                    <a:pt x="1802" y="450"/>
                  </a:lnTo>
                  <a:cubicBezTo>
                    <a:pt x="1826" y="514"/>
                    <a:pt x="1803" y="586"/>
                    <a:pt x="1792" y="651"/>
                  </a:cubicBezTo>
                  <a:cubicBezTo>
                    <a:pt x="1787" y="670"/>
                    <a:pt x="1782" y="692"/>
                    <a:pt x="1796" y="708"/>
                  </a:cubicBezTo>
                  <a:cubicBezTo>
                    <a:pt x="1806" y="723"/>
                    <a:pt x="1820" y="726"/>
                    <a:pt x="1834" y="726"/>
                  </a:cubicBezTo>
                  <a:cubicBezTo>
                    <a:pt x="1848" y="726"/>
                    <a:pt x="1864" y="723"/>
                    <a:pt x="1878" y="723"/>
                  </a:cubicBezTo>
                  <a:cubicBezTo>
                    <a:pt x="1885" y="723"/>
                    <a:pt x="1891" y="723"/>
                    <a:pt x="1897" y="725"/>
                  </a:cubicBezTo>
                  <a:cubicBezTo>
                    <a:pt x="1964" y="753"/>
                    <a:pt x="1907" y="846"/>
                    <a:pt x="1947" y="892"/>
                  </a:cubicBezTo>
                  <a:cubicBezTo>
                    <a:pt x="1955" y="901"/>
                    <a:pt x="1965" y="904"/>
                    <a:pt x="1976" y="904"/>
                  </a:cubicBezTo>
                  <a:cubicBezTo>
                    <a:pt x="1990" y="904"/>
                    <a:pt x="2005" y="899"/>
                    <a:pt x="2019" y="897"/>
                  </a:cubicBezTo>
                  <a:cubicBezTo>
                    <a:pt x="2079" y="899"/>
                    <a:pt x="2147" y="914"/>
                    <a:pt x="2194" y="955"/>
                  </a:cubicBezTo>
                  <a:cubicBezTo>
                    <a:pt x="2227" y="985"/>
                    <a:pt x="2240" y="1028"/>
                    <a:pt x="2268" y="1061"/>
                  </a:cubicBezTo>
                  <a:cubicBezTo>
                    <a:pt x="2274" y="1071"/>
                    <a:pt x="2286" y="1076"/>
                    <a:pt x="2298" y="1076"/>
                  </a:cubicBezTo>
                  <a:cubicBezTo>
                    <a:pt x="2306" y="1076"/>
                    <a:pt x="2315" y="1073"/>
                    <a:pt x="2321" y="1069"/>
                  </a:cubicBezTo>
                  <a:cubicBezTo>
                    <a:pt x="2355" y="1041"/>
                    <a:pt x="2323" y="1002"/>
                    <a:pt x="2304" y="976"/>
                  </a:cubicBezTo>
                  <a:cubicBezTo>
                    <a:pt x="2311" y="916"/>
                    <a:pt x="2326" y="859"/>
                    <a:pt x="2351" y="801"/>
                  </a:cubicBezTo>
                  <a:cubicBezTo>
                    <a:pt x="2394" y="851"/>
                    <a:pt x="2410" y="915"/>
                    <a:pt x="2437" y="975"/>
                  </a:cubicBezTo>
                  <a:cubicBezTo>
                    <a:pt x="2446" y="985"/>
                    <a:pt x="2455" y="989"/>
                    <a:pt x="2464" y="989"/>
                  </a:cubicBezTo>
                  <a:cubicBezTo>
                    <a:pt x="2489" y="989"/>
                    <a:pt x="2514" y="961"/>
                    <a:pt x="2530" y="943"/>
                  </a:cubicBezTo>
                  <a:cubicBezTo>
                    <a:pt x="2562" y="909"/>
                    <a:pt x="2601" y="881"/>
                    <a:pt x="2644" y="865"/>
                  </a:cubicBezTo>
                  <a:lnTo>
                    <a:pt x="2644" y="865"/>
                  </a:lnTo>
                  <a:cubicBezTo>
                    <a:pt x="2652" y="922"/>
                    <a:pt x="2613" y="970"/>
                    <a:pt x="2603" y="1023"/>
                  </a:cubicBezTo>
                  <a:cubicBezTo>
                    <a:pt x="2603" y="1047"/>
                    <a:pt x="2623" y="1066"/>
                    <a:pt x="2645" y="1066"/>
                  </a:cubicBezTo>
                  <a:cubicBezTo>
                    <a:pt x="2648" y="1066"/>
                    <a:pt x="2650" y="1066"/>
                    <a:pt x="2652" y="1066"/>
                  </a:cubicBezTo>
                  <a:cubicBezTo>
                    <a:pt x="2688" y="1057"/>
                    <a:pt x="2725" y="1042"/>
                    <a:pt x="2762" y="1042"/>
                  </a:cubicBezTo>
                  <a:cubicBezTo>
                    <a:pt x="2775" y="1042"/>
                    <a:pt x="2789" y="1044"/>
                    <a:pt x="2802" y="1049"/>
                  </a:cubicBezTo>
                  <a:cubicBezTo>
                    <a:pt x="2811" y="1053"/>
                    <a:pt x="2830" y="1058"/>
                    <a:pt x="2822" y="1071"/>
                  </a:cubicBezTo>
                  <a:cubicBezTo>
                    <a:pt x="2798" y="1126"/>
                    <a:pt x="2706" y="1159"/>
                    <a:pt x="2716" y="1225"/>
                  </a:cubicBezTo>
                  <a:cubicBezTo>
                    <a:pt x="2725" y="1252"/>
                    <a:pt x="2745" y="1259"/>
                    <a:pt x="2768" y="1259"/>
                  </a:cubicBezTo>
                  <a:cubicBezTo>
                    <a:pt x="2792" y="1259"/>
                    <a:pt x="2818" y="1252"/>
                    <a:pt x="2841" y="1252"/>
                  </a:cubicBezTo>
                  <a:cubicBezTo>
                    <a:pt x="2846" y="1252"/>
                    <a:pt x="2851" y="1253"/>
                    <a:pt x="2856" y="1254"/>
                  </a:cubicBezTo>
                  <a:cubicBezTo>
                    <a:pt x="2943" y="1255"/>
                    <a:pt x="2993" y="1330"/>
                    <a:pt x="2983" y="1413"/>
                  </a:cubicBezTo>
                  <a:cubicBezTo>
                    <a:pt x="2982" y="1457"/>
                    <a:pt x="2952" y="1520"/>
                    <a:pt x="3006" y="1543"/>
                  </a:cubicBezTo>
                  <a:cubicBezTo>
                    <a:pt x="3017" y="1547"/>
                    <a:pt x="3027" y="1548"/>
                    <a:pt x="3038" y="1548"/>
                  </a:cubicBezTo>
                  <a:cubicBezTo>
                    <a:pt x="3045" y="1548"/>
                    <a:pt x="3053" y="1548"/>
                    <a:pt x="3060" y="1548"/>
                  </a:cubicBezTo>
                  <a:cubicBezTo>
                    <a:pt x="3066" y="1548"/>
                    <a:pt x="3072" y="1548"/>
                    <a:pt x="3077" y="1549"/>
                  </a:cubicBezTo>
                  <a:cubicBezTo>
                    <a:pt x="3132" y="1551"/>
                    <a:pt x="3180" y="1575"/>
                    <a:pt x="3231" y="1593"/>
                  </a:cubicBezTo>
                  <a:cubicBezTo>
                    <a:pt x="3234" y="1595"/>
                    <a:pt x="3238" y="1595"/>
                    <a:pt x="3242" y="1595"/>
                  </a:cubicBezTo>
                  <a:cubicBezTo>
                    <a:pt x="3247" y="1595"/>
                    <a:pt x="3252" y="1594"/>
                    <a:pt x="3256" y="1592"/>
                  </a:cubicBezTo>
                  <a:cubicBezTo>
                    <a:pt x="3258" y="1593"/>
                    <a:pt x="3261" y="1593"/>
                    <a:pt x="3263" y="1593"/>
                  </a:cubicBezTo>
                  <a:cubicBezTo>
                    <a:pt x="3272" y="1593"/>
                    <a:pt x="3279" y="1587"/>
                    <a:pt x="3273" y="1573"/>
                  </a:cubicBezTo>
                  <a:cubicBezTo>
                    <a:pt x="3276" y="1562"/>
                    <a:pt x="3273" y="1551"/>
                    <a:pt x="3265" y="1542"/>
                  </a:cubicBezTo>
                  <a:cubicBezTo>
                    <a:pt x="3256" y="1490"/>
                    <a:pt x="3263" y="1434"/>
                    <a:pt x="3264" y="1381"/>
                  </a:cubicBezTo>
                  <a:lnTo>
                    <a:pt x="3264" y="1381"/>
                  </a:lnTo>
                  <a:cubicBezTo>
                    <a:pt x="3321" y="1421"/>
                    <a:pt x="3355" y="1484"/>
                    <a:pt x="3382" y="1547"/>
                  </a:cubicBezTo>
                  <a:cubicBezTo>
                    <a:pt x="3387" y="1572"/>
                    <a:pt x="3406" y="1589"/>
                    <a:pt x="3428" y="1589"/>
                  </a:cubicBezTo>
                  <a:cubicBezTo>
                    <a:pt x="3436" y="1589"/>
                    <a:pt x="3444" y="1587"/>
                    <a:pt x="3452" y="1582"/>
                  </a:cubicBezTo>
                  <a:cubicBezTo>
                    <a:pt x="3494" y="1553"/>
                    <a:pt x="3538" y="1525"/>
                    <a:pt x="3590" y="1508"/>
                  </a:cubicBezTo>
                  <a:lnTo>
                    <a:pt x="3590" y="1508"/>
                  </a:lnTo>
                  <a:cubicBezTo>
                    <a:pt x="3576" y="1552"/>
                    <a:pt x="3548" y="1584"/>
                    <a:pt x="3517" y="1617"/>
                  </a:cubicBezTo>
                  <a:cubicBezTo>
                    <a:pt x="3501" y="1632"/>
                    <a:pt x="3486" y="1652"/>
                    <a:pt x="3492" y="1675"/>
                  </a:cubicBezTo>
                  <a:cubicBezTo>
                    <a:pt x="3500" y="1702"/>
                    <a:pt x="3530" y="1708"/>
                    <a:pt x="3555" y="1711"/>
                  </a:cubicBezTo>
                  <a:cubicBezTo>
                    <a:pt x="3579" y="1716"/>
                    <a:pt x="3599" y="1728"/>
                    <a:pt x="3618" y="1742"/>
                  </a:cubicBezTo>
                  <a:cubicBezTo>
                    <a:pt x="3577" y="1774"/>
                    <a:pt x="3546" y="1820"/>
                    <a:pt x="3528" y="1867"/>
                  </a:cubicBezTo>
                  <a:cubicBezTo>
                    <a:pt x="3478" y="1829"/>
                    <a:pt x="3417" y="1800"/>
                    <a:pt x="3355" y="1800"/>
                  </a:cubicBezTo>
                  <a:cubicBezTo>
                    <a:pt x="3328" y="1800"/>
                    <a:pt x="3300" y="1806"/>
                    <a:pt x="3274" y="1819"/>
                  </a:cubicBezTo>
                  <a:cubicBezTo>
                    <a:pt x="3259" y="1794"/>
                    <a:pt x="3231" y="1770"/>
                    <a:pt x="3219" y="1751"/>
                  </a:cubicBezTo>
                  <a:cubicBezTo>
                    <a:pt x="3176" y="1688"/>
                    <a:pt x="3102" y="1652"/>
                    <a:pt x="3030" y="1652"/>
                  </a:cubicBezTo>
                  <a:cubicBezTo>
                    <a:pt x="2977" y="1652"/>
                    <a:pt x="2925" y="1671"/>
                    <a:pt x="2885" y="1713"/>
                  </a:cubicBezTo>
                  <a:cubicBezTo>
                    <a:pt x="2851" y="1670"/>
                    <a:pt x="2810" y="1619"/>
                    <a:pt x="2752" y="1619"/>
                  </a:cubicBezTo>
                  <a:cubicBezTo>
                    <a:pt x="2747" y="1619"/>
                    <a:pt x="2743" y="1619"/>
                    <a:pt x="2738" y="1620"/>
                  </a:cubicBezTo>
                  <a:cubicBezTo>
                    <a:pt x="2703" y="1466"/>
                    <a:pt x="2654" y="1384"/>
                    <a:pt x="2601" y="1384"/>
                  </a:cubicBezTo>
                  <a:cubicBezTo>
                    <a:pt x="2552" y="1384"/>
                    <a:pt x="2500" y="1454"/>
                    <a:pt x="2455" y="1600"/>
                  </a:cubicBezTo>
                  <a:cubicBezTo>
                    <a:pt x="2410" y="1555"/>
                    <a:pt x="2340" y="1495"/>
                    <a:pt x="2273" y="1495"/>
                  </a:cubicBezTo>
                  <a:cubicBezTo>
                    <a:pt x="2249" y="1495"/>
                    <a:pt x="2225" y="1502"/>
                    <a:pt x="2204" y="1521"/>
                  </a:cubicBezTo>
                  <a:cubicBezTo>
                    <a:pt x="2155" y="1582"/>
                    <a:pt x="2236" y="1639"/>
                    <a:pt x="2260" y="1694"/>
                  </a:cubicBezTo>
                  <a:cubicBezTo>
                    <a:pt x="2185" y="1698"/>
                    <a:pt x="2117" y="1750"/>
                    <a:pt x="2098" y="1825"/>
                  </a:cubicBezTo>
                  <a:cubicBezTo>
                    <a:pt x="2019" y="1825"/>
                    <a:pt x="1940" y="1872"/>
                    <a:pt x="1908" y="1946"/>
                  </a:cubicBezTo>
                  <a:cubicBezTo>
                    <a:pt x="1895" y="1941"/>
                    <a:pt x="1880" y="1939"/>
                    <a:pt x="1866" y="1937"/>
                  </a:cubicBezTo>
                  <a:cubicBezTo>
                    <a:pt x="1838" y="1873"/>
                    <a:pt x="1789" y="1806"/>
                    <a:pt x="1712" y="1803"/>
                  </a:cubicBezTo>
                  <a:cubicBezTo>
                    <a:pt x="1729" y="1746"/>
                    <a:pt x="1803" y="1627"/>
                    <a:pt x="1732" y="1586"/>
                  </a:cubicBezTo>
                  <a:cubicBezTo>
                    <a:pt x="1726" y="1584"/>
                    <a:pt x="1721" y="1583"/>
                    <a:pt x="1715" y="1583"/>
                  </a:cubicBezTo>
                  <a:cubicBezTo>
                    <a:pt x="1697" y="1583"/>
                    <a:pt x="1680" y="1595"/>
                    <a:pt x="1665" y="1604"/>
                  </a:cubicBezTo>
                  <a:cubicBezTo>
                    <a:pt x="1625" y="1626"/>
                    <a:pt x="1586" y="1648"/>
                    <a:pt x="1554" y="1681"/>
                  </a:cubicBezTo>
                  <a:cubicBezTo>
                    <a:pt x="1527" y="1633"/>
                    <a:pt x="1497" y="1521"/>
                    <a:pt x="1431" y="1521"/>
                  </a:cubicBezTo>
                  <a:cubicBezTo>
                    <a:pt x="1424" y="1521"/>
                    <a:pt x="1415" y="1522"/>
                    <a:pt x="1406" y="1526"/>
                  </a:cubicBezTo>
                  <a:cubicBezTo>
                    <a:pt x="1381" y="1540"/>
                    <a:pt x="1378" y="1572"/>
                    <a:pt x="1378" y="1599"/>
                  </a:cubicBezTo>
                  <a:cubicBezTo>
                    <a:pt x="1378" y="1645"/>
                    <a:pt x="1374" y="1696"/>
                    <a:pt x="1387" y="1741"/>
                  </a:cubicBezTo>
                  <a:cubicBezTo>
                    <a:pt x="1391" y="1748"/>
                    <a:pt x="1397" y="1752"/>
                    <a:pt x="1404" y="1752"/>
                  </a:cubicBezTo>
                  <a:cubicBezTo>
                    <a:pt x="1417" y="1752"/>
                    <a:pt x="1430" y="1739"/>
                    <a:pt x="1421" y="1723"/>
                  </a:cubicBezTo>
                  <a:cubicBezTo>
                    <a:pt x="1417" y="1686"/>
                    <a:pt x="1428" y="1648"/>
                    <a:pt x="1440" y="1614"/>
                  </a:cubicBezTo>
                  <a:cubicBezTo>
                    <a:pt x="1463" y="1637"/>
                    <a:pt x="1480" y="1665"/>
                    <a:pt x="1495" y="1694"/>
                  </a:cubicBezTo>
                  <a:cubicBezTo>
                    <a:pt x="1503" y="1723"/>
                    <a:pt x="1525" y="1754"/>
                    <a:pt x="1554" y="1754"/>
                  </a:cubicBezTo>
                  <a:cubicBezTo>
                    <a:pt x="1563" y="1754"/>
                    <a:pt x="1573" y="1751"/>
                    <a:pt x="1583" y="1744"/>
                  </a:cubicBezTo>
                  <a:cubicBezTo>
                    <a:pt x="1616" y="1719"/>
                    <a:pt x="1645" y="1692"/>
                    <a:pt x="1687" y="1675"/>
                  </a:cubicBezTo>
                  <a:lnTo>
                    <a:pt x="1687" y="1675"/>
                  </a:lnTo>
                  <a:cubicBezTo>
                    <a:pt x="1680" y="1724"/>
                    <a:pt x="1658" y="1770"/>
                    <a:pt x="1635" y="1813"/>
                  </a:cubicBezTo>
                  <a:cubicBezTo>
                    <a:pt x="1617" y="1833"/>
                    <a:pt x="1618" y="1867"/>
                    <a:pt x="1645" y="1878"/>
                  </a:cubicBezTo>
                  <a:cubicBezTo>
                    <a:pt x="1651" y="1881"/>
                    <a:pt x="1657" y="1881"/>
                    <a:pt x="1664" y="1881"/>
                  </a:cubicBezTo>
                  <a:cubicBezTo>
                    <a:pt x="1677" y="1881"/>
                    <a:pt x="1691" y="1878"/>
                    <a:pt x="1705" y="1878"/>
                  </a:cubicBezTo>
                  <a:cubicBezTo>
                    <a:pt x="1716" y="1878"/>
                    <a:pt x="1727" y="1881"/>
                    <a:pt x="1737" y="1889"/>
                  </a:cubicBezTo>
                  <a:cubicBezTo>
                    <a:pt x="1771" y="1913"/>
                    <a:pt x="1777" y="1958"/>
                    <a:pt x="1796" y="1993"/>
                  </a:cubicBezTo>
                  <a:cubicBezTo>
                    <a:pt x="1807" y="2012"/>
                    <a:pt x="1827" y="2018"/>
                    <a:pt x="1848" y="2018"/>
                  </a:cubicBezTo>
                  <a:cubicBezTo>
                    <a:pt x="1855" y="2018"/>
                    <a:pt x="1863" y="2017"/>
                    <a:pt x="1871" y="2016"/>
                  </a:cubicBezTo>
                  <a:cubicBezTo>
                    <a:pt x="1876" y="2016"/>
                    <a:pt x="1881" y="2015"/>
                    <a:pt x="1886" y="2015"/>
                  </a:cubicBezTo>
                  <a:cubicBezTo>
                    <a:pt x="1974" y="2015"/>
                    <a:pt x="2039" y="2083"/>
                    <a:pt x="2104" y="2135"/>
                  </a:cubicBezTo>
                  <a:cubicBezTo>
                    <a:pt x="2109" y="2139"/>
                    <a:pt x="2115" y="2141"/>
                    <a:pt x="2121" y="2141"/>
                  </a:cubicBezTo>
                  <a:cubicBezTo>
                    <a:pt x="2126" y="2141"/>
                    <a:pt x="2132" y="2139"/>
                    <a:pt x="2136" y="2135"/>
                  </a:cubicBezTo>
                  <a:cubicBezTo>
                    <a:pt x="2146" y="2125"/>
                    <a:pt x="2146" y="2111"/>
                    <a:pt x="2136" y="2102"/>
                  </a:cubicBezTo>
                  <a:cubicBezTo>
                    <a:pt x="2117" y="2082"/>
                    <a:pt x="2100" y="2061"/>
                    <a:pt x="2079" y="2042"/>
                  </a:cubicBezTo>
                  <a:cubicBezTo>
                    <a:pt x="2043" y="2009"/>
                    <a:pt x="2001" y="1979"/>
                    <a:pt x="1956" y="1961"/>
                  </a:cubicBezTo>
                  <a:cubicBezTo>
                    <a:pt x="1965" y="1950"/>
                    <a:pt x="1977" y="1939"/>
                    <a:pt x="1989" y="1931"/>
                  </a:cubicBezTo>
                  <a:cubicBezTo>
                    <a:pt x="2039" y="1883"/>
                    <a:pt x="2189" y="1949"/>
                    <a:pt x="2157" y="1840"/>
                  </a:cubicBezTo>
                  <a:cubicBezTo>
                    <a:pt x="2152" y="1800"/>
                    <a:pt x="2180" y="1761"/>
                    <a:pt x="2220" y="1753"/>
                  </a:cubicBezTo>
                  <a:cubicBezTo>
                    <a:pt x="2226" y="1752"/>
                    <a:pt x="2231" y="1752"/>
                    <a:pt x="2237" y="1752"/>
                  </a:cubicBezTo>
                  <a:cubicBezTo>
                    <a:pt x="2264" y="1752"/>
                    <a:pt x="2291" y="1763"/>
                    <a:pt x="2318" y="1765"/>
                  </a:cubicBezTo>
                  <a:cubicBezTo>
                    <a:pt x="2358" y="1764"/>
                    <a:pt x="2365" y="1714"/>
                    <a:pt x="2339" y="1689"/>
                  </a:cubicBezTo>
                  <a:cubicBezTo>
                    <a:pt x="2307" y="1651"/>
                    <a:pt x="2277" y="1615"/>
                    <a:pt x="2257" y="1569"/>
                  </a:cubicBezTo>
                  <a:cubicBezTo>
                    <a:pt x="2264" y="1567"/>
                    <a:pt x="2270" y="1567"/>
                    <a:pt x="2276" y="1567"/>
                  </a:cubicBezTo>
                  <a:cubicBezTo>
                    <a:pt x="2343" y="1567"/>
                    <a:pt x="2393" y="1634"/>
                    <a:pt x="2438" y="1676"/>
                  </a:cubicBezTo>
                  <a:cubicBezTo>
                    <a:pt x="2448" y="1691"/>
                    <a:pt x="2464" y="1705"/>
                    <a:pt x="2481" y="1705"/>
                  </a:cubicBezTo>
                  <a:cubicBezTo>
                    <a:pt x="2488" y="1705"/>
                    <a:pt x="2495" y="1703"/>
                    <a:pt x="2502" y="1698"/>
                  </a:cubicBezTo>
                  <a:cubicBezTo>
                    <a:pt x="2515" y="1688"/>
                    <a:pt x="2517" y="1670"/>
                    <a:pt x="2519" y="1655"/>
                  </a:cubicBezTo>
                  <a:cubicBezTo>
                    <a:pt x="2525" y="1589"/>
                    <a:pt x="2559" y="1528"/>
                    <a:pt x="2599" y="1476"/>
                  </a:cubicBezTo>
                  <a:cubicBezTo>
                    <a:pt x="2635" y="1517"/>
                    <a:pt x="2646" y="1572"/>
                    <a:pt x="2657" y="1623"/>
                  </a:cubicBezTo>
                  <a:cubicBezTo>
                    <a:pt x="2660" y="1643"/>
                    <a:pt x="2663" y="1673"/>
                    <a:pt x="2684" y="1688"/>
                  </a:cubicBezTo>
                  <a:cubicBezTo>
                    <a:pt x="2694" y="1696"/>
                    <a:pt x="2706" y="1701"/>
                    <a:pt x="2718" y="1701"/>
                  </a:cubicBezTo>
                  <a:cubicBezTo>
                    <a:pt x="2725" y="1701"/>
                    <a:pt x="2732" y="1699"/>
                    <a:pt x="2739" y="1697"/>
                  </a:cubicBezTo>
                  <a:cubicBezTo>
                    <a:pt x="2750" y="1691"/>
                    <a:pt x="2759" y="1688"/>
                    <a:pt x="2768" y="1688"/>
                  </a:cubicBezTo>
                  <a:cubicBezTo>
                    <a:pt x="2812" y="1688"/>
                    <a:pt x="2831" y="1758"/>
                    <a:pt x="2856" y="1791"/>
                  </a:cubicBezTo>
                  <a:cubicBezTo>
                    <a:pt x="2866" y="1798"/>
                    <a:pt x="2875" y="1801"/>
                    <a:pt x="2884" y="1801"/>
                  </a:cubicBezTo>
                  <a:cubicBezTo>
                    <a:pt x="2929" y="1801"/>
                    <a:pt x="2957" y="1725"/>
                    <a:pt x="3024" y="1725"/>
                  </a:cubicBezTo>
                  <a:cubicBezTo>
                    <a:pt x="3065" y="1725"/>
                    <a:pt x="3121" y="1754"/>
                    <a:pt x="3203" y="1845"/>
                  </a:cubicBezTo>
                  <a:cubicBezTo>
                    <a:pt x="3215" y="1864"/>
                    <a:pt x="3227" y="1882"/>
                    <a:pt x="3247" y="1882"/>
                  </a:cubicBezTo>
                  <a:cubicBezTo>
                    <a:pt x="3252" y="1882"/>
                    <a:pt x="3258" y="1881"/>
                    <a:pt x="3265" y="1877"/>
                  </a:cubicBezTo>
                  <a:cubicBezTo>
                    <a:pt x="3267" y="1875"/>
                    <a:pt x="3270" y="1874"/>
                    <a:pt x="3272" y="1872"/>
                  </a:cubicBezTo>
                  <a:cubicBezTo>
                    <a:pt x="3285" y="1869"/>
                    <a:pt x="3299" y="1868"/>
                    <a:pt x="3313" y="1868"/>
                  </a:cubicBezTo>
                  <a:cubicBezTo>
                    <a:pt x="3351" y="1868"/>
                    <a:pt x="3388" y="1879"/>
                    <a:pt x="3421" y="1901"/>
                  </a:cubicBezTo>
                  <a:cubicBezTo>
                    <a:pt x="3459" y="1922"/>
                    <a:pt x="3490" y="1956"/>
                    <a:pt x="3532" y="1969"/>
                  </a:cubicBezTo>
                  <a:cubicBezTo>
                    <a:pt x="3536" y="1969"/>
                    <a:pt x="3539" y="1970"/>
                    <a:pt x="3542" y="1970"/>
                  </a:cubicBezTo>
                  <a:cubicBezTo>
                    <a:pt x="3581" y="1970"/>
                    <a:pt x="3594" y="1925"/>
                    <a:pt x="3606" y="1894"/>
                  </a:cubicBezTo>
                  <a:cubicBezTo>
                    <a:pt x="3630" y="1839"/>
                    <a:pt x="3678" y="1783"/>
                    <a:pt x="3742" y="1779"/>
                  </a:cubicBezTo>
                  <a:cubicBezTo>
                    <a:pt x="3792" y="1781"/>
                    <a:pt x="3832" y="1815"/>
                    <a:pt x="3870" y="1843"/>
                  </a:cubicBezTo>
                  <a:cubicBezTo>
                    <a:pt x="3876" y="1846"/>
                    <a:pt x="3881" y="1847"/>
                    <a:pt x="3887" y="1847"/>
                  </a:cubicBezTo>
                  <a:cubicBezTo>
                    <a:pt x="3909" y="1847"/>
                    <a:pt x="3930" y="1825"/>
                    <a:pt x="3925" y="1802"/>
                  </a:cubicBezTo>
                  <a:cubicBezTo>
                    <a:pt x="3921" y="1783"/>
                    <a:pt x="3906" y="1769"/>
                    <a:pt x="3900" y="1750"/>
                  </a:cubicBezTo>
                  <a:cubicBezTo>
                    <a:pt x="3882" y="1698"/>
                    <a:pt x="3877" y="1644"/>
                    <a:pt x="3872" y="1590"/>
                  </a:cubicBezTo>
                  <a:lnTo>
                    <a:pt x="3872" y="1590"/>
                  </a:lnTo>
                  <a:cubicBezTo>
                    <a:pt x="3957" y="1622"/>
                    <a:pt x="4004" y="1705"/>
                    <a:pt x="4030" y="1787"/>
                  </a:cubicBezTo>
                  <a:cubicBezTo>
                    <a:pt x="4032" y="1810"/>
                    <a:pt x="4040" y="1834"/>
                    <a:pt x="4065" y="1834"/>
                  </a:cubicBezTo>
                  <a:cubicBezTo>
                    <a:pt x="4067" y="1834"/>
                    <a:pt x="4069" y="1834"/>
                    <a:pt x="4071" y="1833"/>
                  </a:cubicBezTo>
                  <a:cubicBezTo>
                    <a:pt x="4109" y="1823"/>
                    <a:pt x="4135" y="1790"/>
                    <a:pt x="4170" y="1773"/>
                  </a:cubicBezTo>
                  <a:cubicBezTo>
                    <a:pt x="4202" y="1757"/>
                    <a:pt x="4234" y="1741"/>
                    <a:pt x="4268" y="1729"/>
                  </a:cubicBezTo>
                  <a:lnTo>
                    <a:pt x="4268" y="1729"/>
                  </a:lnTo>
                  <a:cubicBezTo>
                    <a:pt x="4275" y="1776"/>
                    <a:pt x="4248" y="1818"/>
                    <a:pt x="4227" y="1855"/>
                  </a:cubicBezTo>
                  <a:cubicBezTo>
                    <a:pt x="4211" y="1881"/>
                    <a:pt x="4176" y="1913"/>
                    <a:pt x="4210" y="1939"/>
                  </a:cubicBezTo>
                  <a:cubicBezTo>
                    <a:pt x="4218" y="1946"/>
                    <a:pt x="4229" y="1948"/>
                    <a:pt x="4239" y="1948"/>
                  </a:cubicBezTo>
                  <a:cubicBezTo>
                    <a:pt x="4249" y="1948"/>
                    <a:pt x="4259" y="1946"/>
                    <a:pt x="4268" y="1946"/>
                  </a:cubicBezTo>
                  <a:cubicBezTo>
                    <a:pt x="4295" y="1946"/>
                    <a:pt x="4318" y="1959"/>
                    <a:pt x="4336" y="1977"/>
                  </a:cubicBezTo>
                  <a:cubicBezTo>
                    <a:pt x="4359" y="2000"/>
                    <a:pt x="4355" y="2039"/>
                    <a:pt x="4354" y="2076"/>
                  </a:cubicBezTo>
                  <a:cubicBezTo>
                    <a:pt x="4348" y="2075"/>
                    <a:pt x="4342" y="2075"/>
                    <a:pt x="4336" y="2075"/>
                  </a:cubicBezTo>
                  <a:cubicBezTo>
                    <a:pt x="4268" y="2075"/>
                    <a:pt x="4205" y="2116"/>
                    <a:pt x="4164" y="2220"/>
                  </a:cubicBezTo>
                  <a:cubicBezTo>
                    <a:pt x="4136" y="2151"/>
                    <a:pt x="4064" y="2035"/>
                    <a:pt x="3982" y="2035"/>
                  </a:cubicBezTo>
                  <a:cubicBezTo>
                    <a:pt x="3963" y="2035"/>
                    <a:pt x="3943" y="2041"/>
                    <a:pt x="3923" y="2056"/>
                  </a:cubicBezTo>
                  <a:cubicBezTo>
                    <a:pt x="3891" y="2097"/>
                    <a:pt x="3902" y="2155"/>
                    <a:pt x="3892" y="2204"/>
                  </a:cubicBezTo>
                  <a:cubicBezTo>
                    <a:pt x="3838" y="2148"/>
                    <a:pt x="3788" y="2124"/>
                    <a:pt x="3749" y="2124"/>
                  </a:cubicBezTo>
                  <a:cubicBezTo>
                    <a:pt x="3670" y="2124"/>
                    <a:pt x="3635" y="2226"/>
                    <a:pt x="3689" y="2363"/>
                  </a:cubicBezTo>
                  <a:cubicBezTo>
                    <a:pt x="3681" y="2362"/>
                    <a:pt x="3673" y="2362"/>
                    <a:pt x="3665" y="2362"/>
                  </a:cubicBezTo>
                  <a:cubicBezTo>
                    <a:pt x="3606" y="2362"/>
                    <a:pt x="3547" y="2370"/>
                    <a:pt x="3498" y="2404"/>
                  </a:cubicBezTo>
                  <a:cubicBezTo>
                    <a:pt x="3481" y="2411"/>
                    <a:pt x="3491" y="2432"/>
                    <a:pt x="3504" y="2432"/>
                  </a:cubicBezTo>
                  <a:cubicBezTo>
                    <a:pt x="3507" y="2432"/>
                    <a:pt x="3511" y="2431"/>
                    <a:pt x="3514" y="2428"/>
                  </a:cubicBezTo>
                  <a:cubicBezTo>
                    <a:pt x="3534" y="2419"/>
                    <a:pt x="3557" y="2414"/>
                    <a:pt x="3579" y="2414"/>
                  </a:cubicBezTo>
                  <a:cubicBezTo>
                    <a:pt x="3588" y="2414"/>
                    <a:pt x="3596" y="2415"/>
                    <a:pt x="3605" y="2416"/>
                  </a:cubicBezTo>
                  <a:cubicBezTo>
                    <a:pt x="3639" y="2424"/>
                    <a:pt x="3674" y="2431"/>
                    <a:pt x="3710" y="2436"/>
                  </a:cubicBezTo>
                  <a:cubicBezTo>
                    <a:pt x="3717" y="2439"/>
                    <a:pt x="3725" y="2441"/>
                    <a:pt x="3732" y="2441"/>
                  </a:cubicBezTo>
                  <a:cubicBezTo>
                    <a:pt x="3755" y="2441"/>
                    <a:pt x="3777" y="2428"/>
                    <a:pt x="3778" y="2402"/>
                  </a:cubicBezTo>
                  <a:cubicBezTo>
                    <a:pt x="3770" y="2345"/>
                    <a:pt x="3725" y="2295"/>
                    <a:pt x="3728" y="2235"/>
                  </a:cubicBezTo>
                  <a:cubicBezTo>
                    <a:pt x="3726" y="2209"/>
                    <a:pt x="3735" y="2200"/>
                    <a:pt x="3748" y="2200"/>
                  </a:cubicBezTo>
                  <a:cubicBezTo>
                    <a:pt x="3768" y="2200"/>
                    <a:pt x="3798" y="2223"/>
                    <a:pt x="3813" y="2239"/>
                  </a:cubicBezTo>
                  <a:cubicBezTo>
                    <a:pt x="3848" y="2273"/>
                    <a:pt x="3871" y="2319"/>
                    <a:pt x="3907" y="2353"/>
                  </a:cubicBezTo>
                  <a:cubicBezTo>
                    <a:pt x="3914" y="2358"/>
                    <a:pt x="3922" y="2361"/>
                    <a:pt x="3930" y="2361"/>
                  </a:cubicBezTo>
                  <a:cubicBezTo>
                    <a:pt x="3955" y="2361"/>
                    <a:pt x="3980" y="2338"/>
                    <a:pt x="3973" y="2311"/>
                  </a:cubicBezTo>
                  <a:cubicBezTo>
                    <a:pt x="3953" y="2247"/>
                    <a:pt x="3950" y="2176"/>
                    <a:pt x="3968" y="2111"/>
                  </a:cubicBezTo>
                  <a:lnTo>
                    <a:pt x="3968" y="2111"/>
                  </a:lnTo>
                  <a:cubicBezTo>
                    <a:pt x="4018" y="2120"/>
                    <a:pt x="4049" y="2172"/>
                    <a:pt x="4074" y="2212"/>
                  </a:cubicBezTo>
                  <a:cubicBezTo>
                    <a:pt x="4096" y="2251"/>
                    <a:pt x="4119" y="2291"/>
                    <a:pt x="4138" y="2332"/>
                  </a:cubicBezTo>
                  <a:cubicBezTo>
                    <a:pt x="4142" y="2349"/>
                    <a:pt x="4155" y="2364"/>
                    <a:pt x="4173" y="2364"/>
                  </a:cubicBezTo>
                  <a:cubicBezTo>
                    <a:pt x="4174" y="2364"/>
                    <a:pt x="4175" y="2364"/>
                    <a:pt x="4176" y="2364"/>
                  </a:cubicBezTo>
                  <a:cubicBezTo>
                    <a:pt x="4217" y="2361"/>
                    <a:pt x="4206" y="2312"/>
                    <a:pt x="4216" y="2284"/>
                  </a:cubicBezTo>
                  <a:cubicBezTo>
                    <a:pt x="4234" y="2222"/>
                    <a:pt x="4270" y="2158"/>
                    <a:pt x="4336" y="2158"/>
                  </a:cubicBezTo>
                  <a:cubicBezTo>
                    <a:pt x="4346" y="2158"/>
                    <a:pt x="4357" y="2160"/>
                    <a:pt x="4369" y="2163"/>
                  </a:cubicBezTo>
                  <a:cubicBezTo>
                    <a:pt x="4429" y="2187"/>
                    <a:pt x="4474" y="2240"/>
                    <a:pt x="4525" y="2281"/>
                  </a:cubicBezTo>
                  <a:cubicBezTo>
                    <a:pt x="4544" y="2297"/>
                    <a:pt x="4568" y="2325"/>
                    <a:pt x="4595" y="2325"/>
                  </a:cubicBezTo>
                  <a:cubicBezTo>
                    <a:pt x="4603" y="2325"/>
                    <a:pt x="4611" y="2323"/>
                    <a:pt x="4619" y="2318"/>
                  </a:cubicBezTo>
                  <a:cubicBezTo>
                    <a:pt x="4643" y="2300"/>
                    <a:pt x="4640" y="2266"/>
                    <a:pt x="4654" y="2241"/>
                  </a:cubicBezTo>
                  <a:cubicBezTo>
                    <a:pt x="4678" y="2184"/>
                    <a:pt x="4722" y="2141"/>
                    <a:pt x="4774" y="2107"/>
                  </a:cubicBezTo>
                  <a:cubicBezTo>
                    <a:pt x="4798" y="2141"/>
                    <a:pt x="4806" y="2183"/>
                    <a:pt x="4818" y="2223"/>
                  </a:cubicBezTo>
                  <a:cubicBezTo>
                    <a:pt x="4823" y="2242"/>
                    <a:pt x="4827" y="2265"/>
                    <a:pt x="4847" y="2275"/>
                  </a:cubicBezTo>
                  <a:cubicBezTo>
                    <a:pt x="4854" y="2279"/>
                    <a:pt x="4860" y="2281"/>
                    <a:pt x="4866" y="2281"/>
                  </a:cubicBezTo>
                  <a:cubicBezTo>
                    <a:pt x="4890" y="2281"/>
                    <a:pt x="4908" y="2258"/>
                    <a:pt x="4911" y="2233"/>
                  </a:cubicBezTo>
                  <a:cubicBezTo>
                    <a:pt x="4930" y="2175"/>
                    <a:pt x="4965" y="2115"/>
                    <a:pt x="4996" y="2061"/>
                  </a:cubicBezTo>
                  <a:lnTo>
                    <a:pt x="4996" y="2061"/>
                  </a:lnTo>
                  <a:cubicBezTo>
                    <a:pt x="5002" y="2120"/>
                    <a:pt x="4991" y="2178"/>
                    <a:pt x="4985" y="2236"/>
                  </a:cubicBezTo>
                  <a:cubicBezTo>
                    <a:pt x="4977" y="2267"/>
                    <a:pt x="4990" y="2308"/>
                    <a:pt x="5025" y="2308"/>
                  </a:cubicBezTo>
                  <a:cubicBezTo>
                    <a:pt x="5028" y="2308"/>
                    <a:pt x="5032" y="2308"/>
                    <a:pt x="5035" y="2307"/>
                  </a:cubicBezTo>
                  <a:cubicBezTo>
                    <a:pt x="5059" y="2300"/>
                    <a:pt x="5079" y="2282"/>
                    <a:pt x="5102" y="2272"/>
                  </a:cubicBezTo>
                  <a:cubicBezTo>
                    <a:pt x="5139" y="2258"/>
                    <a:pt x="5178" y="2254"/>
                    <a:pt x="5217" y="2251"/>
                  </a:cubicBezTo>
                  <a:lnTo>
                    <a:pt x="5217" y="2251"/>
                  </a:lnTo>
                  <a:cubicBezTo>
                    <a:pt x="5168" y="2304"/>
                    <a:pt x="5119" y="2356"/>
                    <a:pt x="5071" y="2409"/>
                  </a:cubicBezTo>
                  <a:cubicBezTo>
                    <a:pt x="5055" y="2425"/>
                    <a:pt x="5057" y="2452"/>
                    <a:pt x="5074" y="2467"/>
                  </a:cubicBezTo>
                  <a:cubicBezTo>
                    <a:pt x="5083" y="2474"/>
                    <a:pt x="5091" y="2477"/>
                    <a:pt x="5100" y="2477"/>
                  </a:cubicBezTo>
                  <a:cubicBezTo>
                    <a:pt x="5117" y="2477"/>
                    <a:pt x="5132" y="2464"/>
                    <a:pt x="5147" y="2449"/>
                  </a:cubicBezTo>
                  <a:cubicBezTo>
                    <a:pt x="5191" y="2459"/>
                    <a:pt x="5234" y="2487"/>
                    <a:pt x="5253" y="2529"/>
                  </a:cubicBezTo>
                  <a:cubicBezTo>
                    <a:pt x="5261" y="2555"/>
                    <a:pt x="5264" y="2583"/>
                    <a:pt x="5269" y="2612"/>
                  </a:cubicBezTo>
                  <a:cubicBezTo>
                    <a:pt x="5268" y="2640"/>
                    <a:pt x="5281" y="2674"/>
                    <a:pt x="5314" y="2674"/>
                  </a:cubicBezTo>
                  <a:cubicBezTo>
                    <a:pt x="5315" y="2674"/>
                    <a:pt x="5315" y="2674"/>
                    <a:pt x="5316" y="2674"/>
                  </a:cubicBezTo>
                  <a:cubicBezTo>
                    <a:pt x="5328" y="2674"/>
                    <a:pt x="5341" y="2665"/>
                    <a:pt x="5348" y="2655"/>
                  </a:cubicBezTo>
                  <a:cubicBezTo>
                    <a:pt x="5366" y="2632"/>
                    <a:pt x="5393" y="2622"/>
                    <a:pt x="5421" y="2622"/>
                  </a:cubicBezTo>
                  <a:cubicBezTo>
                    <a:pt x="5445" y="2622"/>
                    <a:pt x="5469" y="2629"/>
                    <a:pt x="5489" y="2642"/>
                  </a:cubicBezTo>
                  <a:cubicBezTo>
                    <a:pt x="5526" y="2664"/>
                    <a:pt x="5549" y="2702"/>
                    <a:pt x="5572" y="2736"/>
                  </a:cubicBezTo>
                  <a:cubicBezTo>
                    <a:pt x="5580" y="2748"/>
                    <a:pt x="5593" y="2760"/>
                    <a:pt x="5610" y="2763"/>
                  </a:cubicBezTo>
                  <a:cubicBezTo>
                    <a:pt x="5613" y="2764"/>
                    <a:pt x="5616" y="2764"/>
                    <a:pt x="5619" y="2764"/>
                  </a:cubicBezTo>
                  <a:cubicBezTo>
                    <a:pt x="5634" y="2764"/>
                    <a:pt x="5648" y="2755"/>
                    <a:pt x="5662" y="2749"/>
                  </a:cubicBezTo>
                  <a:cubicBezTo>
                    <a:pt x="5686" y="2739"/>
                    <a:pt x="5711" y="2734"/>
                    <a:pt x="5736" y="2734"/>
                  </a:cubicBezTo>
                  <a:cubicBezTo>
                    <a:pt x="5772" y="2734"/>
                    <a:pt x="5808" y="2745"/>
                    <a:pt x="5839" y="2765"/>
                  </a:cubicBezTo>
                  <a:cubicBezTo>
                    <a:pt x="5858" y="2774"/>
                    <a:pt x="5881" y="2794"/>
                    <a:pt x="5904" y="2806"/>
                  </a:cubicBezTo>
                  <a:cubicBezTo>
                    <a:pt x="5915" y="2811"/>
                    <a:pt x="5926" y="2815"/>
                    <a:pt x="5937" y="2815"/>
                  </a:cubicBezTo>
                  <a:cubicBezTo>
                    <a:pt x="5943" y="2815"/>
                    <a:pt x="5949" y="2814"/>
                    <a:pt x="5955" y="2811"/>
                  </a:cubicBezTo>
                  <a:cubicBezTo>
                    <a:pt x="5957" y="2809"/>
                    <a:pt x="5961" y="2808"/>
                    <a:pt x="5963" y="2806"/>
                  </a:cubicBezTo>
                  <a:cubicBezTo>
                    <a:pt x="6015" y="2763"/>
                    <a:pt x="6082" y="2747"/>
                    <a:pt x="6150" y="2747"/>
                  </a:cubicBezTo>
                  <a:cubicBezTo>
                    <a:pt x="6216" y="2747"/>
                    <a:pt x="6284" y="2762"/>
                    <a:pt x="6342" y="2783"/>
                  </a:cubicBezTo>
                  <a:cubicBezTo>
                    <a:pt x="6358" y="2789"/>
                    <a:pt x="6372" y="2798"/>
                    <a:pt x="6387" y="2806"/>
                  </a:cubicBezTo>
                  <a:cubicBezTo>
                    <a:pt x="6415" y="2823"/>
                    <a:pt x="6443" y="2843"/>
                    <a:pt x="6469" y="2862"/>
                  </a:cubicBezTo>
                  <a:cubicBezTo>
                    <a:pt x="5409" y="2862"/>
                    <a:pt x="4349" y="2861"/>
                    <a:pt x="3289" y="2861"/>
                  </a:cubicBezTo>
                  <a:cubicBezTo>
                    <a:pt x="2229" y="2861"/>
                    <a:pt x="1169" y="2862"/>
                    <a:pt x="110" y="2864"/>
                  </a:cubicBezTo>
                  <a:cubicBezTo>
                    <a:pt x="107" y="2194"/>
                    <a:pt x="106" y="1522"/>
                    <a:pt x="97" y="852"/>
                  </a:cubicBezTo>
                  <a:cubicBezTo>
                    <a:pt x="91" y="638"/>
                    <a:pt x="92" y="424"/>
                    <a:pt x="78" y="209"/>
                  </a:cubicBezTo>
                  <a:cubicBezTo>
                    <a:pt x="99" y="203"/>
                    <a:pt x="121" y="200"/>
                    <a:pt x="143" y="200"/>
                  </a:cubicBezTo>
                  <a:cubicBezTo>
                    <a:pt x="159" y="200"/>
                    <a:pt x="175" y="201"/>
                    <a:pt x="190" y="204"/>
                  </a:cubicBezTo>
                  <a:cubicBezTo>
                    <a:pt x="247" y="215"/>
                    <a:pt x="300" y="245"/>
                    <a:pt x="343" y="281"/>
                  </a:cubicBezTo>
                  <a:cubicBezTo>
                    <a:pt x="361" y="293"/>
                    <a:pt x="377" y="313"/>
                    <a:pt x="400" y="313"/>
                  </a:cubicBezTo>
                  <a:cubicBezTo>
                    <a:pt x="402" y="313"/>
                    <a:pt x="404" y="313"/>
                    <a:pt x="406" y="312"/>
                  </a:cubicBezTo>
                  <a:cubicBezTo>
                    <a:pt x="427" y="310"/>
                    <a:pt x="443" y="288"/>
                    <a:pt x="437" y="267"/>
                  </a:cubicBezTo>
                  <a:cubicBezTo>
                    <a:pt x="425" y="242"/>
                    <a:pt x="420" y="217"/>
                    <a:pt x="423" y="188"/>
                  </a:cubicBezTo>
                  <a:cubicBezTo>
                    <a:pt x="424" y="162"/>
                    <a:pt x="440" y="53"/>
                    <a:pt x="478" y="53"/>
                  </a:cubicBezTo>
                  <a:close/>
                  <a:moveTo>
                    <a:pt x="486" y="0"/>
                  </a:moveTo>
                  <a:cubicBezTo>
                    <a:pt x="434" y="0"/>
                    <a:pt x="383" y="59"/>
                    <a:pt x="369" y="186"/>
                  </a:cubicBezTo>
                  <a:cubicBezTo>
                    <a:pt x="320" y="152"/>
                    <a:pt x="254" y="125"/>
                    <a:pt x="191" y="123"/>
                  </a:cubicBezTo>
                  <a:cubicBezTo>
                    <a:pt x="188" y="123"/>
                    <a:pt x="184" y="123"/>
                    <a:pt x="181" y="123"/>
                  </a:cubicBezTo>
                  <a:cubicBezTo>
                    <a:pt x="133" y="123"/>
                    <a:pt x="88" y="137"/>
                    <a:pt x="53" y="170"/>
                  </a:cubicBezTo>
                  <a:cubicBezTo>
                    <a:pt x="41" y="181"/>
                    <a:pt x="38" y="204"/>
                    <a:pt x="50" y="213"/>
                  </a:cubicBezTo>
                  <a:cubicBezTo>
                    <a:pt x="21" y="902"/>
                    <a:pt x="27" y="1593"/>
                    <a:pt x="21" y="2284"/>
                  </a:cubicBezTo>
                  <a:cubicBezTo>
                    <a:pt x="21" y="2450"/>
                    <a:pt x="20" y="2617"/>
                    <a:pt x="20" y="2784"/>
                  </a:cubicBezTo>
                  <a:cubicBezTo>
                    <a:pt x="19" y="2874"/>
                    <a:pt x="1" y="2955"/>
                    <a:pt x="122" y="2955"/>
                  </a:cubicBezTo>
                  <a:cubicBezTo>
                    <a:pt x="1481" y="2958"/>
                    <a:pt x="2841" y="2958"/>
                    <a:pt x="4201" y="2958"/>
                  </a:cubicBezTo>
                  <a:lnTo>
                    <a:pt x="4201" y="2958"/>
                  </a:lnTo>
                  <a:cubicBezTo>
                    <a:pt x="4881" y="2958"/>
                    <a:pt x="5560" y="2958"/>
                    <a:pt x="6240" y="2958"/>
                  </a:cubicBezTo>
                  <a:cubicBezTo>
                    <a:pt x="6257" y="2958"/>
                    <a:pt x="6275" y="2958"/>
                    <a:pt x="6292" y="2958"/>
                  </a:cubicBezTo>
                  <a:cubicBezTo>
                    <a:pt x="6360" y="2958"/>
                    <a:pt x="6427" y="2960"/>
                    <a:pt x="6495" y="2960"/>
                  </a:cubicBezTo>
                  <a:cubicBezTo>
                    <a:pt x="6545" y="2960"/>
                    <a:pt x="6596" y="2959"/>
                    <a:pt x="6645" y="2954"/>
                  </a:cubicBezTo>
                  <a:cubicBezTo>
                    <a:pt x="6664" y="2946"/>
                    <a:pt x="6678" y="2925"/>
                    <a:pt x="6675" y="2903"/>
                  </a:cubicBezTo>
                  <a:cubicBezTo>
                    <a:pt x="6671" y="2883"/>
                    <a:pt x="6654" y="2864"/>
                    <a:pt x="6632" y="2862"/>
                  </a:cubicBezTo>
                  <a:cubicBezTo>
                    <a:pt x="6629" y="2862"/>
                    <a:pt x="6626" y="2861"/>
                    <a:pt x="6623" y="2861"/>
                  </a:cubicBezTo>
                  <a:cubicBezTo>
                    <a:pt x="6617" y="2856"/>
                    <a:pt x="6610" y="2852"/>
                    <a:pt x="6603" y="2848"/>
                  </a:cubicBezTo>
                  <a:cubicBezTo>
                    <a:pt x="6582" y="2833"/>
                    <a:pt x="6560" y="2819"/>
                    <a:pt x="6537" y="2805"/>
                  </a:cubicBezTo>
                  <a:cubicBezTo>
                    <a:pt x="6499" y="2782"/>
                    <a:pt x="6460" y="2763"/>
                    <a:pt x="6418" y="2747"/>
                  </a:cubicBezTo>
                  <a:cubicBezTo>
                    <a:pt x="6343" y="2721"/>
                    <a:pt x="6264" y="2710"/>
                    <a:pt x="6184" y="2710"/>
                  </a:cubicBezTo>
                  <a:cubicBezTo>
                    <a:pt x="6107" y="2710"/>
                    <a:pt x="6030" y="2720"/>
                    <a:pt x="5955" y="2736"/>
                  </a:cubicBezTo>
                  <a:cubicBezTo>
                    <a:pt x="5895" y="2687"/>
                    <a:pt x="5821" y="2662"/>
                    <a:pt x="5746" y="2662"/>
                  </a:cubicBezTo>
                  <a:cubicBezTo>
                    <a:pt x="5708" y="2662"/>
                    <a:pt x="5670" y="2668"/>
                    <a:pt x="5633" y="2681"/>
                  </a:cubicBezTo>
                  <a:cubicBezTo>
                    <a:pt x="5577" y="2615"/>
                    <a:pt x="5494" y="2566"/>
                    <a:pt x="5409" y="2566"/>
                  </a:cubicBezTo>
                  <a:cubicBezTo>
                    <a:pt x="5389" y="2566"/>
                    <a:pt x="5368" y="2569"/>
                    <a:pt x="5348" y="2575"/>
                  </a:cubicBezTo>
                  <a:cubicBezTo>
                    <a:pt x="5337" y="2490"/>
                    <a:pt x="5275" y="2419"/>
                    <a:pt x="5185" y="2414"/>
                  </a:cubicBezTo>
                  <a:cubicBezTo>
                    <a:pt x="5184" y="2413"/>
                    <a:pt x="5182" y="2413"/>
                    <a:pt x="5180" y="2413"/>
                  </a:cubicBezTo>
                  <a:cubicBezTo>
                    <a:pt x="5216" y="2379"/>
                    <a:pt x="5248" y="2343"/>
                    <a:pt x="5280" y="2305"/>
                  </a:cubicBezTo>
                  <a:cubicBezTo>
                    <a:pt x="5298" y="2282"/>
                    <a:pt x="5319" y="2260"/>
                    <a:pt x="5329" y="2231"/>
                  </a:cubicBezTo>
                  <a:cubicBezTo>
                    <a:pt x="5341" y="2189"/>
                    <a:pt x="5309" y="2173"/>
                    <a:pt x="5276" y="2173"/>
                  </a:cubicBezTo>
                  <a:cubicBezTo>
                    <a:pt x="5268" y="2173"/>
                    <a:pt x="5260" y="2174"/>
                    <a:pt x="5253" y="2176"/>
                  </a:cubicBezTo>
                  <a:cubicBezTo>
                    <a:pt x="5190" y="2182"/>
                    <a:pt x="5123" y="2182"/>
                    <a:pt x="5064" y="2207"/>
                  </a:cubicBezTo>
                  <a:cubicBezTo>
                    <a:pt x="5070" y="2128"/>
                    <a:pt x="5067" y="2050"/>
                    <a:pt x="5059" y="1972"/>
                  </a:cubicBezTo>
                  <a:cubicBezTo>
                    <a:pt x="5063" y="1946"/>
                    <a:pt x="5046" y="1921"/>
                    <a:pt x="5021" y="1921"/>
                  </a:cubicBezTo>
                  <a:cubicBezTo>
                    <a:pt x="5016" y="1921"/>
                    <a:pt x="5011" y="1922"/>
                    <a:pt x="5005" y="1925"/>
                  </a:cubicBezTo>
                  <a:cubicBezTo>
                    <a:pt x="4988" y="1934"/>
                    <a:pt x="4982" y="1952"/>
                    <a:pt x="4971" y="1967"/>
                  </a:cubicBezTo>
                  <a:cubicBezTo>
                    <a:pt x="4939" y="2023"/>
                    <a:pt x="4904" y="2079"/>
                    <a:pt x="4872" y="2137"/>
                  </a:cubicBezTo>
                  <a:cubicBezTo>
                    <a:pt x="4860" y="2092"/>
                    <a:pt x="4826" y="2017"/>
                    <a:pt x="4777" y="2017"/>
                  </a:cubicBezTo>
                  <a:cubicBezTo>
                    <a:pt x="4764" y="2017"/>
                    <a:pt x="4750" y="2022"/>
                    <a:pt x="4736" y="2034"/>
                  </a:cubicBezTo>
                  <a:cubicBezTo>
                    <a:pt x="4678" y="2084"/>
                    <a:pt x="4619" y="2140"/>
                    <a:pt x="4583" y="2209"/>
                  </a:cubicBezTo>
                  <a:cubicBezTo>
                    <a:pt x="4543" y="2166"/>
                    <a:pt x="4497" y="2129"/>
                    <a:pt x="4450" y="2105"/>
                  </a:cubicBezTo>
                  <a:cubicBezTo>
                    <a:pt x="4455" y="2060"/>
                    <a:pt x="4442" y="1999"/>
                    <a:pt x="4435" y="1971"/>
                  </a:cubicBezTo>
                  <a:cubicBezTo>
                    <a:pt x="4413" y="1912"/>
                    <a:pt x="4350" y="1871"/>
                    <a:pt x="4288" y="1868"/>
                  </a:cubicBezTo>
                  <a:cubicBezTo>
                    <a:pt x="4326" y="1805"/>
                    <a:pt x="4396" y="1683"/>
                    <a:pt x="4300" y="1639"/>
                  </a:cubicBezTo>
                  <a:cubicBezTo>
                    <a:pt x="4293" y="1637"/>
                    <a:pt x="4286" y="1636"/>
                    <a:pt x="4279" y="1636"/>
                  </a:cubicBezTo>
                  <a:cubicBezTo>
                    <a:pt x="4259" y="1636"/>
                    <a:pt x="4238" y="1644"/>
                    <a:pt x="4220" y="1653"/>
                  </a:cubicBezTo>
                  <a:cubicBezTo>
                    <a:pt x="4168" y="1679"/>
                    <a:pt x="4116" y="1709"/>
                    <a:pt x="4074" y="1750"/>
                  </a:cubicBezTo>
                  <a:cubicBezTo>
                    <a:pt x="4049" y="1669"/>
                    <a:pt x="4012" y="1586"/>
                    <a:pt x="3937" y="1540"/>
                  </a:cubicBezTo>
                  <a:cubicBezTo>
                    <a:pt x="3916" y="1526"/>
                    <a:pt x="3888" y="1512"/>
                    <a:pt x="3862" y="1512"/>
                  </a:cubicBezTo>
                  <a:cubicBezTo>
                    <a:pt x="3845" y="1512"/>
                    <a:pt x="3829" y="1518"/>
                    <a:pt x="3818" y="1535"/>
                  </a:cubicBezTo>
                  <a:cubicBezTo>
                    <a:pt x="3806" y="1552"/>
                    <a:pt x="3811" y="1574"/>
                    <a:pt x="3813" y="1594"/>
                  </a:cubicBezTo>
                  <a:cubicBezTo>
                    <a:pt x="3819" y="1633"/>
                    <a:pt x="3822" y="1672"/>
                    <a:pt x="3827" y="1711"/>
                  </a:cubicBezTo>
                  <a:cubicBezTo>
                    <a:pt x="3801" y="1697"/>
                    <a:pt x="3774" y="1691"/>
                    <a:pt x="3747" y="1691"/>
                  </a:cubicBezTo>
                  <a:cubicBezTo>
                    <a:pt x="3731" y="1691"/>
                    <a:pt x="3714" y="1693"/>
                    <a:pt x="3698" y="1698"/>
                  </a:cubicBezTo>
                  <a:cubicBezTo>
                    <a:pt x="3690" y="1692"/>
                    <a:pt x="3680" y="1685"/>
                    <a:pt x="3673" y="1679"/>
                  </a:cubicBezTo>
                  <a:cubicBezTo>
                    <a:pt x="3649" y="1661"/>
                    <a:pt x="3624" y="1644"/>
                    <a:pt x="3595" y="1637"/>
                  </a:cubicBezTo>
                  <a:cubicBezTo>
                    <a:pt x="3639" y="1583"/>
                    <a:pt x="3728" y="1470"/>
                    <a:pt x="3637" y="1419"/>
                  </a:cubicBezTo>
                  <a:cubicBezTo>
                    <a:pt x="3630" y="1417"/>
                    <a:pt x="3623" y="1416"/>
                    <a:pt x="3616" y="1416"/>
                  </a:cubicBezTo>
                  <a:cubicBezTo>
                    <a:pt x="3598" y="1416"/>
                    <a:pt x="3581" y="1422"/>
                    <a:pt x="3565" y="1429"/>
                  </a:cubicBezTo>
                  <a:cubicBezTo>
                    <a:pt x="3516" y="1448"/>
                    <a:pt x="3468" y="1471"/>
                    <a:pt x="3429" y="1507"/>
                  </a:cubicBezTo>
                  <a:cubicBezTo>
                    <a:pt x="3396" y="1448"/>
                    <a:pt x="3369" y="1385"/>
                    <a:pt x="3323" y="1335"/>
                  </a:cubicBezTo>
                  <a:cubicBezTo>
                    <a:pt x="3305" y="1311"/>
                    <a:pt x="3271" y="1290"/>
                    <a:pt x="3241" y="1290"/>
                  </a:cubicBezTo>
                  <a:cubicBezTo>
                    <a:pt x="3221" y="1290"/>
                    <a:pt x="3202" y="1300"/>
                    <a:pt x="3191" y="1324"/>
                  </a:cubicBezTo>
                  <a:cubicBezTo>
                    <a:pt x="3180" y="1351"/>
                    <a:pt x="3186" y="1381"/>
                    <a:pt x="3189" y="1409"/>
                  </a:cubicBezTo>
                  <a:cubicBezTo>
                    <a:pt x="3195" y="1443"/>
                    <a:pt x="3199" y="1478"/>
                    <a:pt x="3209" y="1512"/>
                  </a:cubicBezTo>
                  <a:cubicBezTo>
                    <a:pt x="3164" y="1490"/>
                    <a:pt x="3116" y="1473"/>
                    <a:pt x="3066" y="1467"/>
                  </a:cubicBezTo>
                  <a:cubicBezTo>
                    <a:pt x="3083" y="1323"/>
                    <a:pt x="3004" y="1194"/>
                    <a:pt x="2854" y="1178"/>
                  </a:cubicBezTo>
                  <a:cubicBezTo>
                    <a:pt x="2969" y="1057"/>
                    <a:pt x="2880" y="969"/>
                    <a:pt x="2758" y="969"/>
                  </a:cubicBezTo>
                  <a:cubicBezTo>
                    <a:pt x="2737" y="969"/>
                    <a:pt x="2716" y="971"/>
                    <a:pt x="2695" y="976"/>
                  </a:cubicBezTo>
                  <a:cubicBezTo>
                    <a:pt x="2744" y="840"/>
                    <a:pt x="2714" y="784"/>
                    <a:pt x="2656" y="784"/>
                  </a:cubicBezTo>
                  <a:cubicBezTo>
                    <a:pt x="2602" y="784"/>
                    <a:pt x="2526" y="831"/>
                    <a:pt x="2467" y="906"/>
                  </a:cubicBezTo>
                  <a:cubicBezTo>
                    <a:pt x="2441" y="861"/>
                    <a:pt x="2401" y="696"/>
                    <a:pt x="2338" y="696"/>
                  </a:cubicBezTo>
                  <a:cubicBezTo>
                    <a:pt x="2333" y="696"/>
                    <a:pt x="2328" y="697"/>
                    <a:pt x="2323" y="699"/>
                  </a:cubicBezTo>
                  <a:cubicBezTo>
                    <a:pt x="2300" y="708"/>
                    <a:pt x="2294" y="737"/>
                    <a:pt x="2288" y="759"/>
                  </a:cubicBezTo>
                  <a:cubicBezTo>
                    <a:pt x="2272" y="814"/>
                    <a:pt x="2263" y="872"/>
                    <a:pt x="2264" y="930"/>
                  </a:cubicBezTo>
                  <a:cubicBezTo>
                    <a:pt x="2197" y="873"/>
                    <a:pt x="2100" y="861"/>
                    <a:pt x="2015" y="835"/>
                  </a:cubicBezTo>
                  <a:cubicBezTo>
                    <a:pt x="2018" y="741"/>
                    <a:pt x="1976" y="659"/>
                    <a:pt x="1873" y="652"/>
                  </a:cubicBezTo>
                  <a:cubicBezTo>
                    <a:pt x="1882" y="574"/>
                    <a:pt x="1904" y="487"/>
                    <a:pt x="1865" y="414"/>
                  </a:cubicBezTo>
                  <a:cubicBezTo>
                    <a:pt x="1855" y="395"/>
                    <a:pt x="1834" y="383"/>
                    <a:pt x="1812" y="383"/>
                  </a:cubicBezTo>
                  <a:cubicBezTo>
                    <a:pt x="1802" y="383"/>
                    <a:pt x="1791" y="386"/>
                    <a:pt x="1782" y="392"/>
                  </a:cubicBezTo>
                  <a:cubicBezTo>
                    <a:pt x="1735" y="431"/>
                    <a:pt x="1679" y="462"/>
                    <a:pt x="1643" y="512"/>
                  </a:cubicBezTo>
                  <a:cubicBezTo>
                    <a:pt x="1605" y="452"/>
                    <a:pt x="1515" y="366"/>
                    <a:pt x="1434" y="366"/>
                  </a:cubicBezTo>
                  <a:cubicBezTo>
                    <a:pt x="1415" y="366"/>
                    <a:pt x="1396" y="371"/>
                    <a:pt x="1378" y="383"/>
                  </a:cubicBezTo>
                  <a:cubicBezTo>
                    <a:pt x="1359" y="402"/>
                    <a:pt x="1363" y="429"/>
                    <a:pt x="1371" y="452"/>
                  </a:cubicBezTo>
                  <a:cubicBezTo>
                    <a:pt x="1381" y="489"/>
                    <a:pt x="1386" y="527"/>
                    <a:pt x="1398" y="562"/>
                  </a:cubicBezTo>
                  <a:cubicBezTo>
                    <a:pt x="1393" y="562"/>
                    <a:pt x="1387" y="562"/>
                    <a:pt x="1382" y="562"/>
                  </a:cubicBezTo>
                  <a:cubicBezTo>
                    <a:pt x="1295" y="562"/>
                    <a:pt x="1205" y="595"/>
                    <a:pt x="1153" y="666"/>
                  </a:cubicBezTo>
                  <a:cubicBezTo>
                    <a:pt x="1134" y="646"/>
                    <a:pt x="1111" y="630"/>
                    <a:pt x="1083" y="620"/>
                  </a:cubicBezTo>
                  <a:cubicBezTo>
                    <a:pt x="1110" y="557"/>
                    <a:pt x="1168" y="384"/>
                    <a:pt x="1078" y="353"/>
                  </a:cubicBezTo>
                  <a:cubicBezTo>
                    <a:pt x="1076" y="353"/>
                    <a:pt x="1075" y="353"/>
                    <a:pt x="1074" y="353"/>
                  </a:cubicBezTo>
                  <a:cubicBezTo>
                    <a:pt x="1047" y="353"/>
                    <a:pt x="1027" y="376"/>
                    <a:pt x="1005" y="389"/>
                  </a:cubicBezTo>
                  <a:cubicBezTo>
                    <a:pt x="965" y="415"/>
                    <a:pt x="927" y="442"/>
                    <a:pt x="894" y="477"/>
                  </a:cubicBezTo>
                  <a:cubicBezTo>
                    <a:pt x="871" y="427"/>
                    <a:pt x="823" y="394"/>
                    <a:pt x="770" y="388"/>
                  </a:cubicBezTo>
                  <a:cubicBezTo>
                    <a:pt x="918" y="244"/>
                    <a:pt x="902" y="98"/>
                    <a:pt x="796" y="98"/>
                  </a:cubicBezTo>
                  <a:cubicBezTo>
                    <a:pt x="751" y="98"/>
                    <a:pt x="688" y="126"/>
                    <a:pt x="614" y="193"/>
                  </a:cubicBezTo>
                  <a:cubicBezTo>
                    <a:pt x="598" y="68"/>
                    <a:pt x="541" y="0"/>
                    <a:pt x="48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2"/>
            <p:cNvSpPr/>
            <p:nvPr/>
          </p:nvSpPr>
          <p:spPr>
            <a:xfrm>
              <a:off x="7021" y="4578535"/>
              <a:ext cx="1622005" cy="668827"/>
            </a:xfrm>
            <a:custGeom>
              <a:avLst/>
              <a:gdLst/>
              <a:ahLst/>
              <a:cxnLst/>
              <a:rect l="l" t="t" r="r" b="b"/>
              <a:pathLst>
                <a:path w="4911" h="2025" extrusionOk="0">
                  <a:moveTo>
                    <a:pt x="1" y="1"/>
                  </a:moveTo>
                  <a:cubicBezTo>
                    <a:pt x="1" y="5"/>
                    <a:pt x="1" y="9"/>
                    <a:pt x="1" y="13"/>
                  </a:cubicBezTo>
                  <a:cubicBezTo>
                    <a:pt x="10" y="683"/>
                    <a:pt x="11" y="1355"/>
                    <a:pt x="14" y="2025"/>
                  </a:cubicBezTo>
                  <a:cubicBezTo>
                    <a:pt x="1646" y="2022"/>
                    <a:pt x="3279" y="2022"/>
                    <a:pt x="4911" y="2022"/>
                  </a:cubicBezTo>
                  <a:cubicBezTo>
                    <a:pt x="4859" y="1978"/>
                    <a:pt x="4796" y="1949"/>
                    <a:pt x="4729" y="1941"/>
                  </a:cubicBezTo>
                  <a:cubicBezTo>
                    <a:pt x="4699" y="1936"/>
                    <a:pt x="4665" y="1936"/>
                    <a:pt x="4640" y="1918"/>
                  </a:cubicBezTo>
                  <a:cubicBezTo>
                    <a:pt x="4613" y="1898"/>
                    <a:pt x="4602" y="1861"/>
                    <a:pt x="4581" y="1834"/>
                  </a:cubicBezTo>
                  <a:cubicBezTo>
                    <a:pt x="4559" y="1807"/>
                    <a:pt x="4525" y="1794"/>
                    <a:pt x="4491" y="1794"/>
                  </a:cubicBezTo>
                  <a:cubicBezTo>
                    <a:pt x="4451" y="1794"/>
                    <a:pt x="4411" y="1812"/>
                    <a:pt x="4391" y="1846"/>
                  </a:cubicBezTo>
                  <a:cubicBezTo>
                    <a:pt x="4384" y="1822"/>
                    <a:pt x="4377" y="1798"/>
                    <a:pt x="4371" y="1774"/>
                  </a:cubicBezTo>
                  <a:cubicBezTo>
                    <a:pt x="4369" y="1774"/>
                    <a:pt x="4367" y="1774"/>
                    <a:pt x="4365" y="1774"/>
                  </a:cubicBezTo>
                  <a:cubicBezTo>
                    <a:pt x="4320" y="1774"/>
                    <a:pt x="4275" y="1785"/>
                    <a:pt x="4234" y="1807"/>
                  </a:cubicBezTo>
                  <a:cubicBezTo>
                    <a:pt x="4247" y="1749"/>
                    <a:pt x="4203" y="1686"/>
                    <a:pt x="4144" y="1679"/>
                  </a:cubicBezTo>
                  <a:cubicBezTo>
                    <a:pt x="4140" y="1679"/>
                    <a:pt x="4136" y="1678"/>
                    <a:pt x="4133" y="1678"/>
                  </a:cubicBezTo>
                  <a:cubicBezTo>
                    <a:pt x="4079" y="1678"/>
                    <a:pt x="4026" y="1725"/>
                    <a:pt x="4024" y="1780"/>
                  </a:cubicBezTo>
                  <a:cubicBezTo>
                    <a:pt x="4014" y="1760"/>
                    <a:pt x="4003" y="1739"/>
                    <a:pt x="3993" y="1718"/>
                  </a:cubicBezTo>
                  <a:cubicBezTo>
                    <a:pt x="3992" y="1718"/>
                    <a:pt x="3990" y="1718"/>
                    <a:pt x="3989" y="1718"/>
                  </a:cubicBezTo>
                  <a:cubicBezTo>
                    <a:pt x="3913" y="1718"/>
                    <a:pt x="3843" y="1784"/>
                    <a:pt x="3838" y="1861"/>
                  </a:cubicBezTo>
                  <a:cubicBezTo>
                    <a:pt x="3810" y="1814"/>
                    <a:pt x="3754" y="1788"/>
                    <a:pt x="3700" y="1788"/>
                  </a:cubicBezTo>
                  <a:cubicBezTo>
                    <a:pt x="3660" y="1788"/>
                    <a:pt x="3621" y="1802"/>
                    <a:pt x="3593" y="1829"/>
                  </a:cubicBezTo>
                  <a:cubicBezTo>
                    <a:pt x="3568" y="1795"/>
                    <a:pt x="3526" y="1776"/>
                    <a:pt x="3483" y="1776"/>
                  </a:cubicBezTo>
                  <a:cubicBezTo>
                    <a:pt x="3455" y="1776"/>
                    <a:pt x="3426" y="1785"/>
                    <a:pt x="3404" y="1802"/>
                  </a:cubicBezTo>
                  <a:cubicBezTo>
                    <a:pt x="3379" y="1822"/>
                    <a:pt x="3351" y="1852"/>
                    <a:pt x="3322" y="1852"/>
                  </a:cubicBezTo>
                  <a:cubicBezTo>
                    <a:pt x="3316" y="1852"/>
                    <a:pt x="3310" y="1850"/>
                    <a:pt x="3304" y="1847"/>
                  </a:cubicBezTo>
                  <a:cubicBezTo>
                    <a:pt x="3268" y="1827"/>
                    <a:pt x="3285" y="1764"/>
                    <a:pt x="3253" y="1737"/>
                  </a:cubicBezTo>
                  <a:cubicBezTo>
                    <a:pt x="3244" y="1729"/>
                    <a:pt x="3234" y="1726"/>
                    <a:pt x="3224" y="1726"/>
                  </a:cubicBezTo>
                  <a:cubicBezTo>
                    <a:pt x="3189" y="1726"/>
                    <a:pt x="3147" y="1760"/>
                    <a:pt x="3107" y="1765"/>
                  </a:cubicBezTo>
                  <a:cubicBezTo>
                    <a:pt x="3104" y="1766"/>
                    <a:pt x="3100" y="1766"/>
                    <a:pt x="3097" y="1766"/>
                  </a:cubicBezTo>
                  <a:cubicBezTo>
                    <a:pt x="3038" y="1766"/>
                    <a:pt x="2997" y="1704"/>
                    <a:pt x="2953" y="1662"/>
                  </a:cubicBezTo>
                  <a:cubicBezTo>
                    <a:pt x="2931" y="1641"/>
                    <a:pt x="2896" y="1629"/>
                    <a:pt x="2866" y="1629"/>
                  </a:cubicBezTo>
                  <a:cubicBezTo>
                    <a:pt x="2832" y="1629"/>
                    <a:pt x="2803" y="1644"/>
                    <a:pt x="2803" y="1678"/>
                  </a:cubicBezTo>
                  <a:cubicBezTo>
                    <a:pt x="2798" y="1614"/>
                    <a:pt x="2736" y="1561"/>
                    <a:pt x="2673" y="1561"/>
                  </a:cubicBezTo>
                  <a:cubicBezTo>
                    <a:pt x="2665" y="1561"/>
                    <a:pt x="2656" y="1562"/>
                    <a:pt x="2648" y="1564"/>
                  </a:cubicBezTo>
                  <a:cubicBezTo>
                    <a:pt x="2683" y="1533"/>
                    <a:pt x="2681" y="1472"/>
                    <a:pt x="2644" y="1445"/>
                  </a:cubicBezTo>
                  <a:cubicBezTo>
                    <a:pt x="2632" y="1436"/>
                    <a:pt x="2617" y="1431"/>
                    <a:pt x="2601" y="1431"/>
                  </a:cubicBezTo>
                  <a:cubicBezTo>
                    <a:pt x="2573" y="1431"/>
                    <a:pt x="2544" y="1447"/>
                    <a:pt x="2531" y="1472"/>
                  </a:cubicBezTo>
                  <a:lnTo>
                    <a:pt x="2531" y="1472"/>
                  </a:lnTo>
                  <a:cubicBezTo>
                    <a:pt x="2557" y="1415"/>
                    <a:pt x="2490" y="1359"/>
                    <a:pt x="2427" y="1359"/>
                  </a:cubicBezTo>
                  <a:cubicBezTo>
                    <a:pt x="2412" y="1359"/>
                    <a:pt x="2397" y="1362"/>
                    <a:pt x="2384" y="1369"/>
                  </a:cubicBezTo>
                  <a:cubicBezTo>
                    <a:pt x="2313" y="1408"/>
                    <a:pt x="2291" y="1496"/>
                    <a:pt x="2285" y="1576"/>
                  </a:cubicBezTo>
                  <a:cubicBezTo>
                    <a:pt x="2284" y="1555"/>
                    <a:pt x="2265" y="1546"/>
                    <a:pt x="2244" y="1546"/>
                  </a:cubicBezTo>
                  <a:cubicBezTo>
                    <a:pt x="2225" y="1546"/>
                    <a:pt x="2203" y="1553"/>
                    <a:pt x="2189" y="1566"/>
                  </a:cubicBezTo>
                  <a:cubicBezTo>
                    <a:pt x="2161" y="1591"/>
                    <a:pt x="2135" y="1628"/>
                    <a:pt x="2099" y="1628"/>
                  </a:cubicBezTo>
                  <a:cubicBezTo>
                    <a:pt x="2096" y="1628"/>
                    <a:pt x="2093" y="1628"/>
                    <a:pt x="2091" y="1628"/>
                  </a:cubicBezTo>
                  <a:cubicBezTo>
                    <a:pt x="2067" y="1624"/>
                    <a:pt x="2049" y="1603"/>
                    <a:pt x="2030" y="1588"/>
                  </a:cubicBezTo>
                  <a:cubicBezTo>
                    <a:pt x="1990" y="1553"/>
                    <a:pt x="1938" y="1536"/>
                    <a:pt x="1886" y="1536"/>
                  </a:cubicBezTo>
                  <a:cubicBezTo>
                    <a:pt x="1840" y="1536"/>
                    <a:pt x="1793" y="1550"/>
                    <a:pt x="1757" y="1578"/>
                  </a:cubicBezTo>
                  <a:cubicBezTo>
                    <a:pt x="1772" y="1514"/>
                    <a:pt x="1704" y="1460"/>
                    <a:pt x="1642" y="1460"/>
                  </a:cubicBezTo>
                  <a:cubicBezTo>
                    <a:pt x="1617" y="1460"/>
                    <a:pt x="1594" y="1468"/>
                    <a:pt x="1577" y="1487"/>
                  </a:cubicBezTo>
                  <a:cubicBezTo>
                    <a:pt x="1593" y="1445"/>
                    <a:pt x="1554" y="1398"/>
                    <a:pt x="1510" y="1387"/>
                  </a:cubicBezTo>
                  <a:cubicBezTo>
                    <a:pt x="1499" y="1385"/>
                    <a:pt x="1488" y="1383"/>
                    <a:pt x="1477" y="1383"/>
                  </a:cubicBezTo>
                  <a:cubicBezTo>
                    <a:pt x="1443" y="1383"/>
                    <a:pt x="1409" y="1394"/>
                    <a:pt x="1376" y="1405"/>
                  </a:cubicBezTo>
                  <a:cubicBezTo>
                    <a:pt x="1383" y="1325"/>
                    <a:pt x="1319" y="1246"/>
                    <a:pt x="1239" y="1237"/>
                  </a:cubicBezTo>
                  <a:cubicBezTo>
                    <a:pt x="1233" y="1236"/>
                    <a:pt x="1228" y="1236"/>
                    <a:pt x="1223" y="1236"/>
                  </a:cubicBezTo>
                  <a:cubicBezTo>
                    <a:pt x="1149" y="1236"/>
                    <a:pt x="1077" y="1294"/>
                    <a:pt x="1065" y="1367"/>
                  </a:cubicBezTo>
                  <a:cubicBezTo>
                    <a:pt x="1013" y="1316"/>
                    <a:pt x="941" y="1288"/>
                    <a:pt x="869" y="1288"/>
                  </a:cubicBezTo>
                  <a:cubicBezTo>
                    <a:pt x="864" y="1288"/>
                    <a:pt x="859" y="1288"/>
                    <a:pt x="854" y="1288"/>
                  </a:cubicBezTo>
                  <a:cubicBezTo>
                    <a:pt x="890" y="1198"/>
                    <a:pt x="804" y="1091"/>
                    <a:pt x="711" y="1091"/>
                  </a:cubicBezTo>
                  <a:cubicBezTo>
                    <a:pt x="699" y="1091"/>
                    <a:pt x="688" y="1093"/>
                    <a:pt x="676" y="1096"/>
                  </a:cubicBezTo>
                  <a:cubicBezTo>
                    <a:pt x="717" y="1066"/>
                    <a:pt x="762" y="1029"/>
                    <a:pt x="769" y="979"/>
                  </a:cubicBezTo>
                  <a:cubicBezTo>
                    <a:pt x="775" y="939"/>
                    <a:pt x="737" y="896"/>
                    <a:pt x="702" y="896"/>
                  </a:cubicBezTo>
                  <a:cubicBezTo>
                    <a:pt x="696" y="896"/>
                    <a:pt x="689" y="898"/>
                    <a:pt x="683" y="901"/>
                  </a:cubicBezTo>
                  <a:cubicBezTo>
                    <a:pt x="736" y="866"/>
                    <a:pt x="782" y="813"/>
                    <a:pt x="784" y="750"/>
                  </a:cubicBezTo>
                  <a:cubicBezTo>
                    <a:pt x="785" y="693"/>
                    <a:pt x="735" y="637"/>
                    <a:pt x="682" y="637"/>
                  </a:cubicBezTo>
                  <a:cubicBezTo>
                    <a:pt x="673" y="637"/>
                    <a:pt x="664" y="639"/>
                    <a:pt x="655" y="642"/>
                  </a:cubicBezTo>
                  <a:cubicBezTo>
                    <a:pt x="717" y="595"/>
                    <a:pt x="706" y="478"/>
                    <a:pt x="632" y="452"/>
                  </a:cubicBezTo>
                  <a:cubicBezTo>
                    <a:pt x="624" y="450"/>
                    <a:pt x="616" y="448"/>
                    <a:pt x="607" y="448"/>
                  </a:cubicBezTo>
                  <a:cubicBezTo>
                    <a:pt x="546" y="448"/>
                    <a:pt x="490" y="523"/>
                    <a:pt x="515" y="577"/>
                  </a:cubicBezTo>
                  <a:cubicBezTo>
                    <a:pt x="486" y="532"/>
                    <a:pt x="433" y="504"/>
                    <a:pt x="380" y="504"/>
                  </a:cubicBezTo>
                  <a:cubicBezTo>
                    <a:pt x="375" y="504"/>
                    <a:pt x="369" y="504"/>
                    <a:pt x="364" y="505"/>
                  </a:cubicBezTo>
                  <a:cubicBezTo>
                    <a:pt x="398" y="473"/>
                    <a:pt x="405" y="417"/>
                    <a:pt x="381" y="378"/>
                  </a:cubicBezTo>
                  <a:cubicBezTo>
                    <a:pt x="362" y="349"/>
                    <a:pt x="328" y="333"/>
                    <a:pt x="295" y="333"/>
                  </a:cubicBezTo>
                  <a:cubicBezTo>
                    <a:pt x="282" y="333"/>
                    <a:pt x="270" y="335"/>
                    <a:pt x="258" y="340"/>
                  </a:cubicBezTo>
                  <a:cubicBezTo>
                    <a:pt x="297" y="312"/>
                    <a:pt x="297" y="246"/>
                    <a:pt x="258" y="219"/>
                  </a:cubicBezTo>
                  <a:cubicBezTo>
                    <a:pt x="246" y="211"/>
                    <a:pt x="232" y="207"/>
                    <a:pt x="217" y="207"/>
                  </a:cubicBezTo>
                  <a:cubicBezTo>
                    <a:pt x="186" y="207"/>
                    <a:pt x="153" y="226"/>
                    <a:pt x="143" y="256"/>
                  </a:cubicBezTo>
                  <a:cubicBezTo>
                    <a:pt x="130" y="178"/>
                    <a:pt x="114" y="96"/>
                    <a:pt x="59" y="40"/>
                  </a:cubicBezTo>
                  <a:cubicBezTo>
                    <a:pt x="44" y="22"/>
                    <a:pt x="23" y="9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2" name="Google Shape;6012;p72"/>
          <p:cNvGrpSpPr/>
          <p:nvPr/>
        </p:nvGrpSpPr>
        <p:grpSpPr>
          <a:xfrm>
            <a:off x="3668079" y="4148817"/>
            <a:ext cx="269281" cy="237693"/>
            <a:chOff x="-730446" y="5201242"/>
            <a:chExt cx="269281" cy="237693"/>
          </a:xfrm>
        </p:grpSpPr>
        <p:sp>
          <p:nvSpPr>
            <p:cNvPr id="6013" name="Google Shape;6013;p72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72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oogle Shape;1776;p42">
            <a:extLst>
              <a:ext uri="{FF2B5EF4-FFF2-40B4-BE49-F238E27FC236}">
                <a16:creationId xmlns:a16="http://schemas.microsoft.com/office/drawing/2014/main" id="{2E043FA4-33AB-46C4-169A-7E6EAF2D357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39522" t="45096" r="30072" b="15264"/>
          <a:stretch/>
        </p:blipFill>
        <p:spPr>
          <a:xfrm>
            <a:off x="5780527" y="1295083"/>
            <a:ext cx="3845400" cy="3341400"/>
          </a:xfrm>
          <a:prstGeom prst="teardrop">
            <a:avLst>
              <a:gd name="adj" fmla="val 5965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3"/>
          <p:cNvSpPr/>
          <p:nvPr/>
        </p:nvSpPr>
        <p:spPr>
          <a:xfrm>
            <a:off x="943575" y="1621963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07" name="Google Shape;1107;p33"/>
          <p:cNvSpPr/>
          <p:nvPr/>
        </p:nvSpPr>
        <p:spPr>
          <a:xfrm>
            <a:off x="3421625" y="1621963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08" name="Google Shape;1108;p33"/>
          <p:cNvSpPr/>
          <p:nvPr/>
        </p:nvSpPr>
        <p:spPr>
          <a:xfrm>
            <a:off x="943575" y="3211729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09" name="Google Shape;1109;p33"/>
          <p:cNvSpPr/>
          <p:nvPr/>
        </p:nvSpPr>
        <p:spPr>
          <a:xfrm>
            <a:off x="3421625" y="3211729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10" name="Google Shape;1110;p33"/>
          <p:cNvSpPr/>
          <p:nvPr/>
        </p:nvSpPr>
        <p:spPr>
          <a:xfrm>
            <a:off x="5899675" y="1621963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11" name="Google Shape;1111;p33"/>
          <p:cNvSpPr/>
          <p:nvPr/>
        </p:nvSpPr>
        <p:spPr>
          <a:xfrm>
            <a:off x="5899675" y="3211729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12" name="Google Shape;1112;p33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373371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Sistem Penilaian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3" name="Google Shape;1113;p33"/>
          <p:cNvSpPr txBox="1">
            <a:spLocks noGrp="1"/>
          </p:cNvSpPr>
          <p:nvPr>
            <p:ph type="title" idx="2"/>
          </p:nvPr>
        </p:nvSpPr>
        <p:spPr>
          <a:xfrm>
            <a:off x="988650" y="1764676"/>
            <a:ext cx="570600" cy="327600"/>
          </a:xfrm>
          <a:prstGeom prst="rect">
            <a:avLst/>
          </a:prstGeom>
        </p:spPr>
        <p:txBody>
          <a:bodyPr spcFirstLastPara="1" wrap="square" lIns="11885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14" name="Google Shape;1114;p33"/>
          <p:cNvSpPr txBox="1">
            <a:spLocks noGrp="1"/>
          </p:cNvSpPr>
          <p:nvPr>
            <p:ph type="subTitle" idx="1"/>
          </p:nvPr>
        </p:nvSpPr>
        <p:spPr>
          <a:xfrm>
            <a:off x="867375" y="2253289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UTS</a:t>
            </a:r>
            <a:endParaRPr dirty="0"/>
          </a:p>
        </p:txBody>
      </p:sp>
      <p:sp>
        <p:nvSpPr>
          <p:cNvPr id="1115" name="Google Shape;1115;p33"/>
          <p:cNvSpPr txBox="1">
            <a:spLocks noGrp="1"/>
          </p:cNvSpPr>
          <p:nvPr>
            <p:ph type="title" idx="3"/>
          </p:nvPr>
        </p:nvSpPr>
        <p:spPr>
          <a:xfrm>
            <a:off x="3466700" y="1764676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16" name="Google Shape;1116;p33"/>
          <p:cNvSpPr txBox="1">
            <a:spLocks noGrp="1"/>
          </p:cNvSpPr>
          <p:nvPr>
            <p:ph type="subTitle" idx="4"/>
          </p:nvPr>
        </p:nvSpPr>
        <p:spPr>
          <a:xfrm>
            <a:off x="3345425" y="2253289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UAS</a:t>
            </a:r>
            <a:endParaRPr dirty="0"/>
          </a:p>
        </p:txBody>
      </p:sp>
      <p:sp>
        <p:nvSpPr>
          <p:cNvPr id="1117" name="Google Shape;1117;p33"/>
          <p:cNvSpPr txBox="1">
            <a:spLocks noGrp="1"/>
          </p:cNvSpPr>
          <p:nvPr>
            <p:ph type="title" idx="5"/>
          </p:nvPr>
        </p:nvSpPr>
        <p:spPr>
          <a:xfrm>
            <a:off x="5944750" y="1764676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18" name="Google Shape;1118;p33"/>
          <p:cNvSpPr txBox="1">
            <a:spLocks noGrp="1"/>
          </p:cNvSpPr>
          <p:nvPr>
            <p:ph type="subTitle" idx="6"/>
          </p:nvPr>
        </p:nvSpPr>
        <p:spPr>
          <a:xfrm>
            <a:off x="5823475" y="2253289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Tugas</a:t>
            </a:r>
            <a:endParaRPr dirty="0"/>
          </a:p>
        </p:txBody>
      </p:sp>
      <p:sp>
        <p:nvSpPr>
          <p:cNvPr id="1119" name="Google Shape;1119;p33"/>
          <p:cNvSpPr txBox="1">
            <a:spLocks noGrp="1"/>
          </p:cNvSpPr>
          <p:nvPr>
            <p:ph type="title" idx="7"/>
          </p:nvPr>
        </p:nvSpPr>
        <p:spPr>
          <a:xfrm>
            <a:off x="988650" y="3361951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20" name="Google Shape;1120;p33"/>
          <p:cNvSpPr txBox="1">
            <a:spLocks noGrp="1"/>
          </p:cNvSpPr>
          <p:nvPr>
            <p:ph type="subTitle" idx="8"/>
          </p:nvPr>
        </p:nvSpPr>
        <p:spPr>
          <a:xfrm>
            <a:off x="867375" y="3854142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Kuis</a:t>
            </a:r>
            <a:endParaRPr dirty="0"/>
          </a:p>
        </p:txBody>
      </p:sp>
      <p:sp>
        <p:nvSpPr>
          <p:cNvPr id="1121" name="Google Shape;1121;p33"/>
          <p:cNvSpPr txBox="1">
            <a:spLocks noGrp="1"/>
          </p:cNvSpPr>
          <p:nvPr>
            <p:ph type="title" idx="9"/>
          </p:nvPr>
        </p:nvSpPr>
        <p:spPr>
          <a:xfrm>
            <a:off x="3466700" y="3361951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122" name="Google Shape;1122;p33"/>
          <p:cNvSpPr txBox="1">
            <a:spLocks noGrp="1"/>
          </p:cNvSpPr>
          <p:nvPr>
            <p:ph type="subTitle" idx="13"/>
          </p:nvPr>
        </p:nvSpPr>
        <p:spPr>
          <a:xfrm>
            <a:off x="3345425" y="3854142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Kehadiran</a:t>
            </a:r>
            <a:endParaRPr dirty="0"/>
          </a:p>
        </p:txBody>
      </p:sp>
      <p:sp>
        <p:nvSpPr>
          <p:cNvPr id="1123" name="Google Shape;1123;p33"/>
          <p:cNvSpPr txBox="1">
            <a:spLocks noGrp="1"/>
          </p:cNvSpPr>
          <p:nvPr>
            <p:ph type="title" idx="14"/>
          </p:nvPr>
        </p:nvSpPr>
        <p:spPr>
          <a:xfrm>
            <a:off x="5944750" y="3361951"/>
            <a:ext cx="570600" cy="32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124" name="Google Shape;1124;p33"/>
          <p:cNvSpPr txBox="1">
            <a:spLocks noGrp="1"/>
          </p:cNvSpPr>
          <p:nvPr>
            <p:ph type="subTitle" idx="15"/>
          </p:nvPr>
        </p:nvSpPr>
        <p:spPr>
          <a:xfrm>
            <a:off x="5823475" y="3854142"/>
            <a:ext cx="2453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Softskill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51"/>
          <p:cNvSpPr txBox="1">
            <a:spLocks noGrp="1"/>
          </p:cNvSpPr>
          <p:nvPr>
            <p:ph type="title"/>
          </p:nvPr>
        </p:nvSpPr>
        <p:spPr>
          <a:xfrm>
            <a:off x="640699" y="223361"/>
            <a:ext cx="5521918" cy="8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Preeklamsia</a:t>
            </a:r>
            <a:endParaRPr dirty="0"/>
          </a:p>
        </p:txBody>
      </p:sp>
      <p:sp>
        <p:nvSpPr>
          <p:cNvPr id="3343" name="Google Shape;3343;p51"/>
          <p:cNvSpPr txBox="1">
            <a:spLocks noGrp="1"/>
          </p:cNvSpPr>
          <p:nvPr>
            <p:ph type="subTitle" idx="1"/>
          </p:nvPr>
        </p:nvSpPr>
        <p:spPr>
          <a:xfrm>
            <a:off x="720000" y="952848"/>
            <a:ext cx="4162800" cy="2600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 err="1"/>
              <a:t>Hipertensi</a:t>
            </a:r>
            <a:r>
              <a:rPr lang="en-US" sz="2400" dirty="0"/>
              <a:t> yang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20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kehamilan</a:t>
            </a:r>
            <a:r>
              <a:rPr lang="en-US" sz="2400" dirty="0"/>
              <a:t>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proteinuria dan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disfungsi</a:t>
            </a:r>
            <a:r>
              <a:rPr lang="en-US" sz="2400" dirty="0"/>
              <a:t> organ</a:t>
            </a:r>
            <a:endParaRPr sz="2400" dirty="0"/>
          </a:p>
        </p:txBody>
      </p:sp>
      <p:grpSp>
        <p:nvGrpSpPr>
          <p:cNvPr id="3508" name="Google Shape;3508;p51"/>
          <p:cNvGrpSpPr/>
          <p:nvPr/>
        </p:nvGrpSpPr>
        <p:grpSpPr>
          <a:xfrm>
            <a:off x="-40445" y="2794287"/>
            <a:ext cx="3456059" cy="2527850"/>
            <a:chOff x="2753440" y="2808715"/>
            <a:chExt cx="354297" cy="259142"/>
          </a:xfrm>
        </p:grpSpPr>
        <p:sp>
          <p:nvSpPr>
            <p:cNvPr id="3509" name="Google Shape;3509;p51"/>
            <p:cNvSpPr/>
            <p:nvPr/>
          </p:nvSpPr>
          <p:spPr>
            <a:xfrm>
              <a:off x="2762605" y="2821536"/>
              <a:ext cx="6045" cy="27786"/>
            </a:xfrm>
            <a:custGeom>
              <a:avLst/>
              <a:gdLst/>
              <a:ahLst/>
              <a:cxnLst/>
              <a:rect l="l" t="t" r="r" b="b"/>
              <a:pathLst>
                <a:path w="124" h="570" extrusionOk="0">
                  <a:moveTo>
                    <a:pt x="45" y="0"/>
                  </a:moveTo>
                  <a:lnTo>
                    <a:pt x="45" y="0"/>
                  </a:lnTo>
                  <a:cubicBezTo>
                    <a:pt x="4" y="149"/>
                    <a:pt x="1" y="310"/>
                    <a:pt x="46" y="457"/>
                  </a:cubicBezTo>
                  <a:cubicBezTo>
                    <a:pt x="57" y="495"/>
                    <a:pt x="68" y="532"/>
                    <a:pt x="77" y="569"/>
                  </a:cubicBezTo>
                  <a:cubicBezTo>
                    <a:pt x="86" y="519"/>
                    <a:pt x="97" y="469"/>
                    <a:pt x="110" y="419"/>
                  </a:cubicBezTo>
                  <a:cubicBezTo>
                    <a:pt x="124" y="274"/>
                    <a:pt x="106" y="134"/>
                    <a:pt x="4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1"/>
            <p:cNvSpPr/>
            <p:nvPr/>
          </p:nvSpPr>
          <p:spPr>
            <a:xfrm>
              <a:off x="2775035" y="2842838"/>
              <a:ext cx="27396" cy="25690"/>
            </a:xfrm>
            <a:custGeom>
              <a:avLst/>
              <a:gdLst/>
              <a:ahLst/>
              <a:cxnLst/>
              <a:rect l="l" t="t" r="r" b="b"/>
              <a:pathLst>
                <a:path w="562" h="52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99" y="19"/>
                    <a:pt x="192" y="68"/>
                    <a:pt x="183" y="98"/>
                  </a:cubicBezTo>
                  <a:cubicBezTo>
                    <a:pt x="160" y="193"/>
                    <a:pt x="168" y="290"/>
                    <a:pt x="172" y="387"/>
                  </a:cubicBezTo>
                  <a:cubicBezTo>
                    <a:pt x="171" y="402"/>
                    <a:pt x="158" y="409"/>
                    <a:pt x="146" y="409"/>
                  </a:cubicBezTo>
                  <a:cubicBezTo>
                    <a:pt x="134" y="409"/>
                    <a:pt x="121" y="402"/>
                    <a:pt x="120" y="387"/>
                  </a:cubicBezTo>
                  <a:cubicBezTo>
                    <a:pt x="100" y="274"/>
                    <a:pt x="101" y="151"/>
                    <a:pt x="48" y="48"/>
                  </a:cubicBezTo>
                  <a:lnTo>
                    <a:pt x="48" y="48"/>
                  </a:lnTo>
                  <a:cubicBezTo>
                    <a:pt x="0" y="184"/>
                    <a:pt x="40" y="359"/>
                    <a:pt x="111" y="479"/>
                  </a:cubicBezTo>
                  <a:cubicBezTo>
                    <a:pt x="119" y="494"/>
                    <a:pt x="127" y="509"/>
                    <a:pt x="131" y="526"/>
                  </a:cubicBezTo>
                  <a:cubicBezTo>
                    <a:pt x="260" y="443"/>
                    <a:pt x="436" y="469"/>
                    <a:pt x="561" y="375"/>
                  </a:cubicBezTo>
                  <a:cubicBezTo>
                    <a:pt x="547" y="367"/>
                    <a:pt x="531" y="364"/>
                    <a:pt x="515" y="364"/>
                  </a:cubicBezTo>
                  <a:cubicBezTo>
                    <a:pt x="479" y="364"/>
                    <a:pt x="440" y="380"/>
                    <a:pt x="407" y="389"/>
                  </a:cubicBezTo>
                  <a:cubicBezTo>
                    <a:pt x="393" y="394"/>
                    <a:pt x="379" y="399"/>
                    <a:pt x="367" y="406"/>
                  </a:cubicBezTo>
                  <a:cubicBezTo>
                    <a:pt x="356" y="411"/>
                    <a:pt x="345" y="418"/>
                    <a:pt x="333" y="418"/>
                  </a:cubicBezTo>
                  <a:cubicBezTo>
                    <a:pt x="330" y="418"/>
                    <a:pt x="327" y="417"/>
                    <a:pt x="324" y="416"/>
                  </a:cubicBezTo>
                  <a:cubicBezTo>
                    <a:pt x="262" y="389"/>
                    <a:pt x="334" y="330"/>
                    <a:pt x="360" y="302"/>
                  </a:cubicBezTo>
                  <a:cubicBezTo>
                    <a:pt x="385" y="273"/>
                    <a:pt x="540" y="121"/>
                    <a:pt x="499" y="95"/>
                  </a:cubicBezTo>
                  <a:lnTo>
                    <a:pt x="499" y="95"/>
                  </a:lnTo>
                  <a:cubicBezTo>
                    <a:pt x="390" y="124"/>
                    <a:pt x="323" y="243"/>
                    <a:pt x="285" y="341"/>
                  </a:cubicBezTo>
                  <a:cubicBezTo>
                    <a:pt x="283" y="363"/>
                    <a:pt x="267" y="375"/>
                    <a:pt x="252" y="375"/>
                  </a:cubicBezTo>
                  <a:cubicBezTo>
                    <a:pt x="239" y="375"/>
                    <a:pt x="227" y="365"/>
                    <a:pt x="226" y="345"/>
                  </a:cubicBezTo>
                  <a:cubicBezTo>
                    <a:pt x="232" y="252"/>
                    <a:pt x="295" y="75"/>
                    <a:pt x="22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1"/>
            <p:cNvSpPr/>
            <p:nvPr/>
          </p:nvSpPr>
          <p:spPr>
            <a:xfrm>
              <a:off x="2773963" y="2811104"/>
              <a:ext cx="15112" cy="18134"/>
            </a:xfrm>
            <a:custGeom>
              <a:avLst/>
              <a:gdLst/>
              <a:ahLst/>
              <a:cxnLst/>
              <a:rect l="l" t="t" r="r" b="b"/>
              <a:pathLst>
                <a:path w="310" h="372" extrusionOk="0">
                  <a:moveTo>
                    <a:pt x="235" y="1"/>
                  </a:moveTo>
                  <a:cubicBezTo>
                    <a:pt x="225" y="1"/>
                    <a:pt x="214" y="10"/>
                    <a:pt x="208" y="17"/>
                  </a:cubicBezTo>
                  <a:cubicBezTo>
                    <a:pt x="170" y="54"/>
                    <a:pt x="145" y="103"/>
                    <a:pt x="123" y="151"/>
                  </a:cubicBezTo>
                  <a:cubicBezTo>
                    <a:pt x="106" y="191"/>
                    <a:pt x="90" y="231"/>
                    <a:pt x="79" y="273"/>
                  </a:cubicBezTo>
                  <a:cubicBezTo>
                    <a:pt x="76" y="284"/>
                    <a:pt x="67" y="291"/>
                    <a:pt x="55" y="291"/>
                  </a:cubicBezTo>
                  <a:cubicBezTo>
                    <a:pt x="54" y="291"/>
                    <a:pt x="52" y="291"/>
                    <a:pt x="51" y="291"/>
                  </a:cubicBezTo>
                  <a:cubicBezTo>
                    <a:pt x="14" y="280"/>
                    <a:pt x="34" y="218"/>
                    <a:pt x="32" y="189"/>
                  </a:cubicBezTo>
                  <a:cubicBezTo>
                    <a:pt x="35" y="135"/>
                    <a:pt x="37" y="89"/>
                    <a:pt x="32" y="37"/>
                  </a:cubicBezTo>
                  <a:cubicBezTo>
                    <a:pt x="3" y="148"/>
                    <a:pt x="0" y="259"/>
                    <a:pt x="3" y="372"/>
                  </a:cubicBezTo>
                  <a:cubicBezTo>
                    <a:pt x="96" y="342"/>
                    <a:pt x="210" y="357"/>
                    <a:pt x="287" y="286"/>
                  </a:cubicBezTo>
                  <a:cubicBezTo>
                    <a:pt x="296" y="276"/>
                    <a:pt x="310" y="258"/>
                    <a:pt x="288" y="256"/>
                  </a:cubicBezTo>
                  <a:cubicBezTo>
                    <a:pt x="285" y="256"/>
                    <a:pt x="282" y="256"/>
                    <a:pt x="279" y="256"/>
                  </a:cubicBezTo>
                  <a:cubicBezTo>
                    <a:pt x="241" y="256"/>
                    <a:pt x="205" y="273"/>
                    <a:pt x="173" y="291"/>
                  </a:cubicBezTo>
                  <a:cubicBezTo>
                    <a:pt x="160" y="299"/>
                    <a:pt x="143" y="313"/>
                    <a:pt x="128" y="313"/>
                  </a:cubicBezTo>
                  <a:cubicBezTo>
                    <a:pt x="120" y="313"/>
                    <a:pt x="113" y="309"/>
                    <a:pt x="107" y="296"/>
                  </a:cubicBezTo>
                  <a:cubicBezTo>
                    <a:pt x="103" y="286"/>
                    <a:pt x="107" y="274"/>
                    <a:pt x="112" y="266"/>
                  </a:cubicBezTo>
                  <a:cubicBezTo>
                    <a:pt x="146" y="205"/>
                    <a:pt x="194" y="152"/>
                    <a:pt x="221" y="88"/>
                  </a:cubicBezTo>
                  <a:cubicBezTo>
                    <a:pt x="230" y="65"/>
                    <a:pt x="242" y="40"/>
                    <a:pt x="242" y="16"/>
                  </a:cubicBezTo>
                  <a:cubicBezTo>
                    <a:pt x="241" y="10"/>
                    <a:pt x="241" y="3"/>
                    <a:pt x="236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1"/>
            <p:cNvSpPr/>
            <p:nvPr/>
          </p:nvSpPr>
          <p:spPr>
            <a:xfrm>
              <a:off x="2785614" y="2901140"/>
              <a:ext cx="58984" cy="38511"/>
            </a:xfrm>
            <a:custGeom>
              <a:avLst/>
              <a:gdLst/>
              <a:ahLst/>
              <a:cxnLst/>
              <a:rect l="l" t="t" r="r" b="b"/>
              <a:pathLst>
                <a:path w="1210" h="790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1196" y="5"/>
                    <a:pt x="1182" y="9"/>
                    <a:pt x="1170" y="13"/>
                  </a:cubicBezTo>
                  <a:cubicBezTo>
                    <a:pt x="869" y="102"/>
                    <a:pt x="573" y="220"/>
                    <a:pt x="328" y="418"/>
                  </a:cubicBezTo>
                  <a:cubicBezTo>
                    <a:pt x="246" y="486"/>
                    <a:pt x="161" y="558"/>
                    <a:pt x="93" y="642"/>
                  </a:cubicBezTo>
                  <a:cubicBezTo>
                    <a:pt x="57" y="685"/>
                    <a:pt x="27" y="731"/>
                    <a:pt x="2" y="782"/>
                  </a:cubicBezTo>
                  <a:cubicBezTo>
                    <a:pt x="2" y="784"/>
                    <a:pt x="2" y="786"/>
                    <a:pt x="1" y="788"/>
                  </a:cubicBezTo>
                  <a:cubicBezTo>
                    <a:pt x="69" y="729"/>
                    <a:pt x="139" y="673"/>
                    <a:pt x="212" y="618"/>
                  </a:cubicBezTo>
                  <a:cubicBezTo>
                    <a:pt x="409" y="470"/>
                    <a:pt x="621" y="339"/>
                    <a:pt x="842" y="229"/>
                  </a:cubicBezTo>
                  <a:cubicBezTo>
                    <a:pt x="843" y="229"/>
                    <a:pt x="845" y="228"/>
                    <a:pt x="846" y="228"/>
                  </a:cubicBezTo>
                  <a:cubicBezTo>
                    <a:pt x="851" y="228"/>
                    <a:pt x="855" y="233"/>
                    <a:pt x="856" y="238"/>
                  </a:cubicBezTo>
                  <a:cubicBezTo>
                    <a:pt x="857" y="242"/>
                    <a:pt x="856" y="246"/>
                    <a:pt x="850" y="248"/>
                  </a:cubicBezTo>
                  <a:cubicBezTo>
                    <a:pt x="840" y="254"/>
                    <a:pt x="829" y="259"/>
                    <a:pt x="819" y="264"/>
                  </a:cubicBezTo>
                  <a:cubicBezTo>
                    <a:pt x="675" y="333"/>
                    <a:pt x="537" y="412"/>
                    <a:pt x="408" y="505"/>
                  </a:cubicBezTo>
                  <a:cubicBezTo>
                    <a:pt x="377" y="527"/>
                    <a:pt x="344" y="550"/>
                    <a:pt x="313" y="572"/>
                  </a:cubicBezTo>
                  <a:cubicBezTo>
                    <a:pt x="222" y="637"/>
                    <a:pt x="133" y="705"/>
                    <a:pt x="60" y="789"/>
                  </a:cubicBezTo>
                  <a:cubicBezTo>
                    <a:pt x="304" y="705"/>
                    <a:pt x="532" y="572"/>
                    <a:pt x="740" y="423"/>
                  </a:cubicBezTo>
                  <a:cubicBezTo>
                    <a:pt x="915" y="306"/>
                    <a:pt x="1079" y="166"/>
                    <a:pt x="121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1"/>
            <p:cNvSpPr/>
            <p:nvPr/>
          </p:nvSpPr>
          <p:spPr>
            <a:xfrm>
              <a:off x="2771233" y="2874865"/>
              <a:ext cx="21400" cy="30516"/>
            </a:xfrm>
            <a:custGeom>
              <a:avLst/>
              <a:gdLst/>
              <a:ahLst/>
              <a:cxnLst/>
              <a:rect l="l" t="t" r="r" b="b"/>
              <a:pathLst>
                <a:path w="439" h="626" extrusionOk="0">
                  <a:moveTo>
                    <a:pt x="438" y="1"/>
                  </a:moveTo>
                  <a:lnTo>
                    <a:pt x="438" y="1"/>
                  </a:lnTo>
                  <a:cubicBezTo>
                    <a:pt x="239" y="102"/>
                    <a:pt x="82" y="274"/>
                    <a:pt x="13" y="489"/>
                  </a:cubicBezTo>
                  <a:cubicBezTo>
                    <a:pt x="54" y="411"/>
                    <a:pt x="116" y="347"/>
                    <a:pt x="179" y="287"/>
                  </a:cubicBezTo>
                  <a:cubicBezTo>
                    <a:pt x="200" y="267"/>
                    <a:pt x="220" y="247"/>
                    <a:pt x="241" y="229"/>
                  </a:cubicBezTo>
                  <a:cubicBezTo>
                    <a:pt x="244" y="226"/>
                    <a:pt x="247" y="225"/>
                    <a:pt x="250" y="225"/>
                  </a:cubicBezTo>
                  <a:cubicBezTo>
                    <a:pt x="253" y="225"/>
                    <a:pt x="256" y="226"/>
                    <a:pt x="258" y="229"/>
                  </a:cubicBezTo>
                  <a:cubicBezTo>
                    <a:pt x="262" y="233"/>
                    <a:pt x="262" y="241"/>
                    <a:pt x="258" y="245"/>
                  </a:cubicBezTo>
                  <a:cubicBezTo>
                    <a:pt x="226" y="275"/>
                    <a:pt x="195" y="305"/>
                    <a:pt x="166" y="339"/>
                  </a:cubicBezTo>
                  <a:cubicBezTo>
                    <a:pt x="95" y="422"/>
                    <a:pt x="32" y="519"/>
                    <a:pt x="0" y="626"/>
                  </a:cubicBezTo>
                  <a:cubicBezTo>
                    <a:pt x="60" y="535"/>
                    <a:pt x="153" y="473"/>
                    <a:pt x="223" y="391"/>
                  </a:cubicBezTo>
                  <a:cubicBezTo>
                    <a:pt x="318" y="277"/>
                    <a:pt x="424" y="154"/>
                    <a:pt x="43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1"/>
            <p:cNvSpPr/>
            <p:nvPr/>
          </p:nvSpPr>
          <p:spPr>
            <a:xfrm>
              <a:off x="2841430" y="2869259"/>
              <a:ext cx="19402" cy="16233"/>
            </a:xfrm>
            <a:custGeom>
              <a:avLst/>
              <a:gdLst/>
              <a:ahLst/>
              <a:cxnLst/>
              <a:rect l="l" t="t" r="r" b="b"/>
              <a:pathLst>
                <a:path w="398" h="333" extrusionOk="0">
                  <a:moveTo>
                    <a:pt x="397" y="0"/>
                  </a:moveTo>
                  <a:cubicBezTo>
                    <a:pt x="237" y="48"/>
                    <a:pt x="89" y="144"/>
                    <a:pt x="17" y="300"/>
                  </a:cubicBezTo>
                  <a:cubicBezTo>
                    <a:pt x="12" y="312"/>
                    <a:pt x="7" y="323"/>
                    <a:pt x="0" y="333"/>
                  </a:cubicBezTo>
                  <a:cubicBezTo>
                    <a:pt x="164" y="265"/>
                    <a:pt x="318" y="162"/>
                    <a:pt x="39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1"/>
            <p:cNvSpPr/>
            <p:nvPr/>
          </p:nvSpPr>
          <p:spPr>
            <a:xfrm>
              <a:off x="2824807" y="2892366"/>
              <a:ext cx="18963" cy="682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389" y="1"/>
                  </a:moveTo>
                  <a:cubicBezTo>
                    <a:pt x="244" y="16"/>
                    <a:pt x="129" y="67"/>
                    <a:pt x="0" y="135"/>
                  </a:cubicBezTo>
                  <a:cubicBezTo>
                    <a:pt x="23" y="135"/>
                    <a:pt x="45" y="138"/>
                    <a:pt x="65" y="139"/>
                  </a:cubicBezTo>
                  <a:lnTo>
                    <a:pt x="94" y="139"/>
                  </a:lnTo>
                  <a:cubicBezTo>
                    <a:pt x="203" y="124"/>
                    <a:pt x="303" y="66"/>
                    <a:pt x="389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1"/>
            <p:cNvSpPr/>
            <p:nvPr/>
          </p:nvSpPr>
          <p:spPr>
            <a:xfrm>
              <a:off x="2770892" y="2865652"/>
              <a:ext cx="62641" cy="74681"/>
            </a:xfrm>
            <a:custGeom>
              <a:avLst/>
              <a:gdLst/>
              <a:ahLst/>
              <a:cxnLst/>
              <a:rect l="l" t="t" r="r" b="b"/>
              <a:pathLst>
                <a:path w="1285" h="1532" extrusionOk="0">
                  <a:moveTo>
                    <a:pt x="1285" y="1"/>
                  </a:moveTo>
                  <a:lnTo>
                    <a:pt x="1285" y="1"/>
                  </a:lnTo>
                  <a:cubicBezTo>
                    <a:pt x="799" y="211"/>
                    <a:pt x="319" y="536"/>
                    <a:pt x="89" y="1028"/>
                  </a:cubicBezTo>
                  <a:cubicBezTo>
                    <a:pt x="41" y="1137"/>
                    <a:pt x="0" y="1257"/>
                    <a:pt x="7" y="1378"/>
                  </a:cubicBezTo>
                  <a:cubicBezTo>
                    <a:pt x="14" y="1473"/>
                    <a:pt x="72" y="1531"/>
                    <a:pt x="142" y="1532"/>
                  </a:cubicBezTo>
                  <a:cubicBezTo>
                    <a:pt x="127" y="1515"/>
                    <a:pt x="136" y="1485"/>
                    <a:pt x="141" y="1463"/>
                  </a:cubicBezTo>
                  <a:cubicBezTo>
                    <a:pt x="148" y="1426"/>
                    <a:pt x="157" y="1389"/>
                    <a:pt x="167" y="1352"/>
                  </a:cubicBezTo>
                  <a:cubicBezTo>
                    <a:pt x="289" y="919"/>
                    <a:pt x="599" y="560"/>
                    <a:pt x="953" y="293"/>
                  </a:cubicBezTo>
                  <a:cubicBezTo>
                    <a:pt x="954" y="291"/>
                    <a:pt x="956" y="291"/>
                    <a:pt x="957" y="291"/>
                  </a:cubicBezTo>
                  <a:cubicBezTo>
                    <a:pt x="965" y="291"/>
                    <a:pt x="971" y="301"/>
                    <a:pt x="962" y="307"/>
                  </a:cubicBezTo>
                  <a:cubicBezTo>
                    <a:pt x="960" y="309"/>
                    <a:pt x="957" y="310"/>
                    <a:pt x="955" y="312"/>
                  </a:cubicBezTo>
                  <a:cubicBezTo>
                    <a:pt x="690" y="527"/>
                    <a:pt x="483" y="811"/>
                    <a:pt x="337" y="1118"/>
                  </a:cubicBezTo>
                  <a:cubicBezTo>
                    <a:pt x="306" y="1191"/>
                    <a:pt x="277" y="1265"/>
                    <a:pt x="253" y="1341"/>
                  </a:cubicBezTo>
                  <a:cubicBezTo>
                    <a:pt x="244" y="1372"/>
                    <a:pt x="234" y="1403"/>
                    <a:pt x="226" y="1434"/>
                  </a:cubicBezTo>
                  <a:cubicBezTo>
                    <a:pt x="215" y="1457"/>
                    <a:pt x="213" y="1497"/>
                    <a:pt x="200" y="1521"/>
                  </a:cubicBezTo>
                  <a:cubicBezTo>
                    <a:pt x="220" y="1514"/>
                    <a:pt x="239" y="1503"/>
                    <a:pt x="257" y="1486"/>
                  </a:cubicBezTo>
                  <a:cubicBezTo>
                    <a:pt x="264" y="1480"/>
                    <a:pt x="270" y="1479"/>
                    <a:pt x="276" y="1479"/>
                  </a:cubicBezTo>
                  <a:cubicBezTo>
                    <a:pt x="299" y="1395"/>
                    <a:pt x="383" y="1293"/>
                    <a:pt x="424" y="1243"/>
                  </a:cubicBezTo>
                  <a:cubicBezTo>
                    <a:pt x="480" y="1180"/>
                    <a:pt x="541" y="1123"/>
                    <a:pt x="605" y="1070"/>
                  </a:cubicBezTo>
                  <a:cubicBezTo>
                    <a:pt x="636" y="1039"/>
                    <a:pt x="661" y="1007"/>
                    <a:pt x="685" y="972"/>
                  </a:cubicBezTo>
                  <a:cubicBezTo>
                    <a:pt x="765" y="830"/>
                    <a:pt x="819" y="678"/>
                    <a:pt x="899" y="537"/>
                  </a:cubicBezTo>
                  <a:cubicBezTo>
                    <a:pt x="995" y="350"/>
                    <a:pt x="1116" y="174"/>
                    <a:pt x="1263" y="24"/>
                  </a:cubicBezTo>
                  <a:cubicBezTo>
                    <a:pt x="1270" y="16"/>
                    <a:pt x="1277" y="8"/>
                    <a:pt x="128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1"/>
            <p:cNvSpPr/>
            <p:nvPr/>
          </p:nvSpPr>
          <p:spPr>
            <a:xfrm>
              <a:off x="2823978" y="2876133"/>
              <a:ext cx="12674" cy="19938"/>
            </a:xfrm>
            <a:custGeom>
              <a:avLst/>
              <a:gdLst/>
              <a:ahLst/>
              <a:cxnLst/>
              <a:rect l="l" t="t" r="r" b="b"/>
              <a:pathLst>
                <a:path w="260" h="409" extrusionOk="0">
                  <a:moveTo>
                    <a:pt x="260" y="1"/>
                  </a:moveTo>
                  <a:lnTo>
                    <a:pt x="260" y="1"/>
                  </a:lnTo>
                  <a:cubicBezTo>
                    <a:pt x="161" y="73"/>
                    <a:pt x="79" y="172"/>
                    <a:pt x="46" y="292"/>
                  </a:cubicBezTo>
                  <a:cubicBezTo>
                    <a:pt x="35" y="332"/>
                    <a:pt x="21" y="373"/>
                    <a:pt x="0" y="408"/>
                  </a:cubicBezTo>
                  <a:cubicBezTo>
                    <a:pt x="25" y="389"/>
                    <a:pt x="51" y="371"/>
                    <a:pt x="76" y="352"/>
                  </a:cubicBezTo>
                  <a:cubicBezTo>
                    <a:pt x="190" y="250"/>
                    <a:pt x="227" y="152"/>
                    <a:pt x="26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1"/>
            <p:cNvSpPr/>
            <p:nvPr/>
          </p:nvSpPr>
          <p:spPr>
            <a:xfrm>
              <a:off x="2760801" y="2808715"/>
              <a:ext cx="103783" cy="135957"/>
            </a:xfrm>
            <a:custGeom>
              <a:avLst/>
              <a:gdLst/>
              <a:ahLst/>
              <a:cxnLst/>
              <a:rect l="l" t="t" r="r" b="b"/>
              <a:pathLst>
                <a:path w="2129" h="2789" extrusionOk="0">
                  <a:moveTo>
                    <a:pt x="505" y="50"/>
                  </a:moveTo>
                  <a:cubicBezTo>
                    <a:pt x="511" y="52"/>
                    <a:pt x="511" y="59"/>
                    <a:pt x="511" y="65"/>
                  </a:cubicBezTo>
                  <a:cubicBezTo>
                    <a:pt x="511" y="89"/>
                    <a:pt x="500" y="114"/>
                    <a:pt x="491" y="137"/>
                  </a:cubicBezTo>
                  <a:cubicBezTo>
                    <a:pt x="463" y="201"/>
                    <a:pt x="416" y="254"/>
                    <a:pt x="382" y="315"/>
                  </a:cubicBezTo>
                  <a:cubicBezTo>
                    <a:pt x="377" y="323"/>
                    <a:pt x="373" y="335"/>
                    <a:pt x="376" y="345"/>
                  </a:cubicBezTo>
                  <a:cubicBezTo>
                    <a:pt x="382" y="358"/>
                    <a:pt x="390" y="363"/>
                    <a:pt x="398" y="363"/>
                  </a:cubicBezTo>
                  <a:cubicBezTo>
                    <a:pt x="413" y="363"/>
                    <a:pt x="430" y="349"/>
                    <a:pt x="443" y="340"/>
                  </a:cubicBezTo>
                  <a:cubicBezTo>
                    <a:pt x="475" y="322"/>
                    <a:pt x="511" y="305"/>
                    <a:pt x="548" y="305"/>
                  </a:cubicBezTo>
                  <a:cubicBezTo>
                    <a:pt x="551" y="305"/>
                    <a:pt x="554" y="305"/>
                    <a:pt x="557" y="305"/>
                  </a:cubicBezTo>
                  <a:cubicBezTo>
                    <a:pt x="580" y="307"/>
                    <a:pt x="565" y="325"/>
                    <a:pt x="556" y="335"/>
                  </a:cubicBezTo>
                  <a:cubicBezTo>
                    <a:pt x="480" y="406"/>
                    <a:pt x="366" y="391"/>
                    <a:pt x="273" y="421"/>
                  </a:cubicBezTo>
                  <a:cubicBezTo>
                    <a:pt x="270" y="308"/>
                    <a:pt x="272" y="196"/>
                    <a:pt x="302" y="86"/>
                  </a:cubicBezTo>
                  <a:cubicBezTo>
                    <a:pt x="307" y="138"/>
                    <a:pt x="305" y="184"/>
                    <a:pt x="302" y="238"/>
                  </a:cubicBezTo>
                  <a:cubicBezTo>
                    <a:pt x="304" y="267"/>
                    <a:pt x="284" y="329"/>
                    <a:pt x="321" y="340"/>
                  </a:cubicBezTo>
                  <a:cubicBezTo>
                    <a:pt x="322" y="340"/>
                    <a:pt x="324" y="340"/>
                    <a:pt x="325" y="340"/>
                  </a:cubicBezTo>
                  <a:cubicBezTo>
                    <a:pt x="337" y="340"/>
                    <a:pt x="346" y="333"/>
                    <a:pt x="349" y="322"/>
                  </a:cubicBezTo>
                  <a:cubicBezTo>
                    <a:pt x="360" y="280"/>
                    <a:pt x="376" y="240"/>
                    <a:pt x="393" y="200"/>
                  </a:cubicBezTo>
                  <a:cubicBezTo>
                    <a:pt x="414" y="152"/>
                    <a:pt x="440" y="103"/>
                    <a:pt x="477" y="66"/>
                  </a:cubicBezTo>
                  <a:cubicBezTo>
                    <a:pt x="484" y="59"/>
                    <a:pt x="495" y="50"/>
                    <a:pt x="505" y="50"/>
                  </a:cubicBezTo>
                  <a:close/>
                  <a:moveTo>
                    <a:pt x="82" y="263"/>
                  </a:moveTo>
                  <a:lnTo>
                    <a:pt x="82" y="263"/>
                  </a:lnTo>
                  <a:cubicBezTo>
                    <a:pt x="143" y="397"/>
                    <a:pt x="161" y="537"/>
                    <a:pt x="147" y="683"/>
                  </a:cubicBezTo>
                  <a:cubicBezTo>
                    <a:pt x="134" y="732"/>
                    <a:pt x="123" y="782"/>
                    <a:pt x="114" y="832"/>
                  </a:cubicBezTo>
                  <a:cubicBezTo>
                    <a:pt x="105" y="795"/>
                    <a:pt x="94" y="758"/>
                    <a:pt x="83" y="721"/>
                  </a:cubicBezTo>
                  <a:cubicBezTo>
                    <a:pt x="38" y="573"/>
                    <a:pt x="41" y="412"/>
                    <a:pt x="82" y="263"/>
                  </a:cubicBezTo>
                  <a:close/>
                  <a:moveTo>
                    <a:pt x="519" y="700"/>
                  </a:moveTo>
                  <a:cubicBezTo>
                    <a:pt x="587" y="775"/>
                    <a:pt x="524" y="952"/>
                    <a:pt x="518" y="1045"/>
                  </a:cubicBezTo>
                  <a:cubicBezTo>
                    <a:pt x="519" y="1065"/>
                    <a:pt x="531" y="1075"/>
                    <a:pt x="544" y="1075"/>
                  </a:cubicBezTo>
                  <a:cubicBezTo>
                    <a:pt x="559" y="1075"/>
                    <a:pt x="575" y="1063"/>
                    <a:pt x="577" y="1041"/>
                  </a:cubicBezTo>
                  <a:cubicBezTo>
                    <a:pt x="615" y="943"/>
                    <a:pt x="682" y="823"/>
                    <a:pt x="791" y="794"/>
                  </a:cubicBezTo>
                  <a:lnTo>
                    <a:pt x="791" y="795"/>
                  </a:lnTo>
                  <a:cubicBezTo>
                    <a:pt x="832" y="821"/>
                    <a:pt x="677" y="973"/>
                    <a:pt x="652" y="1002"/>
                  </a:cubicBezTo>
                  <a:cubicBezTo>
                    <a:pt x="626" y="1030"/>
                    <a:pt x="554" y="1089"/>
                    <a:pt x="616" y="1116"/>
                  </a:cubicBezTo>
                  <a:cubicBezTo>
                    <a:pt x="619" y="1117"/>
                    <a:pt x="622" y="1118"/>
                    <a:pt x="625" y="1118"/>
                  </a:cubicBezTo>
                  <a:cubicBezTo>
                    <a:pt x="637" y="1118"/>
                    <a:pt x="648" y="1111"/>
                    <a:pt x="659" y="1106"/>
                  </a:cubicBezTo>
                  <a:cubicBezTo>
                    <a:pt x="671" y="1099"/>
                    <a:pt x="685" y="1094"/>
                    <a:pt x="699" y="1089"/>
                  </a:cubicBezTo>
                  <a:cubicBezTo>
                    <a:pt x="732" y="1080"/>
                    <a:pt x="771" y="1064"/>
                    <a:pt x="807" y="1064"/>
                  </a:cubicBezTo>
                  <a:cubicBezTo>
                    <a:pt x="823" y="1064"/>
                    <a:pt x="839" y="1067"/>
                    <a:pt x="853" y="1075"/>
                  </a:cubicBezTo>
                  <a:cubicBezTo>
                    <a:pt x="728" y="1169"/>
                    <a:pt x="552" y="1143"/>
                    <a:pt x="422" y="1226"/>
                  </a:cubicBezTo>
                  <a:cubicBezTo>
                    <a:pt x="419" y="1209"/>
                    <a:pt x="411" y="1194"/>
                    <a:pt x="403" y="1179"/>
                  </a:cubicBezTo>
                  <a:cubicBezTo>
                    <a:pt x="332" y="1059"/>
                    <a:pt x="292" y="884"/>
                    <a:pt x="340" y="748"/>
                  </a:cubicBezTo>
                  <a:lnTo>
                    <a:pt x="340" y="748"/>
                  </a:lnTo>
                  <a:cubicBezTo>
                    <a:pt x="393" y="851"/>
                    <a:pt x="392" y="974"/>
                    <a:pt x="412" y="1087"/>
                  </a:cubicBezTo>
                  <a:cubicBezTo>
                    <a:pt x="413" y="1102"/>
                    <a:pt x="426" y="1109"/>
                    <a:pt x="438" y="1109"/>
                  </a:cubicBezTo>
                  <a:cubicBezTo>
                    <a:pt x="450" y="1109"/>
                    <a:pt x="463" y="1102"/>
                    <a:pt x="464" y="1087"/>
                  </a:cubicBezTo>
                  <a:cubicBezTo>
                    <a:pt x="460" y="990"/>
                    <a:pt x="452" y="893"/>
                    <a:pt x="475" y="798"/>
                  </a:cubicBezTo>
                  <a:cubicBezTo>
                    <a:pt x="484" y="768"/>
                    <a:pt x="491" y="719"/>
                    <a:pt x="519" y="700"/>
                  </a:cubicBezTo>
                  <a:close/>
                  <a:moveTo>
                    <a:pt x="2050" y="1242"/>
                  </a:moveTo>
                  <a:lnTo>
                    <a:pt x="2050" y="1242"/>
                  </a:lnTo>
                  <a:cubicBezTo>
                    <a:pt x="1971" y="1404"/>
                    <a:pt x="1818" y="1507"/>
                    <a:pt x="1654" y="1575"/>
                  </a:cubicBezTo>
                  <a:cubicBezTo>
                    <a:pt x="1661" y="1565"/>
                    <a:pt x="1666" y="1553"/>
                    <a:pt x="1671" y="1542"/>
                  </a:cubicBezTo>
                  <a:cubicBezTo>
                    <a:pt x="1743" y="1386"/>
                    <a:pt x="1891" y="1290"/>
                    <a:pt x="2050" y="1242"/>
                  </a:cubicBezTo>
                  <a:close/>
                  <a:moveTo>
                    <a:pt x="1556" y="1385"/>
                  </a:moveTo>
                  <a:lnTo>
                    <a:pt x="1556" y="1385"/>
                  </a:lnTo>
                  <a:cubicBezTo>
                    <a:pt x="1523" y="1536"/>
                    <a:pt x="1486" y="1633"/>
                    <a:pt x="1372" y="1736"/>
                  </a:cubicBezTo>
                  <a:cubicBezTo>
                    <a:pt x="1347" y="1754"/>
                    <a:pt x="1321" y="1772"/>
                    <a:pt x="1296" y="1791"/>
                  </a:cubicBezTo>
                  <a:cubicBezTo>
                    <a:pt x="1317" y="1756"/>
                    <a:pt x="1331" y="1716"/>
                    <a:pt x="1342" y="1675"/>
                  </a:cubicBezTo>
                  <a:cubicBezTo>
                    <a:pt x="1375" y="1556"/>
                    <a:pt x="1457" y="1456"/>
                    <a:pt x="1556" y="1385"/>
                  </a:cubicBezTo>
                  <a:close/>
                  <a:moveTo>
                    <a:pt x="1702" y="1717"/>
                  </a:moveTo>
                  <a:lnTo>
                    <a:pt x="1702" y="1717"/>
                  </a:lnTo>
                  <a:cubicBezTo>
                    <a:pt x="1616" y="1782"/>
                    <a:pt x="1516" y="1840"/>
                    <a:pt x="1407" y="1855"/>
                  </a:cubicBezTo>
                  <a:lnTo>
                    <a:pt x="1378" y="1855"/>
                  </a:lnTo>
                  <a:cubicBezTo>
                    <a:pt x="1361" y="1855"/>
                    <a:pt x="1342" y="1852"/>
                    <a:pt x="1323" y="1852"/>
                  </a:cubicBezTo>
                  <a:cubicBezTo>
                    <a:pt x="1320" y="1852"/>
                    <a:pt x="1316" y="1852"/>
                    <a:pt x="1313" y="1852"/>
                  </a:cubicBezTo>
                  <a:cubicBezTo>
                    <a:pt x="1442" y="1783"/>
                    <a:pt x="1557" y="1732"/>
                    <a:pt x="1702" y="1717"/>
                  </a:cubicBezTo>
                  <a:close/>
                  <a:moveTo>
                    <a:pt x="652" y="1358"/>
                  </a:moveTo>
                  <a:lnTo>
                    <a:pt x="652" y="1358"/>
                  </a:lnTo>
                  <a:cubicBezTo>
                    <a:pt x="638" y="1511"/>
                    <a:pt x="532" y="1634"/>
                    <a:pt x="436" y="1748"/>
                  </a:cubicBezTo>
                  <a:cubicBezTo>
                    <a:pt x="367" y="1830"/>
                    <a:pt x="274" y="1892"/>
                    <a:pt x="214" y="1983"/>
                  </a:cubicBezTo>
                  <a:cubicBezTo>
                    <a:pt x="246" y="1876"/>
                    <a:pt x="309" y="1779"/>
                    <a:pt x="380" y="1696"/>
                  </a:cubicBezTo>
                  <a:cubicBezTo>
                    <a:pt x="409" y="1662"/>
                    <a:pt x="440" y="1633"/>
                    <a:pt x="472" y="1602"/>
                  </a:cubicBezTo>
                  <a:cubicBezTo>
                    <a:pt x="476" y="1598"/>
                    <a:pt x="476" y="1590"/>
                    <a:pt x="472" y="1586"/>
                  </a:cubicBezTo>
                  <a:cubicBezTo>
                    <a:pt x="470" y="1583"/>
                    <a:pt x="467" y="1582"/>
                    <a:pt x="464" y="1582"/>
                  </a:cubicBezTo>
                  <a:cubicBezTo>
                    <a:pt x="461" y="1582"/>
                    <a:pt x="458" y="1583"/>
                    <a:pt x="455" y="1586"/>
                  </a:cubicBezTo>
                  <a:cubicBezTo>
                    <a:pt x="434" y="1604"/>
                    <a:pt x="414" y="1624"/>
                    <a:pt x="393" y="1644"/>
                  </a:cubicBezTo>
                  <a:cubicBezTo>
                    <a:pt x="330" y="1704"/>
                    <a:pt x="268" y="1768"/>
                    <a:pt x="227" y="1846"/>
                  </a:cubicBezTo>
                  <a:cubicBezTo>
                    <a:pt x="296" y="1632"/>
                    <a:pt x="453" y="1459"/>
                    <a:pt x="652" y="1358"/>
                  </a:cubicBezTo>
                  <a:close/>
                  <a:moveTo>
                    <a:pt x="327" y="1967"/>
                  </a:moveTo>
                  <a:lnTo>
                    <a:pt x="327" y="1967"/>
                  </a:lnTo>
                  <a:cubicBezTo>
                    <a:pt x="289" y="2026"/>
                    <a:pt x="254" y="2087"/>
                    <a:pt x="225" y="2150"/>
                  </a:cubicBezTo>
                  <a:cubicBezTo>
                    <a:pt x="218" y="2165"/>
                    <a:pt x="209" y="2183"/>
                    <a:pt x="201" y="2202"/>
                  </a:cubicBezTo>
                  <a:cubicBezTo>
                    <a:pt x="201" y="2172"/>
                    <a:pt x="201" y="2141"/>
                    <a:pt x="202" y="2111"/>
                  </a:cubicBezTo>
                  <a:cubicBezTo>
                    <a:pt x="220" y="2091"/>
                    <a:pt x="238" y="2055"/>
                    <a:pt x="250" y="2045"/>
                  </a:cubicBezTo>
                  <a:cubicBezTo>
                    <a:pt x="274" y="2016"/>
                    <a:pt x="301" y="1991"/>
                    <a:pt x="327" y="1967"/>
                  </a:cubicBezTo>
                  <a:close/>
                  <a:moveTo>
                    <a:pt x="1719" y="1896"/>
                  </a:moveTo>
                  <a:lnTo>
                    <a:pt x="1719" y="1896"/>
                  </a:lnTo>
                  <a:cubicBezTo>
                    <a:pt x="1588" y="2062"/>
                    <a:pt x="1424" y="2202"/>
                    <a:pt x="1249" y="2319"/>
                  </a:cubicBezTo>
                  <a:cubicBezTo>
                    <a:pt x="1041" y="2468"/>
                    <a:pt x="813" y="2601"/>
                    <a:pt x="569" y="2685"/>
                  </a:cubicBezTo>
                  <a:cubicBezTo>
                    <a:pt x="667" y="2571"/>
                    <a:pt x="795" y="2488"/>
                    <a:pt x="917" y="2401"/>
                  </a:cubicBezTo>
                  <a:cubicBezTo>
                    <a:pt x="1056" y="2301"/>
                    <a:pt x="1204" y="2218"/>
                    <a:pt x="1359" y="2144"/>
                  </a:cubicBezTo>
                  <a:cubicBezTo>
                    <a:pt x="1370" y="2140"/>
                    <a:pt x="1364" y="2124"/>
                    <a:pt x="1355" y="2124"/>
                  </a:cubicBezTo>
                  <a:cubicBezTo>
                    <a:pt x="1354" y="2124"/>
                    <a:pt x="1352" y="2125"/>
                    <a:pt x="1351" y="2125"/>
                  </a:cubicBezTo>
                  <a:cubicBezTo>
                    <a:pt x="1049" y="2275"/>
                    <a:pt x="765" y="2466"/>
                    <a:pt x="510" y="2684"/>
                  </a:cubicBezTo>
                  <a:cubicBezTo>
                    <a:pt x="511" y="2682"/>
                    <a:pt x="511" y="2680"/>
                    <a:pt x="511" y="2678"/>
                  </a:cubicBezTo>
                  <a:cubicBezTo>
                    <a:pt x="582" y="2531"/>
                    <a:pt x="712" y="2416"/>
                    <a:pt x="837" y="2314"/>
                  </a:cubicBezTo>
                  <a:cubicBezTo>
                    <a:pt x="1093" y="2106"/>
                    <a:pt x="1404" y="1988"/>
                    <a:pt x="1719" y="1896"/>
                  </a:cubicBezTo>
                  <a:close/>
                  <a:moveTo>
                    <a:pt x="1492" y="1169"/>
                  </a:moveTo>
                  <a:lnTo>
                    <a:pt x="1492" y="1169"/>
                  </a:lnTo>
                  <a:cubicBezTo>
                    <a:pt x="1334" y="1324"/>
                    <a:pt x="1207" y="1509"/>
                    <a:pt x="1105" y="1704"/>
                  </a:cubicBezTo>
                  <a:cubicBezTo>
                    <a:pt x="1026" y="1846"/>
                    <a:pt x="972" y="1998"/>
                    <a:pt x="892" y="2140"/>
                  </a:cubicBezTo>
                  <a:cubicBezTo>
                    <a:pt x="868" y="2175"/>
                    <a:pt x="843" y="2207"/>
                    <a:pt x="812" y="2239"/>
                  </a:cubicBezTo>
                  <a:cubicBezTo>
                    <a:pt x="748" y="2291"/>
                    <a:pt x="687" y="2348"/>
                    <a:pt x="631" y="2411"/>
                  </a:cubicBezTo>
                  <a:cubicBezTo>
                    <a:pt x="590" y="2461"/>
                    <a:pt x="506" y="2563"/>
                    <a:pt x="483" y="2647"/>
                  </a:cubicBezTo>
                  <a:cubicBezTo>
                    <a:pt x="477" y="2647"/>
                    <a:pt x="471" y="2649"/>
                    <a:pt x="464" y="2654"/>
                  </a:cubicBezTo>
                  <a:cubicBezTo>
                    <a:pt x="446" y="2669"/>
                    <a:pt x="426" y="2682"/>
                    <a:pt x="407" y="2689"/>
                  </a:cubicBezTo>
                  <a:cubicBezTo>
                    <a:pt x="420" y="2665"/>
                    <a:pt x="422" y="2625"/>
                    <a:pt x="433" y="2602"/>
                  </a:cubicBezTo>
                  <a:cubicBezTo>
                    <a:pt x="462" y="2494"/>
                    <a:pt x="499" y="2389"/>
                    <a:pt x="544" y="2286"/>
                  </a:cubicBezTo>
                  <a:cubicBezTo>
                    <a:pt x="690" y="1979"/>
                    <a:pt x="897" y="1695"/>
                    <a:pt x="1162" y="1480"/>
                  </a:cubicBezTo>
                  <a:cubicBezTo>
                    <a:pt x="1164" y="1478"/>
                    <a:pt x="1167" y="1476"/>
                    <a:pt x="1169" y="1475"/>
                  </a:cubicBezTo>
                  <a:cubicBezTo>
                    <a:pt x="1178" y="1469"/>
                    <a:pt x="1172" y="1459"/>
                    <a:pt x="1164" y="1459"/>
                  </a:cubicBezTo>
                  <a:cubicBezTo>
                    <a:pt x="1163" y="1459"/>
                    <a:pt x="1161" y="1459"/>
                    <a:pt x="1160" y="1461"/>
                  </a:cubicBezTo>
                  <a:cubicBezTo>
                    <a:pt x="806" y="1728"/>
                    <a:pt x="496" y="2087"/>
                    <a:pt x="374" y="2520"/>
                  </a:cubicBezTo>
                  <a:cubicBezTo>
                    <a:pt x="364" y="2557"/>
                    <a:pt x="355" y="2594"/>
                    <a:pt x="347" y="2631"/>
                  </a:cubicBezTo>
                  <a:cubicBezTo>
                    <a:pt x="343" y="2653"/>
                    <a:pt x="334" y="2683"/>
                    <a:pt x="349" y="2700"/>
                  </a:cubicBezTo>
                  <a:cubicBezTo>
                    <a:pt x="279" y="2699"/>
                    <a:pt x="221" y="2641"/>
                    <a:pt x="214" y="2546"/>
                  </a:cubicBezTo>
                  <a:cubicBezTo>
                    <a:pt x="207" y="2424"/>
                    <a:pt x="247" y="2305"/>
                    <a:pt x="296" y="2196"/>
                  </a:cubicBezTo>
                  <a:cubicBezTo>
                    <a:pt x="526" y="1704"/>
                    <a:pt x="1006" y="1379"/>
                    <a:pt x="1492" y="1169"/>
                  </a:cubicBezTo>
                  <a:close/>
                  <a:moveTo>
                    <a:pt x="303" y="1"/>
                  </a:moveTo>
                  <a:cubicBezTo>
                    <a:pt x="275" y="1"/>
                    <a:pt x="257" y="32"/>
                    <a:pt x="247" y="56"/>
                  </a:cubicBezTo>
                  <a:cubicBezTo>
                    <a:pt x="208" y="169"/>
                    <a:pt x="202" y="296"/>
                    <a:pt x="227" y="412"/>
                  </a:cubicBezTo>
                  <a:cubicBezTo>
                    <a:pt x="230" y="420"/>
                    <a:pt x="232" y="429"/>
                    <a:pt x="235" y="439"/>
                  </a:cubicBezTo>
                  <a:cubicBezTo>
                    <a:pt x="234" y="440"/>
                    <a:pt x="234" y="441"/>
                    <a:pt x="233" y="442"/>
                  </a:cubicBezTo>
                  <a:cubicBezTo>
                    <a:pt x="222" y="467"/>
                    <a:pt x="211" y="493"/>
                    <a:pt x="201" y="520"/>
                  </a:cubicBezTo>
                  <a:cubicBezTo>
                    <a:pt x="208" y="399"/>
                    <a:pt x="172" y="269"/>
                    <a:pt x="119" y="162"/>
                  </a:cubicBezTo>
                  <a:cubicBezTo>
                    <a:pt x="111" y="153"/>
                    <a:pt x="100" y="148"/>
                    <a:pt x="88" y="148"/>
                  </a:cubicBezTo>
                  <a:cubicBezTo>
                    <a:pt x="83" y="148"/>
                    <a:pt x="78" y="149"/>
                    <a:pt x="74" y="151"/>
                  </a:cubicBezTo>
                  <a:cubicBezTo>
                    <a:pt x="48" y="163"/>
                    <a:pt x="44" y="193"/>
                    <a:pt x="40" y="220"/>
                  </a:cubicBezTo>
                  <a:cubicBezTo>
                    <a:pt x="39" y="230"/>
                    <a:pt x="38" y="239"/>
                    <a:pt x="36" y="247"/>
                  </a:cubicBezTo>
                  <a:cubicBezTo>
                    <a:pt x="8" y="406"/>
                    <a:pt x="0" y="570"/>
                    <a:pt x="27" y="731"/>
                  </a:cubicBezTo>
                  <a:cubicBezTo>
                    <a:pt x="31" y="753"/>
                    <a:pt x="36" y="774"/>
                    <a:pt x="40" y="796"/>
                  </a:cubicBezTo>
                  <a:cubicBezTo>
                    <a:pt x="56" y="868"/>
                    <a:pt x="78" y="940"/>
                    <a:pt x="94" y="1012"/>
                  </a:cubicBezTo>
                  <a:cubicBezTo>
                    <a:pt x="79" y="1238"/>
                    <a:pt x="114" y="1466"/>
                    <a:pt x="211" y="1659"/>
                  </a:cubicBezTo>
                  <a:cubicBezTo>
                    <a:pt x="156" y="1868"/>
                    <a:pt x="139" y="2087"/>
                    <a:pt x="164" y="2302"/>
                  </a:cubicBezTo>
                  <a:cubicBezTo>
                    <a:pt x="104" y="2493"/>
                    <a:pt x="90" y="2728"/>
                    <a:pt x="306" y="2786"/>
                  </a:cubicBezTo>
                  <a:cubicBezTo>
                    <a:pt x="317" y="2788"/>
                    <a:pt x="329" y="2788"/>
                    <a:pt x="340" y="2788"/>
                  </a:cubicBezTo>
                  <a:cubicBezTo>
                    <a:pt x="393" y="2788"/>
                    <a:pt x="447" y="2772"/>
                    <a:pt x="483" y="2731"/>
                  </a:cubicBezTo>
                  <a:cubicBezTo>
                    <a:pt x="486" y="2729"/>
                    <a:pt x="489" y="2725"/>
                    <a:pt x="492" y="2722"/>
                  </a:cubicBezTo>
                  <a:cubicBezTo>
                    <a:pt x="493" y="2722"/>
                    <a:pt x="494" y="2722"/>
                    <a:pt x="495" y="2721"/>
                  </a:cubicBezTo>
                  <a:cubicBezTo>
                    <a:pt x="495" y="2725"/>
                    <a:pt x="496" y="2728"/>
                    <a:pt x="498" y="2732"/>
                  </a:cubicBezTo>
                  <a:cubicBezTo>
                    <a:pt x="508" y="2750"/>
                    <a:pt x="527" y="2756"/>
                    <a:pt x="550" y="2756"/>
                  </a:cubicBezTo>
                  <a:cubicBezTo>
                    <a:pt x="609" y="2756"/>
                    <a:pt x="695" y="2715"/>
                    <a:pt x="734" y="2704"/>
                  </a:cubicBezTo>
                  <a:cubicBezTo>
                    <a:pt x="947" y="2630"/>
                    <a:pt x="1136" y="2508"/>
                    <a:pt x="1317" y="2374"/>
                  </a:cubicBezTo>
                  <a:cubicBezTo>
                    <a:pt x="1456" y="2278"/>
                    <a:pt x="1585" y="2166"/>
                    <a:pt x="1691" y="2033"/>
                  </a:cubicBezTo>
                  <a:cubicBezTo>
                    <a:pt x="1733" y="1981"/>
                    <a:pt x="1777" y="1930"/>
                    <a:pt x="1814" y="1874"/>
                  </a:cubicBezTo>
                  <a:cubicBezTo>
                    <a:pt x="1821" y="1862"/>
                    <a:pt x="1828" y="1848"/>
                    <a:pt x="1822" y="1832"/>
                  </a:cubicBezTo>
                  <a:cubicBezTo>
                    <a:pt x="1813" y="1811"/>
                    <a:pt x="1796" y="1804"/>
                    <a:pt x="1777" y="1804"/>
                  </a:cubicBezTo>
                  <a:cubicBezTo>
                    <a:pt x="1744" y="1804"/>
                    <a:pt x="1703" y="1824"/>
                    <a:pt x="1674" y="1828"/>
                  </a:cubicBezTo>
                  <a:cubicBezTo>
                    <a:pt x="1621" y="1843"/>
                    <a:pt x="1567" y="1859"/>
                    <a:pt x="1515" y="1875"/>
                  </a:cubicBezTo>
                  <a:cubicBezTo>
                    <a:pt x="1324" y="1935"/>
                    <a:pt x="1138" y="2016"/>
                    <a:pt x="970" y="2124"/>
                  </a:cubicBezTo>
                  <a:cubicBezTo>
                    <a:pt x="1002" y="2094"/>
                    <a:pt x="1036" y="2062"/>
                    <a:pt x="1069" y="2031"/>
                  </a:cubicBezTo>
                  <a:cubicBezTo>
                    <a:pt x="1107" y="1996"/>
                    <a:pt x="1146" y="1964"/>
                    <a:pt x="1186" y="1932"/>
                  </a:cubicBezTo>
                  <a:cubicBezTo>
                    <a:pt x="1191" y="1928"/>
                    <a:pt x="1196" y="1924"/>
                    <a:pt x="1203" y="1921"/>
                  </a:cubicBezTo>
                  <a:cubicBezTo>
                    <a:pt x="1208" y="1925"/>
                    <a:pt x="1214" y="1927"/>
                    <a:pt x="1221" y="1927"/>
                  </a:cubicBezTo>
                  <a:cubicBezTo>
                    <a:pt x="1224" y="1927"/>
                    <a:pt x="1228" y="1927"/>
                    <a:pt x="1231" y="1926"/>
                  </a:cubicBezTo>
                  <a:cubicBezTo>
                    <a:pt x="1282" y="1913"/>
                    <a:pt x="1335" y="1910"/>
                    <a:pt x="1387" y="1902"/>
                  </a:cubicBezTo>
                  <a:cubicBezTo>
                    <a:pt x="1453" y="1888"/>
                    <a:pt x="1516" y="1861"/>
                    <a:pt x="1577" y="1831"/>
                  </a:cubicBezTo>
                  <a:cubicBezTo>
                    <a:pt x="1646" y="1797"/>
                    <a:pt x="1712" y="1756"/>
                    <a:pt x="1778" y="1716"/>
                  </a:cubicBezTo>
                  <a:cubicBezTo>
                    <a:pt x="1790" y="1708"/>
                    <a:pt x="1803" y="1701"/>
                    <a:pt x="1806" y="1687"/>
                  </a:cubicBezTo>
                  <a:cubicBezTo>
                    <a:pt x="1811" y="1655"/>
                    <a:pt x="1785" y="1645"/>
                    <a:pt x="1758" y="1645"/>
                  </a:cubicBezTo>
                  <a:cubicBezTo>
                    <a:pt x="1750" y="1645"/>
                    <a:pt x="1742" y="1646"/>
                    <a:pt x="1735" y="1647"/>
                  </a:cubicBezTo>
                  <a:cubicBezTo>
                    <a:pt x="1669" y="1654"/>
                    <a:pt x="1605" y="1668"/>
                    <a:pt x="1543" y="1691"/>
                  </a:cubicBezTo>
                  <a:cubicBezTo>
                    <a:pt x="1574" y="1670"/>
                    <a:pt x="1602" y="1645"/>
                    <a:pt x="1639" y="1635"/>
                  </a:cubicBezTo>
                  <a:cubicBezTo>
                    <a:pt x="1703" y="1613"/>
                    <a:pt x="1771" y="1602"/>
                    <a:pt x="1827" y="1563"/>
                  </a:cubicBezTo>
                  <a:cubicBezTo>
                    <a:pt x="1881" y="1524"/>
                    <a:pt x="1928" y="1474"/>
                    <a:pt x="1973" y="1425"/>
                  </a:cubicBezTo>
                  <a:cubicBezTo>
                    <a:pt x="2018" y="1377"/>
                    <a:pt x="2059" y="1325"/>
                    <a:pt x="2095" y="1270"/>
                  </a:cubicBezTo>
                  <a:cubicBezTo>
                    <a:pt x="2109" y="1247"/>
                    <a:pt x="2127" y="1224"/>
                    <a:pt x="2128" y="1197"/>
                  </a:cubicBezTo>
                  <a:cubicBezTo>
                    <a:pt x="2123" y="1166"/>
                    <a:pt x="2106" y="1156"/>
                    <a:pt x="2085" y="1156"/>
                  </a:cubicBezTo>
                  <a:cubicBezTo>
                    <a:pt x="2045" y="1156"/>
                    <a:pt x="1988" y="1193"/>
                    <a:pt x="1957" y="1204"/>
                  </a:cubicBezTo>
                  <a:cubicBezTo>
                    <a:pt x="1833" y="1260"/>
                    <a:pt x="1733" y="1357"/>
                    <a:pt x="1665" y="1473"/>
                  </a:cubicBezTo>
                  <a:cubicBezTo>
                    <a:pt x="1639" y="1514"/>
                    <a:pt x="1619" y="1556"/>
                    <a:pt x="1582" y="1590"/>
                  </a:cubicBezTo>
                  <a:cubicBezTo>
                    <a:pt x="1562" y="1605"/>
                    <a:pt x="1541" y="1620"/>
                    <a:pt x="1520" y="1635"/>
                  </a:cubicBezTo>
                  <a:cubicBezTo>
                    <a:pt x="1557" y="1586"/>
                    <a:pt x="1586" y="1531"/>
                    <a:pt x="1603" y="1469"/>
                  </a:cubicBezTo>
                  <a:cubicBezTo>
                    <a:pt x="1617" y="1416"/>
                    <a:pt x="1645" y="1365"/>
                    <a:pt x="1648" y="1310"/>
                  </a:cubicBezTo>
                  <a:cubicBezTo>
                    <a:pt x="1643" y="1287"/>
                    <a:pt x="1629" y="1278"/>
                    <a:pt x="1613" y="1278"/>
                  </a:cubicBezTo>
                  <a:cubicBezTo>
                    <a:pt x="1595" y="1278"/>
                    <a:pt x="1574" y="1289"/>
                    <a:pt x="1561" y="1305"/>
                  </a:cubicBezTo>
                  <a:cubicBezTo>
                    <a:pt x="1500" y="1362"/>
                    <a:pt x="1437" y="1416"/>
                    <a:pt x="1384" y="1482"/>
                  </a:cubicBezTo>
                  <a:cubicBezTo>
                    <a:pt x="1314" y="1560"/>
                    <a:pt x="1277" y="1659"/>
                    <a:pt x="1253" y="1761"/>
                  </a:cubicBezTo>
                  <a:cubicBezTo>
                    <a:pt x="1244" y="1798"/>
                    <a:pt x="1227" y="1831"/>
                    <a:pt x="1206" y="1864"/>
                  </a:cubicBezTo>
                  <a:cubicBezTo>
                    <a:pt x="1131" y="1926"/>
                    <a:pt x="1061" y="1992"/>
                    <a:pt x="995" y="2063"/>
                  </a:cubicBezTo>
                  <a:cubicBezTo>
                    <a:pt x="1022" y="2014"/>
                    <a:pt x="1046" y="1962"/>
                    <a:pt x="1074" y="1913"/>
                  </a:cubicBezTo>
                  <a:cubicBezTo>
                    <a:pt x="1131" y="1805"/>
                    <a:pt x="1189" y="1697"/>
                    <a:pt x="1254" y="1592"/>
                  </a:cubicBezTo>
                  <a:cubicBezTo>
                    <a:pt x="1362" y="1413"/>
                    <a:pt x="1506" y="1261"/>
                    <a:pt x="1646" y="1108"/>
                  </a:cubicBezTo>
                  <a:cubicBezTo>
                    <a:pt x="1657" y="1083"/>
                    <a:pt x="1639" y="1066"/>
                    <a:pt x="1619" y="1066"/>
                  </a:cubicBezTo>
                  <a:cubicBezTo>
                    <a:pt x="1610" y="1066"/>
                    <a:pt x="1602" y="1069"/>
                    <a:pt x="1595" y="1075"/>
                  </a:cubicBezTo>
                  <a:cubicBezTo>
                    <a:pt x="1503" y="1119"/>
                    <a:pt x="1407" y="1152"/>
                    <a:pt x="1314" y="1194"/>
                  </a:cubicBezTo>
                  <a:cubicBezTo>
                    <a:pt x="1090" y="1292"/>
                    <a:pt x="873" y="1411"/>
                    <a:pt x="684" y="1568"/>
                  </a:cubicBezTo>
                  <a:cubicBezTo>
                    <a:pt x="658" y="1590"/>
                    <a:pt x="632" y="1612"/>
                    <a:pt x="607" y="1635"/>
                  </a:cubicBezTo>
                  <a:cubicBezTo>
                    <a:pt x="609" y="1631"/>
                    <a:pt x="611" y="1625"/>
                    <a:pt x="614" y="1621"/>
                  </a:cubicBezTo>
                  <a:cubicBezTo>
                    <a:pt x="643" y="1561"/>
                    <a:pt x="662" y="1498"/>
                    <a:pt x="684" y="1435"/>
                  </a:cubicBezTo>
                  <a:cubicBezTo>
                    <a:pt x="697" y="1391"/>
                    <a:pt x="724" y="1342"/>
                    <a:pt x="702" y="1298"/>
                  </a:cubicBezTo>
                  <a:cubicBezTo>
                    <a:pt x="691" y="1284"/>
                    <a:pt x="678" y="1279"/>
                    <a:pt x="663" y="1279"/>
                  </a:cubicBezTo>
                  <a:cubicBezTo>
                    <a:pt x="622" y="1279"/>
                    <a:pt x="571" y="1322"/>
                    <a:pt x="538" y="1338"/>
                  </a:cubicBezTo>
                  <a:cubicBezTo>
                    <a:pt x="435" y="1400"/>
                    <a:pt x="350" y="1490"/>
                    <a:pt x="288" y="1594"/>
                  </a:cubicBezTo>
                  <a:cubicBezTo>
                    <a:pt x="321" y="1498"/>
                    <a:pt x="360" y="1405"/>
                    <a:pt x="403" y="1315"/>
                  </a:cubicBezTo>
                  <a:cubicBezTo>
                    <a:pt x="417" y="1311"/>
                    <a:pt x="427" y="1299"/>
                    <a:pt x="438" y="1291"/>
                  </a:cubicBezTo>
                  <a:cubicBezTo>
                    <a:pt x="459" y="1277"/>
                    <a:pt x="483" y="1270"/>
                    <a:pt x="507" y="1265"/>
                  </a:cubicBezTo>
                  <a:cubicBezTo>
                    <a:pt x="603" y="1247"/>
                    <a:pt x="702" y="1236"/>
                    <a:pt x="791" y="1194"/>
                  </a:cubicBezTo>
                  <a:cubicBezTo>
                    <a:pt x="957" y="1124"/>
                    <a:pt x="931" y="1017"/>
                    <a:pt x="798" y="1017"/>
                  </a:cubicBezTo>
                  <a:cubicBezTo>
                    <a:pt x="778" y="1017"/>
                    <a:pt x="754" y="1020"/>
                    <a:pt x="729" y="1026"/>
                  </a:cubicBezTo>
                  <a:cubicBezTo>
                    <a:pt x="780" y="960"/>
                    <a:pt x="865" y="871"/>
                    <a:pt x="843" y="783"/>
                  </a:cubicBezTo>
                  <a:cubicBezTo>
                    <a:pt x="828" y="759"/>
                    <a:pt x="808" y="750"/>
                    <a:pt x="787" y="750"/>
                  </a:cubicBezTo>
                  <a:cubicBezTo>
                    <a:pt x="722" y="750"/>
                    <a:pt x="639" y="837"/>
                    <a:pt x="607" y="880"/>
                  </a:cubicBezTo>
                  <a:cubicBezTo>
                    <a:pt x="610" y="818"/>
                    <a:pt x="615" y="749"/>
                    <a:pt x="581" y="694"/>
                  </a:cubicBezTo>
                  <a:cubicBezTo>
                    <a:pt x="560" y="662"/>
                    <a:pt x="539" y="649"/>
                    <a:pt x="519" y="649"/>
                  </a:cubicBezTo>
                  <a:cubicBezTo>
                    <a:pt x="469" y="649"/>
                    <a:pt x="430" y="734"/>
                    <a:pt x="421" y="794"/>
                  </a:cubicBezTo>
                  <a:cubicBezTo>
                    <a:pt x="411" y="756"/>
                    <a:pt x="384" y="692"/>
                    <a:pt x="343" y="692"/>
                  </a:cubicBezTo>
                  <a:cubicBezTo>
                    <a:pt x="333" y="692"/>
                    <a:pt x="323" y="695"/>
                    <a:pt x="312" y="703"/>
                  </a:cubicBezTo>
                  <a:cubicBezTo>
                    <a:pt x="269" y="743"/>
                    <a:pt x="280" y="809"/>
                    <a:pt x="276" y="864"/>
                  </a:cubicBezTo>
                  <a:cubicBezTo>
                    <a:pt x="276" y="954"/>
                    <a:pt x="295" y="1045"/>
                    <a:pt x="332" y="1128"/>
                  </a:cubicBezTo>
                  <a:cubicBezTo>
                    <a:pt x="345" y="1164"/>
                    <a:pt x="368" y="1199"/>
                    <a:pt x="370" y="1238"/>
                  </a:cubicBezTo>
                  <a:cubicBezTo>
                    <a:pt x="343" y="1301"/>
                    <a:pt x="313" y="1364"/>
                    <a:pt x="289" y="1429"/>
                  </a:cubicBezTo>
                  <a:cubicBezTo>
                    <a:pt x="267" y="1482"/>
                    <a:pt x="247" y="1536"/>
                    <a:pt x="230" y="1591"/>
                  </a:cubicBezTo>
                  <a:cubicBezTo>
                    <a:pt x="213" y="1529"/>
                    <a:pt x="198" y="1467"/>
                    <a:pt x="184" y="1405"/>
                  </a:cubicBezTo>
                  <a:cubicBezTo>
                    <a:pt x="136" y="1111"/>
                    <a:pt x="143" y="794"/>
                    <a:pt x="250" y="512"/>
                  </a:cubicBezTo>
                  <a:cubicBezTo>
                    <a:pt x="253" y="499"/>
                    <a:pt x="263" y="484"/>
                    <a:pt x="269" y="469"/>
                  </a:cubicBezTo>
                  <a:cubicBezTo>
                    <a:pt x="274" y="474"/>
                    <a:pt x="283" y="477"/>
                    <a:pt x="291" y="477"/>
                  </a:cubicBezTo>
                  <a:cubicBezTo>
                    <a:pt x="326" y="476"/>
                    <a:pt x="361" y="475"/>
                    <a:pt x="396" y="472"/>
                  </a:cubicBezTo>
                  <a:cubicBezTo>
                    <a:pt x="464" y="465"/>
                    <a:pt x="535" y="448"/>
                    <a:pt x="585" y="400"/>
                  </a:cubicBezTo>
                  <a:cubicBezTo>
                    <a:pt x="665" y="323"/>
                    <a:pt x="624" y="257"/>
                    <a:pt x="547" y="257"/>
                  </a:cubicBezTo>
                  <a:cubicBezTo>
                    <a:pt x="528" y="257"/>
                    <a:pt x="507" y="261"/>
                    <a:pt x="484" y="271"/>
                  </a:cubicBezTo>
                  <a:cubicBezTo>
                    <a:pt x="581" y="137"/>
                    <a:pt x="567" y="12"/>
                    <a:pt x="504" y="12"/>
                  </a:cubicBezTo>
                  <a:cubicBezTo>
                    <a:pt x="468" y="12"/>
                    <a:pt x="417" y="53"/>
                    <a:pt x="360" y="157"/>
                  </a:cubicBezTo>
                  <a:cubicBezTo>
                    <a:pt x="355" y="111"/>
                    <a:pt x="366" y="19"/>
                    <a:pt x="311" y="2"/>
                  </a:cubicBezTo>
                  <a:cubicBezTo>
                    <a:pt x="308" y="1"/>
                    <a:pt x="306" y="1"/>
                    <a:pt x="303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1"/>
            <p:cNvSpPr/>
            <p:nvPr/>
          </p:nvSpPr>
          <p:spPr>
            <a:xfrm>
              <a:off x="2785614" y="2931315"/>
              <a:ext cx="10334" cy="8287"/>
            </a:xfrm>
            <a:custGeom>
              <a:avLst/>
              <a:gdLst/>
              <a:ahLst/>
              <a:cxnLst/>
              <a:rect l="l" t="t" r="r" b="b"/>
              <a:pathLst>
                <a:path w="212" h="170" extrusionOk="0">
                  <a:moveTo>
                    <a:pt x="212" y="0"/>
                  </a:moveTo>
                  <a:lnTo>
                    <a:pt x="212" y="0"/>
                  </a:lnTo>
                  <a:cubicBezTo>
                    <a:pt x="178" y="13"/>
                    <a:pt x="142" y="24"/>
                    <a:pt x="106" y="24"/>
                  </a:cubicBezTo>
                  <a:cubicBezTo>
                    <a:pt x="102" y="24"/>
                    <a:pt x="97" y="24"/>
                    <a:pt x="93" y="23"/>
                  </a:cubicBezTo>
                  <a:cubicBezTo>
                    <a:pt x="57" y="66"/>
                    <a:pt x="27" y="112"/>
                    <a:pt x="2" y="163"/>
                  </a:cubicBezTo>
                  <a:cubicBezTo>
                    <a:pt x="2" y="165"/>
                    <a:pt x="2" y="167"/>
                    <a:pt x="1" y="169"/>
                  </a:cubicBezTo>
                  <a:cubicBezTo>
                    <a:pt x="69" y="110"/>
                    <a:pt x="140" y="54"/>
                    <a:pt x="212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1"/>
            <p:cNvSpPr/>
            <p:nvPr/>
          </p:nvSpPr>
          <p:spPr>
            <a:xfrm>
              <a:off x="2780593" y="2866773"/>
              <a:ext cx="51867" cy="73073"/>
            </a:xfrm>
            <a:custGeom>
              <a:avLst/>
              <a:gdLst/>
              <a:ahLst/>
              <a:cxnLst/>
              <a:rect l="l" t="t" r="r" b="b"/>
              <a:pathLst>
                <a:path w="1064" h="149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002" y="47"/>
                    <a:pt x="946" y="103"/>
                    <a:pt x="898" y="161"/>
                  </a:cubicBezTo>
                  <a:cubicBezTo>
                    <a:pt x="787" y="295"/>
                    <a:pt x="705" y="449"/>
                    <a:pt x="606" y="592"/>
                  </a:cubicBezTo>
                  <a:cubicBezTo>
                    <a:pt x="432" y="841"/>
                    <a:pt x="204" y="1057"/>
                    <a:pt x="54" y="1319"/>
                  </a:cubicBezTo>
                  <a:cubicBezTo>
                    <a:pt x="45" y="1349"/>
                    <a:pt x="35" y="1380"/>
                    <a:pt x="27" y="1411"/>
                  </a:cubicBezTo>
                  <a:cubicBezTo>
                    <a:pt x="16" y="1434"/>
                    <a:pt x="14" y="1474"/>
                    <a:pt x="1" y="1498"/>
                  </a:cubicBezTo>
                  <a:cubicBezTo>
                    <a:pt x="20" y="1491"/>
                    <a:pt x="40" y="1480"/>
                    <a:pt x="58" y="1463"/>
                  </a:cubicBezTo>
                  <a:cubicBezTo>
                    <a:pt x="65" y="1457"/>
                    <a:pt x="71" y="1456"/>
                    <a:pt x="77" y="1456"/>
                  </a:cubicBezTo>
                  <a:cubicBezTo>
                    <a:pt x="100" y="1372"/>
                    <a:pt x="183" y="1270"/>
                    <a:pt x="225" y="1220"/>
                  </a:cubicBezTo>
                  <a:cubicBezTo>
                    <a:pt x="281" y="1157"/>
                    <a:pt x="341" y="1100"/>
                    <a:pt x="406" y="1047"/>
                  </a:cubicBezTo>
                  <a:cubicBezTo>
                    <a:pt x="437" y="1016"/>
                    <a:pt x="462" y="984"/>
                    <a:pt x="486" y="948"/>
                  </a:cubicBezTo>
                  <a:cubicBezTo>
                    <a:pt x="566" y="807"/>
                    <a:pt x="620" y="655"/>
                    <a:pt x="700" y="513"/>
                  </a:cubicBezTo>
                  <a:cubicBezTo>
                    <a:pt x="796" y="327"/>
                    <a:pt x="917" y="151"/>
                    <a:pt x="106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1"/>
            <p:cNvSpPr/>
            <p:nvPr/>
          </p:nvSpPr>
          <p:spPr>
            <a:xfrm>
              <a:off x="2788538" y="2901140"/>
              <a:ext cx="56060" cy="38511"/>
            </a:xfrm>
            <a:custGeom>
              <a:avLst/>
              <a:gdLst/>
              <a:ahLst/>
              <a:cxnLst/>
              <a:rect l="l" t="t" r="r" b="b"/>
              <a:pathLst>
                <a:path w="1150" h="790" extrusionOk="0">
                  <a:moveTo>
                    <a:pt x="1150" y="0"/>
                  </a:moveTo>
                  <a:lnTo>
                    <a:pt x="1150" y="0"/>
                  </a:lnTo>
                  <a:cubicBezTo>
                    <a:pt x="1136" y="5"/>
                    <a:pt x="1122" y="9"/>
                    <a:pt x="1110" y="13"/>
                  </a:cubicBezTo>
                  <a:cubicBezTo>
                    <a:pt x="1005" y="88"/>
                    <a:pt x="901" y="163"/>
                    <a:pt x="796" y="238"/>
                  </a:cubicBezTo>
                  <a:cubicBezTo>
                    <a:pt x="784" y="246"/>
                    <a:pt x="771" y="256"/>
                    <a:pt x="759" y="264"/>
                  </a:cubicBezTo>
                  <a:cubicBezTo>
                    <a:pt x="596" y="377"/>
                    <a:pt x="430" y="485"/>
                    <a:pt x="253" y="572"/>
                  </a:cubicBezTo>
                  <a:cubicBezTo>
                    <a:pt x="162" y="637"/>
                    <a:pt x="73" y="705"/>
                    <a:pt x="0" y="789"/>
                  </a:cubicBezTo>
                  <a:cubicBezTo>
                    <a:pt x="244" y="705"/>
                    <a:pt x="472" y="572"/>
                    <a:pt x="680" y="423"/>
                  </a:cubicBezTo>
                  <a:cubicBezTo>
                    <a:pt x="855" y="306"/>
                    <a:pt x="1019" y="166"/>
                    <a:pt x="115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1"/>
            <p:cNvSpPr/>
            <p:nvPr/>
          </p:nvSpPr>
          <p:spPr>
            <a:xfrm>
              <a:off x="3034518" y="2969143"/>
              <a:ext cx="34757" cy="30955"/>
            </a:xfrm>
            <a:custGeom>
              <a:avLst/>
              <a:gdLst/>
              <a:ahLst/>
              <a:cxnLst/>
              <a:rect l="l" t="t" r="r" b="b"/>
              <a:pathLst>
                <a:path w="713" h="635" extrusionOk="0">
                  <a:moveTo>
                    <a:pt x="532" y="1"/>
                  </a:moveTo>
                  <a:cubicBezTo>
                    <a:pt x="484" y="1"/>
                    <a:pt x="473" y="203"/>
                    <a:pt x="474" y="237"/>
                  </a:cubicBezTo>
                  <a:cubicBezTo>
                    <a:pt x="475" y="281"/>
                    <a:pt x="479" y="320"/>
                    <a:pt x="484" y="359"/>
                  </a:cubicBezTo>
                  <a:cubicBezTo>
                    <a:pt x="486" y="382"/>
                    <a:pt x="467" y="397"/>
                    <a:pt x="447" y="397"/>
                  </a:cubicBezTo>
                  <a:cubicBezTo>
                    <a:pt x="437" y="397"/>
                    <a:pt x="426" y="392"/>
                    <a:pt x="418" y="383"/>
                  </a:cubicBezTo>
                  <a:cubicBezTo>
                    <a:pt x="359" y="299"/>
                    <a:pt x="334" y="187"/>
                    <a:pt x="250" y="123"/>
                  </a:cubicBezTo>
                  <a:lnTo>
                    <a:pt x="250" y="123"/>
                  </a:lnTo>
                  <a:cubicBezTo>
                    <a:pt x="211" y="194"/>
                    <a:pt x="248" y="318"/>
                    <a:pt x="294" y="380"/>
                  </a:cubicBezTo>
                  <a:cubicBezTo>
                    <a:pt x="308" y="398"/>
                    <a:pt x="335" y="416"/>
                    <a:pt x="322" y="442"/>
                  </a:cubicBezTo>
                  <a:cubicBezTo>
                    <a:pt x="316" y="455"/>
                    <a:pt x="303" y="461"/>
                    <a:pt x="291" y="461"/>
                  </a:cubicBezTo>
                  <a:cubicBezTo>
                    <a:pt x="286" y="461"/>
                    <a:pt x="281" y="460"/>
                    <a:pt x="276" y="458"/>
                  </a:cubicBezTo>
                  <a:cubicBezTo>
                    <a:pt x="222" y="429"/>
                    <a:pt x="163" y="387"/>
                    <a:pt x="112" y="356"/>
                  </a:cubicBezTo>
                  <a:cubicBezTo>
                    <a:pt x="80" y="340"/>
                    <a:pt x="47" y="317"/>
                    <a:pt x="12" y="317"/>
                  </a:cubicBezTo>
                  <a:cubicBezTo>
                    <a:pt x="8" y="317"/>
                    <a:pt x="4" y="317"/>
                    <a:pt x="0" y="317"/>
                  </a:cubicBezTo>
                  <a:cubicBezTo>
                    <a:pt x="94" y="484"/>
                    <a:pt x="285" y="582"/>
                    <a:pt x="463" y="633"/>
                  </a:cubicBezTo>
                  <a:cubicBezTo>
                    <a:pt x="470" y="634"/>
                    <a:pt x="475" y="634"/>
                    <a:pt x="480" y="635"/>
                  </a:cubicBezTo>
                  <a:cubicBezTo>
                    <a:pt x="559" y="529"/>
                    <a:pt x="678" y="447"/>
                    <a:pt x="707" y="310"/>
                  </a:cubicBezTo>
                  <a:cubicBezTo>
                    <a:pt x="712" y="284"/>
                    <a:pt x="703" y="272"/>
                    <a:pt x="689" y="272"/>
                  </a:cubicBezTo>
                  <a:cubicBezTo>
                    <a:pt x="679" y="272"/>
                    <a:pt x="668" y="277"/>
                    <a:pt x="658" y="287"/>
                  </a:cubicBezTo>
                  <a:cubicBezTo>
                    <a:pt x="626" y="316"/>
                    <a:pt x="619" y="352"/>
                    <a:pt x="603" y="389"/>
                  </a:cubicBezTo>
                  <a:cubicBezTo>
                    <a:pt x="593" y="401"/>
                    <a:pt x="582" y="406"/>
                    <a:pt x="572" y="406"/>
                  </a:cubicBezTo>
                  <a:cubicBezTo>
                    <a:pt x="547" y="406"/>
                    <a:pt x="525" y="378"/>
                    <a:pt x="535" y="346"/>
                  </a:cubicBezTo>
                  <a:cubicBezTo>
                    <a:pt x="542" y="231"/>
                    <a:pt x="589" y="109"/>
                    <a:pt x="539" y="2"/>
                  </a:cubicBezTo>
                  <a:cubicBezTo>
                    <a:pt x="536" y="1"/>
                    <a:pt x="534" y="1"/>
                    <a:pt x="532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1"/>
            <p:cNvSpPr/>
            <p:nvPr/>
          </p:nvSpPr>
          <p:spPr>
            <a:xfrm>
              <a:off x="3060842" y="2969240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1"/>
            <p:cNvSpPr/>
            <p:nvPr/>
          </p:nvSpPr>
          <p:spPr>
            <a:xfrm>
              <a:off x="3070738" y="2980501"/>
              <a:ext cx="16428" cy="41387"/>
            </a:xfrm>
            <a:custGeom>
              <a:avLst/>
              <a:gdLst/>
              <a:ahLst/>
              <a:cxnLst/>
              <a:rect l="l" t="t" r="r" b="b"/>
              <a:pathLst>
                <a:path w="337" h="849" extrusionOk="0">
                  <a:moveTo>
                    <a:pt x="314" y="0"/>
                  </a:moveTo>
                  <a:cubicBezTo>
                    <a:pt x="146" y="236"/>
                    <a:pt x="1" y="523"/>
                    <a:pt x="48" y="820"/>
                  </a:cubicBezTo>
                  <a:cubicBezTo>
                    <a:pt x="51" y="828"/>
                    <a:pt x="54" y="836"/>
                    <a:pt x="52" y="844"/>
                  </a:cubicBezTo>
                  <a:cubicBezTo>
                    <a:pt x="52" y="845"/>
                    <a:pt x="53" y="846"/>
                    <a:pt x="53" y="848"/>
                  </a:cubicBezTo>
                  <a:cubicBezTo>
                    <a:pt x="79" y="772"/>
                    <a:pt x="136" y="674"/>
                    <a:pt x="152" y="648"/>
                  </a:cubicBezTo>
                  <a:cubicBezTo>
                    <a:pt x="268" y="452"/>
                    <a:pt x="337" y="227"/>
                    <a:pt x="314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1"/>
            <p:cNvSpPr/>
            <p:nvPr/>
          </p:nvSpPr>
          <p:spPr>
            <a:xfrm>
              <a:off x="3077367" y="2998586"/>
              <a:ext cx="25885" cy="61471"/>
            </a:xfrm>
            <a:custGeom>
              <a:avLst/>
              <a:gdLst/>
              <a:ahLst/>
              <a:cxnLst/>
              <a:rect l="l" t="t" r="r" b="b"/>
              <a:pathLst>
                <a:path w="531" h="1261" extrusionOk="0">
                  <a:moveTo>
                    <a:pt x="470" y="0"/>
                  </a:moveTo>
                  <a:cubicBezTo>
                    <a:pt x="462" y="30"/>
                    <a:pt x="452" y="57"/>
                    <a:pt x="441" y="84"/>
                  </a:cubicBezTo>
                  <a:cubicBezTo>
                    <a:pt x="393" y="202"/>
                    <a:pt x="318" y="308"/>
                    <a:pt x="246" y="412"/>
                  </a:cubicBezTo>
                  <a:cubicBezTo>
                    <a:pt x="117" y="598"/>
                    <a:pt x="0" y="820"/>
                    <a:pt x="27" y="1051"/>
                  </a:cubicBezTo>
                  <a:cubicBezTo>
                    <a:pt x="38" y="1079"/>
                    <a:pt x="49" y="1107"/>
                    <a:pt x="57" y="1136"/>
                  </a:cubicBezTo>
                  <a:cubicBezTo>
                    <a:pt x="64" y="1163"/>
                    <a:pt x="71" y="1189"/>
                    <a:pt x="76" y="1215"/>
                  </a:cubicBezTo>
                  <a:cubicBezTo>
                    <a:pt x="77" y="1219"/>
                    <a:pt x="77" y="1222"/>
                    <a:pt x="78" y="1225"/>
                  </a:cubicBezTo>
                  <a:cubicBezTo>
                    <a:pt x="81" y="1220"/>
                    <a:pt x="84" y="1213"/>
                    <a:pt x="88" y="1207"/>
                  </a:cubicBezTo>
                  <a:cubicBezTo>
                    <a:pt x="101" y="1184"/>
                    <a:pt x="114" y="1160"/>
                    <a:pt x="126" y="1136"/>
                  </a:cubicBezTo>
                  <a:cubicBezTo>
                    <a:pt x="210" y="976"/>
                    <a:pt x="277" y="808"/>
                    <a:pt x="303" y="627"/>
                  </a:cubicBezTo>
                  <a:cubicBezTo>
                    <a:pt x="305" y="621"/>
                    <a:pt x="310" y="616"/>
                    <a:pt x="316" y="616"/>
                  </a:cubicBezTo>
                  <a:cubicBezTo>
                    <a:pt x="317" y="616"/>
                    <a:pt x="319" y="616"/>
                    <a:pt x="320" y="617"/>
                  </a:cubicBezTo>
                  <a:cubicBezTo>
                    <a:pt x="351" y="622"/>
                    <a:pt x="303" y="761"/>
                    <a:pt x="300" y="787"/>
                  </a:cubicBezTo>
                  <a:cubicBezTo>
                    <a:pt x="268" y="902"/>
                    <a:pt x="222" y="1015"/>
                    <a:pt x="173" y="1124"/>
                  </a:cubicBezTo>
                  <a:lnTo>
                    <a:pt x="167" y="1136"/>
                  </a:lnTo>
                  <a:cubicBezTo>
                    <a:pt x="148" y="1178"/>
                    <a:pt x="128" y="1220"/>
                    <a:pt x="111" y="1261"/>
                  </a:cubicBezTo>
                  <a:cubicBezTo>
                    <a:pt x="164" y="1225"/>
                    <a:pt x="214" y="1183"/>
                    <a:pt x="258" y="1136"/>
                  </a:cubicBezTo>
                  <a:cubicBezTo>
                    <a:pt x="373" y="1012"/>
                    <a:pt x="454" y="855"/>
                    <a:pt x="489" y="689"/>
                  </a:cubicBezTo>
                  <a:cubicBezTo>
                    <a:pt x="531" y="460"/>
                    <a:pt x="485" y="229"/>
                    <a:pt x="47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1"/>
            <p:cNvSpPr/>
            <p:nvPr/>
          </p:nvSpPr>
          <p:spPr>
            <a:xfrm>
              <a:off x="3007415" y="2994102"/>
              <a:ext cx="71220" cy="69416"/>
            </a:xfrm>
            <a:custGeom>
              <a:avLst/>
              <a:gdLst/>
              <a:ahLst/>
              <a:cxnLst/>
              <a:rect l="l" t="t" r="r" b="b"/>
              <a:pathLst>
                <a:path w="1461" h="1424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8"/>
                    <a:pt x="25" y="16"/>
                    <a:pt x="36" y="23"/>
                  </a:cubicBezTo>
                  <a:cubicBezTo>
                    <a:pt x="164" y="106"/>
                    <a:pt x="263" y="237"/>
                    <a:pt x="285" y="390"/>
                  </a:cubicBezTo>
                  <a:cubicBezTo>
                    <a:pt x="304" y="506"/>
                    <a:pt x="294" y="625"/>
                    <a:pt x="324" y="737"/>
                  </a:cubicBezTo>
                  <a:cubicBezTo>
                    <a:pt x="324" y="737"/>
                    <a:pt x="323" y="736"/>
                    <a:pt x="323" y="736"/>
                  </a:cubicBezTo>
                  <a:lnTo>
                    <a:pt x="323" y="736"/>
                  </a:lnTo>
                  <a:cubicBezTo>
                    <a:pt x="371" y="965"/>
                    <a:pt x="600" y="1030"/>
                    <a:pt x="764" y="1158"/>
                  </a:cubicBezTo>
                  <a:cubicBezTo>
                    <a:pt x="793" y="1181"/>
                    <a:pt x="820" y="1204"/>
                    <a:pt x="846" y="1228"/>
                  </a:cubicBezTo>
                  <a:cubicBezTo>
                    <a:pt x="965" y="1331"/>
                    <a:pt x="1081" y="1424"/>
                    <a:pt x="1252" y="1424"/>
                  </a:cubicBezTo>
                  <a:cubicBezTo>
                    <a:pt x="1260" y="1424"/>
                    <a:pt x="1268" y="1423"/>
                    <a:pt x="1277" y="1423"/>
                  </a:cubicBezTo>
                  <a:cubicBezTo>
                    <a:pt x="1333" y="1422"/>
                    <a:pt x="1407" y="1422"/>
                    <a:pt x="1441" y="1369"/>
                  </a:cubicBezTo>
                  <a:cubicBezTo>
                    <a:pt x="1390" y="1343"/>
                    <a:pt x="1332" y="1332"/>
                    <a:pt x="1278" y="1314"/>
                  </a:cubicBezTo>
                  <a:cubicBezTo>
                    <a:pt x="1198" y="1289"/>
                    <a:pt x="1115" y="1261"/>
                    <a:pt x="1037" y="1228"/>
                  </a:cubicBezTo>
                  <a:cubicBezTo>
                    <a:pt x="965" y="1197"/>
                    <a:pt x="897" y="1160"/>
                    <a:pt x="835" y="1113"/>
                  </a:cubicBezTo>
                  <a:cubicBezTo>
                    <a:pt x="795" y="1083"/>
                    <a:pt x="759" y="1048"/>
                    <a:pt x="727" y="1009"/>
                  </a:cubicBezTo>
                  <a:cubicBezTo>
                    <a:pt x="594" y="849"/>
                    <a:pt x="581" y="634"/>
                    <a:pt x="502" y="451"/>
                  </a:cubicBezTo>
                  <a:cubicBezTo>
                    <a:pt x="490" y="424"/>
                    <a:pt x="476" y="398"/>
                    <a:pt x="463" y="372"/>
                  </a:cubicBezTo>
                  <a:cubicBezTo>
                    <a:pt x="461" y="367"/>
                    <a:pt x="463" y="361"/>
                    <a:pt x="468" y="359"/>
                  </a:cubicBezTo>
                  <a:cubicBezTo>
                    <a:pt x="469" y="358"/>
                    <a:pt x="471" y="357"/>
                    <a:pt x="472" y="357"/>
                  </a:cubicBezTo>
                  <a:cubicBezTo>
                    <a:pt x="476" y="357"/>
                    <a:pt x="479" y="360"/>
                    <a:pt x="481" y="363"/>
                  </a:cubicBezTo>
                  <a:cubicBezTo>
                    <a:pt x="505" y="409"/>
                    <a:pt x="528" y="457"/>
                    <a:pt x="546" y="506"/>
                  </a:cubicBezTo>
                  <a:cubicBezTo>
                    <a:pt x="611" y="696"/>
                    <a:pt x="645" y="914"/>
                    <a:pt x="808" y="1050"/>
                  </a:cubicBezTo>
                  <a:cubicBezTo>
                    <a:pt x="911" y="1138"/>
                    <a:pt x="1038" y="1191"/>
                    <a:pt x="1169" y="1228"/>
                  </a:cubicBezTo>
                  <a:cubicBezTo>
                    <a:pt x="1207" y="1238"/>
                    <a:pt x="1246" y="1248"/>
                    <a:pt x="1284" y="1256"/>
                  </a:cubicBezTo>
                  <a:cubicBezTo>
                    <a:pt x="1341" y="1271"/>
                    <a:pt x="1412" y="1276"/>
                    <a:pt x="1461" y="1311"/>
                  </a:cubicBezTo>
                  <a:cubicBezTo>
                    <a:pt x="1450" y="1283"/>
                    <a:pt x="1440" y="1255"/>
                    <a:pt x="1427" y="1228"/>
                  </a:cubicBezTo>
                  <a:cubicBezTo>
                    <a:pt x="1373" y="1109"/>
                    <a:pt x="1300" y="997"/>
                    <a:pt x="1181" y="936"/>
                  </a:cubicBezTo>
                  <a:cubicBezTo>
                    <a:pt x="1111" y="899"/>
                    <a:pt x="1032" y="879"/>
                    <a:pt x="962" y="840"/>
                  </a:cubicBezTo>
                  <a:cubicBezTo>
                    <a:pt x="859" y="782"/>
                    <a:pt x="772" y="695"/>
                    <a:pt x="715" y="591"/>
                  </a:cubicBezTo>
                  <a:cubicBezTo>
                    <a:pt x="659" y="490"/>
                    <a:pt x="630" y="377"/>
                    <a:pt x="572" y="278"/>
                  </a:cubicBezTo>
                  <a:cubicBezTo>
                    <a:pt x="460" y="74"/>
                    <a:pt x="216" y="13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1"/>
            <p:cNvSpPr/>
            <p:nvPr/>
          </p:nvSpPr>
          <p:spPr>
            <a:xfrm>
              <a:off x="3003027" y="2957980"/>
              <a:ext cx="104710" cy="109877"/>
            </a:xfrm>
            <a:custGeom>
              <a:avLst/>
              <a:gdLst/>
              <a:ahLst/>
              <a:cxnLst/>
              <a:rect l="l" t="t" r="r" b="b"/>
              <a:pathLst>
                <a:path w="2148" h="2254" extrusionOk="0">
                  <a:moveTo>
                    <a:pt x="1177" y="230"/>
                  </a:moveTo>
                  <a:cubicBezTo>
                    <a:pt x="1179" y="230"/>
                    <a:pt x="1181" y="230"/>
                    <a:pt x="1184" y="231"/>
                  </a:cubicBezTo>
                  <a:cubicBezTo>
                    <a:pt x="1235" y="338"/>
                    <a:pt x="1188" y="461"/>
                    <a:pt x="1181" y="575"/>
                  </a:cubicBezTo>
                  <a:cubicBezTo>
                    <a:pt x="1171" y="607"/>
                    <a:pt x="1193" y="635"/>
                    <a:pt x="1217" y="635"/>
                  </a:cubicBezTo>
                  <a:cubicBezTo>
                    <a:pt x="1228" y="635"/>
                    <a:pt x="1239" y="630"/>
                    <a:pt x="1249" y="618"/>
                  </a:cubicBezTo>
                  <a:cubicBezTo>
                    <a:pt x="1265" y="581"/>
                    <a:pt x="1272" y="545"/>
                    <a:pt x="1304" y="517"/>
                  </a:cubicBezTo>
                  <a:cubicBezTo>
                    <a:pt x="1314" y="507"/>
                    <a:pt x="1326" y="501"/>
                    <a:pt x="1335" y="501"/>
                  </a:cubicBezTo>
                  <a:cubicBezTo>
                    <a:pt x="1349" y="501"/>
                    <a:pt x="1358" y="514"/>
                    <a:pt x="1353" y="540"/>
                  </a:cubicBezTo>
                  <a:cubicBezTo>
                    <a:pt x="1324" y="676"/>
                    <a:pt x="1205" y="758"/>
                    <a:pt x="1126" y="865"/>
                  </a:cubicBezTo>
                  <a:cubicBezTo>
                    <a:pt x="1121" y="863"/>
                    <a:pt x="1115" y="863"/>
                    <a:pt x="1109" y="862"/>
                  </a:cubicBezTo>
                  <a:cubicBezTo>
                    <a:pt x="931" y="811"/>
                    <a:pt x="740" y="713"/>
                    <a:pt x="646" y="546"/>
                  </a:cubicBezTo>
                  <a:cubicBezTo>
                    <a:pt x="650" y="546"/>
                    <a:pt x="654" y="546"/>
                    <a:pt x="658" y="546"/>
                  </a:cubicBezTo>
                  <a:cubicBezTo>
                    <a:pt x="693" y="546"/>
                    <a:pt x="726" y="570"/>
                    <a:pt x="758" y="585"/>
                  </a:cubicBezTo>
                  <a:cubicBezTo>
                    <a:pt x="809" y="616"/>
                    <a:pt x="867" y="659"/>
                    <a:pt x="922" y="687"/>
                  </a:cubicBezTo>
                  <a:cubicBezTo>
                    <a:pt x="927" y="689"/>
                    <a:pt x="933" y="690"/>
                    <a:pt x="938" y="690"/>
                  </a:cubicBezTo>
                  <a:cubicBezTo>
                    <a:pt x="950" y="690"/>
                    <a:pt x="962" y="684"/>
                    <a:pt x="968" y="671"/>
                  </a:cubicBezTo>
                  <a:cubicBezTo>
                    <a:pt x="980" y="646"/>
                    <a:pt x="954" y="627"/>
                    <a:pt x="939" y="609"/>
                  </a:cubicBezTo>
                  <a:cubicBezTo>
                    <a:pt x="894" y="547"/>
                    <a:pt x="856" y="423"/>
                    <a:pt x="896" y="352"/>
                  </a:cubicBezTo>
                  <a:lnTo>
                    <a:pt x="896" y="352"/>
                  </a:lnTo>
                  <a:cubicBezTo>
                    <a:pt x="980" y="416"/>
                    <a:pt x="1005" y="529"/>
                    <a:pt x="1064" y="612"/>
                  </a:cubicBezTo>
                  <a:cubicBezTo>
                    <a:pt x="1072" y="622"/>
                    <a:pt x="1083" y="626"/>
                    <a:pt x="1093" y="626"/>
                  </a:cubicBezTo>
                  <a:cubicBezTo>
                    <a:pt x="1113" y="626"/>
                    <a:pt x="1132" y="611"/>
                    <a:pt x="1130" y="588"/>
                  </a:cubicBezTo>
                  <a:cubicBezTo>
                    <a:pt x="1125" y="549"/>
                    <a:pt x="1121" y="510"/>
                    <a:pt x="1120" y="466"/>
                  </a:cubicBezTo>
                  <a:cubicBezTo>
                    <a:pt x="1119" y="432"/>
                    <a:pt x="1129" y="230"/>
                    <a:pt x="1177" y="230"/>
                  </a:cubicBezTo>
                  <a:close/>
                  <a:moveTo>
                    <a:pt x="1703" y="462"/>
                  </a:moveTo>
                  <a:lnTo>
                    <a:pt x="1703" y="462"/>
                  </a:lnTo>
                  <a:cubicBezTo>
                    <a:pt x="1726" y="689"/>
                    <a:pt x="1657" y="914"/>
                    <a:pt x="1541" y="1109"/>
                  </a:cubicBezTo>
                  <a:cubicBezTo>
                    <a:pt x="1525" y="1136"/>
                    <a:pt x="1468" y="1234"/>
                    <a:pt x="1442" y="1310"/>
                  </a:cubicBezTo>
                  <a:cubicBezTo>
                    <a:pt x="1442" y="1308"/>
                    <a:pt x="1441" y="1307"/>
                    <a:pt x="1441" y="1306"/>
                  </a:cubicBezTo>
                  <a:cubicBezTo>
                    <a:pt x="1443" y="1298"/>
                    <a:pt x="1440" y="1290"/>
                    <a:pt x="1437" y="1282"/>
                  </a:cubicBezTo>
                  <a:cubicBezTo>
                    <a:pt x="1390" y="985"/>
                    <a:pt x="1535" y="698"/>
                    <a:pt x="1703" y="462"/>
                  </a:cubicBezTo>
                  <a:close/>
                  <a:moveTo>
                    <a:pt x="414" y="1478"/>
                  </a:moveTo>
                  <a:lnTo>
                    <a:pt x="414" y="1478"/>
                  </a:lnTo>
                  <a:cubicBezTo>
                    <a:pt x="414" y="1478"/>
                    <a:pt x="414" y="1478"/>
                    <a:pt x="414" y="1478"/>
                  </a:cubicBezTo>
                  <a:cubicBezTo>
                    <a:pt x="414" y="1478"/>
                    <a:pt x="414" y="1478"/>
                    <a:pt x="414" y="1478"/>
                  </a:cubicBezTo>
                  <a:close/>
                  <a:moveTo>
                    <a:pt x="1995" y="833"/>
                  </a:moveTo>
                  <a:cubicBezTo>
                    <a:pt x="2010" y="1062"/>
                    <a:pt x="2056" y="1293"/>
                    <a:pt x="2014" y="1522"/>
                  </a:cubicBezTo>
                  <a:cubicBezTo>
                    <a:pt x="1979" y="1688"/>
                    <a:pt x="1898" y="1846"/>
                    <a:pt x="1783" y="1969"/>
                  </a:cubicBezTo>
                  <a:cubicBezTo>
                    <a:pt x="1739" y="2016"/>
                    <a:pt x="1689" y="2058"/>
                    <a:pt x="1635" y="2094"/>
                  </a:cubicBezTo>
                  <a:cubicBezTo>
                    <a:pt x="1655" y="2053"/>
                    <a:pt x="1673" y="2011"/>
                    <a:pt x="1692" y="1969"/>
                  </a:cubicBezTo>
                  <a:cubicBezTo>
                    <a:pt x="1744" y="1855"/>
                    <a:pt x="1791" y="1740"/>
                    <a:pt x="1824" y="1620"/>
                  </a:cubicBezTo>
                  <a:cubicBezTo>
                    <a:pt x="1828" y="1594"/>
                    <a:pt x="1876" y="1454"/>
                    <a:pt x="1845" y="1450"/>
                  </a:cubicBezTo>
                  <a:cubicBezTo>
                    <a:pt x="1844" y="1449"/>
                    <a:pt x="1842" y="1449"/>
                    <a:pt x="1841" y="1449"/>
                  </a:cubicBezTo>
                  <a:cubicBezTo>
                    <a:pt x="1835" y="1449"/>
                    <a:pt x="1830" y="1454"/>
                    <a:pt x="1828" y="1460"/>
                  </a:cubicBezTo>
                  <a:cubicBezTo>
                    <a:pt x="1802" y="1640"/>
                    <a:pt x="1734" y="1809"/>
                    <a:pt x="1651" y="1969"/>
                  </a:cubicBezTo>
                  <a:cubicBezTo>
                    <a:pt x="1636" y="1999"/>
                    <a:pt x="1620" y="2028"/>
                    <a:pt x="1603" y="2058"/>
                  </a:cubicBezTo>
                  <a:cubicBezTo>
                    <a:pt x="1598" y="2028"/>
                    <a:pt x="1590" y="1998"/>
                    <a:pt x="1582" y="1969"/>
                  </a:cubicBezTo>
                  <a:cubicBezTo>
                    <a:pt x="1573" y="1940"/>
                    <a:pt x="1563" y="1912"/>
                    <a:pt x="1552" y="1884"/>
                  </a:cubicBezTo>
                  <a:cubicBezTo>
                    <a:pt x="1525" y="1653"/>
                    <a:pt x="1642" y="1430"/>
                    <a:pt x="1771" y="1245"/>
                  </a:cubicBezTo>
                  <a:cubicBezTo>
                    <a:pt x="1859" y="1116"/>
                    <a:pt x="1953" y="987"/>
                    <a:pt x="1995" y="833"/>
                  </a:cubicBezTo>
                  <a:close/>
                  <a:moveTo>
                    <a:pt x="90" y="742"/>
                  </a:moveTo>
                  <a:lnTo>
                    <a:pt x="90" y="742"/>
                  </a:lnTo>
                  <a:cubicBezTo>
                    <a:pt x="306" y="754"/>
                    <a:pt x="550" y="815"/>
                    <a:pt x="662" y="1019"/>
                  </a:cubicBezTo>
                  <a:cubicBezTo>
                    <a:pt x="720" y="1118"/>
                    <a:pt x="749" y="1231"/>
                    <a:pt x="805" y="1332"/>
                  </a:cubicBezTo>
                  <a:cubicBezTo>
                    <a:pt x="860" y="1436"/>
                    <a:pt x="949" y="1523"/>
                    <a:pt x="1052" y="1581"/>
                  </a:cubicBezTo>
                  <a:cubicBezTo>
                    <a:pt x="1121" y="1620"/>
                    <a:pt x="1201" y="1639"/>
                    <a:pt x="1271" y="1677"/>
                  </a:cubicBezTo>
                  <a:cubicBezTo>
                    <a:pt x="1390" y="1738"/>
                    <a:pt x="1463" y="1849"/>
                    <a:pt x="1517" y="1969"/>
                  </a:cubicBezTo>
                  <a:cubicBezTo>
                    <a:pt x="1528" y="1996"/>
                    <a:pt x="1540" y="2023"/>
                    <a:pt x="1551" y="2052"/>
                  </a:cubicBezTo>
                  <a:cubicBezTo>
                    <a:pt x="1502" y="2017"/>
                    <a:pt x="1430" y="2012"/>
                    <a:pt x="1374" y="1997"/>
                  </a:cubicBezTo>
                  <a:cubicBezTo>
                    <a:pt x="1335" y="1989"/>
                    <a:pt x="1297" y="1979"/>
                    <a:pt x="1259" y="1969"/>
                  </a:cubicBezTo>
                  <a:cubicBezTo>
                    <a:pt x="1128" y="1932"/>
                    <a:pt x="1000" y="1879"/>
                    <a:pt x="897" y="1791"/>
                  </a:cubicBezTo>
                  <a:cubicBezTo>
                    <a:pt x="735" y="1655"/>
                    <a:pt x="701" y="1437"/>
                    <a:pt x="636" y="1247"/>
                  </a:cubicBezTo>
                  <a:cubicBezTo>
                    <a:pt x="618" y="1198"/>
                    <a:pt x="595" y="1150"/>
                    <a:pt x="571" y="1104"/>
                  </a:cubicBezTo>
                  <a:cubicBezTo>
                    <a:pt x="568" y="1101"/>
                    <a:pt x="565" y="1098"/>
                    <a:pt x="562" y="1098"/>
                  </a:cubicBezTo>
                  <a:cubicBezTo>
                    <a:pt x="560" y="1098"/>
                    <a:pt x="559" y="1099"/>
                    <a:pt x="557" y="1100"/>
                  </a:cubicBezTo>
                  <a:cubicBezTo>
                    <a:pt x="553" y="1102"/>
                    <a:pt x="551" y="1108"/>
                    <a:pt x="553" y="1113"/>
                  </a:cubicBezTo>
                  <a:cubicBezTo>
                    <a:pt x="566" y="1139"/>
                    <a:pt x="579" y="1165"/>
                    <a:pt x="591" y="1192"/>
                  </a:cubicBezTo>
                  <a:cubicBezTo>
                    <a:pt x="670" y="1375"/>
                    <a:pt x="683" y="1590"/>
                    <a:pt x="816" y="1749"/>
                  </a:cubicBezTo>
                  <a:cubicBezTo>
                    <a:pt x="897" y="1851"/>
                    <a:pt x="1008" y="1917"/>
                    <a:pt x="1126" y="1969"/>
                  </a:cubicBezTo>
                  <a:cubicBezTo>
                    <a:pt x="1205" y="2002"/>
                    <a:pt x="1288" y="2030"/>
                    <a:pt x="1368" y="2055"/>
                  </a:cubicBezTo>
                  <a:cubicBezTo>
                    <a:pt x="1422" y="2073"/>
                    <a:pt x="1480" y="2084"/>
                    <a:pt x="1531" y="2110"/>
                  </a:cubicBezTo>
                  <a:cubicBezTo>
                    <a:pt x="1497" y="2163"/>
                    <a:pt x="1423" y="2163"/>
                    <a:pt x="1367" y="2164"/>
                  </a:cubicBezTo>
                  <a:cubicBezTo>
                    <a:pt x="1358" y="2164"/>
                    <a:pt x="1350" y="2165"/>
                    <a:pt x="1342" y="2165"/>
                  </a:cubicBezTo>
                  <a:cubicBezTo>
                    <a:pt x="1171" y="2165"/>
                    <a:pt x="1055" y="2071"/>
                    <a:pt x="936" y="1969"/>
                  </a:cubicBezTo>
                  <a:cubicBezTo>
                    <a:pt x="910" y="1945"/>
                    <a:pt x="883" y="1922"/>
                    <a:pt x="854" y="1899"/>
                  </a:cubicBezTo>
                  <a:cubicBezTo>
                    <a:pt x="690" y="1771"/>
                    <a:pt x="461" y="1706"/>
                    <a:pt x="413" y="1477"/>
                  </a:cubicBezTo>
                  <a:lnTo>
                    <a:pt x="413" y="1477"/>
                  </a:lnTo>
                  <a:cubicBezTo>
                    <a:pt x="414" y="1477"/>
                    <a:pt x="414" y="1477"/>
                    <a:pt x="414" y="1478"/>
                  </a:cubicBezTo>
                  <a:lnTo>
                    <a:pt x="414" y="1478"/>
                  </a:lnTo>
                  <a:cubicBezTo>
                    <a:pt x="384" y="1364"/>
                    <a:pt x="394" y="1246"/>
                    <a:pt x="375" y="1131"/>
                  </a:cubicBezTo>
                  <a:cubicBezTo>
                    <a:pt x="351" y="964"/>
                    <a:pt x="236" y="823"/>
                    <a:pt x="90" y="742"/>
                  </a:cubicBezTo>
                  <a:close/>
                  <a:moveTo>
                    <a:pt x="969" y="0"/>
                  </a:moveTo>
                  <a:cubicBezTo>
                    <a:pt x="946" y="1"/>
                    <a:pt x="928" y="22"/>
                    <a:pt x="930" y="45"/>
                  </a:cubicBezTo>
                  <a:cubicBezTo>
                    <a:pt x="943" y="154"/>
                    <a:pt x="975" y="259"/>
                    <a:pt x="1013" y="362"/>
                  </a:cubicBezTo>
                  <a:cubicBezTo>
                    <a:pt x="970" y="309"/>
                    <a:pt x="930" y="286"/>
                    <a:pt x="899" y="286"/>
                  </a:cubicBezTo>
                  <a:cubicBezTo>
                    <a:pt x="831" y="286"/>
                    <a:pt x="798" y="391"/>
                    <a:pt x="842" y="540"/>
                  </a:cubicBezTo>
                  <a:cubicBezTo>
                    <a:pt x="838" y="539"/>
                    <a:pt x="836" y="537"/>
                    <a:pt x="833" y="536"/>
                  </a:cubicBezTo>
                  <a:cubicBezTo>
                    <a:pt x="833" y="534"/>
                    <a:pt x="833" y="533"/>
                    <a:pt x="832" y="532"/>
                  </a:cubicBezTo>
                  <a:cubicBezTo>
                    <a:pt x="826" y="497"/>
                    <a:pt x="820" y="461"/>
                    <a:pt x="806" y="428"/>
                  </a:cubicBezTo>
                  <a:cubicBezTo>
                    <a:pt x="784" y="366"/>
                    <a:pt x="746" y="312"/>
                    <a:pt x="707" y="259"/>
                  </a:cubicBezTo>
                  <a:cubicBezTo>
                    <a:pt x="694" y="240"/>
                    <a:pt x="674" y="213"/>
                    <a:pt x="651" y="213"/>
                  </a:cubicBezTo>
                  <a:cubicBezTo>
                    <a:pt x="644" y="213"/>
                    <a:pt x="636" y="216"/>
                    <a:pt x="628" y="223"/>
                  </a:cubicBezTo>
                  <a:cubicBezTo>
                    <a:pt x="591" y="264"/>
                    <a:pt x="655" y="303"/>
                    <a:pt x="679" y="332"/>
                  </a:cubicBezTo>
                  <a:cubicBezTo>
                    <a:pt x="730" y="386"/>
                    <a:pt x="774" y="447"/>
                    <a:pt x="801" y="517"/>
                  </a:cubicBezTo>
                  <a:cubicBezTo>
                    <a:pt x="761" y="494"/>
                    <a:pt x="718" y="475"/>
                    <a:pt x="670" y="470"/>
                  </a:cubicBezTo>
                  <a:cubicBezTo>
                    <a:pt x="666" y="469"/>
                    <a:pt x="662" y="469"/>
                    <a:pt x="658" y="469"/>
                  </a:cubicBezTo>
                  <a:cubicBezTo>
                    <a:pt x="602" y="469"/>
                    <a:pt x="550" y="507"/>
                    <a:pt x="571" y="570"/>
                  </a:cubicBezTo>
                  <a:cubicBezTo>
                    <a:pt x="658" y="771"/>
                    <a:pt x="914" y="882"/>
                    <a:pt x="1119" y="921"/>
                  </a:cubicBezTo>
                  <a:cubicBezTo>
                    <a:pt x="1259" y="1092"/>
                    <a:pt x="1381" y="1280"/>
                    <a:pt x="1422" y="1502"/>
                  </a:cubicBezTo>
                  <a:cubicBezTo>
                    <a:pt x="1438" y="1575"/>
                    <a:pt x="1444" y="1647"/>
                    <a:pt x="1456" y="1721"/>
                  </a:cubicBezTo>
                  <a:cubicBezTo>
                    <a:pt x="1434" y="1694"/>
                    <a:pt x="1410" y="1670"/>
                    <a:pt x="1381" y="1648"/>
                  </a:cubicBezTo>
                  <a:cubicBezTo>
                    <a:pt x="1256" y="1543"/>
                    <a:pt x="1077" y="1547"/>
                    <a:pt x="949" y="1447"/>
                  </a:cubicBezTo>
                  <a:cubicBezTo>
                    <a:pt x="758" y="1310"/>
                    <a:pt x="788" y="1034"/>
                    <a:pt x="635" y="870"/>
                  </a:cubicBezTo>
                  <a:cubicBezTo>
                    <a:pt x="535" y="761"/>
                    <a:pt x="390" y="696"/>
                    <a:pt x="243" y="696"/>
                  </a:cubicBezTo>
                  <a:cubicBezTo>
                    <a:pt x="238" y="696"/>
                    <a:pt x="234" y="697"/>
                    <a:pt x="229" y="697"/>
                  </a:cubicBezTo>
                  <a:cubicBezTo>
                    <a:pt x="220" y="696"/>
                    <a:pt x="211" y="696"/>
                    <a:pt x="201" y="696"/>
                  </a:cubicBezTo>
                  <a:cubicBezTo>
                    <a:pt x="165" y="696"/>
                    <a:pt x="130" y="698"/>
                    <a:pt x="93" y="698"/>
                  </a:cubicBezTo>
                  <a:cubicBezTo>
                    <a:pt x="89" y="698"/>
                    <a:pt x="86" y="698"/>
                    <a:pt x="82" y="698"/>
                  </a:cubicBezTo>
                  <a:cubicBezTo>
                    <a:pt x="72" y="698"/>
                    <a:pt x="62" y="697"/>
                    <a:pt x="52" y="697"/>
                  </a:cubicBezTo>
                  <a:cubicBezTo>
                    <a:pt x="40" y="697"/>
                    <a:pt x="29" y="699"/>
                    <a:pt x="18" y="704"/>
                  </a:cubicBezTo>
                  <a:cubicBezTo>
                    <a:pt x="0" y="716"/>
                    <a:pt x="8" y="739"/>
                    <a:pt x="21" y="750"/>
                  </a:cubicBezTo>
                  <a:cubicBezTo>
                    <a:pt x="446" y="1078"/>
                    <a:pt x="222" y="1352"/>
                    <a:pt x="450" y="1703"/>
                  </a:cubicBezTo>
                  <a:cubicBezTo>
                    <a:pt x="542" y="1818"/>
                    <a:pt x="681" y="1881"/>
                    <a:pt x="797" y="1969"/>
                  </a:cubicBezTo>
                  <a:cubicBezTo>
                    <a:pt x="799" y="1970"/>
                    <a:pt x="800" y="1970"/>
                    <a:pt x="801" y="1971"/>
                  </a:cubicBezTo>
                  <a:cubicBezTo>
                    <a:pt x="947" y="2084"/>
                    <a:pt x="1086" y="2227"/>
                    <a:pt x="1279" y="2247"/>
                  </a:cubicBezTo>
                  <a:cubicBezTo>
                    <a:pt x="1311" y="2250"/>
                    <a:pt x="1346" y="2253"/>
                    <a:pt x="1380" y="2253"/>
                  </a:cubicBezTo>
                  <a:cubicBezTo>
                    <a:pt x="1438" y="2253"/>
                    <a:pt x="1496" y="2244"/>
                    <a:pt x="1543" y="2211"/>
                  </a:cubicBezTo>
                  <a:cubicBezTo>
                    <a:pt x="1553" y="2205"/>
                    <a:pt x="1562" y="2198"/>
                    <a:pt x="1571" y="2189"/>
                  </a:cubicBezTo>
                  <a:cubicBezTo>
                    <a:pt x="1576" y="2192"/>
                    <a:pt x="1583" y="2194"/>
                    <a:pt x="1592" y="2195"/>
                  </a:cubicBezTo>
                  <a:cubicBezTo>
                    <a:pt x="1715" y="2155"/>
                    <a:pt x="1819" y="2072"/>
                    <a:pt x="1901" y="1969"/>
                  </a:cubicBezTo>
                  <a:cubicBezTo>
                    <a:pt x="1992" y="1856"/>
                    <a:pt x="2056" y="1720"/>
                    <a:pt x="2095" y="1586"/>
                  </a:cubicBezTo>
                  <a:cubicBezTo>
                    <a:pt x="2147" y="1390"/>
                    <a:pt x="2121" y="1184"/>
                    <a:pt x="2084" y="988"/>
                  </a:cubicBezTo>
                  <a:cubicBezTo>
                    <a:pt x="2074" y="925"/>
                    <a:pt x="2063" y="860"/>
                    <a:pt x="2049" y="797"/>
                  </a:cubicBezTo>
                  <a:cubicBezTo>
                    <a:pt x="2038" y="766"/>
                    <a:pt x="2043" y="700"/>
                    <a:pt x="2000" y="700"/>
                  </a:cubicBezTo>
                  <a:cubicBezTo>
                    <a:pt x="1984" y="701"/>
                    <a:pt x="1977" y="715"/>
                    <a:pt x="1972" y="726"/>
                  </a:cubicBezTo>
                  <a:cubicBezTo>
                    <a:pt x="1935" y="805"/>
                    <a:pt x="1895" y="882"/>
                    <a:pt x="1853" y="956"/>
                  </a:cubicBezTo>
                  <a:cubicBezTo>
                    <a:pt x="1704" y="1186"/>
                    <a:pt x="1528" y="1413"/>
                    <a:pt x="1502" y="1677"/>
                  </a:cubicBezTo>
                  <a:cubicBezTo>
                    <a:pt x="1502" y="1579"/>
                    <a:pt x="1490" y="1482"/>
                    <a:pt x="1467" y="1391"/>
                  </a:cubicBezTo>
                  <a:cubicBezTo>
                    <a:pt x="1469" y="1390"/>
                    <a:pt x="1470" y="1388"/>
                    <a:pt x="1471" y="1386"/>
                  </a:cubicBezTo>
                  <a:cubicBezTo>
                    <a:pt x="1482" y="1363"/>
                    <a:pt x="1494" y="1340"/>
                    <a:pt x="1506" y="1317"/>
                  </a:cubicBezTo>
                  <a:cubicBezTo>
                    <a:pt x="1564" y="1225"/>
                    <a:pt x="1627" y="1134"/>
                    <a:pt x="1662" y="1029"/>
                  </a:cubicBezTo>
                  <a:cubicBezTo>
                    <a:pt x="1687" y="953"/>
                    <a:pt x="1853" y="335"/>
                    <a:pt x="1715" y="335"/>
                  </a:cubicBezTo>
                  <a:cubicBezTo>
                    <a:pt x="1710" y="335"/>
                    <a:pt x="1703" y="336"/>
                    <a:pt x="1697" y="338"/>
                  </a:cubicBezTo>
                  <a:cubicBezTo>
                    <a:pt x="1650" y="359"/>
                    <a:pt x="1630" y="413"/>
                    <a:pt x="1601" y="451"/>
                  </a:cubicBezTo>
                  <a:cubicBezTo>
                    <a:pt x="1464" y="643"/>
                    <a:pt x="1384" y="875"/>
                    <a:pt x="1384" y="1112"/>
                  </a:cubicBezTo>
                  <a:cubicBezTo>
                    <a:pt x="1385" y="1123"/>
                    <a:pt x="1385" y="1148"/>
                    <a:pt x="1387" y="1178"/>
                  </a:cubicBezTo>
                  <a:cubicBezTo>
                    <a:pt x="1337" y="1079"/>
                    <a:pt x="1270" y="987"/>
                    <a:pt x="1186" y="905"/>
                  </a:cubicBezTo>
                  <a:cubicBezTo>
                    <a:pt x="1300" y="831"/>
                    <a:pt x="1389" y="709"/>
                    <a:pt x="1416" y="576"/>
                  </a:cubicBezTo>
                  <a:cubicBezTo>
                    <a:pt x="1429" y="507"/>
                    <a:pt x="1393" y="451"/>
                    <a:pt x="1338" y="451"/>
                  </a:cubicBezTo>
                  <a:cubicBezTo>
                    <a:pt x="1322" y="451"/>
                    <a:pt x="1304" y="455"/>
                    <a:pt x="1286" y="466"/>
                  </a:cubicBezTo>
                  <a:cubicBezTo>
                    <a:pt x="1315" y="416"/>
                    <a:pt x="1349" y="308"/>
                    <a:pt x="1360" y="291"/>
                  </a:cubicBezTo>
                  <a:cubicBezTo>
                    <a:pt x="1374" y="246"/>
                    <a:pt x="1457" y="159"/>
                    <a:pt x="1390" y="127"/>
                  </a:cubicBezTo>
                  <a:cubicBezTo>
                    <a:pt x="1386" y="127"/>
                    <a:pt x="1382" y="126"/>
                    <a:pt x="1378" y="126"/>
                  </a:cubicBezTo>
                  <a:cubicBezTo>
                    <a:pt x="1317" y="126"/>
                    <a:pt x="1335" y="229"/>
                    <a:pt x="1321" y="272"/>
                  </a:cubicBezTo>
                  <a:cubicBezTo>
                    <a:pt x="1312" y="313"/>
                    <a:pt x="1301" y="354"/>
                    <a:pt x="1286" y="394"/>
                  </a:cubicBezTo>
                  <a:cubicBezTo>
                    <a:pt x="1290" y="251"/>
                    <a:pt x="1233" y="165"/>
                    <a:pt x="1175" y="165"/>
                  </a:cubicBezTo>
                  <a:cubicBezTo>
                    <a:pt x="1125" y="165"/>
                    <a:pt x="1073" y="230"/>
                    <a:pt x="1058" y="379"/>
                  </a:cubicBezTo>
                  <a:cubicBezTo>
                    <a:pt x="1041" y="302"/>
                    <a:pt x="1030" y="224"/>
                    <a:pt x="1023" y="143"/>
                  </a:cubicBezTo>
                  <a:cubicBezTo>
                    <a:pt x="1012" y="98"/>
                    <a:pt x="1037" y="1"/>
                    <a:pt x="969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1"/>
            <p:cNvSpPr/>
            <p:nvPr/>
          </p:nvSpPr>
          <p:spPr>
            <a:xfrm>
              <a:off x="3009170" y="2995174"/>
              <a:ext cx="68490" cy="68344"/>
            </a:xfrm>
            <a:custGeom>
              <a:avLst/>
              <a:gdLst/>
              <a:ahLst/>
              <a:cxnLst/>
              <a:rect l="l" t="t" r="r" b="b"/>
              <a:pathLst>
                <a:path w="1405" h="1402" extrusionOk="0">
                  <a:moveTo>
                    <a:pt x="0" y="1"/>
                  </a:moveTo>
                  <a:lnTo>
                    <a:pt x="0" y="1"/>
                  </a:lnTo>
                  <a:cubicBezTo>
                    <a:pt x="128" y="84"/>
                    <a:pt x="227" y="215"/>
                    <a:pt x="249" y="368"/>
                  </a:cubicBezTo>
                  <a:cubicBezTo>
                    <a:pt x="268" y="484"/>
                    <a:pt x="258" y="603"/>
                    <a:pt x="288" y="715"/>
                  </a:cubicBezTo>
                  <a:cubicBezTo>
                    <a:pt x="288" y="715"/>
                    <a:pt x="287" y="714"/>
                    <a:pt x="287" y="714"/>
                  </a:cubicBezTo>
                  <a:lnTo>
                    <a:pt x="287" y="714"/>
                  </a:lnTo>
                  <a:cubicBezTo>
                    <a:pt x="335" y="943"/>
                    <a:pt x="564" y="1008"/>
                    <a:pt x="728" y="1136"/>
                  </a:cubicBezTo>
                  <a:cubicBezTo>
                    <a:pt x="757" y="1159"/>
                    <a:pt x="784" y="1182"/>
                    <a:pt x="810" y="1206"/>
                  </a:cubicBezTo>
                  <a:cubicBezTo>
                    <a:pt x="929" y="1309"/>
                    <a:pt x="1045" y="1402"/>
                    <a:pt x="1216" y="1402"/>
                  </a:cubicBezTo>
                  <a:cubicBezTo>
                    <a:pt x="1224" y="1402"/>
                    <a:pt x="1232" y="1401"/>
                    <a:pt x="1241" y="1401"/>
                  </a:cubicBezTo>
                  <a:cubicBezTo>
                    <a:pt x="1297" y="1400"/>
                    <a:pt x="1371" y="1400"/>
                    <a:pt x="1405" y="1347"/>
                  </a:cubicBezTo>
                  <a:cubicBezTo>
                    <a:pt x="1354" y="1321"/>
                    <a:pt x="1296" y="1310"/>
                    <a:pt x="1242" y="1292"/>
                  </a:cubicBezTo>
                  <a:cubicBezTo>
                    <a:pt x="1162" y="1267"/>
                    <a:pt x="1079" y="1239"/>
                    <a:pt x="1000" y="1206"/>
                  </a:cubicBezTo>
                  <a:cubicBezTo>
                    <a:pt x="929" y="1174"/>
                    <a:pt x="859" y="1137"/>
                    <a:pt x="799" y="1091"/>
                  </a:cubicBezTo>
                  <a:cubicBezTo>
                    <a:pt x="799" y="1091"/>
                    <a:pt x="799" y="1090"/>
                    <a:pt x="798" y="1090"/>
                  </a:cubicBezTo>
                  <a:cubicBezTo>
                    <a:pt x="769" y="1074"/>
                    <a:pt x="741" y="1057"/>
                    <a:pt x="713" y="1039"/>
                  </a:cubicBezTo>
                  <a:cubicBezTo>
                    <a:pt x="521" y="905"/>
                    <a:pt x="387" y="694"/>
                    <a:pt x="347" y="464"/>
                  </a:cubicBezTo>
                  <a:cubicBezTo>
                    <a:pt x="333" y="386"/>
                    <a:pt x="329" y="303"/>
                    <a:pt x="290" y="234"/>
                  </a:cubicBezTo>
                  <a:cubicBezTo>
                    <a:pt x="257" y="175"/>
                    <a:pt x="202" y="132"/>
                    <a:pt x="147" y="91"/>
                  </a:cubicBezTo>
                  <a:cubicBezTo>
                    <a:pt x="101" y="58"/>
                    <a:pt x="53" y="22"/>
                    <a:pt x="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1"/>
            <p:cNvSpPr/>
            <p:nvPr/>
          </p:nvSpPr>
          <p:spPr>
            <a:xfrm>
              <a:off x="3081023" y="3057425"/>
              <a:ext cx="634" cy="877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3" y="0"/>
                  </a:moveTo>
                  <a:cubicBezTo>
                    <a:pt x="9" y="3"/>
                    <a:pt x="5" y="6"/>
                    <a:pt x="1" y="8"/>
                  </a:cubicBezTo>
                  <a:cubicBezTo>
                    <a:pt x="2" y="12"/>
                    <a:pt x="2" y="15"/>
                    <a:pt x="3" y="18"/>
                  </a:cubicBezTo>
                  <a:cubicBezTo>
                    <a:pt x="6" y="13"/>
                    <a:pt x="9" y="6"/>
                    <a:pt x="13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1"/>
            <p:cNvSpPr/>
            <p:nvPr/>
          </p:nvSpPr>
          <p:spPr>
            <a:xfrm>
              <a:off x="3082730" y="2998586"/>
              <a:ext cx="20523" cy="61471"/>
            </a:xfrm>
            <a:custGeom>
              <a:avLst/>
              <a:gdLst/>
              <a:ahLst/>
              <a:cxnLst/>
              <a:rect l="l" t="t" r="r" b="b"/>
              <a:pathLst>
                <a:path w="421" h="1261" extrusionOk="0">
                  <a:moveTo>
                    <a:pt x="360" y="0"/>
                  </a:moveTo>
                  <a:cubicBezTo>
                    <a:pt x="352" y="29"/>
                    <a:pt x="342" y="57"/>
                    <a:pt x="331" y="84"/>
                  </a:cubicBezTo>
                  <a:cubicBezTo>
                    <a:pt x="333" y="116"/>
                    <a:pt x="334" y="147"/>
                    <a:pt x="335" y="178"/>
                  </a:cubicBezTo>
                  <a:cubicBezTo>
                    <a:pt x="343" y="438"/>
                    <a:pt x="347" y="715"/>
                    <a:pt x="212" y="938"/>
                  </a:cubicBezTo>
                  <a:cubicBezTo>
                    <a:pt x="171" y="1006"/>
                    <a:pt x="118" y="1066"/>
                    <a:pt x="63" y="1124"/>
                  </a:cubicBezTo>
                  <a:lnTo>
                    <a:pt x="57" y="1136"/>
                  </a:lnTo>
                  <a:cubicBezTo>
                    <a:pt x="38" y="1178"/>
                    <a:pt x="18" y="1220"/>
                    <a:pt x="1" y="1261"/>
                  </a:cubicBezTo>
                  <a:cubicBezTo>
                    <a:pt x="54" y="1225"/>
                    <a:pt x="104" y="1183"/>
                    <a:pt x="148" y="1136"/>
                  </a:cubicBezTo>
                  <a:cubicBezTo>
                    <a:pt x="263" y="1012"/>
                    <a:pt x="344" y="855"/>
                    <a:pt x="379" y="689"/>
                  </a:cubicBezTo>
                  <a:cubicBezTo>
                    <a:pt x="421" y="460"/>
                    <a:pt x="375" y="229"/>
                    <a:pt x="36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1"/>
            <p:cNvSpPr/>
            <p:nvPr/>
          </p:nvSpPr>
          <p:spPr>
            <a:xfrm>
              <a:off x="2757194" y="2921078"/>
              <a:ext cx="311594" cy="137029"/>
            </a:xfrm>
            <a:custGeom>
              <a:avLst/>
              <a:gdLst/>
              <a:ahLst/>
              <a:cxnLst/>
              <a:rect l="l" t="t" r="r" b="b"/>
              <a:pathLst>
                <a:path w="6392" h="2811" extrusionOk="0">
                  <a:moveTo>
                    <a:pt x="401" y="0"/>
                  </a:moveTo>
                  <a:cubicBezTo>
                    <a:pt x="363" y="0"/>
                    <a:pt x="347" y="109"/>
                    <a:pt x="345" y="135"/>
                  </a:cubicBezTo>
                  <a:cubicBezTo>
                    <a:pt x="343" y="164"/>
                    <a:pt x="348" y="189"/>
                    <a:pt x="360" y="214"/>
                  </a:cubicBezTo>
                  <a:cubicBezTo>
                    <a:pt x="366" y="235"/>
                    <a:pt x="350" y="257"/>
                    <a:pt x="329" y="259"/>
                  </a:cubicBezTo>
                  <a:cubicBezTo>
                    <a:pt x="327" y="260"/>
                    <a:pt x="325" y="260"/>
                    <a:pt x="323" y="260"/>
                  </a:cubicBezTo>
                  <a:cubicBezTo>
                    <a:pt x="300" y="260"/>
                    <a:pt x="284" y="240"/>
                    <a:pt x="266" y="228"/>
                  </a:cubicBezTo>
                  <a:cubicBezTo>
                    <a:pt x="223" y="192"/>
                    <a:pt x="170" y="162"/>
                    <a:pt x="113" y="151"/>
                  </a:cubicBezTo>
                  <a:cubicBezTo>
                    <a:pt x="98" y="148"/>
                    <a:pt x="82" y="147"/>
                    <a:pt x="66" y="147"/>
                  </a:cubicBezTo>
                  <a:cubicBezTo>
                    <a:pt x="44" y="147"/>
                    <a:pt x="22" y="150"/>
                    <a:pt x="1" y="156"/>
                  </a:cubicBezTo>
                  <a:cubicBezTo>
                    <a:pt x="14" y="366"/>
                    <a:pt x="14" y="577"/>
                    <a:pt x="20" y="787"/>
                  </a:cubicBezTo>
                  <a:cubicBezTo>
                    <a:pt x="20" y="791"/>
                    <a:pt x="20" y="795"/>
                    <a:pt x="20" y="799"/>
                  </a:cubicBezTo>
                  <a:cubicBezTo>
                    <a:pt x="29" y="1469"/>
                    <a:pt x="30" y="2141"/>
                    <a:pt x="33" y="2811"/>
                  </a:cubicBezTo>
                  <a:cubicBezTo>
                    <a:pt x="1665" y="2808"/>
                    <a:pt x="3298" y="2808"/>
                    <a:pt x="4930" y="2808"/>
                  </a:cubicBezTo>
                  <a:lnTo>
                    <a:pt x="6392" y="2808"/>
                  </a:lnTo>
                  <a:cubicBezTo>
                    <a:pt x="6365" y="2789"/>
                    <a:pt x="6338" y="2769"/>
                    <a:pt x="6309" y="2753"/>
                  </a:cubicBezTo>
                  <a:cubicBezTo>
                    <a:pt x="6294" y="2743"/>
                    <a:pt x="6280" y="2736"/>
                    <a:pt x="6263" y="2729"/>
                  </a:cubicBezTo>
                  <a:cubicBezTo>
                    <a:pt x="6205" y="2708"/>
                    <a:pt x="6139" y="2694"/>
                    <a:pt x="6073" y="2694"/>
                  </a:cubicBezTo>
                  <a:cubicBezTo>
                    <a:pt x="6004" y="2694"/>
                    <a:pt x="5937" y="2710"/>
                    <a:pt x="5884" y="2753"/>
                  </a:cubicBezTo>
                  <a:cubicBezTo>
                    <a:pt x="5881" y="2754"/>
                    <a:pt x="5879" y="2756"/>
                    <a:pt x="5877" y="2758"/>
                  </a:cubicBezTo>
                  <a:cubicBezTo>
                    <a:pt x="5871" y="2761"/>
                    <a:pt x="5865" y="2762"/>
                    <a:pt x="5859" y="2762"/>
                  </a:cubicBezTo>
                  <a:cubicBezTo>
                    <a:pt x="5848" y="2762"/>
                    <a:pt x="5837" y="2758"/>
                    <a:pt x="5826" y="2753"/>
                  </a:cubicBezTo>
                  <a:cubicBezTo>
                    <a:pt x="5802" y="2740"/>
                    <a:pt x="5780" y="2720"/>
                    <a:pt x="5760" y="2712"/>
                  </a:cubicBezTo>
                  <a:cubicBezTo>
                    <a:pt x="5729" y="2691"/>
                    <a:pt x="5692" y="2681"/>
                    <a:pt x="5656" y="2681"/>
                  </a:cubicBezTo>
                  <a:cubicBezTo>
                    <a:pt x="5632" y="2681"/>
                    <a:pt x="5607" y="2685"/>
                    <a:pt x="5584" y="2695"/>
                  </a:cubicBezTo>
                  <a:cubicBezTo>
                    <a:pt x="5570" y="2701"/>
                    <a:pt x="5555" y="2710"/>
                    <a:pt x="5540" y="2710"/>
                  </a:cubicBezTo>
                  <a:cubicBezTo>
                    <a:pt x="5537" y="2710"/>
                    <a:pt x="5534" y="2709"/>
                    <a:pt x="5531" y="2709"/>
                  </a:cubicBezTo>
                  <a:cubicBezTo>
                    <a:pt x="5515" y="2707"/>
                    <a:pt x="5502" y="2695"/>
                    <a:pt x="5494" y="2681"/>
                  </a:cubicBezTo>
                  <a:cubicBezTo>
                    <a:pt x="5470" y="2648"/>
                    <a:pt x="5447" y="2611"/>
                    <a:pt x="5411" y="2589"/>
                  </a:cubicBezTo>
                  <a:cubicBezTo>
                    <a:pt x="5391" y="2576"/>
                    <a:pt x="5366" y="2568"/>
                    <a:pt x="5342" y="2568"/>
                  </a:cubicBezTo>
                  <a:cubicBezTo>
                    <a:pt x="5314" y="2568"/>
                    <a:pt x="5288" y="2578"/>
                    <a:pt x="5270" y="2601"/>
                  </a:cubicBezTo>
                  <a:cubicBezTo>
                    <a:pt x="5263" y="2612"/>
                    <a:pt x="5250" y="2620"/>
                    <a:pt x="5237" y="2620"/>
                  </a:cubicBezTo>
                  <a:cubicBezTo>
                    <a:pt x="5236" y="2620"/>
                    <a:pt x="5235" y="2620"/>
                    <a:pt x="5234" y="2620"/>
                  </a:cubicBezTo>
                  <a:cubicBezTo>
                    <a:pt x="5202" y="2620"/>
                    <a:pt x="5190" y="2585"/>
                    <a:pt x="5191" y="2558"/>
                  </a:cubicBezTo>
                  <a:cubicBezTo>
                    <a:pt x="5185" y="2530"/>
                    <a:pt x="5183" y="2501"/>
                    <a:pt x="5175" y="2475"/>
                  </a:cubicBezTo>
                  <a:cubicBezTo>
                    <a:pt x="5156" y="2433"/>
                    <a:pt x="5113" y="2405"/>
                    <a:pt x="5068" y="2396"/>
                  </a:cubicBezTo>
                  <a:cubicBezTo>
                    <a:pt x="5054" y="2411"/>
                    <a:pt x="5039" y="2424"/>
                    <a:pt x="5022" y="2424"/>
                  </a:cubicBezTo>
                  <a:cubicBezTo>
                    <a:pt x="5014" y="2424"/>
                    <a:pt x="5005" y="2421"/>
                    <a:pt x="4996" y="2413"/>
                  </a:cubicBezTo>
                  <a:cubicBezTo>
                    <a:pt x="4979" y="2398"/>
                    <a:pt x="4977" y="2371"/>
                    <a:pt x="4993" y="2355"/>
                  </a:cubicBezTo>
                  <a:cubicBezTo>
                    <a:pt x="5041" y="2303"/>
                    <a:pt x="5089" y="2250"/>
                    <a:pt x="5139" y="2198"/>
                  </a:cubicBezTo>
                  <a:lnTo>
                    <a:pt x="5139" y="2198"/>
                  </a:lnTo>
                  <a:cubicBezTo>
                    <a:pt x="5100" y="2201"/>
                    <a:pt x="5061" y="2205"/>
                    <a:pt x="5024" y="2219"/>
                  </a:cubicBezTo>
                  <a:cubicBezTo>
                    <a:pt x="5001" y="2228"/>
                    <a:pt x="4981" y="2247"/>
                    <a:pt x="4957" y="2253"/>
                  </a:cubicBezTo>
                  <a:cubicBezTo>
                    <a:pt x="4953" y="2254"/>
                    <a:pt x="4950" y="2254"/>
                    <a:pt x="4946" y="2254"/>
                  </a:cubicBezTo>
                  <a:cubicBezTo>
                    <a:pt x="4911" y="2254"/>
                    <a:pt x="4899" y="2213"/>
                    <a:pt x="4907" y="2182"/>
                  </a:cubicBezTo>
                  <a:cubicBezTo>
                    <a:pt x="4913" y="2124"/>
                    <a:pt x="4924" y="2066"/>
                    <a:pt x="4918" y="2008"/>
                  </a:cubicBezTo>
                  <a:lnTo>
                    <a:pt x="4918" y="2008"/>
                  </a:lnTo>
                  <a:cubicBezTo>
                    <a:pt x="4887" y="2062"/>
                    <a:pt x="4852" y="2122"/>
                    <a:pt x="4833" y="2179"/>
                  </a:cubicBezTo>
                  <a:cubicBezTo>
                    <a:pt x="4830" y="2204"/>
                    <a:pt x="4811" y="2227"/>
                    <a:pt x="4788" y="2227"/>
                  </a:cubicBezTo>
                  <a:cubicBezTo>
                    <a:pt x="4782" y="2227"/>
                    <a:pt x="4775" y="2226"/>
                    <a:pt x="4769" y="2222"/>
                  </a:cubicBezTo>
                  <a:cubicBezTo>
                    <a:pt x="4749" y="2212"/>
                    <a:pt x="4745" y="2189"/>
                    <a:pt x="4740" y="2169"/>
                  </a:cubicBezTo>
                  <a:cubicBezTo>
                    <a:pt x="4728" y="2130"/>
                    <a:pt x="4720" y="2088"/>
                    <a:pt x="4696" y="2054"/>
                  </a:cubicBezTo>
                  <a:cubicBezTo>
                    <a:pt x="4644" y="2087"/>
                    <a:pt x="4600" y="2131"/>
                    <a:pt x="4576" y="2188"/>
                  </a:cubicBezTo>
                  <a:cubicBezTo>
                    <a:pt x="4562" y="2212"/>
                    <a:pt x="4565" y="2247"/>
                    <a:pt x="4541" y="2265"/>
                  </a:cubicBezTo>
                  <a:cubicBezTo>
                    <a:pt x="4533" y="2270"/>
                    <a:pt x="4525" y="2272"/>
                    <a:pt x="4517" y="2272"/>
                  </a:cubicBezTo>
                  <a:cubicBezTo>
                    <a:pt x="4490" y="2272"/>
                    <a:pt x="4466" y="2244"/>
                    <a:pt x="4447" y="2228"/>
                  </a:cubicBezTo>
                  <a:cubicBezTo>
                    <a:pt x="4396" y="2187"/>
                    <a:pt x="4352" y="2134"/>
                    <a:pt x="4291" y="2110"/>
                  </a:cubicBezTo>
                  <a:cubicBezTo>
                    <a:pt x="4279" y="2106"/>
                    <a:pt x="4268" y="2105"/>
                    <a:pt x="4257" y="2105"/>
                  </a:cubicBezTo>
                  <a:cubicBezTo>
                    <a:pt x="4192" y="2105"/>
                    <a:pt x="4156" y="2169"/>
                    <a:pt x="4138" y="2231"/>
                  </a:cubicBezTo>
                  <a:cubicBezTo>
                    <a:pt x="4128" y="2259"/>
                    <a:pt x="4139" y="2308"/>
                    <a:pt x="4098" y="2311"/>
                  </a:cubicBezTo>
                  <a:cubicBezTo>
                    <a:pt x="4097" y="2311"/>
                    <a:pt x="4096" y="2311"/>
                    <a:pt x="4095" y="2311"/>
                  </a:cubicBezTo>
                  <a:cubicBezTo>
                    <a:pt x="4077" y="2311"/>
                    <a:pt x="4064" y="2296"/>
                    <a:pt x="4060" y="2279"/>
                  </a:cubicBezTo>
                  <a:cubicBezTo>
                    <a:pt x="4041" y="2238"/>
                    <a:pt x="4017" y="2198"/>
                    <a:pt x="3996" y="2159"/>
                  </a:cubicBezTo>
                  <a:cubicBezTo>
                    <a:pt x="3971" y="2119"/>
                    <a:pt x="3940" y="2067"/>
                    <a:pt x="3890" y="2058"/>
                  </a:cubicBezTo>
                  <a:lnTo>
                    <a:pt x="3890" y="2058"/>
                  </a:lnTo>
                  <a:cubicBezTo>
                    <a:pt x="3872" y="2122"/>
                    <a:pt x="3875" y="2194"/>
                    <a:pt x="3895" y="2258"/>
                  </a:cubicBezTo>
                  <a:cubicBezTo>
                    <a:pt x="3902" y="2285"/>
                    <a:pt x="3877" y="2308"/>
                    <a:pt x="3852" y="2308"/>
                  </a:cubicBezTo>
                  <a:cubicBezTo>
                    <a:pt x="3844" y="2308"/>
                    <a:pt x="3836" y="2305"/>
                    <a:pt x="3829" y="2300"/>
                  </a:cubicBezTo>
                  <a:cubicBezTo>
                    <a:pt x="3794" y="2266"/>
                    <a:pt x="3770" y="2220"/>
                    <a:pt x="3736" y="2186"/>
                  </a:cubicBezTo>
                  <a:cubicBezTo>
                    <a:pt x="3721" y="2170"/>
                    <a:pt x="3690" y="2147"/>
                    <a:pt x="3670" y="2147"/>
                  </a:cubicBezTo>
                  <a:cubicBezTo>
                    <a:pt x="3657" y="2147"/>
                    <a:pt x="3649" y="2156"/>
                    <a:pt x="3649" y="2180"/>
                  </a:cubicBezTo>
                  <a:cubicBezTo>
                    <a:pt x="3647" y="2241"/>
                    <a:pt x="3691" y="2291"/>
                    <a:pt x="3700" y="2347"/>
                  </a:cubicBezTo>
                  <a:cubicBezTo>
                    <a:pt x="3699" y="2374"/>
                    <a:pt x="3677" y="2387"/>
                    <a:pt x="3654" y="2387"/>
                  </a:cubicBezTo>
                  <a:cubicBezTo>
                    <a:pt x="3646" y="2387"/>
                    <a:pt x="3639" y="2386"/>
                    <a:pt x="3632" y="2383"/>
                  </a:cubicBezTo>
                  <a:cubicBezTo>
                    <a:pt x="3596" y="2377"/>
                    <a:pt x="3561" y="2370"/>
                    <a:pt x="3527" y="2363"/>
                  </a:cubicBezTo>
                  <a:cubicBezTo>
                    <a:pt x="3518" y="2362"/>
                    <a:pt x="3508" y="2361"/>
                    <a:pt x="3499" y="2361"/>
                  </a:cubicBezTo>
                  <a:cubicBezTo>
                    <a:pt x="3477" y="2361"/>
                    <a:pt x="3455" y="2365"/>
                    <a:pt x="3436" y="2375"/>
                  </a:cubicBezTo>
                  <a:cubicBezTo>
                    <a:pt x="3433" y="2378"/>
                    <a:pt x="3430" y="2379"/>
                    <a:pt x="3426" y="2379"/>
                  </a:cubicBezTo>
                  <a:cubicBezTo>
                    <a:pt x="3413" y="2379"/>
                    <a:pt x="3404" y="2357"/>
                    <a:pt x="3419" y="2350"/>
                  </a:cubicBezTo>
                  <a:cubicBezTo>
                    <a:pt x="3472" y="2315"/>
                    <a:pt x="3535" y="2308"/>
                    <a:pt x="3596" y="2308"/>
                  </a:cubicBezTo>
                  <a:cubicBezTo>
                    <a:pt x="3601" y="2308"/>
                    <a:pt x="3606" y="2309"/>
                    <a:pt x="3611" y="2309"/>
                  </a:cubicBezTo>
                  <a:cubicBezTo>
                    <a:pt x="3557" y="2173"/>
                    <a:pt x="3592" y="2071"/>
                    <a:pt x="3672" y="2071"/>
                  </a:cubicBezTo>
                  <a:cubicBezTo>
                    <a:pt x="3710" y="2071"/>
                    <a:pt x="3760" y="2095"/>
                    <a:pt x="3814" y="2150"/>
                  </a:cubicBezTo>
                  <a:cubicBezTo>
                    <a:pt x="3825" y="2102"/>
                    <a:pt x="3814" y="2044"/>
                    <a:pt x="3845" y="2002"/>
                  </a:cubicBezTo>
                  <a:cubicBezTo>
                    <a:pt x="3865" y="1987"/>
                    <a:pt x="3884" y="1981"/>
                    <a:pt x="3903" y="1981"/>
                  </a:cubicBezTo>
                  <a:cubicBezTo>
                    <a:pt x="3986" y="1981"/>
                    <a:pt x="4058" y="2098"/>
                    <a:pt x="4086" y="2167"/>
                  </a:cubicBezTo>
                  <a:cubicBezTo>
                    <a:pt x="4128" y="2062"/>
                    <a:pt x="4191" y="2021"/>
                    <a:pt x="4260" y="2021"/>
                  </a:cubicBezTo>
                  <a:cubicBezTo>
                    <a:pt x="4265" y="2021"/>
                    <a:pt x="4270" y="2021"/>
                    <a:pt x="4275" y="2022"/>
                  </a:cubicBezTo>
                  <a:cubicBezTo>
                    <a:pt x="4277" y="1986"/>
                    <a:pt x="4281" y="1947"/>
                    <a:pt x="4258" y="1924"/>
                  </a:cubicBezTo>
                  <a:cubicBezTo>
                    <a:pt x="4240" y="1906"/>
                    <a:pt x="4217" y="1893"/>
                    <a:pt x="4190" y="1893"/>
                  </a:cubicBezTo>
                  <a:cubicBezTo>
                    <a:pt x="4181" y="1893"/>
                    <a:pt x="4171" y="1895"/>
                    <a:pt x="4162" y="1895"/>
                  </a:cubicBezTo>
                  <a:cubicBezTo>
                    <a:pt x="4151" y="1895"/>
                    <a:pt x="4141" y="1893"/>
                    <a:pt x="4133" y="1886"/>
                  </a:cubicBezTo>
                  <a:cubicBezTo>
                    <a:pt x="4098" y="1860"/>
                    <a:pt x="4133" y="1827"/>
                    <a:pt x="4149" y="1802"/>
                  </a:cubicBezTo>
                  <a:cubicBezTo>
                    <a:pt x="4170" y="1765"/>
                    <a:pt x="4197" y="1721"/>
                    <a:pt x="4190" y="1676"/>
                  </a:cubicBezTo>
                  <a:lnTo>
                    <a:pt x="4190" y="1676"/>
                  </a:lnTo>
                  <a:cubicBezTo>
                    <a:pt x="4156" y="1688"/>
                    <a:pt x="4124" y="1704"/>
                    <a:pt x="4092" y="1720"/>
                  </a:cubicBezTo>
                  <a:cubicBezTo>
                    <a:pt x="4057" y="1737"/>
                    <a:pt x="4031" y="1769"/>
                    <a:pt x="3993" y="1780"/>
                  </a:cubicBezTo>
                  <a:cubicBezTo>
                    <a:pt x="3991" y="1781"/>
                    <a:pt x="3989" y="1781"/>
                    <a:pt x="3987" y="1781"/>
                  </a:cubicBezTo>
                  <a:cubicBezTo>
                    <a:pt x="3962" y="1781"/>
                    <a:pt x="3955" y="1757"/>
                    <a:pt x="3952" y="1734"/>
                  </a:cubicBezTo>
                  <a:cubicBezTo>
                    <a:pt x="3926" y="1652"/>
                    <a:pt x="3878" y="1569"/>
                    <a:pt x="3795" y="1537"/>
                  </a:cubicBezTo>
                  <a:lnTo>
                    <a:pt x="3795" y="1537"/>
                  </a:lnTo>
                  <a:cubicBezTo>
                    <a:pt x="3800" y="1591"/>
                    <a:pt x="3804" y="1645"/>
                    <a:pt x="3823" y="1697"/>
                  </a:cubicBezTo>
                  <a:cubicBezTo>
                    <a:pt x="3828" y="1716"/>
                    <a:pt x="3843" y="1730"/>
                    <a:pt x="3847" y="1749"/>
                  </a:cubicBezTo>
                  <a:cubicBezTo>
                    <a:pt x="3852" y="1772"/>
                    <a:pt x="3831" y="1794"/>
                    <a:pt x="3808" y="1794"/>
                  </a:cubicBezTo>
                  <a:cubicBezTo>
                    <a:pt x="3803" y="1794"/>
                    <a:pt x="3798" y="1793"/>
                    <a:pt x="3792" y="1790"/>
                  </a:cubicBezTo>
                  <a:cubicBezTo>
                    <a:pt x="3753" y="1762"/>
                    <a:pt x="3715" y="1727"/>
                    <a:pt x="3664" y="1726"/>
                  </a:cubicBezTo>
                  <a:cubicBezTo>
                    <a:pt x="3600" y="1730"/>
                    <a:pt x="3552" y="1784"/>
                    <a:pt x="3528" y="1840"/>
                  </a:cubicBezTo>
                  <a:cubicBezTo>
                    <a:pt x="3516" y="1872"/>
                    <a:pt x="3503" y="1917"/>
                    <a:pt x="3465" y="1917"/>
                  </a:cubicBezTo>
                  <a:cubicBezTo>
                    <a:pt x="3462" y="1917"/>
                    <a:pt x="3459" y="1916"/>
                    <a:pt x="3455" y="1916"/>
                  </a:cubicBezTo>
                  <a:cubicBezTo>
                    <a:pt x="3413" y="1903"/>
                    <a:pt x="3381" y="1869"/>
                    <a:pt x="3343" y="1848"/>
                  </a:cubicBezTo>
                  <a:cubicBezTo>
                    <a:pt x="3310" y="1826"/>
                    <a:pt x="3273" y="1815"/>
                    <a:pt x="3234" y="1815"/>
                  </a:cubicBezTo>
                  <a:cubicBezTo>
                    <a:pt x="3221" y="1815"/>
                    <a:pt x="3207" y="1816"/>
                    <a:pt x="3194" y="1819"/>
                  </a:cubicBezTo>
                  <a:cubicBezTo>
                    <a:pt x="3192" y="1821"/>
                    <a:pt x="3190" y="1822"/>
                    <a:pt x="3188" y="1824"/>
                  </a:cubicBezTo>
                  <a:cubicBezTo>
                    <a:pt x="3181" y="1828"/>
                    <a:pt x="3175" y="1829"/>
                    <a:pt x="3169" y="1829"/>
                  </a:cubicBezTo>
                  <a:cubicBezTo>
                    <a:pt x="3149" y="1829"/>
                    <a:pt x="3137" y="1811"/>
                    <a:pt x="3125" y="1792"/>
                  </a:cubicBezTo>
                  <a:cubicBezTo>
                    <a:pt x="3043" y="1700"/>
                    <a:pt x="2987" y="1672"/>
                    <a:pt x="2946" y="1672"/>
                  </a:cubicBezTo>
                  <a:cubicBezTo>
                    <a:pt x="2879" y="1672"/>
                    <a:pt x="2851" y="1747"/>
                    <a:pt x="2807" y="1747"/>
                  </a:cubicBezTo>
                  <a:cubicBezTo>
                    <a:pt x="2798" y="1747"/>
                    <a:pt x="2789" y="1744"/>
                    <a:pt x="2779" y="1737"/>
                  </a:cubicBezTo>
                  <a:cubicBezTo>
                    <a:pt x="2753" y="1705"/>
                    <a:pt x="2734" y="1634"/>
                    <a:pt x="2690" y="1634"/>
                  </a:cubicBezTo>
                  <a:cubicBezTo>
                    <a:pt x="2682" y="1634"/>
                    <a:pt x="2672" y="1637"/>
                    <a:pt x="2661" y="1644"/>
                  </a:cubicBezTo>
                  <a:cubicBezTo>
                    <a:pt x="2654" y="1646"/>
                    <a:pt x="2647" y="1648"/>
                    <a:pt x="2640" y="1648"/>
                  </a:cubicBezTo>
                  <a:cubicBezTo>
                    <a:pt x="2628" y="1648"/>
                    <a:pt x="2616" y="1643"/>
                    <a:pt x="2605" y="1635"/>
                  </a:cubicBezTo>
                  <a:cubicBezTo>
                    <a:pt x="2584" y="1620"/>
                    <a:pt x="2582" y="1590"/>
                    <a:pt x="2579" y="1569"/>
                  </a:cubicBezTo>
                  <a:cubicBezTo>
                    <a:pt x="2568" y="1519"/>
                    <a:pt x="2557" y="1464"/>
                    <a:pt x="2521" y="1423"/>
                  </a:cubicBezTo>
                  <a:cubicBezTo>
                    <a:pt x="2480" y="1475"/>
                    <a:pt x="2447" y="1536"/>
                    <a:pt x="2441" y="1602"/>
                  </a:cubicBezTo>
                  <a:cubicBezTo>
                    <a:pt x="2438" y="1616"/>
                    <a:pt x="2437" y="1634"/>
                    <a:pt x="2424" y="1644"/>
                  </a:cubicBezTo>
                  <a:cubicBezTo>
                    <a:pt x="2417" y="1650"/>
                    <a:pt x="2409" y="1652"/>
                    <a:pt x="2402" y="1652"/>
                  </a:cubicBezTo>
                  <a:cubicBezTo>
                    <a:pt x="2385" y="1652"/>
                    <a:pt x="2370" y="1638"/>
                    <a:pt x="2361" y="1623"/>
                  </a:cubicBezTo>
                  <a:cubicBezTo>
                    <a:pt x="2316" y="1581"/>
                    <a:pt x="2266" y="1514"/>
                    <a:pt x="2200" y="1514"/>
                  </a:cubicBezTo>
                  <a:cubicBezTo>
                    <a:pt x="2194" y="1514"/>
                    <a:pt x="2187" y="1514"/>
                    <a:pt x="2180" y="1516"/>
                  </a:cubicBezTo>
                  <a:cubicBezTo>
                    <a:pt x="2199" y="1562"/>
                    <a:pt x="2229" y="1598"/>
                    <a:pt x="2261" y="1636"/>
                  </a:cubicBezTo>
                  <a:cubicBezTo>
                    <a:pt x="2288" y="1660"/>
                    <a:pt x="2280" y="1711"/>
                    <a:pt x="2240" y="1712"/>
                  </a:cubicBezTo>
                  <a:cubicBezTo>
                    <a:pt x="2213" y="1710"/>
                    <a:pt x="2186" y="1699"/>
                    <a:pt x="2159" y="1699"/>
                  </a:cubicBezTo>
                  <a:cubicBezTo>
                    <a:pt x="2153" y="1699"/>
                    <a:pt x="2148" y="1699"/>
                    <a:pt x="2142" y="1700"/>
                  </a:cubicBezTo>
                  <a:cubicBezTo>
                    <a:pt x="2102" y="1707"/>
                    <a:pt x="2074" y="1747"/>
                    <a:pt x="2079" y="1787"/>
                  </a:cubicBezTo>
                  <a:cubicBezTo>
                    <a:pt x="2111" y="1896"/>
                    <a:pt x="1961" y="1830"/>
                    <a:pt x="1911" y="1878"/>
                  </a:cubicBezTo>
                  <a:cubicBezTo>
                    <a:pt x="1899" y="1886"/>
                    <a:pt x="1887" y="1897"/>
                    <a:pt x="1878" y="1907"/>
                  </a:cubicBezTo>
                  <a:cubicBezTo>
                    <a:pt x="1923" y="1926"/>
                    <a:pt x="1965" y="1956"/>
                    <a:pt x="2000" y="1989"/>
                  </a:cubicBezTo>
                  <a:cubicBezTo>
                    <a:pt x="2021" y="2008"/>
                    <a:pt x="2039" y="2029"/>
                    <a:pt x="2058" y="2048"/>
                  </a:cubicBezTo>
                  <a:cubicBezTo>
                    <a:pt x="2068" y="2058"/>
                    <a:pt x="2068" y="2072"/>
                    <a:pt x="2058" y="2082"/>
                  </a:cubicBezTo>
                  <a:cubicBezTo>
                    <a:pt x="2054" y="2086"/>
                    <a:pt x="2048" y="2088"/>
                    <a:pt x="2042" y="2088"/>
                  </a:cubicBezTo>
                  <a:cubicBezTo>
                    <a:pt x="2037" y="2088"/>
                    <a:pt x="2031" y="2086"/>
                    <a:pt x="2026" y="2082"/>
                  </a:cubicBezTo>
                  <a:cubicBezTo>
                    <a:pt x="1962" y="2030"/>
                    <a:pt x="1896" y="1962"/>
                    <a:pt x="1809" y="1962"/>
                  </a:cubicBezTo>
                  <a:cubicBezTo>
                    <a:pt x="1804" y="1962"/>
                    <a:pt x="1799" y="1963"/>
                    <a:pt x="1794" y="1963"/>
                  </a:cubicBezTo>
                  <a:cubicBezTo>
                    <a:pt x="1786" y="1964"/>
                    <a:pt x="1778" y="1965"/>
                    <a:pt x="1771" y="1965"/>
                  </a:cubicBezTo>
                  <a:cubicBezTo>
                    <a:pt x="1750" y="1965"/>
                    <a:pt x="1729" y="1959"/>
                    <a:pt x="1718" y="1940"/>
                  </a:cubicBezTo>
                  <a:cubicBezTo>
                    <a:pt x="1699" y="1905"/>
                    <a:pt x="1693" y="1860"/>
                    <a:pt x="1659" y="1836"/>
                  </a:cubicBezTo>
                  <a:cubicBezTo>
                    <a:pt x="1649" y="1828"/>
                    <a:pt x="1638" y="1825"/>
                    <a:pt x="1627" y="1825"/>
                  </a:cubicBezTo>
                  <a:cubicBezTo>
                    <a:pt x="1614" y="1825"/>
                    <a:pt x="1600" y="1828"/>
                    <a:pt x="1587" y="1828"/>
                  </a:cubicBezTo>
                  <a:cubicBezTo>
                    <a:pt x="1580" y="1828"/>
                    <a:pt x="1574" y="1828"/>
                    <a:pt x="1568" y="1825"/>
                  </a:cubicBezTo>
                  <a:cubicBezTo>
                    <a:pt x="1540" y="1813"/>
                    <a:pt x="1539" y="1780"/>
                    <a:pt x="1558" y="1760"/>
                  </a:cubicBezTo>
                  <a:cubicBezTo>
                    <a:pt x="1581" y="1717"/>
                    <a:pt x="1602" y="1670"/>
                    <a:pt x="1609" y="1622"/>
                  </a:cubicBezTo>
                  <a:lnTo>
                    <a:pt x="1609" y="1622"/>
                  </a:lnTo>
                  <a:cubicBezTo>
                    <a:pt x="1568" y="1639"/>
                    <a:pt x="1538" y="1666"/>
                    <a:pt x="1505" y="1691"/>
                  </a:cubicBezTo>
                  <a:cubicBezTo>
                    <a:pt x="1495" y="1698"/>
                    <a:pt x="1485" y="1701"/>
                    <a:pt x="1476" y="1701"/>
                  </a:cubicBezTo>
                  <a:cubicBezTo>
                    <a:pt x="1448" y="1701"/>
                    <a:pt x="1426" y="1670"/>
                    <a:pt x="1416" y="1641"/>
                  </a:cubicBezTo>
                  <a:cubicBezTo>
                    <a:pt x="1402" y="1612"/>
                    <a:pt x="1385" y="1584"/>
                    <a:pt x="1362" y="1561"/>
                  </a:cubicBezTo>
                  <a:cubicBezTo>
                    <a:pt x="1351" y="1595"/>
                    <a:pt x="1339" y="1633"/>
                    <a:pt x="1344" y="1671"/>
                  </a:cubicBezTo>
                  <a:cubicBezTo>
                    <a:pt x="1353" y="1686"/>
                    <a:pt x="1340" y="1699"/>
                    <a:pt x="1327" y="1699"/>
                  </a:cubicBezTo>
                  <a:cubicBezTo>
                    <a:pt x="1320" y="1699"/>
                    <a:pt x="1314" y="1696"/>
                    <a:pt x="1310" y="1688"/>
                  </a:cubicBezTo>
                  <a:cubicBezTo>
                    <a:pt x="1296" y="1643"/>
                    <a:pt x="1301" y="1592"/>
                    <a:pt x="1300" y="1546"/>
                  </a:cubicBezTo>
                  <a:cubicBezTo>
                    <a:pt x="1301" y="1519"/>
                    <a:pt x="1303" y="1487"/>
                    <a:pt x="1329" y="1473"/>
                  </a:cubicBezTo>
                  <a:cubicBezTo>
                    <a:pt x="1338" y="1469"/>
                    <a:pt x="1347" y="1468"/>
                    <a:pt x="1354" y="1468"/>
                  </a:cubicBezTo>
                  <a:cubicBezTo>
                    <a:pt x="1420" y="1468"/>
                    <a:pt x="1449" y="1580"/>
                    <a:pt x="1476" y="1628"/>
                  </a:cubicBezTo>
                  <a:cubicBezTo>
                    <a:pt x="1508" y="1595"/>
                    <a:pt x="1548" y="1573"/>
                    <a:pt x="1587" y="1551"/>
                  </a:cubicBezTo>
                  <a:cubicBezTo>
                    <a:pt x="1602" y="1542"/>
                    <a:pt x="1619" y="1530"/>
                    <a:pt x="1638" y="1530"/>
                  </a:cubicBezTo>
                  <a:cubicBezTo>
                    <a:pt x="1643" y="1530"/>
                    <a:pt x="1649" y="1531"/>
                    <a:pt x="1655" y="1533"/>
                  </a:cubicBezTo>
                  <a:cubicBezTo>
                    <a:pt x="1725" y="1574"/>
                    <a:pt x="1652" y="1693"/>
                    <a:pt x="1634" y="1750"/>
                  </a:cubicBezTo>
                  <a:cubicBezTo>
                    <a:pt x="1711" y="1753"/>
                    <a:pt x="1761" y="1819"/>
                    <a:pt x="1788" y="1885"/>
                  </a:cubicBezTo>
                  <a:cubicBezTo>
                    <a:pt x="1803" y="1886"/>
                    <a:pt x="1817" y="1890"/>
                    <a:pt x="1831" y="1893"/>
                  </a:cubicBezTo>
                  <a:cubicBezTo>
                    <a:pt x="1862" y="1819"/>
                    <a:pt x="1941" y="1772"/>
                    <a:pt x="2021" y="1772"/>
                  </a:cubicBezTo>
                  <a:cubicBezTo>
                    <a:pt x="2040" y="1697"/>
                    <a:pt x="2108" y="1645"/>
                    <a:pt x="2183" y="1641"/>
                  </a:cubicBezTo>
                  <a:cubicBezTo>
                    <a:pt x="2159" y="1586"/>
                    <a:pt x="2078" y="1528"/>
                    <a:pt x="2125" y="1468"/>
                  </a:cubicBezTo>
                  <a:cubicBezTo>
                    <a:pt x="2148" y="1449"/>
                    <a:pt x="2172" y="1442"/>
                    <a:pt x="2196" y="1442"/>
                  </a:cubicBezTo>
                  <a:cubicBezTo>
                    <a:pt x="2263" y="1442"/>
                    <a:pt x="2332" y="1502"/>
                    <a:pt x="2376" y="1547"/>
                  </a:cubicBezTo>
                  <a:cubicBezTo>
                    <a:pt x="2422" y="1401"/>
                    <a:pt x="2474" y="1331"/>
                    <a:pt x="2523" y="1331"/>
                  </a:cubicBezTo>
                  <a:cubicBezTo>
                    <a:pt x="2576" y="1331"/>
                    <a:pt x="2626" y="1413"/>
                    <a:pt x="2661" y="1568"/>
                  </a:cubicBezTo>
                  <a:cubicBezTo>
                    <a:pt x="2666" y="1567"/>
                    <a:pt x="2671" y="1567"/>
                    <a:pt x="2676" y="1567"/>
                  </a:cubicBezTo>
                  <a:cubicBezTo>
                    <a:pt x="2734" y="1567"/>
                    <a:pt x="2774" y="1617"/>
                    <a:pt x="2808" y="1660"/>
                  </a:cubicBezTo>
                  <a:cubicBezTo>
                    <a:pt x="2848" y="1618"/>
                    <a:pt x="2900" y="1599"/>
                    <a:pt x="2952" y="1599"/>
                  </a:cubicBezTo>
                  <a:cubicBezTo>
                    <a:pt x="3025" y="1599"/>
                    <a:pt x="3099" y="1635"/>
                    <a:pt x="3142" y="1698"/>
                  </a:cubicBezTo>
                  <a:cubicBezTo>
                    <a:pt x="3154" y="1717"/>
                    <a:pt x="3182" y="1741"/>
                    <a:pt x="3197" y="1766"/>
                  </a:cubicBezTo>
                  <a:cubicBezTo>
                    <a:pt x="3223" y="1753"/>
                    <a:pt x="3250" y="1747"/>
                    <a:pt x="3278" y="1747"/>
                  </a:cubicBezTo>
                  <a:cubicBezTo>
                    <a:pt x="3340" y="1747"/>
                    <a:pt x="3401" y="1776"/>
                    <a:pt x="3451" y="1814"/>
                  </a:cubicBezTo>
                  <a:cubicBezTo>
                    <a:pt x="3469" y="1767"/>
                    <a:pt x="3500" y="1721"/>
                    <a:pt x="3541" y="1689"/>
                  </a:cubicBezTo>
                  <a:cubicBezTo>
                    <a:pt x="3521" y="1675"/>
                    <a:pt x="3501" y="1663"/>
                    <a:pt x="3477" y="1658"/>
                  </a:cubicBezTo>
                  <a:cubicBezTo>
                    <a:pt x="3453" y="1655"/>
                    <a:pt x="3423" y="1650"/>
                    <a:pt x="3415" y="1622"/>
                  </a:cubicBezTo>
                  <a:cubicBezTo>
                    <a:pt x="3408" y="1599"/>
                    <a:pt x="3424" y="1580"/>
                    <a:pt x="3440" y="1565"/>
                  </a:cubicBezTo>
                  <a:cubicBezTo>
                    <a:pt x="3471" y="1531"/>
                    <a:pt x="3499" y="1499"/>
                    <a:pt x="3512" y="1455"/>
                  </a:cubicBezTo>
                  <a:lnTo>
                    <a:pt x="3512" y="1455"/>
                  </a:lnTo>
                  <a:cubicBezTo>
                    <a:pt x="3461" y="1472"/>
                    <a:pt x="3417" y="1500"/>
                    <a:pt x="3375" y="1529"/>
                  </a:cubicBezTo>
                  <a:cubicBezTo>
                    <a:pt x="3367" y="1534"/>
                    <a:pt x="3359" y="1536"/>
                    <a:pt x="3351" y="1536"/>
                  </a:cubicBezTo>
                  <a:cubicBezTo>
                    <a:pt x="3329" y="1536"/>
                    <a:pt x="3310" y="1519"/>
                    <a:pt x="3305" y="1494"/>
                  </a:cubicBezTo>
                  <a:cubicBezTo>
                    <a:pt x="3278" y="1431"/>
                    <a:pt x="3244" y="1368"/>
                    <a:pt x="3186" y="1328"/>
                  </a:cubicBezTo>
                  <a:lnTo>
                    <a:pt x="3186" y="1328"/>
                  </a:lnTo>
                  <a:cubicBezTo>
                    <a:pt x="3186" y="1381"/>
                    <a:pt x="3178" y="1437"/>
                    <a:pt x="3187" y="1490"/>
                  </a:cubicBezTo>
                  <a:cubicBezTo>
                    <a:pt x="3195" y="1498"/>
                    <a:pt x="3198" y="1509"/>
                    <a:pt x="3195" y="1520"/>
                  </a:cubicBezTo>
                  <a:cubicBezTo>
                    <a:pt x="3195" y="1520"/>
                    <a:pt x="3196" y="1521"/>
                    <a:pt x="3196" y="1521"/>
                  </a:cubicBezTo>
                  <a:cubicBezTo>
                    <a:pt x="3201" y="1534"/>
                    <a:pt x="3194" y="1541"/>
                    <a:pt x="3186" y="1541"/>
                  </a:cubicBezTo>
                  <a:cubicBezTo>
                    <a:pt x="3184" y="1541"/>
                    <a:pt x="3181" y="1541"/>
                    <a:pt x="3179" y="1540"/>
                  </a:cubicBezTo>
                  <a:cubicBezTo>
                    <a:pt x="3175" y="1542"/>
                    <a:pt x="3169" y="1543"/>
                    <a:pt x="3164" y="1543"/>
                  </a:cubicBezTo>
                  <a:cubicBezTo>
                    <a:pt x="3160" y="1543"/>
                    <a:pt x="3156" y="1542"/>
                    <a:pt x="3153" y="1541"/>
                  </a:cubicBezTo>
                  <a:cubicBezTo>
                    <a:pt x="3103" y="1522"/>
                    <a:pt x="3054" y="1498"/>
                    <a:pt x="3000" y="1496"/>
                  </a:cubicBezTo>
                  <a:cubicBezTo>
                    <a:pt x="2995" y="1495"/>
                    <a:pt x="2989" y="1495"/>
                    <a:pt x="2983" y="1495"/>
                  </a:cubicBezTo>
                  <a:cubicBezTo>
                    <a:pt x="2975" y="1495"/>
                    <a:pt x="2968" y="1495"/>
                    <a:pt x="2961" y="1495"/>
                  </a:cubicBezTo>
                  <a:cubicBezTo>
                    <a:pt x="2950" y="1495"/>
                    <a:pt x="2938" y="1494"/>
                    <a:pt x="2928" y="1490"/>
                  </a:cubicBezTo>
                  <a:cubicBezTo>
                    <a:pt x="2874" y="1467"/>
                    <a:pt x="2905" y="1404"/>
                    <a:pt x="2906" y="1360"/>
                  </a:cubicBezTo>
                  <a:cubicBezTo>
                    <a:pt x="2915" y="1278"/>
                    <a:pt x="2866" y="1202"/>
                    <a:pt x="2778" y="1201"/>
                  </a:cubicBezTo>
                  <a:cubicBezTo>
                    <a:pt x="2773" y="1200"/>
                    <a:pt x="2768" y="1199"/>
                    <a:pt x="2763" y="1199"/>
                  </a:cubicBezTo>
                  <a:cubicBezTo>
                    <a:pt x="2741" y="1199"/>
                    <a:pt x="2714" y="1206"/>
                    <a:pt x="2691" y="1206"/>
                  </a:cubicBezTo>
                  <a:cubicBezTo>
                    <a:pt x="2668" y="1206"/>
                    <a:pt x="2648" y="1199"/>
                    <a:pt x="2639" y="1172"/>
                  </a:cubicBezTo>
                  <a:cubicBezTo>
                    <a:pt x="2629" y="1106"/>
                    <a:pt x="2721" y="1073"/>
                    <a:pt x="2745" y="1018"/>
                  </a:cubicBezTo>
                  <a:cubicBezTo>
                    <a:pt x="2751" y="1005"/>
                    <a:pt x="2733" y="1000"/>
                    <a:pt x="2724" y="996"/>
                  </a:cubicBezTo>
                  <a:cubicBezTo>
                    <a:pt x="2711" y="991"/>
                    <a:pt x="2698" y="989"/>
                    <a:pt x="2685" y="989"/>
                  </a:cubicBezTo>
                  <a:cubicBezTo>
                    <a:pt x="2647" y="989"/>
                    <a:pt x="2610" y="1004"/>
                    <a:pt x="2574" y="1013"/>
                  </a:cubicBezTo>
                  <a:cubicBezTo>
                    <a:pt x="2572" y="1013"/>
                    <a:pt x="2570" y="1013"/>
                    <a:pt x="2567" y="1013"/>
                  </a:cubicBezTo>
                  <a:cubicBezTo>
                    <a:pt x="2545" y="1013"/>
                    <a:pt x="2525" y="994"/>
                    <a:pt x="2525" y="970"/>
                  </a:cubicBezTo>
                  <a:cubicBezTo>
                    <a:pt x="2535" y="917"/>
                    <a:pt x="2575" y="869"/>
                    <a:pt x="2567" y="812"/>
                  </a:cubicBezTo>
                  <a:lnTo>
                    <a:pt x="2567" y="812"/>
                  </a:lnTo>
                  <a:cubicBezTo>
                    <a:pt x="2522" y="828"/>
                    <a:pt x="2485" y="855"/>
                    <a:pt x="2453" y="890"/>
                  </a:cubicBezTo>
                  <a:cubicBezTo>
                    <a:pt x="2437" y="908"/>
                    <a:pt x="2412" y="936"/>
                    <a:pt x="2387" y="936"/>
                  </a:cubicBezTo>
                  <a:cubicBezTo>
                    <a:pt x="2377" y="936"/>
                    <a:pt x="2368" y="932"/>
                    <a:pt x="2360" y="922"/>
                  </a:cubicBezTo>
                  <a:cubicBezTo>
                    <a:pt x="2332" y="862"/>
                    <a:pt x="2316" y="798"/>
                    <a:pt x="2274" y="748"/>
                  </a:cubicBezTo>
                  <a:cubicBezTo>
                    <a:pt x="2248" y="806"/>
                    <a:pt x="2234" y="862"/>
                    <a:pt x="2227" y="923"/>
                  </a:cubicBezTo>
                  <a:cubicBezTo>
                    <a:pt x="2246" y="949"/>
                    <a:pt x="2277" y="988"/>
                    <a:pt x="2243" y="1016"/>
                  </a:cubicBezTo>
                  <a:cubicBezTo>
                    <a:pt x="2237" y="1020"/>
                    <a:pt x="2228" y="1023"/>
                    <a:pt x="2220" y="1023"/>
                  </a:cubicBezTo>
                  <a:cubicBezTo>
                    <a:pt x="2209" y="1023"/>
                    <a:pt x="2197" y="1018"/>
                    <a:pt x="2190" y="1008"/>
                  </a:cubicBezTo>
                  <a:cubicBezTo>
                    <a:pt x="2162" y="975"/>
                    <a:pt x="2149" y="932"/>
                    <a:pt x="2117" y="902"/>
                  </a:cubicBezTo>
                  <a:cubicBezTo>
                    <a:pt x="2070" y="861"/>
                    <a:pt x="2000" y="846"/>
                    <a:pt x="1941" y="844"/>
                  </a:cubicBezTo>
                  <a:cubicBezTo>
                    <a:pt x="1927" y="846"/>
                    <a:pt x="1912" y="851"/>
                    <a:pt x="1899" y="851"/>
                  </a:cubicBezTo>
                  <a:cubicBezTo>
                    <a:pt x="1888" y="851"/>
                    <a:pt x="1878" y="848"/>
                    <a:pt x="1870" y="839"/>
                  </a:cubicBezTo>
                  <a:cubicBezTo>
                    <a:pt x="1830" y="793"/>
                    <a:pt x="1887" y="700"/>
                    <a:pt x="1819" y="672"/>
                  </a:cubicBezTo>
                  <a:cubicBezTo>
                    <a:pt x="1813" y="670"/>
                    <a:pt x="1807" y="670"/>
                    <a:pt x="1801" y="670"/>
                  </a:cubicBezTo>
                  <a:cubicBezTo>
                    <a:pt x="1786" y="670"/>
                    <a:pt x="1771" y="673"/>
                    <a:pt x="1756" y="673"/>
                  </a:cubicBezTo>
                  <a:cubicBezTo>
                    <a:pt x="1742" y="673"/>
                    <a:pt x="1729" y="670"/>
                    <a:pt x="1719" y="655"/>
                  </a:cubicBezTo>
                  <a:cubicBezTo>
                    <a:pt x="1705" y="639"/>
                    <a:pt x="1710" y="617"/>
                    <a:pt x="1714" y="598"/>
                  </a:cubicBezTo>
                  <a:cubicBezTo>
                    <a:pt x="1725" y="533"/>
                    <a:pt x="1749" y="461"/>
                    <a:pt x="1724" y="398"/>
                  </a:cubicBezTo>
                  <a:lnTo>
                    <a:pt x="1724" y="398"/>
                  </a:lnTo>
                  <a:cubicBezTo>
                    <a:pt x="1657" y="424"/>
                    <a:pt x="1622" y="486"/>
                    <a:pt x="1591" y="547"/>
                  </a:cubicBezTo>
                  <a:cubicBezTo>
                    <a:pt x="1580" y="555"/>
                    <a:pt x="1571" y="559"/>
                    <a:pt x="1562" y="559"/>
                  </a:cubicBezTo>
                  <a:cubicBezTo>
                    <a:pt x="1519" y="559"/>
                    <a:pt x="1491" y="479"/>
                    <a:pt x="1462" y="452"/>
                  </a:cubicBezTo>
                  <a:cubicBezTo>
                    <a:pt x="1431" y="416"/>
                    <a:pt x="1390" y="388"/>
                    <a:pt x="1344" y="381"/>
                  </a:cubicBezTo>
                  <a:lnTo>
                    <a:pt x="1344" y="381"/>
                  </a:lnTo>
                  <a:cubicBezTo>
                    <a:pt x="1352" y="434"/>
                    <a:pt x="1370" y="480"/>
                    <a:pt x="1400" y="523"/>
                  </a:cubicBezTo>
                  <a:cubicBezTo>
                    <a:pt x="1422" y="548"/>
                    <a:pt x="1406" y="590"/>
                    <a:pt x="1372" y="593"/>
                  </a:cubicBezTo>
                  <a:cubicBezTo>
                    <a:pt x="1369" y="594"/>
                    <a:pt x="1365" y="594"/>
                    <a:pt x="1362" y="594"/>
                  </a:cubicBezTo>
                  <a:cubicBezTo>
                    <a:pt x="1350" y="594"/>
                    <a:pt x="1338" y="592"/>
                    <a:pt x="1327" y="591"/>
                  </a:cubicBezTo>
                  <a:cubicBezTo>
                    <a:pt x="1300" y="588"/>
                    <a:pt x="1272" y="584"/>
                    <a:pt x="1245" y="584"/>
                  </a:cubicBezTo>
                  <a:cubicBezTo>
                    <a:pt x="1205" y="584"/>
                    <a:pt x="1166" y="592"/>
                    <a:pt x="1132" y="617"/>
                  </a:cubicBezTo>
                  <a:cubicBezTo>
                    <a:pt x="1121" y="624"/>
                    <a:pt x="1109" y="633"/>
                    <a:pt x="1098" y="643"/>
                  </a:cubicBezTo>
                  <a:cubicBezTo>
                    <a:pt x="1112" y="664"/>
                    <a:pt x="1121" y="687"/>
                    <a:pt x="1128" y="711"/>
                  </a:cubicBezTo>
                  <a:cubicBezTo>
                    <a:pt x="1130" y="722"/>
                    <a:pt x="1133" y="735"/>
                    <a:pt x="1135" y="748"/>
                  </a:cubicBezTo>
                  <a:cubicBezTo>
                    <a:pt x="1136" y="748"/>
                    <a:pt x="1138" y="748"/>
                    <a:pt x="1139" y="748"/>
                  </a:cubicBezTo>
                  <a:cubicBezTo>
                    <a:pt x="1196" y="748"/>
                    <a:pt x="1255" y="770"/>
                    <a:pt x="1301" y="800"/>
                  </a:cubicBezTo>
                  <a:cubicBezTo>
                    <a:pt x="1303" y="752"/>
                    <a:pt x="1299" y="701"/>
                    <a:pt x="1307" y="652"/>
                  </a:cubicBezTo>
                  <a:cubicBezTo>
                    <a:pt x="1314" y="639"/>
                    <a:pt x="1325" y="634"/>
                    <a:pt x="1338" y="634"/>
                  </a:cubicBezTo>
                  <a:cubicBezTo>
                    <a:pt x="1353" y="634"/>
                    <a:pt x="1369" y="640"/>
                    <a:pt x="1380" y="648"/>
                  </a:cubicBezTo>
                  <a:cubicBezTo>
                    <a:pt x="1444" y="687"/>
                    <a:pt x="1481" y="755"/>
                    <a:pt x="1508" y="822"/>
                  </a:cubicBezTo>
                  <a:cubicBezTo>
                    <a:pt x="1547" y="798"/>
                    <a:pt x="1593" y="794"/>
                    <a:pt x="1635" y="776"/>
                  </a:cubicBezTo>
                  <a:cubicBezTo>
                    <a:pt x="1645" y="771"/>
                    <a:pt x="1655" y="765"/>
                    <a:pt x="1668" y="765"/>
                  </a:cubicBezTo>
                  <a:cubicBezTo>
                    <a:pt x="1741" y="779"/>
                    <a:pt x="1712" y="880"/>
                    <a:pt x="1697" y="930"/>
                  </a:cubicBezTo>
                  <a:cubicBezTo>
                    <a:pt x="1702" y="929"/>
                    <a:pt x="1706" y="929"/>
                    <a:pt x="1711" y="929"/>
                  </a:cubicBezTo>
                  <a:cubicBezTo>
                    <a:pt x="1806" y="929"/>
                    <a:pt x="1894" y="1000"/>
                    <a:pt x="1890" y="1100"/>
                  </a:cubicBezTo>
                  <a:cubicBezTo>
                    <a:pt x="1886" y="1143"/>
                    <a:pt x="1891" y="1238"/>
                    <a:pt x="1833" y="1238"/>
                  </a:cubicBezTo>
                  <a:cubicBezTo>
                    <a:pt x="1830" y="1238"/>
                    <a:pt x="1827" y="1238"/>
                    <a:pt x="1824" y="1237"/>
                  </a:cubicBezTo>
                  <a:cubicBezTo>
                    <a:pt x="1762" y="1213"/>
                    <a:pt x="1820" y="1124"/>
                    <a:pt x="1810" y="1076"/>
                  </a:cubicBezTo>
                  <a:cubicBezTo>
                    <a:pt x="1812" y="1028"/>
                    <a:pt x="1768" y="998"/>
                    <a:pt x="1725" y="998"/>
                  </a:cubicBezTo>
                  <a:cubicBezTo>
                    <a:pt x="1719" y="998"/>
                    <a:pt x="1713" y="999"/>
                    <a:pt x="1707" y="1000"/>
                  </a:cubicBezTo>
                  <a:cubicBezTo>
                    <a:pt x="1688" y="1003"/>
                    <a:pt x="1665" y="1010"/>
                    <a:pt x="1645" y="1010"/>
                  </a:cubicBezTo>
                  <a:cubicBezTo>
                    <a:pt x="1624" y="1010"/>
                    <a:pt x="1607" y="1002"/>
                    <a:pt x="1601" y="972"/>
                  </a:cubicBezTo>
                  <a:cubicBezTo>
                    <a:pt x="1606" y="916"/>
                    <a:pt x="1651" y="867"/>
                    <a:pt x="1648" y="809"/>
                  </a:cubicBezTo>
                  <a:lnTo>
                    <a:pt x="1644" y="809"/>
                  </a:lnTo>
                  <a:cubicBezTo>
                    <a:pt x="1591" y="809"/>
                    <a:pt x="1552" y="855"/>
                    <a:pt x="1515" y="888"/>
                  </a:cubicBezTo>
                  <a:cubicBezTo>
                    <a:pt x="1506" y="892"/>
                    <a:pt x="1498" y="894"/>
                    <a:pt x="1491" y="894"/>
                  </a:cubicBezTo>
                  <a:cubicBezTo>
                    <a:pt x="1441" y="894"/>
                    <a:pt x="1432" y="796"/>
                    <a:pt x="1408" y="759"/>
                  </a:cubicBezTo>
                  <a:cubicBezTo>
                    <a:pt x="1394" y="733"/>
                    <a:pt x="1374" y="708"/>
                    <a:pt x="1349" y="691"/>
                  </a:cubicBezTo>
                  <a:lnTo>
                    <a:pt x="1349" y="691"/>
                  </a:lnTo>
                  <a:cubicBezTo>
                    <a:pt x="1350" y="743"/>
                    <a:pt x="1350" y="796"/>
                    <a:pt x="1374" y="843"/>
                  </a:cubicBezTo>
                  <a:cubicBezTo>
                    <a:pt x="1381" y="855"/>
                    <a:pt x="1387" y="867"/>
                    <a:pt x="1384" y="881"/>
                  </a:cubicBezTo>
                  <a:cubicBezTo>
                    <a:pt x="1378" y="906"/>
                    <a:pt x="1364" y="914"/>
                    <a:pt x="1348" y="914"/>
                  </a:cubicBezTo>
                  <a:cubicBezTo>
                    <a:pt x="1322" y="914"/>
                    <a:pt x="1289" y="892"/>
                    <a:pt x="1268" y="876"/>
                  </a:cubicBezTo>
                  <a:cubicBezTo>
                    <a:pt x="1227" y="849"/>
                    <a:pt x="1189" y="818"/>
                    <a:pt x="1139" y="808"/>
                  </a:cubicBezTo>
                  <a:cubicBezTo>
                    <a:pt x="1130" y="807"/>
                    <a:pt x="1120" y="806"/>
                    <a:pt x="1111" y="805"/>
                  </a:cubicBezTo>
                  <a:cubicBezTo>
                    <a:pt x="1109" y="805"/>
                    <a:pt x="1108" y="806"/>
                    <a:pt x="1106" y="806"/>
                  </a:cubicBezTo>
                  <a:cubicBezTo>
                    <a:pt x="1104" y="806"/>
                    <a:pt x="1103" y="806"/>
                    <a:pt x="1101" y="806"/>
                  </a:cubicBezTo>
                  <a:cubicBezTo>
                    <a:pt x="1097" y="806"/>
                    <a:pt x="1094" y="805"/>
                    <a:pt x="1091" y="805"/>
                  </a:cubicBezTo>
                  <a:cubicBezTo>
                    <a:pt x="1069" y="805"/>
                    <a:pt x="1047" y="810"/>
                    <a:pt x="1029" y="821"/>
                  </a:cubicBezTo>
                  <a:cubicBezTo>
                    <a:pt x="1027" y="824"/>
                    <a:pt x="1023" y="826"/>
                    <a:pt x="1020" y="826"/>
                  </a:cubicBezTo>
                  <a:cubicBezTo>
                    <a:pt x="1019" y="826"/>
                    <a:pt x="1017" y="826"/>
                    <a:pt x="1016" y="826"/>
                  </a:cubicBezTo>
                  <a:cubicBezTo>
                    <a:pt x="1002" y="818"/>
                    <a:pt x="1016" y="800"/>
                    <a:pt x="1024" y="793"/>
                  </a:cubicBezTo>
                  <a:cubicBezTo>
                    <a:pt x="1035" y="781"/>
                    <a:pt x="1049" y="772"/>
                    <a:pt x="1064" y="765"/>
                  </a:cubicBezTo>
                  <a:cubicBezTo>
                    <a:pt x="1054" y="727"/>
                    <a:pt x="1054" y="684"/>
                    <a:pt x="1030" y="653"/>
                  </a:cubicBezTo>
                  <a:cubicBezTo>
                    <a:pt x="1015" y="635"/>
                    <a:pt x="996" y="628"/>
                    <a:pt x="976" y="628"/>
                  </a:cubicBezTo>
                  <a:cubicBezTo>
                    <a:pt x="967" y="628"/>
                    <a:pt x="957" y="630"/>
                    <a:pt x="947" y="632"/>
                  </a:cubicBezTo>
                  <a:cubicBezTo>
                    <a:pt x="889" y="626"/>
                    <a:pt x="904" y="569"/>
                    <a:pt x="927" y="534"/>
                  </a:cubicBezTo>
                  <a:cubicBezTo>
                    <a:pt x="952" y="481"/>
                    <a:pt x="976" y="425"/>
                    <a:pt x="976" y="366"/>
                  </a:cubicBezTo>
                  <a:lnTo>
                    <a:pt x="976" y="366"/>
                  </a:lnTo>
                  <a:cubicBezTo>
                    <a:pt x="922" y="402"/>
                    <a:pt x="861" y="448"/>
                    <a:pt x="849" y="518"/>
                  </a:cubicBezTo>
                  <a:cubicBezTo>
                    <a:pt x="845" y="537"/>
                    <a:pt x="827" y="547"/>
                    <a:pt x="809" y="547"/>
                  </a:cubicBezTo>
                  <a:cubicBezTo>
                    <a:pt x="797" y="547"/>
                    <a:pt x="785" y="542"/>
                    <a:pt x="777" y="531"/>
                  </a:cubicBezTo>
                  <a:cubicBezTo>
                    <a:pt x="767" y="519"/>
                    <a:pt x="764" y="504"/>
                    <a:pt x="759" y="489"/>
                  </a:cubicBezTo>
                  <a:cubicBezTo>
                    <a:pt x="746" y="428"/>
                    <a:pt x="714" y="392"/>
                    <a:pt x="659" y="392"/>
                  </a:cubicBezTo>
                  <a:cubicBezTo>
                    <a:pt x="648" y="392"/>
                    <a:pt x="635" y="394"/>
                    <a:pt x="621" y="397"/>
                  </a:cubicBezTo>
                  <a:cubicBezTo>
                    <a:pt x="609" y="411"/>
                    <a:pt x="590" y="418"/>
                    <a:pt x="573" y="418"/>
                  </a:cubicBezTo>
                  <a:cubicBezTo>
                    <a:pt x="549" y="418"/>
                    <a:pt x="529" y="404"/>
                    <a:pt x="531" y="372"/>
                  </a:cubicBezTo>
                  <a:cubicBezTo>
                    <a:pt x="533" y="355"/>
                    <a:pt x="547" y="343"/>
                    <a:pt x="555" y="336"/>
                  </a:cubicBezTo>
                  <a:cubicBezTo>
                    <a:pt x="578" y="315"/>
                    <a:pt x="602" y="295"/>
                    <a:pt x="627" y="274"/>
                  </a:cubicBezTo>
                  <a:cubicBezTo>
                    <a:pt x="661" y="239"/>
                    <a:pt x="777" y="145"/>
                    <a:pt x="736" y="98"/>
                  </a:cubicBezTo>
                  <a:lnTo>
                    <a:pt x="737" y="98"/>
                  </a:lnTo>
                  <a:cubicBezTo>
                    <a:pt x="731" y="96"/>
                    <a:pt x="724" y="95"/>
                    <a:pt x="718" y="95"/>
                  </a:cubicBezTo>
                  <a:cubicBezTo>
                    <a:pt x="691" y="95"/>
                    <a:pt x="666" y="112"/>
                    <a:pt x="643" y="126"/>
                  </a:cubicBezTo>
                  <a:cubicBezTo>
                    <a:pt x="594" y="159"/>
                    <a:pt x="563" y="207"/>
                    <a:pt x="528" y="251"/>
                  </a:cubicBezTo>
                  <a:cubicBezTo>
                    <a:pt x="519" y="257"/>
                    <a:pt x="511" y="260"/>
                    <a:pt x="504" y="260"/>
                  </a:cubicBezTo>
                  <a:cubicBezTo>
                    <a:pt x="477" y="260"/>
                    <a:pt x="460" y="226"/>
                    <a:pt x="462" y="197"/>
                  </a:cubicBezTo>
                  <a:cubicBezTo>
                    <a:pt x="459" y="154"/>
                    <a:pt x="456" y="112"/>
                    <a:pt x="448" y="70"/>
                  </a:cubicBezTo>
                  <a:cubicBezTo>
                    <a:pt x="442" y="46"/>
                    <a:pt x="432" y="17"/>
                    <a:pt x="411" y="3"/>
                  </a:cubicBezTo>
                  <a:cubicBezTo>
                    <a:pt x="408" y="1"/>
                    <a:pt x="404" y="0"/>
                    <a:pt x="40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1"/>
            <p:cNvSpPr/>
            <p:nvPr/>
          </p:nvSpPr>
          <p:spPr>
            <a:xfrm>
              <a:off x="2753440" y="2918494"/>
              <a:ext cx="325536" cy="144341"/>
            </a:xfrm>
            <a:custGeom>
              <a:avLst/>
              <a:gdLst/>
              <a:ahLst/>
              <a:cxnLst/>
              <a:rect l="l" t="t" r="r" b="b"/>
              <a:pathLst>
                <a:path w="6678" h="2961" extrusionOk="0">
                  <a:moveTo>
                    <a:pt x="478" y="53"/>
                  </a:moveTo>
                  <a:cubicBezTo>
                    <a:pt x="481" y="53"/>
                    <a:pt x="485" y="54"/>
                    <a:pt x="488" y="56"/>
                  </a:cubicBezTo>
                  <a:cubicBezTo>
                    <a:pt x="510" y="70"/>
                    <a:pt x="519" y="99"/>
                    <a:pt x="525" y="123"/>
                  </a:cubicBezTo>
                  <a:cubicBezTo>
                    <a:pt x="533" y="165"/>
                    <a:pt x="536" y="206"/>
                    <a:pt x="539" y="250"/>
                  </a:cubicBezTo>
                  <a:cubicBezTo>
                    <a:pt x="537" y="279"/>
                    <a:pt x="555" y="313"/>
                    <a:pt x="581" y="313"/>
                  </a:cubicBezTo>
                  <a:cubicBezTo>
                    <a:pt x="588" y="313"/>
                    <a:pt x="596" y="310"/>
                    <a:pt x="605" y="304"/>
                  </a:cubicBezTo>
                  <a:cubicBezTo>
                    <a:pt x="640" y="260"/>
                    <a:pt x="671" y="212"/>
                    <a:pt x="720" y="179"/>
                  </a:cubicBezTo>
                  <a:cubicBezTo>
                    <a:pt x="743" y="165"/>
                    <a:pt x="768" y="148"/>
                    <a:pt x="795" y="148"/>
                  </a:cubicBezTo>
                  <a:cubicBezTo>
                    <a:pt x="801" y="148"/>
                    <a:pt x="808" y="149"/>
                    <a:pt x="814" y="151"/>
                  </a:cubicBezTo>
                  <a:cubicBezTo>
                    <a:pt x="854" y="198"/>
                    <a:pt x="738" y="292"/>
                    <a:pt x="705" y="327"/>
                  </a:cubicBezTo>
                  <a:cubicBezTo>
                    <a:pt x="681" y="348"/>
                    <a:pt x="655" y="368"/>
                    <a:pt x="632" y="389"/>
                  </a:cubicBezTo>
                  <a:cubicBezTo>
                    <a:pt x="624" y="396"/>
                    <a:pt x="610" y="408"/>
                    <a:pt x="608" y="425"/>
                  </a:cubicBezTo>
                  <a:cubicBezTo>
                    <a:pt x="606" y="457"/>
                    <a:pt x="627" y="471"/>
                    <a:pt x="650" y="471"/>
                  </a:cubicBezTo>
                  <a:cubicBezTo>
                    <a:pt x="667" y="471"/>
                    <a:pt x="686" y="464"/>
                    <a:pt x="699" y="450"/>
                  </a:cubicBezTo>
                  <a:cubicBezTo>
                    <a:pt x="713" y="447"/>
                    <a:pt x="726" y="445"/>
                    <a:pt x="737" y="445"/>
                  </a:cubicBezTo>
                  <a:cubicBezTo>
                    <a:pt x="791" y="445"/>
                    <a:pt x="823" y="481"/>
                    <a:pt x="837" y="542"/>
                  </a:cubicBezTo>
                  <a:cubicBezTo>
                    <a:pt x="842" y="557"/>
                    <a:pt x="845" y="572"/>
                    <a:pt x="854" y="584"/>
                  </a:cubicBezTo>
                  <a:cubicBezTo>
                    <a:pt x="861" y="595"/>
                    <a:pt x="874" y="600"/>
                    <a:pt x="886" y="600"/>
                  </a:cubicBezTo>
                  <a:cubicBezTo>
                    <a:pt x="904" y="600"/>
                    <a:pt x="923" y="589"/>
                    <a:pt x="926" y="570"/>
                  </a:cubicBezTo>
                  <a:cubicBezTo>
                    <a:pt x="938" y="501"/>
                    <a:pt x="999" y="455"/>
                    <a:pt x="1054" y="419"/>
                  </a:cubicBezTo>
                  <a:lnTo>
                    <a:pt x="1054" y="419"/>
                  </a:lnTo>
                  <a:cubicBezTo>
                    <a:pt x="1053" y="478"/>
                    <a:pt x="1029" y="534"/>
                    <a:pt x="1004" y="587"/>
                  </a:cubicBezTo>
                  <a:cubicBezTo>
                    <a:pt x="982" y="622"/>
                    <a:pt x="967" y="679"/>
                    <a:pt x="1025" y="685"/>
                  </a:cubicBezTo>
                  <a:cubicBezTo>
                    <a:pt x="1035" y="683"/>
                    <a:pt x="1044" y="681"/>
                    <a:pt x="1053" y="681"/>
                  </a:cubicBezTo>
                  <a:cubicBezTo>
                    <a:pt x="1073" y="681"/>
                    <a:pt x="1092" y="688"/>
                    <a:pt x="1107" y="706"/>
                  </a:cubicBezTo>
                  <a:cubicBezTo>
                    <a:pt x="1131" y="737"/>
                    <a:pt x="1132" y="780"/>
                    <a:pt x="1142" y="818"/>
                  </a:cubicBezTo>
                  <a:cubicBezTo>
                    <a:pt x="1127" y="825"/>
                    <a:pt x="1113" y="833"/>
                    <a:pt x="1101" y="846"/>
                  </a:cubicBezTo>
                  <a:cubicBezTo>
                    <a:pt x="1094" y="853"/>
                    <a:pt x="1079" y="870"/>
                    <a:pt x="1094" y="879"/>
                  </a:cubicBezTo>
                  <a:cubicBezTo>
                    <a:pt x="1095" y="879"/>
                    <a:pt x="1097" y="879"/>
                    <a:pt x="1098" y="879"/>
                  </a:cubicBezTo>
                  <a:cubicBezTo>
                    <a:pt x="1101" y="879"/>
                    <a:pt x="1104" y="877"/>
                    <a:pt x="1106" y="874"/>
                  </a:cubicBezTo>
                  <a:cubicBezTo>
                    <a:pt x="1125" y="863"/>
                    <a:pt x="1146" y="858"/>
                    <a:pt x="1168" y="858"/>
                  </a:cubicBezTo>
                  <a:cubicBezTo>
                    <a:pt x="1172" y="858"/>
                    <a:pt x="1175" y="859"/>
                    <a:pt x="1179" y="859"/>
                  </a:cubicBezTo>
                  <a:cubicBezTo>
                    <a:pt x="1181" y="859"/>
                    <a:pt x="1182" y="859"/>
                    <a:pt x="1184" y="859"/>
                  </a:cubicBezTo>
                  <a:cubicBezTo>
                    <a:pt x="1185" y="859"/>
                    <a:pt x="1187" y="858"/>
                    <a:pt x="1188" y="858"/>
                  </a:cubicBezTo>
                  <a:cubicBezTo>
                    <a:pt x="1198" y="858"/>
                    <a:pt x="1208" y="859"/>
                    <a:pt x="1217" y="861"/>
                  </a:cubicBezTo>
                  <a:cubicBezTo>
                    <a:pt x="1266" y="871"/>
                    <a:pt x="1305" y="902"/>
                    <a:pt x="1345" y="929"/>
                  </a:cubicBezTo>
                  <a:cubicBezTo>
                    <a:pt x="1366" y="945"/>
                    <a:pt x="1399" y="967"/>
                    <a:pt x="1425" y="967"/>
                  </a:cubicBezTo>
                  <a:cubicBezTo>
                    <a:pt x="1441" y="967"/>
                    <a:pt x="1455" y="959"/>
                    <a:pt x="1462" y="934"/>
                  </a:cubicBezTo>
                  <a:cubicBezTo>
                    <a:pt x="1464" y="920"/>
                    <a:pt x="1458" y="908"/>
                    <a:pt x="1451" y="896"/>
                  </a:cubicBezTo>
                  <a:cubicBezTo>
                    <a:pt x="1427" y="849"/>
                    <a:pt x="1427" y="796"/>
                    <a:pt x="1427" y="744"/>
                  </a:cubicBezTo>
                  <a:lnTo>
                    <a:pt x="1427" y="744"/>
                  </a:lnTo>
                  <a:cubicBezTo>
                    <a:pt x="1451" y="761"/>
                    <a:pt x="1472" y="786"/>
                    <a:pt x="1486" y="812"/>
                  </a:cubicBezTo>
                  <a:cubicBezTo>
                    <a:pt x="1510" y="849"/>
                    <a:pt x="1519" y="947"/>
                    <a:pt x="1569" y="947"/>
                  </a:cubicBezTo>
                  <a:cubicBezTo>
                    <a:pt x="1576" y="947"/>
                    <a:pt x="1584" y="945"/>
                    <a:pt x="1593" y="941"/>
                  </a:cubicBezTo>
                  <a:cubicBezTo>
                    <a:pt x="1630" y="908"/>
                    <a:pt x="1668" y="862"/>
                    <a:pt x="1722" y="862"/>
                  </a:cubicBezTo>
                  <a:lnTo>
                    <a:pt x="1726" y="862"/>
                  </a:lnTo>
                  <a:cubicBezTo>
                    <a:pt x="1729" y="921"/>
                    <a:pt x="1684" y="969"/>
                    <a:pt x="1678" y="1025"/>
                  </a:cubicBezTo>
                  <a:cubicBezTo>
                    <a:pt x="1684" y="1055"/>
                    <a:pt x="1702" y="1063"/>
                    <a:pt x="1723" y="1063"/>
                  </a:cubicBezTo>
                  <a:cubicBezTo>
                    <a:pt x="1743" y="1063"/>
                    <a:pt x="1766" y="1056"/>
                    <a:pt x="1784" y="1053"/>
                  </a:cubicBezTo>
                  <a:cubicBezTo>
                    <a:pt x="1790" y="1052"/>
                    <a:pt x="1796" y="1051"/>
                    <a:pt x="1802" y="1051"/>
                  </a:cubicBezTo>
                  <a:cubicBezTo>
                    <a:pt x="1846" y="1051"/>
                    <a:pt x="1889" y="1081"/>
                    <a:pt x="1888" y="1129"/>
                  </a:cubicBezTo>
                  <a:cubicBezTo>
                    <a:pt x="1897" y="1177"/>
                    <a:pt x="1840" y="1267"/>
                    <a:pt x="1901" y="1290"/>
                  </a:cubicBezTo>
                  <a:cubicBezTo>
                    <a:pt x="1904" y="1291"/>
                    <a:pt x="1907" y="1291"/>
                    <a:pt x="1910" y="1291"/>
                  </a:cubicBezTo>
                  <a:cubicBezTo>
                    <a:pt x="1969" y="1291"/>
                    <a:pt x="1964" y="1196"/>
                    <a:pt x="1967" y="1153"/>
                  </a:cubicBezTo>
                  <a:cubicBezTo>
                    <a:pt x="1972" y="1053"/>
                    <a:pt x="1885" y="983"/>
                    <a:pt x="1790" y="983"/>
                  </a:cubicBezTo>
                  <a:cubicBezTo>
                    <a:pt x="1785" y="983"/>
                    <a:pt x="1779" y="983"/>
                    <a:pt x="1774" y="984"/>
                  </a:cubicBezTo>
                  <a:cubicBezTo>
                    <a:pt x="1789" y="933"/>
                    <a:pt x="1819" y="833"/>
                    <a:pt x="1746" y="819"/>
                  </a:cubicBezTo>
                  <a:cubicBezTo>
                    <a:pt x="1745" y="819"/>
                    <a:pt x="1744" y="819"/>
                    <a:pt x="1743" y="819"/>
                  </a:cubicBezTo>
                  <a:cubicBezTo>
                    <a:pt x="1731" y="819"/>
                    <a:pt x="1722" y="824"/>
                    <a:pt x="1712" y="829"/>
                  </a:cubicBezTo>
                  <a:cubicBezTo>
                    <a:pt x="1671" y="847"/>
                    <a:pt x="1625" y="851"/>
                    <a:pt x="1586" y="875"/>
                  </a:cubicBezTo>
                  <a:cubicBezTo>
                    <a:pt x="1558" y="808"/>
                    <a:pt x="1522" y="740"/>
                    <a:pt x="1458" y="701"/>
                  </a:cubicBezTo>
                  <a:cubicBezTo>
                    <a:pt x="1447" y="693"/>
                    <a:pt x="1431" y="687"/>
                    <a:pt x="1416" y="687"/>
                  </a:cubicBezTo>
                  <a:cubicBezTo>
                    <a:pt x="1403" y="687"/>
                    <a:pt x="1392" y="692"/>
                    <a:pt x="1385" y="705"/>
                  </a:cubicBezTo>
                  <a:cubicBezTo>
                    <a:pt x="1376" y="753"/>
                    <a:pt x="1381" y="804"/>
                    <a:pt x="1378" y="853"/>
                  </a:cubicBezTo>
                  <a:cubicBezTo>
                    <a:pt x="1332" y="823"/>
                    <a:pt x="1273" y="801"/>
                    <a:pt x="1216" y="801"/>
                  </a:cubicBezTo>
                  <a:cubicBezTo>
                    <a:pt x="1215" y="801"/>
                    <a:pt x="1213" y="801"/>
                    <a:pt x="1212" y="801"/>
                  </a:cubicBezTo>
                  <a:cubicBezTo>
                    <a:pt x="1211" y="787"/>
                    <a:pt x="1207" y="775"/>
                    <a:pt x="1205" y="764"/>
                  </a:cubicBezTo>
                  <a:cubicBezTo>
                    <a:pt x="1198" y="740"/>
                    <a:pt x="1189" y="717"/>
                    <a:pt x="1175" y="696"/>
                  </a:cubicBezTo>
                  <a:cubicBezTo>
                    <a:pt x="1186" y="685"/>
                    <a:pt x="1198" y="677"/>
                    <a:pt x="1209" y="668"/>
                  </a:cubicBezTo>
                  <a:cubicBezTo>
                    <a:pt x="1243" y="644"/>
                    <a:pt x="1281" y="637"/>
                    <a:pt x="1321" y="637"/>
                  </a:cubicBezTo>
                  <a:cubicBezTo>
                    <a:pt x="1349" y="637"/>
                    <a:pt x="1377" y="641"/>
                    <a:pt x="1404" y="644"/>
                  </a:cubicBezTo>
                  <a:cubicBezTo>
                    <a:pt x="1415" y="645"/>
                    <a:pt x="1427" y="647"/>
                    <a:pt x="1439" y="647"/>
                  </a:cubicBezTo>
                  <a:cubicBezTo>
                    <a:pt x="1442" y="647"/>
                    <a:pt x="1446" y="647"/>
                    <a:pt x="1449" y="646"/>
                  </a:cubicBezTo>
                  <a:cubicBezTo>
                    <a:pt x="1484" y="643"/>
                    <a:pt x="1499" y="601"/>
                    <a:pt x="1477" y="575"/>
                  </a:cubicBezTo>
                  <a:cubicBezTo>
                    <a:pt x="1448" y="533"/>
                    <a:pt x="1429" y="487"/>
                    <a:pt x="1421" y="434"/>
                  </a:cubicBezTo>
                  <a:lnTo>
                    <a:pt x="1421" y="434"/>
                  </a:lnTo>
                  <a:cubicBezTo>
                    <a:pt x="1467" y="441"/>
                    <a:pt x="1508" y="469"/>
                    <a:pt x="1539" y="504"/>
                  </a:cubicBezTo>
                  <a:cubicBezTo>
                    <a:pt x="1568" y="531"/>
                    <a:pt x="1596" y="611"/>
                    <a:pt x="1639" y="611"/>
                  </a:cubicBezTo>
                  <a:cubicBezTo>
                    <a:pt x="1648" y="611"/>
                    <a:pt x="1658" y="607"/>
                    <a:pt x="1669" y="599"/>
                  </a:cubicBezTo>
                  <a:cubicBezTo>
                    <a:pt x="1700" y="539"/>
                    <a:pt x="1734" y="477"/>
                    <a:pt x="1802" y="450"/>
                  </a:cubicBezTo>
                  <a:lnTo>
                    <a:pt x="1802" y="450"/>
                  </a:lnTo>
                  <a:cubicBezTo>
                    <a:pt x="1826" y="514"/>
                    <a:pt x="1803" y="586"/>
                    <a:pt x="1792" y="651"/>
                  </a:cubicBezTo>
                  <a:cubicBezTo>
                    <a:pt x="1787" y="670"/>
                    <a:pt x="1782" y="692"/>
                    <a:pt x="1796" y="708"/>
                  </a:cubicBezTo>
                  <a:cubicBezTo>
                    <a:pt x="1806" y="723"/>
                    <a:pt x="1820" y="726"/>
                    <a:pt x="1834" y="726"/>
                  </a:cubicBezTo>
                  <a:cubicBezTo>
                    <a:pt x="1848" y="726"/>
                    <a:pt x="1864" y="723"/>
                    <a:pt x="1878" y="723"/>
                  </a:cubicBezTo>
                  <a:cubicBezTo>
                    <a:pt x="1885" y="723"/>
                    <a:pt x="1891" y="723"/>
                    <a:pt x="1897" y="725"/>
                  </a:cubicBezTo>
                  <a:cubicBezTo>
                    <a:pt x="1964" y="753"/>
                    <a:pt x="1907" y="846"/>
                    <a:pt x="1947" y="892"/>
                  </a:cubicBezTo>
                  <a:cubicBezTo>
                    <a:pt x="1955" y="901"/>
                    <a:pt x="1965" y="904"/>
                    <a:pt x="1976" y="904"/>
                  </a:cubicBezTo>
                  <a:cubicBezTo>
                    <a:pt x="1990" y="904"/>
                    <a:pt x="2005" y="899"/>
                    <a:pt x="2019" y="897"/>
                  </a:cubicBezTo>
                  <a:cubicBezTo>
                    <a:pt x="2079" y="899"/>
                    <a:pt x="2147" y="914"/>
                    <a:pt x="2194" y="955"/>
                  </a:cubicBezTo>
                  <a:cubicBezTo>
                    <a:pt x="2227" y="985"/>
                    <a:pt x="2240" y="1028"/>
                    <a:pt x="2268" y="1061"/>
                  </a:cubicBezTo>
                  <a:cubicBezTo>
                    <a:pt x="2274" y="1071"/>
                    <a:pt x="2286" y="1076"/>
                    <a:pt x="2298" y="1076"/>
                  </a:cubicBezTo>
                  <a:cubicBezTo>
                    <a:pt x="2306" y="1076"/>
                    <a:pt x="2315" y="1073"/>
                    <a:pt x="2321" y="1069"/>
                  </a:cubicBezTo>
                  <a:cubicBezTo>
                    <a:pt x="2355" y="1041"/>
                    <a:pt x="2323" y="1002"/>
                    <a:pt x="2304" y="976"/>
                  </a:cubicBezTo>
                  <a:cubicBezTo>
                    <a:pt x="2311" y="916"/>
                    <a:pt x="2326" y="859"/>
                    <a:pt x="2351" y="801"/>
                  </a:cubicBezTo>
                  <a:cubicBezTo>
                    <a:pt x="2394" y="851"/>
                    <a:pt x="2410" y="915"/>
                    <a:pt x="2437" y="975"/>
                  </a:cubicBezTo>
                  <a:cubicBezTo>
                    <a:pt x="2446" y="985"/>
                    <a:pt x="2455" y="989"/>
                    <a:pt x="2464" y="989"/>
                  </a:cubicBezTo>
                  <a:cubicBezTo>
                    <a:pt x="2489" y="989"/>
                    <a:pt x="2514" y="961"/>
                    <a:pt x="2530" y="943"/>
                  </a:cubicBezTo>
                  <a:cubicBezTo>
                    <a:pt x="2562" y="909"/>
                    <a:pt x="2601" y="881"/>
                    <a:pt x="2644" y="865"/>
                  </a:cubicBezTo>
                  <a:lnTo>
                    <a:pt x="2644" y="865"/>
                  </a:lnTo>
                  <a:cubicBezTo>
                    <a:pt x="2652" y="922"/>
                    <a:pt x="2613" y="970"/>
                    <a:pt x="2603" y="1023"/>
                  </a:cubicBezTo>
                  <a:cubicBezTo>
                    <a:pt x="2603" y="1047"/>
                    <a:pt x="2623" y="1066"/>
                    <a:pt x="2645" y="1066"/>
                  </a:cubicBezTo>
                  <a:cubicBezTo>
                    <a:pt x="2648" y="1066"/>
                    <a:pt x="2650" y="1066"/>
                    <a:pt x="2652" y="1066"/>
                  </a:cubicBezTo>
                  <a:cubicBezTo>
                    <a:pt x="2688" y="1057"/>
                    <a:pt x="2725" y="1042"/>
                    <a:pt x="2762" y="1042"/>
                  </a:cubicBezTo>
                  <a:cubicBezTo>
                    <a:pt x="2775" y="1042"/>
                    <a:pt x="2789" y="1044"/>
                    <a:pt x="2802" y="1049"/>
                  </a:cubicBezTo>
                  <a:cubicBezTo>
                    <a:pt x="2811" y="1053"/>
                    <a:pt x="2830" y="1058"/>
                    <a:pt x="2822" y="1071"/>
                  </a:cubicBezTo>
                  <a:cubicBezTo>
                    <a:pt x="2798" y="1126"/>
                    <a:pt x="2706" y="1159"/>
                    <a:pt x="2716" y="1225"/>
                  </a:cubicBezTo>
                  <a:cubicBezTo>
                    <a:pt x="2725" y="1252"/>
                    <a:pt x="2745" y="1259"/>
                    <a:pt x="2768" y="1259"/>
                  </a:cubicBezTo>
                  <a:cubicBezTo>
                    <a:pt x="2792" y="1259"/>
                    <a:pt x="2818" y="1252"/>
                    <a:pt x="2841" y="1252"/>
                  </a:cubicBezTo>
                  <a:cubicBezTo>
                    <a:pt x="2846" y="1252"/>
                    <a:pt x="2851" y="1253"/>
                    <a:pt x="2856" y="1254"/>
                  </a:cubicBezTo>
                  <a:cubicBezTo>
                    <a:pt x="2943" y="1255"/>
                    <a:pt x="2993" y="1330"/>
                    <a:pt x="2983" y="1413"/>
                  </a:cubicBezTo>
                  <a:cubicBezTo>
                    <a:pt x="2982" y="1457"/>
                    <a:pt x="2952" y="1520"/>
                    <a:pt x="3006" y="1543"/>
                  </a:cubicBezTo>
                  <a:cubicBezTo>
                    <a:pt x="3017" y="1547"/>
                    <a:pt x="3027" y="1548"/>
                    <a:pt x="3038" y="1548"/>
                  </a:cubicBezTo>
                  <a:cubicBezTo>
                    <a:pt x="3045" y="1548"/>
                    <a:pt x="3053" y="1548"/>
                    <a:pt x="3060" y="1548"/>
                  </a:cubicBezTo>
                  <a:cubicBezTo>
                    <a:pt x="3066" y="1548"/>
                    <a:pt x="3072" y="1548"/>
                    <a:pt x="3077" y="1549"/>
                  </a:cubicBezTo>
                  <a:cubicBezTo>
                    <a:pt x="3132" y="1551"/>
                    <a:pt x="3180" y="1575"/>
                    <a:pt x="3231" y="1593"/>
                  </a:cubicBezTo>
                  <a:cubicBezTo>
                    <a:pt x="3234" y="1595"/>
                    <a:pt x="3238" y="1595"/>
                    <a:pt x="3242" y="1595"/>
                  </a:cubicBezTo>
                  <a:cubicBezTo>
                    <a:pt x="3247" y="1595"/>
                    <a:pt x="3252" y="1594"/>
                    <a:pt x="3256" y="1592"/>
                  </a:cubicBezTo>
                  <a:cubicBezTo>
                    <a:pt x="3258" y="1593"/>
                    <a:pt x="3261" y="1593"/>
                    <a:pt x="3263" y="1593"/>
                  </a:cubicBezTo>
                  <a:cubicBezTo>
                    <a:pt x="3272" y="1593"/>
                    <a:pt x="3279" y="1587"/>
                    <a:pt x="3273" y="1573"/>
                  </a:cubicBezTo>
                  <a:cubicBezTo>
                    <a:pt x="3276" y="1562"/>
                    <a:pt x="3273" y="1551"/>
                    <a:pt x="3265" y="1542"/>
                  </a:cubicBezTo>
                  <a:cubicBezTo>
                    <a:pt x="3256" y="1490"/>
                    <a:pt x="3263" y="1434"/>
                    <a:pt x="3264" y="1381"/>
                  </a:cubicBezTo>
                  <a:lnTo>
                    <a:pt x="3264" y="1381"/>
                  </a:lnTo>
                  <a:cubicBezTo>
                    <a:pt x="3321" y="1421"/>
                    <a:pt x="3355" y="1484"/>
                    <a:pt x="3382" y="1547"/>
                  </a:cubicBezTo>
                  <a:cubicBezTo>
                    <a:pt x="3387" y="1572"/>
                    <a:pt x="3406" y="1589"/>
                    <a:pt x="3428" y="1589"/>
                  </a:cubicBezTo>
                  <a:cubicBezTo>
                    <a:pt x="3436" y="1589"/>
                    <a:pt x="3444" y="1587"/>
                    <a:pt x="3452" y="1582"/>
                  </a:cubicBezTo>
                  <a:cubicBezTo>
                    <a:pt x="3494" y="1553"/>
                    <a:pt x="3538" y="1525"/>
                    <a:pt x="3590" y="1508"/>
                  </a:cubicBezTo>
                  <a:lnTo>
                    <a:pt x="3590" y="1508"/>
                  </a:lnTo>
                  <a:cubicBezTo>
                    <a:pt x="3576" y="1552"/>
                    <a:pt x="3548" y="1584"/>
                    <a:pt x="3517" y="1617"/>
                  </a:cubicBezTo>
                  <a:cubicBezTo>
                    <a:pt x="3501" y="1632"/>
                    <a:pt x="3486" y="1652"/>
                    <a:pt x="3492" y="1675"/>
                  </a:cubicBezTo>
                  <a:cubicBezTo>
                    <a:pt x="3500" y="1702"/>
                    <a:pt x="3530" y="1708"/>
                    <a:pt x="3555" y="1711"/>
                  </a:cubicBezTo>
                  <a:cubicBezTo>
                    <a:pt x="3579" y="1716"/>
                    <a:pt x="3599" y="1728"/>
                    <a:pt x="3618" y="1742"/>
                  </a:cubicBezTo>
                  <a:cubicBezTo>
                    <a:pt x="3577" y="1774"/>
                    <a:pt x="3546" y="1820"/>
                    <a:pt x="3528" y="1867"/>
                  </a:cubicBezTo>
                  <a:cubicBezTo>
                    <a:pt x="3478" y="1829"/>
                    <a:pt x="3417" y="1800"/>
                    <a:pt x="3355" y="1800"/>
                  </a:cubicBezTo>
                  <a:cubicBezTo>
                    <a:pt x="3328" y="1800"/>
                    <a:pt x="3300" y="1806"/>
                    <a:pt x="3274" y="1819"/>
                  </a:cubicBezTo>
                  <a:cubicBezTo>
                    <a:pt x="3259" y="1794"/>
                    <a:pt x="3231" y="1770"/>
                    <a:pt x="3219" y="1751"/>
                  </a:cubicBezTo>
                  <a:cubicBezTo>
                    <a:pt x="3176" y="1688"/>
                    <a:pt x="3102" y="1652"/>
                    <a:pt x="3030" y="1652"/>
                  </a:cubicBezTo>
                  <a:cubicBezTo>
                    <a:pt x="2977" y="1652"/>
                    <a:pt x="2925" y="1671"/>
                    <a:pt x="2885" y="1713"/>
                  </a:cubicBezTo>
                  <a:cubicBezTo>
                    <a:pt x="2851" y="1670"/>
                    <a:pt x="2810" y="1619"/>
                    <a:pt x="2752" y="1619"/>
                  </a:cubicBezTo>
                  <a:cubicBezTo>
                    <a:pt x="2747" y="1619"/>
                    <a:pt x="2743" y="1619"/>
                    <a:pt x="2738" y="1620"/>
                  </a:cubicBezTo>
                  <a:cubicBezTo>
                    <a:pt x="2703" y="1466"/>
                    <a:pt x="2654" y="1384"/>
                    <a:pt x="2601" y="1384"/>
                  </a:cubicBezTo>
                  <a:cubicBezTo>
                    <a:pt x="2552" y="1384"/>
                    <a:pt x="2500" y="1454"/>
                    <a:pt x="2455" y="1600"/>
                  </a:cubicBezTo>
                  <a:cubicBezTo>
                    <a:pt x="2410" y="1555"/>
                    <a:pt x="2340" y="1495"/>
                    <a:pt x="2273" y="1495"/>
                  </a:cubicBezTo>
                  <a:cubicBezTo>
                    <a:pt x="2249" y="1495"/>
                    <a:pt x="2225" y="1502"/>
                    <a:pt x="2204" y="1521"/>
                  </a:cubicBezTo>
                  <a:cubicBezTo>
                    <a:pt x="2155" y="1582"/>
                    <a:pt x="2236" y="1639"/>
                    <a:pt x="2260" y="1694"/>
                  </a:cubicBezTo>
                  <a:cubicBezTo>
                    <a:pt x="2185" y="1698"/>
                    <a:pt x="2117" y="1750"/>
                    <a:pt x="2098" y="1825"/>
                  </a:cubicBezTo>
                  <a:cubicBezTo>
                    <a:pt x="2019" y="1825"/>
                    <a:pt x="1940" y="1872"/>
                    <a:pt x="1908" y="1946"/>
                  </a:cubicBezTo>
                  <a:cubicBezTo>
                    <a:pt x="1895" y="1941"/>
                    <a:pt x="1880" y="1939"/>
                    <a:pt x="1866" y="1937"/>
                  </a:cubicBezTo>
                  <a:cubicBezTo>
                    <a:pt x="1838" y="1873"/>
                    <a:pt x="1789" y="1806"/>
                    <a:pt x="1712" y="1803"/>
                  </a:cubicBezTo>
                  <a:cubicBezTo>
                    <a:pt x="1729" y="1746"/>
                    <a:pt x="1803" y="1627"/>
                    <a:pt x="1732" y="1586"/>
                  </a:cubicBezTo>
                  <a:cubicBezTo>
                    <a:pt x="1726" y="1584"/>
                    <a:pt x="1721" y="1583"/>
                    <a:pt x="1715" y="1583"/>
                  </a:cubicBezTo>
                  <a:cubicBezTo>
                    <a:pt x="1697" y="1583"/>
                    <a:pt x="1680" y="1595"/>
                    <a:pt x="1665" y="1604"/>
                  </a:cubicBezTo>
                  <a:cubicBezTo>
                    <a:pt x="1625" y="1626"/>
                    <a:pt x="1586" y="1648"/>
                    <a:pt x="1554" y="1681"/>
                  </a:cubicBezTo>
                  <a:cubicBezTo>
                    <a:pt x="1527" y="1633"/>
                    <a:pt x="1497" y="1521"/>
                    <a:pt x="1431" y="1521"/>
                  </a:cubicBezTo>
                  <a:cubicBezTo>
                    <a:pt x="1424" y="1521"/>
                    <a:pt x="1415" y="1522"/>
                    <a:pt x="1406" y="1526"/>
                  </a:cubicBezTo>
                  <a:cubicBezTo>
                    <a:pt x="1381" y="1540"/>
                    <a:pt x="1378" y="1572"/>
                    <a:pt x="1378" y="1599"/>
                  </a:cubicBezTo>
                  <a:cubicBezTo>
                    <a:pt x="1378" y="1645"/>
                    <a:pt x="1374" y="1696"/>
                    <a:pt x="1387" y="1741"/>
                  </a:cubicBezTo>
                  <a:cubicBezTo>
                    <a:pt x="1391" y="1748"/>
                    <a:pt x="1397" y="1752"/>
                    <a:pt x="1404" y="1752"/>
                  </a:cubicBezTo>
                  <a:cubicBezTo>
                    <a:pt x="1417" y="1752"/>
                    <a:pt x="1430" y="1739"/>
                    <a:pt x="1421" y="1723"/>
                  </a:cubicBezTo>
                  <a:cubicBezTo>
                    <a:pt x="1417" y="1686"/>
                    <a:pt x="1428" y="1648"/>
                    <a:pt x="1440" y="1614"/>
                  </a:cubicBezTo>
                  <a:cubicBezTo>
                    <a:pt x="1463" y="1637"/>
                    <a:pt x="1480" y="1665"/>
                    <a:pt x="1495" y="1694"/>
                  </a:cubicBezTo>
                  <a:cubicBezTo>
                    <a:pt x="1503" y="1723"/>
                    <a:pt x="1525" y="1754"/>
                    <a:pt x="1554" y="1754"/>
                  </a:cubicBezTo>
                  <a:cubicBezTo>
                    <a:pt x="1563" y="1754"/>
                    <a:pt x="1573" y="1751"/>
                    <a:pt x="1583" y="1744"/>
                  </a:cubicBezTo>
                  <a:cubicBezTo>
                    <a:pt x="1616" y="1719"/>
                    <a:pt x="1645" y="1692"/>
                    <a:pt x="1687" y="1675"/>
                  </a:cubicBezTo>
                  <a:lnTo>
                    <a:pt x="1687" y="1675"/>
                  </a:lnTo>
                  <a:cubicBezTo>
                    <a:pt x="1680" y="1724"/>
                    <a:pt x="1658" y="1770"/>
                    <a:pt x="1635" y="1813"/>
                  </a:cubicBezTo>
                  <a:cubicBezTo>
                    <a:pt x="1617" y="1833"/>
                    <a:pt x="1618" y="1867"/>
                    <a:pt x="1645" y="1878"/>
                  </a:cubicBezTo>
                  <a:cubicBezTo>
                    <a:pt x="1651" y="1881"/>
                    <a:pt x="1657" y="1881"/>
                    <a:pt x="1664" y="1881"/>
                  </a:cubicBezTo>
                  <a:cubicBezTo>
                    <a:pt x="1677" y="1881"/>
                    <a:pt x="1691" y="1878"/>
                    <a:pt x="1705" y="1878"/>
                  </a:cubicBezTo>
                  <a:cubicBezTo>
                    <a:pt x="1716" y="1878"/>
                    <a:pt x="1727" y="1881"/>
                    <a:pt x="1737" y="1889"/>
                  </a:cubicBezTo>
                  <a:cubicBezTo>
                    <a:pt x="1771" y="1913"/>
                    <a:pt x="1777" y="1958"/>
                    <a:pt x="1796" y="1993"/>
                  </a:cubicBezTo>
                  <a:cubicBezTo>
                    <a:pt x="1807" y="2012"/>
                    <a:pt x="1827" y="2018"/>
                    <a:pt x="1848" y="2018"/>
                  </a:cubicBezTo>
                  <a:cubicBezTo>
                    <a:pt x="1855" y="2018"/>
                    <a:pt x="1863" y="2017"/>
                    <a:pt x="1871" y="2016"/>
                  </a:cubicBezTo>
                  <a:cubicBezTo>
                    <a:pt x="1876" y="2016"/>
                    <a:pt x="1881" y="2015"/>
                    <a:pt x="1886" y="2015"/>
                  </a:cubicBezTo>
                  <a:cubicBezTo>
                    <a:pt x="1974" y="2015"/>
                    <a:pt x="2039" y="2083"/>
                    <a:pt x="2104" y="2135"/>
                  </a:cubicBezTo>
                  <a:cubicBezTo>
                    <a:pt x="2109" y="2139"/>
                    <a:pt x="2115" y="2141"/>
                    <a:pt x="2121" y="2141"/>
                  </a:cubicBezTo>
                  <a:cubicBezTo>
                    <a:pt x="2126" y="2141"/>
                    <a:pt x="2132" y="2139"/>
                    <a:pt x="2136" y="2135"/>
                  </a:cubicBezTo>
                  <a:cubicBezTo>
                    <a:pt x="2146" y="2125"/>
                    <a:pt x="2146" y="2111"/>
                    <a:pt x="2136" y="2102"/>
                  </a:cubicBezTo>
                  <a:cubicBezTo>
                    <a:pt x="2117" y="2082"/>
                    <a:pt x="2100" y="2061"/>
                    <a:pt x="2079" y="2042"/>
                  </a:cubicBezTo>
                  <a:cubicBezTo>
                    <a:pt x="2043" y="2009"/>
                    <a:pt x="2001" y="1979"/>
                    <a:pt x="1956" y="1961"/>
                  </a:cubicBezTo>
                  <a:cubicBezTo>
                    <a:pt x="1965" y="1950"/>
                    <a:pt x="1977" y="1939"/>
                    <a:pt x="1989" y="1931"/>
                  </a:cubicBezTo>
                  <a:cubicBezTo>
                    <a:pt x="2039" y="1883"/>
                    <a:pt x="2189" y="1949"/>
                    <a:pt x="2157" y="1840"/>
                  </a:cubicBezTo>
                  <a:cubicBezTo>
                    <a:pt x="2152" y="1800"/>
                    <a:pt x="2180" y="1761"/>
                    <a:pt x="2220" y="1753"/>
                  </a:cubicBezTo>
                  <a:cubicBezTo>
                    <a:pt x="2226" y="1752"/>
                    <a:pt x="2231" y="1752"/>
                    <a:pt x="2237" y="1752"/>
                  </a:cubicBezTo>
                  <a:cubicBezTo>
                    <a:pt x="2264" y="1752"/>
                    <a:pt x="2291" y="1763"/>
                    <a:pt x="2318" y="1765"/>
                  </a:cubicBezTo>
                  <a:cubicBezTo>
                    <a:pt x="2358" y="1764"/>
                    <a:pt x="2365" y="1714"/>
                    <a:pt x="2339" y="1689"/>
                  </a:cubicBezTo>
                  <a:cubicBezTo>
                    <a:pt x="2307" y="1651"/>
                    <a:pt x="2277" y="1615"/>
                    <a:pt x="2257" y="1569"/>
                  </a:cubicBezTo>
                  <a:cubicBezTo>
                    <a:pt x="2264" y="1567"/>
                    <a:pt x="2270" y="1567"/>
                    <a:pt x="2276" y="1567"/>
                  </a:cubicBezTo>
                  <a:cubicBezTo>
                    <a:pt x="2343" y="1567"/>
                    <a:pt x="2393" y="1634"/>
                    <a:pt x="2438" y="1676"/>
                  </a:cubicBezTo>
                  <a:cubicBezTo>
                    <a:pt x="2448" y="1691"/>
                    <a:pt x="2464" y="1705"/>
                    <a:pt x="2481" y="1705"/>
                  </a:cubicBezTo>
                  <a:cubicBezTo>
                    <a:pt x="2488" y="1705"/>
                    <a:pt x="2495" y="1703"/>
                    <a:pt x="2502" y="1698"/>
                  </a:cubicBezTo>
                  <a:cubicBezTo>
                    <a:pt x="2515" y="1688"/>
                    <a:pt x="2517" y="1670"/>
                    <a:pt x="2519" y="1655"/>
                  </a:cubicBezTo>
                  <a:cubicBezTo>
                    <a:pt x="2525" y="1589"/>
                    <a:pt x="2559" y="1528"/>
                    <a:pt x="2599" y="1476"/>
                  </a:cubicBezTo>
                  <a:cubicBezTo>
                    <a:pt x="2635" y="1517"/>
                    <a:pt x="2646" y="1572"/>
                    <a:pt x="2657" y="1623"/>
                  </a:cubicBezTo>
                  <a:cubicBezTo>
                    <a:pt x="2660" y="1643"/>
                    <a:pt x="2663" y="1673"/>
                    <a:pt x="2684" y="1688"/>
                  </a:cubicBezTo>
                  <a:cubicBezTo>
                    <a:pt x="2694" y="1696"/>
                    <a:pt x="2706" y="1701"/>
                    <a:pt x="2718" y="1701"/>
                  </a:cubicBezTo>
                  <a:cubicBezTo>
                    <a:pt x="2725" y="1701"/>
                    <a:pt x="2732" y="1699"/>
                    <a:pt x="2739" y="1697"/>
                  </a:cubicBezTo>
                  <a:cubicBezTo>
                    <a:pt x="2750" y="1691"/>
                    <a:pt x="2759" y="1688"/>
                    <a:pt x="2768" y="1688"/>
                  </a:cubicBezTo>
                  <a:cubicBezTo>
                    <a:pt x="2812" y="1688"/>
                    <a:pt x="2831" y="1758"/>
                    <a:pt x="2856" y="1791"/>
                  </a:cubicBezTo>
                  <a:cubicBezTo>
                    <a:pt x="2866" y="1798"/>
                    <a:pt x="2875" y="1801"/>
                    <a:pt x="2884" y="1801"/>
                  </a:cubicBezTo>
                  <a:cubicBezTo>
                    <a:pt x="2929" y="1801"/>
                    <a:pt x="2957" y="1725"/>
                    <a:pt x="3024" y="1725"/>
                  </a:cubicBezTo>
                  <a:cubicBezTo>
                    <a:pt x="3065" y="1725"/>
                    <a:pt x="3121" y="1754"/>
                    <a:pt x="3203" y="1845"/>
                  </a:cubicBezTo>
                  <a:cubicBezTo>
                    <a:pt x="3215" y="1864"/>
                    <a:pt x="3227" y="1882"/>
                    <a:pt x="3247" y="1882"/>
                  </a:cubicBezTo>
                  <a:cubicBezTo>
                    <a:pt x="3252" y="1882"/>
                    <a:pt x="3258" y="1881"/>
                    <a:pt x="3265" y="1877"/>
                  </a:cubicBezTo>
                  <a:cubicBezTo>
                    <a:pt x="3267" y="1875"/>
                    <a:pt x="3270" y="1874"/>
                    <a:pt x="3272" y="1872"/>
                  </a:cubicBezTo>
                  <a:cubicBezTo>
                    <a:pt x="3285" y="1869"/>
                    <a:pt x="3299" y="1868"/>
                    <a:pt x="3313" y="1868"/>
                  </a:cubicBezTo>
                  <a:cubicBezTo>
                    <a:pt x="3351" y="1868"/>
                    <a:pt x="3388" y="1879"/>
                    <a:pt x="3421" y="1901"/>
                  </a:cubicBezTo>
                  <a:cubicBezTo>
                    <a:pt x="3459" y="1922"/>
                    <a:pt x="3490" y="1956"/>
                    <a:pt x="3532" y="1969"/>
                  </a:cubicBezTo>
                  <a:cubicBezTo>
                    <a:pt x="3536" y="1969"/>
                    <a:pt x="3539" y="1970"/>
                    <a:pt x="3542" y="1970"/>
                  </a:cubicBezTo>
                  <a:cubicBezTo>
                    <a:pt x="3581" y="1970"/>
                    <a:pt x="3594" y="1925"/>
                    <a:pt x="3606" y="1894"/>
                  </a:cubicBezTo>
                  <a:cubicBezTo>
                    <a:pt x="3630" y="1839"/>
                    <a:pt x="3678" y="1783"/>
                    <a:pt x="3742" y="1779"/>
                  </a:cubicBezTo>
                  <a:cubicBezTo>
                    <a:pt x="3792" y="1781"/>
                    <a:pt x="3832" y="1815"/>
                    <a:pt x="3870" y="1843"/>
                  </a:cubicBezTo>
                  <a:cubicBezTo>
                    <a:pt x="3876" y="1846"/>
                    <a:pt x="3881" y="1847"/>
                    <a:pt x="3887" y="1847"/>
                  </a:cubicBezTo>
                  <a:cubicBezTo>
                    <a:pt x="3909" y="1847"/>
                    <a:pt x="3930" y="1825"/>
                    <a:pt x="3925" y="1802"/>
                  </a:cubicBezTo>
                  <a:cubicBezTo>
                    <a:pt x="3921" y="1783"/>
                    <a:pt x="3906" y="1769"/>
                    <a:pt x="3900" y="1750"/>
                  </a:cubicBezTo>
                  <a:cubicBezTo>
                    <a:pt x="3882" y="1698"/>
                    <a:pt x="3877" y="1644"/>
                    <a:pt x="3872" y="1590"/>
                  </a:cubicBezTo>
                  <a:lnTo>
                    <a:pt x="3872" y="1590"/>
                  </a:lnTo>
                  <a:cubicBezTo>
                    <a:pt x="3957" y="1622"/>
                    <a:pt x="4004" y="1705"/>
                    <a:pt x="4030" y="1787"/>
                  </a:cubicBezTo>
                  <a:cubicBezTo>
                    <a:pt x="4032" y="1810"/>
                    <a:pt x="4040" y="1834"/>
                    <a:pt x="4065" y="1834"/>
                  </a:cubicBezTo>
                  <a:cubicBezTo>
                    <a:pt x="4067" y="1834"/>
                    <a:pt x="4069" y="1834"/>
                    <a:pt x="4071" y="1833"/>
                  </a:cubicBezTo>
                  <a:cubicBezTo>
                    <a:pt x="4109" y="1823"/>
                    <a:pt x="4135" y="1790"/>
                    <a:pt x="4170" y="1773"/>
                  </a:cubicBezTo>
                  <a:cubicBezTo>
                    <a:pt x="4202" y="1757"/>
                    <a:pt x="4234" y="1741"/>
                    <a:pt x="4268" y="1729"/>
                  </a:cubicBezTo>
                  <a:lnTo>
                    <a:pt x="4268" y="1729"/>
                  </a:lnTo>
                  <a:cubicBezTo>
                    <a:pt x="4275" y="1776"/>
                    <a:pt x="4248" y="1818"/>
                    <a:pt x="4227" y="1855"/>
                  </a:cubicBezTo>
                  <a:cubicBezTo>
                    <a:pt x="4211" y="1881"/>
                    <a:pt x="4176" y="1913"/>
                    <a:pt x="4210" y="1939"/>
                  </a:cubicBezTo>
                  <a:cubicBezTo>
                    <a:pt x="4218" y="1946"/>
                    <a:pt x="4229" y="1948"/>
                    <a:pt x="4239" y="1948"/>
                  </a:cubicBezTo>
                  <a:cubicBezTo>
                    <a:pt x="4249" y="1948"/>
                    <a:pt x="4259" y="1946"/>
                    <a:pt x="4268" y="1946"/>
                  </a:cubicBezTo>
                  <a:cubicBezTo>
                    <a:pt x="4295" y="1946"/>
                    <a:pt x="4318" y="1959"/>
                    <a:pt x="4336" y="1977"/>
                  </a:cubicBezTo>
                  <a:cubicBezTo>
                    <a:pt x="4359" y="2000"/>
                    <a:pt x="4355" y="2039"/>
                    <a:pt x="4354" y="2076"/>
                  </a:cubicBezTo>
                  <a:cubicBezTo>
                    <a:pt x="4348" y="2075"/>
                    <a:pt x="4342" y="2075"/>
                    <a:pt x="4336" y="2075"/>
                  </a:cubicBezTo>
                  <a:cubicBezTo>
                    <a:pt x="4268" y="2075"/>
                    <a:pt x="4205" y="2116"/>
                    <a:pt x="4164" y="2220"/>
                  </a:cubicBezTo>
                  <a:cubicBezTo>
                    <a:pt x="4136" y="2151"/>
                    <a:pt x="4064" y="2035"/>
                    <a:pt x="3982" y="2035"/>
                  </a:cubicBezTo>
                  <a:cubicBezTo>
                    <a:pt x="3963" y="2035"/>
                    <a:pt x="3943" y="2041"/>
                    <a:pt x="3923" y="2056"/>
                  </a:cubicBezTo>
                  <a:cubicBezTo>
                    <a:pt x="3891" y="2097"/>
                    <a:pt x="3902" y="2155"/>
                    <a:pt x="3892" y="2204"/>
                  </a:cubicBezTo>
                  <a:cubicBezTo>
                    <a:pt x="3838" y="2148"/>
                    <a:pt x="3788" y="2124"/>
                    <a:pt x="3749" y="2124"/>
                  </a:cubicBezTo>
                  <a:cubicBezTo>
                    <a:pt x="3670" y="2124"/>
                    <a:pt x="3635" y="2226"/>
                    <a:pt x="3689" y="2363"/>
                  </a:cubicBezTo>
                  <a:cubicBezTo>
                    <a:pt x="3681" y="2362"/>
                    <a:pt x="3673" y="2362"/>
                    <a:pt x="3665" y="2362"/>
                  </a:cubicBezTo>
                  <a:cubicBezTo>
                    <a:pt x="3606" y="2362"/>
                    <a:pt x="3547" y="2370"/>
                    <a:pt x="3498" y="2404"/>
                  </a:cubicBezTo>
                  <a:cubicBezTo>
                    <a:pt x="3481" y="2411"/>
                    <a:pt x="3491" y="2432"/>
                    <a:pt x="3504" y="2432"/>
                  </a:cubicBezTo>
                  <a:cubicBezTo>
                    <a:pt x="3507" y="2432"/>
                    <a:pt x="3511" y="2431"/>
                    <a:pt x="3514" y="2428"/>
                  </a:cubicBezTo>
                  <a:cubicBezTo>
                    <a:pt x="3534" y="2419"/>
                    <a:pt x="3557" y="2414"/>
                    <a:pt x="3579" y="2414"/>
                  </a:cubicBezTo>
                  <a:cubicBezTo>
                    <a:pt x="3588" y="2414"/>
                    <a:pt x="3596" y="2415"/>
                    <a:pt x="3605" y="2416"/>
                  </a:cubicBezTo>
                  <a:cubicBezTo>
                    <a:pt x="3639" y="2424"/>
                    <a:pt x="3674" y="2431"/>
                    <a:pt x="3710" y="2436"/>
                  </a:cubicBezTo>
                  <a:cubicBezTo>
                    <a:pt x="3717" y="2439"/>
                    <a:pt x="3725" y="2441"/>
                    <a:pt x="3732" y="2441"/>
                  </a:cubicBezTo>
                  <a:cubicBezTo>
                    <a:pt x="3755" y="2441"/>
                    <a:pt x="3777" y="2428"/>
                    <a:pt x="3778" y="2402"/>
                  </a:cubicBezTo>
                  <a:cubicBezTo>
                    <a:pt x="3770" y="2345"/>
                    <a:pt x="3725" y="2295"/>
                    <a:pt x="3728" y="2235"/>
                  </a:cubicBezTo>
                  <a:cubicBezTo>
                    <a:pt x="3726" y="2209"/>
                    <a:pt x="3735" y="2200"/>
                    <a:pt x="3748" y="2200"/>
                  </a:cubicBezTo>
                  <a:cubicBezTo>
                    <a:pt x="3768" y="2200"/>
                    <a:pt x="3798" y="2223"/>
                    <a:pt x="3813" y="2239"/>
                  </a:cubicBezTo>
                  <a:cubicBezTo>
                    <a:pt x="3848" y="2273"/>
                    <a:pt x="3871" y="2319"/>
                    <a:pt x="3907" y="2353"/>
                  </a:cubicBezTo>
                  <a:cubicBezTo>
                    <a:pt x="3914" y="2358"/>
                    <a:pt x="3922" y="2361"/>
                    <a:pt x="3930" y="2361"/>
                  </a:cubicBezTo>
                  <a:cubicBezTo>
                    <a:pt x="3955" y="2361"/>
                    <a:pt x="3980" y="2338"/>
                    <a:pt x="3973" y="2311"/>
                  </a:cubicBezTo>
                  <a:cubicBezTo>
                    <a:pt x="3953" y="2247"/>
                    <a:pt x="3950" y="2176"/>
                    <a:pt x="3968" y="2111"/>
                  </a:cubicBezTo>
                  <a:lnTo>
                    <a:pt x="3968" y="2111"/>
                  </a:lnTo>
                  <a:cubicBezTo>
                    <a:pt x="4018" y="2120"/>
                    <a:pt x="4049" y="2172"/>
                    <a:pt x="4074" y="2212"/>
                  </a:cubicBezTo>
                  <a:cubicBezTo>
                    <a:pt x="4096" y="2251"/>
                    <a:pt x="4119" y="2291"/>
                    <a:pt x="4138" y="2332"/>
                  </a:cubicBezTo>
                  <a:cubicBezTo>
                    <a:pt x="4142" y="2349"/>
                    <a:pt x="4155" y="2364"/>
                    <a:pt x="4173" y="2364"/>
                  </a:cubicBezTo>
                  <a:cubicBezTo>
                    <a:pt x="4174" y="2364"/>
                    <a:pt x="4175" y="2364"/>
                    <a:pt x="4176" y="2364"/>
                  </a:cubicBezTo>
                  <a:cubicBezTo>
                    <a:pt x="4217" y="2361"/>
                    <a:pt x="4206" y="2312"/>
                    <a:pt x="4216" y="2284"/>
                  </a:cubicBezTo>
                  <a:cubicBezTo>
                    <a:pt x="4234" y="2222"/>
                    <a:pt x="4270" y="2158"/>
                    <a:pt x="4336" y="2158"/>
                  </a:cubicBezTo>
                  <a:cubicBezTo>
                    <a:pt x="4346" y="2158"/>
                    <a:pt x="4357" y="2160"/>
                    <a:pt x="4369" y="2163"/>
                  </a:cubicBezTo>
                  <a:cubicBezTo>
                    <a:pt x="4429" y="2187"/>
                    <a:pt x="4474" y="2240"/>
                    <a:pt x="4525" y="2281"/>
                  </a:cubicBezTo>
                  <a:cubicBezTo>
                    <a:pt x="4544" y="2297"/>
                    <a:pt x="4568" y="2325"/>
                    <a:pt x="4595" y="2325"/>
                  </a:cubicBezTo>
                  <a:cubicBezTo>
                    <a:pt x="4603" y="2325"/>
                    <a:pt x="4611" y="2323"/>
                    <a:pt x="4619" y="2318"/>
                  </a:cubicBezTo>
                  <a:cubicBezTo>
                    <a:pt x="4643" y="2300"/>
                    <a:pt x="4640" y="2266"/>
                    <a:pt x="4654" y="2241"/>
                  </a:cubicBezTo>
                  <a:cubicBezTo>
                    <a:pt x="4678" y="2184"/>
                    <a:pt x="4722" y="2141"/>
                    <a:pt x="4774" y="2107"/>
                  </a:cubicBezTo>
                  <a:cubicBezTo>
                    <a:pt x="4798" y="2141"/>
                    <a:pt x="4806" y="2183"/>
                    <a:pt x="4818" y="2223"/>
                  </a:cubicBezTo>
                  <a:cubicBezTo>
                    <a:pt x="4823" y="2242"/>
                    <a:pt x="4827" y="2265"/>
                    <a:pt x="4847" y="2275"/>
                  </a:cubicBezTo>
                  <a:cubicBezTo>
                    <a:pt x="4854" y="2279"/>
                    <a:pt x="4860" y="2281"/>
                    <a:pt x="4866" y="2281"/>
                  </a:cubicBezTo>
                  <a:cubicBezTo>
                    <a:pt x="4890" y="2281"/>
                    <a:pt x="4908" y="2258"/>
                    <a:pt x="4911" y="2233"/>
                  </a:cubicBezTo>
                  <a:cubicBezTo>
                    <a:pt x="4930" y="2175"/>
                    <a:pt x="4965" y="2115"/>
                    <a:pt x="4996" y="2061"/>
                  </a:cubicBezTo>
                  <a:lnTo>
                    <a:pt x="4996" y="2061"/>
                  </a:lnTo>
                  <a:cubicBezTo>
                    <a:pt x="5002" y="2120"/>
                    <a:pt x="4991" y="2178"/>
                    <a:pt x="4985" y="2236"/>
                  </a:cubicBezTo>
                  <a:cubicBezTo>
                    <a:pt x="4977" y="2267"/>
                    <a:pt x="4990" y="2308"/>
                    <a:pt x="5025" y="2308"/>
                  </a:cubicBezTo>
                  <a:cubicBezTo>
                    <a:pt x="5028" y="2308"/>
                    <a:pt x="5032" y="2308"/>
                    <a:pt x="5035" y="2307"/>
                  </a:cubicBezTo>
                  <a:cubicBezTo>
                    <a:pt x="5059" y="2300"/>
                    <a:pt x="5079" y="2282"/>
                    <a:pt x="5102" y="2272"/>
                  </a:cubicBezTo>
                  <a:cubicBezTo>
                    <a:pt x="5139" y="2258"/>
                    <a:pt x="5178" y="2254"/>
                    <a:pt x="5217" y="2251"/>
                  </a:cubicBezTo>
                  <a:lnTo>
                    <a:pt x="5217" y="2251"/>
                  </a:lnTo>
                  <a:cubicBezTo>
                    <a:pt x="5168" y="2304"/>
                    <a:pt x="5119" y="2356"/>
                    <a:pt x="5071" y="2409"/>
                  </a:cubicBezTo>
                  <a:cubicBezTo>
                    <a:pt x="5055" y="2425"/>
                    <a:pt x="5057" y="2452"/>
                    <a:pt x="5074" y="2467"/>
                  </a:cubicBezTo>
                  <a:cubicBezTo>
                    <a:pt x="5083" y="2474"/>
                    <a:pt x="5091" y="2477"/>
                    <a:pt x="5100" y="2477"/>
                  </a:cubicBezTo>
                  <a:cubicBezTo>
                    <a:pt x="5117" y="2477"/>
                    <a:pt x="5132" y="2464"/>
                    <a:pt x="5147" y="2449"/>
                  </a:cubicBezTo>
                  <a:cubicBezTo>
                    <a:pt x="5191" y="2459"/>
                    <a:pt x="5234" y="2487"/>
                    <a:pt x="5253" y="2529"/>
                  </a:cubicBezTo>
                  <a:cubicBezTo>
                    <a:pt x="5261" y="2555"/>
                    <a:pt x="5264" y="2583"/>
                    <a:pt x="5269" y="2612"/>
                  </a:cubicBezTo>
                  <a:cubicBezTo>
                    <a:pt x="5268" y="2640"/>
                    <a:pt x="5281" y="2674"/>
                    <a:pt x="5314" y="2674"/>
                  </a:cubicBezTo>
                  <a:cubicBezTo>
                    <a:pt x="5315" y="2674"/>
                    <a:pt x="5315" y="2674"/>
                    <a:pt x="5316" y="2674"/>
                  </a:cubicBezTo>
                  <a:cubicBezTo>
                    <a:pt x="5328" y="2674"/>
                    <a:pt x="5341" y="2665"/>
                    <a:pt x="5348" y="2655"/>
                  </a:cubicBezTo>
                  <a:cubicBezTo>
                    <a:pt x="5366" y="2632"/>
                    <a:pt x="5393" y="2622"/>
                    <a:pt x="5421" y="2622"/>
                  </a:cubicBezTo>
                  <a:cubicBezTo>
                    <a:pt x="5445" y="2622"/>
                    <a:pt x="5469" y="2629"/>
                    <a:pt x="5489" y="2642"/>
                  </a:cubicBezTo>
                  <a:cubicBezTo>
                    <a:pt x="5526" y="2664"/>
                    <a:pt x="5549" y="2702"/>
                    <a:pt x="5572" y="2736"/>
                  </a:cubicBezTo>
                  <a:cubicBezTo>
                    <a:pt x="5580" y="2748"/>
                    <a:pt x="5593" y="2760"/>
                    <a:pt x="5610" y="2763"/>
                  </a:cubicBezTo>
                  <a:cubicBezTo>
                    <a:pt x="5613" y="2764"/>
                    <a:pt x="5616" y="2764"/>
                    <a:pt x="5619" y="2764"/>
                  </a:cubicBezTo>
                  <a:cubicBezTo>
                    <a:pt x="5634" y="2764"/>
                    <a:pt x="5648" y="2755"/>
                    <a:pt x="5662" y="2749"/>
                  </a:cubicBezTo>
                  <a:cubicBezTo>
                    <a:pt x="5686" y="2739"/>
                    <a:pt x="5711" y="2734"/>
                    <a:pt x="5736" y="2734"/>
                  </a:cubicBezTo>
                  <a:cubicBezTo>
                    <a:pt x="5772" y="2734"/>
                    <a:pt x="5808" y="2745"/>
                    <a:pt x="5839" y="2765"/>
                  </a:cubicBezTo>
                  <a:cubicBezTo>
                    <a:pt x="5858" y="2774"/>
                    <a:pt x="5881" y="2794"/>
                    <a:pt x="5904" y="2806"/>
                  </a:cubicBezTo>
                  <a:cubicBezTo>
                    <a:pt x="5915" y="2811"/>
                    <a:pt x="5926" y="2815"/>
                    <a:pt x="5937" y="2815"/>
                  </a:cubicBezTo>
                  <a:cubicBezTo>
                    <a:pt x="5943" y="2815"/>
                    <a:pt x="5949" y="2814"/>
                    <a:pt x="5955" y="2811"/>
                  </a:cubicBezTo>
                  <a:cubicBezTo>
                    <a:pt x="5957" y="2809"/>
                    <a:pt x="5961" y="2808"/>
                    <a:pt x="5963" y="2806"/>
                  </a:cubicBezTo>
                  <a:cubicBezTo>
                    <a:pt x="6015" y="2763"/>
                    <a:pt x="6082" y="2747"/>
                    <a:pt x="6150" y="2747"/>
                  </a:cubicBezTo>
                  <a:cubicBezTo>
                    <a:pt x="6216" y="2747"/>
                    <a:pt x="6284" y="2762"/>
                    <a:pt x="6342" y="2783"/>
                  </a:cubicBezTo>
                  <a:cubicBezTo>
                    <a:pt x="6358" y="2789"/>
                    <a:pt x="6372" y="2798"/>
                    <a:pt x="6387" y="2806"/>
                  </a:cubicBezTo>
                  <a:cubicBezTo>
                    <a:pt x="6415" y="2823"/>
                    <a:pt x="6443" y="2843"/>
                    <a:pt x="6469" y="2862"/>
                  </a:cubicBezTo>
                  <a:cubicBezTo>
                    <a:pt x="5409" y="2862"/>
                    <a:pt x="4349" y="2861"/>
                    <a:pt x="3289" y="2861"/>
                  </a:cubicBezTo>
                  <a:cubicBezTo>
                    <a:pt x="2229" y="2861"/>
                    <a:pt x="1169" y="2862"/>
                    <a:pt x="110" y="2864"/>
                  </a:cubicBezTo>
                  <a:cubicBezTo>
                    <a:pt x="107" y="2194"/>
                    <a:pt x="106" y="1522"/>
                    <a:pt x="97" y="852"/>
                  </a:cubicBezTo>
                  <a:cubicBezTo>
                    <a:pt x="91" y="638"/>
                    <a:pt x="92" y="424"/>
                    <a:pt x="78" y="209"/>
                  </a:cubicBezTo>
                  <a:cubicBezTo>
                    <a:pt x="99" y="203"/>
                    <a:pt x="121" y="200"/>
                    <a:pt x="143" y="200"/>
                  </a:cubicBezTo>
                  <a:cubicBezTo>
                    <a:pt x="159" y="200"/>
                    <a:pt x="175" y="201"/>
                    <a:pt x="190" y="204"/>
                  </a:cubicBezTo>
                  <a:cubicBezTo>
                    <a:pt x="247" y="215"/>
                    <a:pt x="300" y="245"/>
                    <a:pt x="343" y="281"/>
                  </a:cubicBezTo>
                  <a:cubicBezTo>
                    <a:pt x="361" y="293"/>
                    <a:pt x="377" y="313"/>
                    <a:pt x="400" y="313"/>
                  </a:cubicBezTo>
                  <a:cubicBezTo>
                    <a:pt x="402" y="313"/>
                    <a:pt x="404" y="313"/>
                    <a:pt x="406" y="312"/>
                  </a:cubicBezTo>
                  <a:cubicBezTo>
                    <a:pt x="427" y="310"/>
                    <a:pt x="443" y="288"/>
                    <a:pt x="437" y="267"/>
                  </a:cubicBezTo>
                  <a:cubicBezTo>
                    <a:pt x="425" y="242"/>
                    <a:pt x="420" y="217"/>
                    <a:pt x="423" y="188"/>
                  </a:cubicBezTo>
                  <a:cubicBezTo>
                    <a:pt x="424" y="162"/>
                    <a:pt x="440" y="53"/>
                    <a:pt x="478" y="53"/>
                  </a:cubicBezTo>
                  <a:close/>
                  <a:moveTo>
                    <a:pt x="486" y="0"/>
                  </a:moveTo>
                  <a:cubicBezTo>
                    <a:pt x="434" y="0"/>
                    <a:pt x="383" y="59"/>
                    <a:pt x="369" y="186"/>
                  </a:cubicBezTo>
                  <a:cubicBezTo>
                    <a:pt x="320" y="152"/>
                    <a:pt x="254" y="125"/>
                    <a:pt x="191" y="123"/>
                  </a:cubicBezTo>
                  <a:cubicBezTo>
                    <a:pt x="188" y="123"/>
                    <a:pt x="184" y="123"/>
                    <a:pt x="181" y="123"/>
                  </a:cubicBezTo>
                  <a:cubicBezTo>
                    <a:pt x="133" y="123"/>
                    <a:pt x="88" y="137"/>
                    <a:pt x="53" y="170"/>
                  </a:cubicBezTo>
                  <a:cubicBezTo>
                    <a:pt x="41" y="181"/>
                    <a:pt x="38" y="204"/>
                    <a:pt x="50" y="213"/>
                  </a:cubicBezTo>
                  <a:cubicBezTo>
                    <a:pt x="21" y="902"/>
                    <a:pt x="27" y="1593"/>
                    <a:pt x="21" y="2284"/>
                  </a:cubicBezTo>
                  <a:cubicBezTo>
                    <a:pt x="21" y="2450"/>
                    <a:pt x="20" y="2617"/>
                    <a:pt x="20" y="2784"/>
                  </a:cubicBezTo>
                  <a:cubicBezTo>
                    <a:pt x="19" y="2874"/>
                    <a:pt x="1" y="2955"/>
                    <a:pt x="122" y="2955"/>
                  </a:cubicBezTo>
                  <a:cubicBezTo>
                    <a:pt x="1481" y="2958"/>
                    <a:pt x="2841" y="2958"/>
                    <a:pt x="4201" y="2958"/>
                  </a:cubicBezTo>
                  <a:lnTo>
                    <a:pt x="4201" y="2958"/>
                  </a:lnTo>
                  <a:cubicBezTo>
                    <a:pt x="4881" y="2958"/>
                    <a:pt x="5560" y="2958"/>
                    <a:pt x="6240" y="2958"/>
                  </a:cubicBezTo>
                  <a:cubicBezTo>
                    <a:pt x="6257" y="2958"/>
                    <a:pt x="6275" y="2958"/>
                    <a:pt x="6292" y="2958"/>
                  </a:cubicBezTo>
                  <a:cubicBezTo>
                    <a:pt x="6360" y="2958"/>
                    <a:pt x="6427" y="2960"/>
                    <a:pt x="6495" y="2960"/>
                  </a:cubicBezTo>
                  <a:cubicBezTo>
                    <a:pt x="6545" y="2960"/>
                    <a:pt x="6596" y="2959"/>
                    <a:pt x="6645" y="2954"/>
                  </a:cubicBezTo>
                  <a:cubicBezTo>
                    <a:pt x="6664" y="2946"/>
                    <a:pt x="6678" y="2925"/>
                    <a:pt x="6675" y="2903"/>
                  </a:cubicBezTo>
                  <a:cubicBezTo>
                    <a:pt x="6671" y="2883"/>
                    <a:pt x="6654" y="2864"/>
                    <a:pt x="6632" y="2862"/>
                  </a:cubicBezTo>
                  <a:cubicBezTo>
                    <a:pt x="6629" y="2862"/>
                    <a:pt x="6626" y="2861"/>
                    <a:pt x="6623" y="2861"/>
                  </a:cubicBezTo>
                  <a:cubicBezTo>
                    <a:pt x="6617" y="2856"/>
                    <a:pt x="6610" y="2852"/>
                    <a:pt x="6603" y="2848"/>
                  </a:cubicBezTo>
                  <a:cubicBezTo>
                    <a:pt x="6582" y="2833"/>
                    <a:pt x="6560" y="2819"/>
                    <a:pt x="6537" y="2805"/>
                  </a:cubicBezTo>
                  <a:cubicBezTo>
                    <a:pt x="6499" y="2782"/>
                    <a:pt x="6460" y="2763"/>
                    <a:pt x="6418" y="2747"/>
                  </a:cubicBezTo>
                  <a:cubicBezTo>
                    <a:pt x="6343" y="2721"/>
                    <a:pt x="6264" y="2710"/>
                    <a:pt x="6184" y="2710"/>
                  </a:cubicBezTo>
                  <a:cubicBezTo>
                    <a:pt x="6107" y="2710"/>
                    <a:pt x="6030" y="2720"/>
                    <a:pt x="5955" y="2736"/>
                  </a:cubicBezTo>
                  <a:cubicBezTo>
                    <a:pt x="5895" y="2687"/>
                    <a:pt x="5821" y="2662"/>
                    <a:pt x="5746" y="2662"/>
                  </a:cubicBezTo>
                  <a:cubicBezTo>
                    <a:pt x="5708" y="2662"/>
                    <a:pt x="5670" y="2668"/>
                    <a:pt x="5633" y="2681"/>
                  </a:cubicBezTo>
                  <a:cubicBezTo>
                    <a:pt x="5577" y="2615"/>
                    <a:pt x="5494" y="2566"/>
                    <a:pt x="5409" y="2566"/>
                  </a:cubicBezTo>
                  <a:cubicBezTo>
                    <a:pt x="5389" y="2566"/>
                    <a:pt x="5368" y="2569"/>
                    <a:pt x="5348" y="2575"/>
                  </a:cubicBezTo>
                  <a:cubicBezTo>
                    <a:pt x="5337" y="2490"/>
                    <a:pt x="5275" y="2419"/>
                    <a:pt x="5185" y="2414"/>
                  </a:cubicBezTo>
                  <a:cubicBezTo>
                    <a:pt x="5184" y="2413"/>
                    <a:pt x="5182" y="2413"/>
                    <a:pt x="5180" y="2413"/>
                  </a:cubicBezTo>
                  <a:cubicBezTo>
                    <a:pt x="5216" y="2379"/>
                    <a:pt x="5248" y="2343"/>
                    <a:pt x="5280" y="2305"/>
                  </a:cubicBezTo>
                  <a:cubicBezTo>
                    <a:pt x="5298" y="2282"/>
                    <a:pt x="5319" y="2260"/>
                    <a:pt x="5329" y="2231"/>
                  </a:cubicBezTo>
                  <a:cubicBezTo>
                    <a:pt x="5341" y="2189"/>
                    <a:pt x="5309" y="2173"/>
                    <a:pt x="5276" y="2173"/>
                  </a:cubicBezTo>
                  <a:cubicBezTo>
                    <a:pt x="5268" y="2173"/>
                    <a:pt x="5260" y="2174"/>
                    <a:pt x="5253" y="2176"/>
                  </a:cubicBezTo>
                  <a:cubicBezTo>
                    <a:pt x="5190" y="2182"/>
                    <a:pt x="5123" y="2182"/>
                    <a:pt x="5064" y="2207"/>
                  </a:cubicBezTo>
                  <a:cubicBezTo>
                    <a:pt x="5070" y="2128"/>
                    <a:pt x="5067" y="2050"/>
                    <a:pt x="5059" y="1972"/>
                  </a:cubicBezTo>
                  <a:cubicBezTo>
                    <a:pt x="5063" y="1946"/>
                    <a:pt x="5046" y="1921"/>
                    <a:pt x="5021" y="1921"/>
                  </a:cubicBezTo>
                  <a:cubicBezTo>
                    <a:pt x="5016" y="1921"/>
                    <a:pt x="5011" y="1922"/>
                    <a:pt x="5005" y="1925"/>
                  </a:cubicBezTo>
                  <a:cubicBezTo>
                    <a:pt x="4988" y="1934"/>
                    <a:pt x="4982" y="1952"/>
                    <a:pt x="4971" y="1967"/>
                  </a:cubicBezTo>
                  <a:cubicBezTo>
                    <a:pt x="4939" y="2023"/>
                    <a:pt x="4904" y="2079"/>
                    <a:pt x="4872" y="2137"/>
                  </a:cubicBezTo>
                  <a:cubicBezTo>
                    <a:pt x="4860" y="2092"/>
                    <a:pt x="4826" y="2017"/>
                    <a:pt x="4777" y="2017"/>
                  </a:cubicBezTo>
                  <a:cubicBezTo>
                    <a:pt x="4764" y="2017"/>
                    <a:pt x="4750" y="2022"/>
                    <a:pt x="4736" y="2034"/>
                  </a:cubicBezTo>
                  <a:cubicBezTo>
                    <a:pt x="4678" y="2084"/>
                    <a:pt x="4619" y="2140"/>
                    <a:pt x="4583" y="2209"/>
                  </a:cubicBezTo>
                  <a:cubicBezTo>
                    <a:pt x="4543" y="2166"/>
                    <a:pt x="4497" y="2129"/>
                    <a:pt x="4450" y="2105"/>
                  </a:cubicBezTo>
                  <a:cubicBezTo>
                    <a:pt x="4455" y="2060"/>
                    <a:pt x="4442" y="1999"/>
                    <a:pt x="4435" y="1971"/>
                  </a:cubicBezTo>
                  <a:cubicBezTo>
                    <a:pt x="4413" y="1912"/>
                    <a:pt x="4350" y="1871"/>
                    <a:pt x="4288" y="1868"/>
                  </a:cubicBezTo>
                  <a:cubicBezTo>
                    <a:pt x="4326" y="1805"/>
                    <a:pt x="4396" y="1683"/>
                    <a:pt x="4300" y="1639"/>
                  </a:cubicBezTo>
                  <a:cubicBezTo>
                    <a:pt x="4293" y="1637"/>
                    <a:pt x="4286" y="1636"/>
                    <a:pt x="4279" y="1636"/>
                  </a:cubicBezTo>
                  <a:cubicBezTo>
                    <a:pt x="4259" y="1636"/>
                    <a:pt x="4238" y="1644"/>
                    <a:pt x="4220" y="1653"/>
                  </a:cubicBezTo>
                  <a:cubicBezTo>
                    <a:pt x="4168" y="1679"/>
                    <a:pt x="4116" y="1709"/>
                    <a:pt x="4074" y="1750"/>
                  </a:cubicBezTo>
                  <a:cubicBezTo>
                    <a:pt x="4049" y="1669"/>
                    <a:pt x="4012" y="1586"/>
                    <a:pt x="3937" y="1540"/>
                  </a:cubicBezTo>
                  <a:cubicBezTo>
                    <a:pt x="3916" y="1526"/>
                    <a:pt x="3888" y="1512"/>
                    <a:pt x="3862" y="1512"/>
                  </a:cubicBezTo>
                  <a:cubicBezTo>
                    <a:pt x="3845" y="1512"/>
                    <a:pt x="3829" y="1518"/>
                    <a:pt x="3818" y="1535"/>
                  </a:cubicBezTo>
                  <a:cubicBezTo>
                    <a:pt x="3806" y="1552"/>
                    <a:pt x="3811" y="1574"/>
                    <a:pt x="3813" y="1594"/>
                  </a:cubicBezTo>
                  <a:cubicBezTo>
                    <a:pt x="3819" y="1633"/>
                    <a:pt x="3822" y="1672"/>
                    <a:pt x="3827" y="1711"/>
                  </a:cubicBezTo>
                  <a:cubicBezTo>
                    <a:pt x="3801" y="1697"/>
                    <a:pt x="3774" y="1691"/>
                    <a:pt x="3747" y="1691"/>
                  </a:cubicBezTo>
                  <a:cubicBezTo>
                    <a:pt x="3731" y="1691"/>
                    <a:pt x="3714" y="1693"/>
                    <a:pt x="3698" y="1698"/>
                  </a:cubicBezTo>
                  <a:cubicBezTo>
                    <a:pt x="3690" y="1692"/>
                    <a:pt x="3680" y="1685"/>
                    <a:pt x="3673" y="1679"/>
                  </a:cubicBezTo>
                  <a:cubicBezTo>
                    <a:pt x="3649" y="1661"/>
                    <a:pt x="3624" y="1644"/>
                    <a:pt x="3595" y="1637"/>
                  </a:cubicBezTo>
                  <a:cubicBezTo>
                    <a:pt x="3639" y="1583"/>
                    <a:pt x="3728" y="1470"/>
                    <a:pt x="3637" y="1419"/>
                  </a:cubicBezTo>
                  <a:cubicBezTo>
                    <a:pt x="3630" y="1417"/>
                    <a:pt x="3623" y="1416"/>
                    <a:pt x="3616" y="1416"/>
                  </a:cubicBezTo>
                  <a:cubicBezTo>
                    <a:pt x="3598" y="1416"/>
                    <a:pt x="3581" y="1422"/>
                    <a:pt x="3565" y="1429"/>
                  </a:cubicBezTo>
                  <a:cubicBezTo>
                    <a:pt x="3516" y="1448"/>
                    <a:pt x="3468" y="1471"/>
                    <a:pt x="3429" y="1507"/>
                  </a:cubicBezTo>
                  <a:cubicBezTo>
                    <a:pt x="3396" y="1448"/>
                    <a:pt x="3369" y="1385"/>
                    <a:pt x="3323" y="1335"/>
                  </a:cubicBezTo>
                  <a:cubicBezTo>
                    <a:pt x="3305" y="1311"/>
                    <a:pt x="3271" y="1290"/>
                    <a:pt x="3241" y="1290"/>
                  </a:cubicBezTo>
                  <a:cubicBezTo>
                    <a:pt x="3221" y="1290"/>
                    <a:pt x="3202" y="1300"/>
                    <a:pt x="3191" y="1324"/>
                  </a:cubicBezTo>
                  <a:cubicBezTo>
                    <a:pt x="3180" y="1351"/>
                    <a:pt x="3186" y="1381"/>
                    <a:pt x="3189" y="1409"/>
                  </a:cubicBezTo>
                  <a:cubicBezTo>
                    <a:pt x="3195" y="1443"/>
                    <a:pt x="3199" y="1478"/>
                    <a:pt x="3209" y="1512"/>
                  </a:cubicBezTo>
                  <a:cubicBezTo>
                    <a:pt x="3164" y="1490"/>
                    <a:pt x="3116" y="1473"/>
                    <a:pt x="3066" y="1467"/>
                  </a:cubicBezTo>
                  <a:cubicBezTo>
                    <a:pt x="3083" y="1323"/>
                    <a:pt x="3004" y="1194"/>
                    <a:pt x="2854" y="1178"/>
                  </a:cubicBezTo>
                  <a:cubicBezTo>
                    <a:pt x="2969" y="1057"/>
                    <a:pt x="2880" y="969"/>
                    <a:pt x="2758" y="969"/>
                  </a:cubicBezTo>
                  <a:cubicBezTo>
                    <a:pt x="2737" y="969"/>
                    <a:pt x="2716" y="971"/>
                    <a:pt x="2695" y="976"/>
                  </a:cubicBezTo>
                  <a:cubicBezTo>
                    <a:pt x="2744" y="840"/>
                    <a:pt x="2714" y="784"/>
                    <a:pt x="2656" y="784"/>
                  </a:cubicBezTo>
                  <a:cubicBezTo>
                    <a:pt x="2602" y="784"/>
                    <a:pt x="2526" y="831"/>
                    <a:pt x="2467" y="906"/>
                  </a:cubicBezTo>
                  <a:cubicBezTo>
                    <a:pt x="2441" y="861"/>
                    <a:pt x="2401" y="696"/>
                    <a:pt x="2338" y="696"/>
                  </a:cubicBezTo>
                  <a:cubicBezTo>
                    <a:pt x="2333" y="696"/>
                    <a:pt x="2328" y="697"/>
                    <a:pt x="2323" y="699"/>
                  </a:cubicBezTo>
                  <a:cubicBezTo>
                    <a:pt x="2300" y="708"/>
                    <a:pt x="2294" y="737"/>
                    <a:pt x="2288" y="759"/>
                  </a:cubicBezTo>
                  <a:cubicBezTo>
                    <a:pt x="2272" y="814"/>
                    <a:pt x="2263" y="872"/>
                    <a:pt x="2264" y="930"/>
                  </a:cubicBezTo>
                  <a:cubicBezTo>
                    <a:pt x="2197" y="873"/>
                    <a:pt x="2100" y="861"/>
                    <a:pt x="2015" y="835"/>
                  </a:cubicBezTo>
                  <a:cubicBezTo>
                    <a:pt x="2018" y="741"/>
                    <a:pt x="1976" y="659"/>
                    <a:pt x="1873" y="652"/>
                  </a:cubicBezTo>
                  <a:cubicBezTo>
                    <a:pt x="1882" y="574"/>
                    <a:pt x="1904" y="487"/>
                    <a:pt x="1865" y="414"/>
                  </a:cubicBezTo>
                  <a:cubicBezTo>
                    <a:pt x="1855" y="395"/>
                    <a:pt x="1834" y="383"/>
                    <a:pt x="1812" y="383"/>
                  </a:cubicBezTo>
                  <a:cubicBezTo>
                    <a:pt x="1802" y="383"/>
                    <a:pt x="1791" y="386"/>
                    <a:pt x="1782" y="392"/>
                  </a:cubicBezTo>
                  <a:cubicBezTo>
                    <a:pt x="1735" y="431"/>
                    <a:pt x="1679" y="462"/>
                    <a:pt x="1643" y="512"/>
                  </a:cubicBezTo>
                  <a:cubicBezTo>
                    <a:pt x="1605" y="452"/>
                    <a:pt x="1515" y="366"/>
                    <a:pt x="1434" y="366"/>
                  </a:cubicBezTo>
                  <a:cubicBezTo>
                    <a:pt x="1415" y="366"/>
                    <a:pt x="1396" y="371"/>
                    <a:pt x="1378" y="383"/>
                  </a:cubicBezTo>
                  <a:cubicBezTo>
                    <a:pt x="1359" y="402"/>
                    <a:pt x="1363" y="429"/>
                    <a:pt x="1371" y="452"/>
                  </a:cubicBezTo>
                  <a:cubicBezTo>
                    <a:pt x="1381" y="489"/>
                    <a:pt x="1386" y="527"/>
                    <a:pt x="1398" y="562"/>
                  </a:cubicBezTo>
                  <a:cubicBezTo>
                    <a:pt x="1393" y="562"/>
                    <a:pt x="1387" y="562"/>
                    <a:pt x="1382" y="562"/>
                  </a:cubicBezTo>
                  <a:cubicBezTo>
                    <a:pt x="1295" y="562"/>
                    <a:pt x="1205" y="595"/>
                    <a:pt x="1153" y="666"/>
                  </a:cubicBezTo>
                  <a:cubicBezTo>
                    <a:pt x="1134" y="646"/>
                    <a:pt x="1111" y="630"/>
                    <a:pt x="1083" y="620"/>
                  </a:cubicBezTo>
                  <a:cubicBezTo>
                    <a:pt x="1110" y="557"/>
                    <a:pt x="1168" y="384"/>
                    <a:pt x="1078" y="353"/>
                  </a:cubicBezTo>
                  <a:cubicBezTo>
                    <a:pt x="1076" y="353"/>
                    <a:pt x="1075" y="353"/>
                    <a:pt x="1074" y="353"/>
                  </a:cubicBezTo>
                  <a:cubicBezTo>
                    <a:pt x="1047" y="353"/>
                    <a:pt x="1027" y="376"/>
                    <a:pt x="1005" y="389"/>
                  </a:cubicBezTo>
                  <a:cubicBezTo>
                    <a:pt x="965" y="415"/>
                    <a:pt x="927" y="442"/>
                    <a:pt x="894" y="477"/>
                  </a:cubicBezTo>
                  <a:cubicBezTo>
                    <a:pt x="871" y="427"/>
                    <a:pt x="823" y="394"/>
                    <a:pt x="770" y="388"/>
                  </a:cubicBezTo>
                  <a:cubicBezTo>
                    <a:pt x="918" y="244"/>
                    <a:pt x="902" y="98"/>
                    <a:pt x="796" y="98"/>
                  </a:cubicBezTo>
                  <a:cubicBezTo>
                    <a:pt x="751" y="98"/>
                    <a:pt x="688" y="126"/>
                    <a:pt x="614" y="193"/>
                  </a:cubicBezTo>
                  <a:cubicBezTo>
                    <a:pt x="598" y="68"/>
                    <a:pt x="541" y="0"/>
                    <a:pt x="48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1"/>
            <p:cNvSpPr/>
            <p:nvPr/>
          </p:nvSpPr>
          <p:spPr>
            <a:xfrm>
              <a:off x="2758120" y="2959393"/>
              <a:ext cx="239399" cy="98714"/>
            </a:xfrm>
            <a:custGeom>
              <a:avLst/>
              <a:gdLst/>
              <a:ahLst/>
              <a:cxnLst/>
              <a:rect l="l" t="t" r="r" b="b"/>
              <a:pathLst>
                <a:path w="4911" h="2025" extrusionOk="0">
                  <a:moveTo>
                    <a:pt x="1" y="1"/>
                  </a:moveTo>
                  <a:cubicBezTo>
                    <a:pt x="1" y="5"/>
                    <a:pt x="1" y="9"/>
                    <a:pt x="1" y="13"/>
                  </a:cubicBezTo>
                  <a:cubicBezTo>
                    <a:pt x="10" y="683"/>
                    <a:pt x="11" y="1355"/>
                    <a:pt x="14" y="2025"/>
                  </a:cubicBezTo>
                  <a:cubicBezTo>
                    <a:pt x="1646" y="2022"/>
                    <a:pt x="3279" y="2022"/>
                    <a:pt x="4911" y="2022"/>
                  </a:cubicBezTo>
                  <a:cubicBezTo>
                    <a:pt x="4859" y="1978"/>
                    <a:pt x="4796" y="1949"/>
                    <a:pt x="4729" y="1941"/>
                  </a:cubicBezTo>
                  <a:cubicBezTo>
                    <a:pt x="4699" y="1936"/>
                    <a:pt x="4665" y="1936"/>
                    <a:pt x="4640" y="1918"/>
                  </a:cubicBezTo>
                  <a:cubicBezTo>
                    <a:pt x="4613" y="1898"/>
                    <a:pt x="4602" y="1861"/>
                    <a:pt x="4581" y="1834"/>
                  </a:cubicBezTo>
                  <a:cubicBezTo>
                    <a:pt x="4559" y="1807"/>
                    <a:pt x="4525" y="1794"/>
                    <a:pt x="4491" y="1794"/>
                  </a:cubicBezTo>
                  <a:cubicBezTo>
                    <a:pt x="4451" y="1794"/>
                    <a:pt x="4411" y="1812"/>
                    <a:pt x="4391" y="1846"/>
                  </a:cubicBezTo>
                  <a:cubicBezTo>
                    <a:pt x="4384" y="1822"/>
                    <a:pt x="4377" y="1798"/>
                    <a:pt x="4371" y="1774"/>
                  </a:cubicBezTo>
                  <a:cubicBezTo>
                    <a:pt x="4369" y="1774"/>
                    <a:pt x="4367" y="1774"/>
                    <a:pt x="4365" y="1774"/>
                  </a:cubicBezTo>
                  <a:cubicBezTo>
                    <a:pt x="4320" y="1774"/>
                    <a:pt x="4275" y="1785"/>
                    <a:pt x="4234" y="1807"/>
                  </a:cubicBezTo>
                  <a:cubicBezTo>
                    <a:pt x="4247" y="1749"/>
                    <a:pt x="4203" y="1686"/>
                    <a:pt x="4144" y="1679"/>
                  </a:cubicBezTo>
                  <a:cubicBezTo>
                    <a:pt x="4140" y="1679"/>
                    <a:pt x="4136" y="1678"/>
                    <a:pt x="4133" y="1678"/>
                  </a:cubicBezTo>
                  <a:cubicBezTo>
                    <a:pt x="4079" y="1678"/>
                    <a:pt x="4026" y="1725"/>
                    <a:pt x="4024" y="1780"/>
                  </a:cubicBezTo>
                  <a:cubicBezTo>
                    <a:pt x="4014" y="1760"/>
                    <a:pt x="4003" y="1739"/>
                    <a:pt x="3993" y="1718"/>
                  </a:cubicBezTo>
                  <a:cubicBezTo>
                    <a:pt x="3992" y="1718"/>
                    <a:pt x="3990" y="1718"/>
                    <a:pt x="3989" y="1718"/>
                  </a:cubicBezTo>
                  <a:cubicBezTo>
                    <a:pt x="3913" y="1718"/>
                    <a:pt x="3843" y="1784"/>
                    <a:pt x="3838" y="1861"/>
                  </a:cubicBezTo>
                  <a:cubicBezTo>
                    <a:pt x="3810" y="1814"/>
                    <a:pt x="3754" y="1788"/>
                    <a:pt x="3700" y="1788"/>
                  </a:cubicBezTo>
                  <a:cubicBezTo>
                    <a:pt x="3660" y="1788"/>
                    <a:pt x="3621" y="1802"/>
                    <a:pt x="3593" y="1829"/>
                  </a:cubicBezTo>
                  <a:cubicBezTo>
                    <a:pt x="3568" y="1795"/>
                    <a:pt x="3526" y="1776"/>
                    <a:pt x="3483" y="1776"/>
                  </a:cubicBezTo>
                  <a:cubicBezTo>
                    <a:pt x="3455" y="1776"/>
                    <a:pt x="3426" y="1785"/>
                    <a:pt x="3404" y="1802"/>
                  </a:cubicBezTo>
                  <a:cubicBezTo>
                    <a:pt x="3379" y="1822"/>
                    <a:pt x="3351" y="1852"/>
                    <a:pt x="3322" y="1852"/>
                  </a:cubicBezTo>
                  <a:cubicBezTo>
                    <a:pt x="3316" y="1852"/>
                    <a:pt x="3310" y="1850"/>
                    <a:pt x="3304" y="1847"/>
                  </a:cubicBezTo>
                  <a:cubicBezTo>
                    <a:pt x="3268" y="1827"/>
                    <a:pt x="3285" y="1764"/>
                    <a:pt x="3253" y="1737"/>
                  </a:cubicBezTo>
                  <a:cubicBezTo>
                    <a:pt x="3244" y="1729"/>
                    <a:pt x="3234" y="1726"/>
                    <a:pt x="3224" y="1726"/>
                  </a:cubicBezTo>
                  <a:cubicBezTo>
                    <a:pt x="3189" y="1726"/>
                    <a:pt x="3147" y="1760"/>
                    <a:pt x="3107" y="1765"/>
                  </a:cubicBezTo>
                  <a:cubicBezTo>
                    <a:pt x="3104" y="1766"/>
                    <a:pt x="3100" y="1766"/>
                    <a:pt x="3097" y="1766"/>
                  </a:cubicBezTo>
                  <a:cubicBezTo>
                    <a:pt x="3038" y="1766"/>
                    <a:pt x="2997" y="1704"/>
                    <a:pt x="2953" y="1662"/>
                  </a:cubicBezTo>
                  <a:cubicBezTo>
                    <a:pt x="2931" y="1641"/>
                    <a:pt x="2896" y="1629"/>
                    <a:pt x="2866" y="1629"/>
                  </a:cubicBezTo>
                  <a:cubicBezTo>
                    <a:pt x="2832" y="1629"/>
                    <a:pt x="2803" y="1644"/>
                    <a:pt x="2803" y="1678"/>
                  </a:cubicBezTo>
                  <a:cubicBezTo>
                    <a:pt x="2798" y="1614"/>
                    <a:pt x="2736" y="1561"/>
                    <a:pt x="2673" y="1561"/>
                  </a:cubicBezTo>
                  <a:cubicBezTo>
                    <a:pt x="2665" y="1561"/>
                    <a:pt x="2656" y="1562"/>
                    <a:pt x="2648" y="1564"/>
                  </a:cubicBezTo>
                  <a:cubicBezTo>
                    <a:pt x="2683" y="1533"/>
                    <a:pt x="2681" y="1472"/>
                    <a:pt x="2644" y="1445"/>
                  </a:cubicBezTo>
                  <a:cubicBezTo>
                    <a:pt x="2632" y="1436"/>
                    <a:pt x="2617" y="1431"/>
                    <a:pt x="2601" y="1431"/>
                  </a:cubicBezTo>
                  <a:cubicBezTo>
                    <a:pt x="2573" y="1431"/>
                    <a:pt x="2544" y="1447"/>
                    <a:pt x="2531" y="1472"/>
                  </a:cubicBezTo>
                  <a:lnTo>
                    <a:pt x="2531" y="1472"/>
                  </a:lnTo>
                  <a:cubicBezTo>
                    <a:pt x="2557" y="1415"/>
                    <a:pt x="2490" y="1359"/>
                    <a:pt x="2427" y="1359"/>
                  </a:cubicBezTo>
                  <a:cubicBezTo>
                    <a:pt x="2412" y="1359"/>
                    <a:pt x="2397" y="1362"/>
                    <a:pt x="2384" y="1369"/>
                  </a:cubicBezTo>
                  <a:cubicBezTo>
                    <a:pt x="2313" y="1408"/>
                    <a:pt x="2291" y="1496"/>
                    <a:pt x="2285" y="1576"/>
                  </a:cubicBezTo>
                  <a:cubicBezTo>
                    <a:pt x="2284" y="1555"/>
                    <a:pt x="2265" y="1546"/>
                    <a:pt x="2244" y="1546"/>
                  </a:cubicBezTo>
                  <a:cubicBezTo>
                    <a:pt x="2225" y="1546"/>
                    <a:pt x="2203" y="1553"/>
                    <a:pt x="2189" y="1566"/>
                  </a:cubicBezTo>
                  <a:cubicBezTo>
                    <a:pt x="2161" y="1591"/>
                    <a:pt x="2135" y="1628"/>
                    <a:pt x="2099" y="1628"/>
                  </a:cubicBezTo>
                  <a:cubicBezTo>
                    <a:pt x="2096" y="1628"/>
                    <a:pt x="2093" y="1628"/>
                    <a:pt x="2091" y="1628"/>
                  </a:cubicBezTo>
                  <a:cubicBezTo>
                    <a:pt x="2067" y="1624"/>
                    <a:pt x="2049" y="1603"/>
                    <a:pt x="2030" y="1588"/>
                  </a:cubicBezTo>
                  <a:cubicBezTo>
                    <a:pt x="1990" y="1553"/>
                    <a:pt x="1938" y="1536"/>
                    <a:pt x="1886" y="1536"/>
                  </a:cubicBezTo>
                  <a:cubicBezTo>
                    <a:pt x="1840" y="1536"/>
                    <a:pt x="1793" y="1550"/>
                    <a:pt x="1757" y="1578"/>
                  </a:cubicBezTo>
                  <a:cubicBezTo>
                    <a:pt x="1772" y="1514"/>
                    <a:pt x="1704" y="1460"/>
                    <a:pt x="1642" y="1460"/>
                  </a:cubicBezTo>
                  <a:cubicBezTo>
                    <a:pt x="1617" y="1460"/>
                    <a:pt x="1594" y="1468"/>
                    <a:pt x="1577" y="1487"/>
                  </a:cubicBezTo>
                  <a:cubicBezTo>
                    <a:pt x="1593" y="1445"/>
                    <a:pt x="1554" y="1398"/>
                    <a:pt x="1510" y="1387"/>
                  </a:cubicBezTo>
                  <a:cubicBezTo>
                    <a:pt x="1499" y="1385"/>
                    <a:pt x="1488" y="1383"/>
                    <a:pt x="1477" y="1383"/>
                  </a:cubicBezTo>
                  <a:cubicBezTo>
                    <a:pt x="1443" y="1383"/>
                    <a:pt x="1409" y="1394"/>
                    <a:pt x="1376" y="1405"/>
                  </a:cubicBezTo>
                  <a:cubicBezTo>
                    <a:pt x="1383" y="1325"/>
                    <a:pt x="1319" y="1246"/>
                    <a:pt x="1239" y="1237"/>
                  </a:cubicBezTo>
                  <a:cubicBezTo>
                    <a:pt x="1233" y="1236"/>
                    <a:pt x="1228" y="1236"/>
                    <a:pt x="1223" y="1236"/>
                  </a:cubicBezTo>
                  <a:cubicBezTo>
                    <a:pt x="1149" y="1236"/>
                    <a:pt x="1077" y="1294"/>
                    <a:pt x="1065" y="1367"/>
                  </a:cubicBezTo>
                  <a:cubicBezTo>
                    <a:pt x="1013" y="1316"/>
                    <a:pt x="941" y="1288"/>
                    <a:pt x="869" y="1288"/>
                  </a:cubicBezTo>
                  <a:cubicBezTo>
                    <a:pt x="864" y="1288"/>
                    <a:pt x="859" y="1288"/>
                    <a:pt x="854" y="1288"/>
                  </a:cubicBezTo>
                  <a:cubicBezTo>
                    <a:pt x="890" y="1198"/>
                    <a:pt x="804" y="1091"/>
                    <a:pt x="711" y="1091"/>
                  </a:cubicBezTo>
                  <a:cubicBezTo>
                    <a:pt x="699" y="1091"/>
                    <a:pt x="688" y="1093"/>
                    <a:pt x="676" y="1096"/>
                  </a:cubicBezTo>
                  <a:cubicBezTo>
                    <a:pt x="717" y="1066"/>
                    <a:pt x="762" y="1029"/>
                    <a:pt x="769" y="979"/>
                  </a:cubicBezTo>
                  <a:cubicBezTo>
                    <a:pt x="775" y="939"/>
                    <a:pt x="737" y="896"/>
                    <a:pt x="702" y="896"/>
                  </a:cubicBezTo>
                  <a:cubicBezTo>
                    <a:pt x="696" y="896"/>
                    <a:pt x="689" y="898"/>
                    <a:pt x="683" y="901"/>
                  </a:cubicBezTo>
                  <a:cubicBezTo>
                    <a:pt x="736" y="866"/>
                    <a:pt x="782" y="813"/>
                    <a:pt x="784" y="750"/>
                  </a:cubicBezTo>
                  <a:cubicBezTo>
                    <a:pt x="785" y="693"/>
                    <a:pt x="735" y="637"/>
                    <a:pt x="682" y="637"/>
                  </a:cubicBezTo>
                  <a:cubicBezTo>
                    <a:pt x="673" y="637"/>
                    <a:pt x="664" y="639"/>
                    <a:pt x="655" y="642"/>
                  </a:cubicBezTo>
                  <a:cubicBezTo>
                    <a:pt x="717" y="595"/>
                    <a:pt x="706" y="478"/>
                    <a:pt x="632" y="452"/>
                  </a:cubicBezTo>
                  <a:cubicBezTo>
                    <a:pt x="624" y="450"/>
                    <a:pt x="616" y="448"/>
                    <a:pt x="607" y="448"/>
                  </a:cubicBezTo>
                  <a:cubicBezTo>
                    <a:pt x="546" y="448"/>
                    <a:pt x="490" y="523"/>
                    <a:pt x="515" y="577"/>
                  </a:cubicBezTo>
                  <a:cubicBezTo>
                    <a:pt x="486" y="532"/>
                    <a:pt x="433" y="504"/>
                    <a:pt x="380" y="504"/>
                  </a:cubicBezTo>
                  <a:cubicBezTo>
                    <a:pt x="375" y="504"/>
                    <a:pt x="369" y="504"/>
                    <a:pt x="364" y="505"/>
                  </a:cubicBezTo>
                  <a:cubicBezTo>
                    <a:pt x="398" y="473"/>
                    <a:pt x="405" y="417"/>
                    <a:pt x="381" y="378"/>
                  </a:cubicBezTo>
                  <a:cubicBezTo>
                    <a:pt x="362" y="349"/>
                    <a:pt x="328" y="333"/>
                    <a:pt x="295" y="333"/>
                  </a:cubicBezTo>
                  <a:cubicBezTo>
                    <a:pt x="282" y="333"/>
                    <a:pt x="270" y="335"/>
                    <a:pt x="258" y="340"/>
                  </a:cubicBezTo>
                  <a:cubicBezTo>
                    <a:pt x="297" y="312"/>
                    <a:pt x="297" y="246"/>
                    <a:pt x="258" y="219"/>
                  </a:cubicBezTo>
                  <a:cubicBezTo>
                    <a:pt x="246" y="211"/>
                    <a:pt x="232" y="207"/>
                    <a:pt x="217" y="207"/>
                  </a:cubicBezTo>
                  <a:cubicBezTo>
                    <a:pt x="186" y="207"/>
                    <a:pt x="153" y="226"/>
                    <a:pt x="143" y="256"/>
                  </a:cubicBezTo>
                  <a:cubicBezTo>
                    <a:pt x="130" y="178"/>
                    <a:pt x="114" y="96"/>
                    <a:pt x="59" y="40"/>
                  </a:cubicBezTo>
                  <a:cubicBezTo>
                    <a:pt x="44" y="22"/>
                    <a:pt x="23" y="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4" name="Google Shape;3534;p51"/>
          <p:cNvGrpSpPr/>
          <p:nvPr/>
        </p:nvGrpSpPr>
        <p:grpSpPr>
          <a:xfrm flipH="1">
            <a:off x="3485263" y="4032805"/>
            <a:ext cx="152090" cy="91396"/>
            <a:chOff x="-1715387" y="4631630"/>
            <a:chExt cx="152090" cy="91396"/>
          </a:xfrm>
        </p:grpSpPr>
        <p:sp>
          <p:nvSpPr>
            <p:cNvPr id="3535" name="Google Shape;3535;p51"/>
            <p:cNvSpPr/>
            <p:nvPr/>
          </p:nvSpPr>
          <p:spPr>
            <a:xfrm>
              <a:off x="-1687080" y="4661616"/>
              <a:ext cx="95716" cy="32384"/>
            </a:xfrm>
            <a:custGeom>
              <a:avLst/>
              <a:gdLst/>
              <a:ahLst/>
              <a:cxnLst/>
              <a:rect l="l" t="t" r="r" b="b"/>
              <a:pathLst>
                <a:path w="399" h="135" extrusionOk="0">
                  <a:moveTo>
                    <a:pt x="43" y="1"/>
                  </a:moveTo>
                  <a:cubicBezTo>
                    <a:pt x="29" y="1"/>
                    <a:pt x="14" y="1"/>
                    <a:pt x="0" y="2"/>
                  </a:cubicBezTo>
                  <a:cubicBezTo>
                    <a:pt x="24" y="119"/>
                    <a:pt x="157" y="135"/>
                    <a:pt x="259" y="135"/>
                  </a:cubicBezTo>
                  <a:cubicBezTo>
                    <a:pt x="268" y="135"/>
                    <a:pt x="276" y="135"/>
                    <a:pt x="284" y="134"/>
                  </a:cubicBezTo>
                  <a:cubicBezTo>
                    <a:pt x="312" y="134"/>
                    <a:pt x="339" y="134"/>
                    <a:pt x="367" y="133"/>
                  </a:cubicBezTo>
                  <a:cubicBezTo>
                    <a:pt x="377" y="132"/>
                    <a:pt x="388" y="132"/>
                    <a:pt x="398" y="131"/>
                  </a:cubicBezTo>
                  <a:cubicBezTo>
                    <a:pt x="305" y="37"/>
                    <a:pt x="174" y="1"/>
                    <a:pt x="43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1"/>
            <p:cNvSpPr/>
            <p:nvPr/>
          </p:nvSpPr>
          <p:spPr>
            <a:xfrm>
              <a:off x="-1715387" y="4631630"/>
              <a:ext cx="152090" cy="91396"/>
            </a:xfrm>
            <a:custGeom>
              <a:avLst/>
              <a:gdLst/>
              <a:ahLst/>
              <a:cxnLst/>
              <a:rect l="l" t="t" r="r" b="b"/>
              <a:pathLst>
                <a:path w="634" h="381" extrusionOk="0">
                  <a:moveTo>
                    <a:pt x="161" y="126"/>
                  </a:moveTo>
                  <a:cubicBezTo>
                    <a:pt x="292" y="126"/>
                    <a:pt x="423" y="162"/>
                    <a:pt x="516" y="256"/>
                  </a:cubicBezTo>
                  <a:cubicBezTo>
                    <a:pt x="506" y="257"/>
                    <a:pt x="495" y="257"/>
                    <a:pt x="485" y="258"/>
                  </a:cubicBezTo>
                  <a:cubicBezTo>
                    <a:pt x="457" y="259"/>
                    <a:pt x="430" y="259"/>
                    <a:pt x="402" y="259"/>
                  </a:cubicBezTo>
                  <a:cubicBezTo>
                    <a:pt x="394" y="260"/>
                    <a:pt x="386" y="260"/>
                    <a:pt x="377" y="260"/>
                  </a:cubicBezTo>
                  <a:cubicBezTo>
                    <a:pt x="275" y="260"/>
                    <a:pt x="142" y="244"/>
                    <a:pt x="118" y="127"/>
                  </a:cubicBezTo>
                  <a:cubicBezTo>
                    <a:pt x="132" y="126"/>
                    <a:pt x="147" y="126"/>
                    <a:pt x="161" y="126"/>
                  </a:cubicBezTo>
                  <a:close/>
                  <a:moveTo>
                    <a:pt x="165" y="0"/>
                  </a:moveTo>
                  <a:cubicBezTo>
                    <a:pt x="157" y="0"/>
                    <a:pt x="148" y="1"/>
                    <a:pt x="140" y="1"/>
                  </a:cubicBezTo>
                  <a:cubicBezTo>
                    <a:pt x="135" y="1"/>
                    <a:pt x="130" y="1"/>
                    <a:pt x="124" y="1"/>
                  </a:cubicBezTo>
                  <a:cubicBezTo>
                    <a:pt x="86" y="1"/>
                    <a:pt x="46" y="6"/>
                    <a:pt x="23" y="38"/>
                  </a:cubicBezTo>
                  <a:cubicBezTo>
                    <a:pt x="1" y="68"/>
                    <a:pt x="5" y="111"/>
                    <a:pt x="17" y="145"/>
                  </a:cubicBezTo>
                  <a:cubicBezTo>
                    <a:pt x="63" y="266"/>
                    <a:pt x="175" y="358"/>
                    <a:pt x="302" y="376"/>
                  </a:cubicBezTo>
                  <a:cubicBezTo>
                    <a:pt x="324" y="379"/>
                    <a:pt x="347" y="380"/>
                    <a:pt x="370" y="380"/>
                  </a:cubicBezTo>
                  <a:cubicBezTo>
                    <a:pt x="450" y="380"/>
                    <a:pt x="532" y="364"/>
                    <a:pt x="608" y="345"/>
                  </a:cubicBezTo>
                  <a:cubicBezTo>
                    <a:pt x="623" y="336"/>
                    <a:pt x="634" y="320"/>
                    <a:pt x="634" y="302"/>
                  </a:cubicBezTo>
                  <a:cubicBezTo>
                    <a:pt x="634" y="283"/>
                    <a:pt x="620" y="264"/>
                    <a:pt x="601" y="258"/>
                  </a:cubicBezTo>
                  <a:cubicBezTo>
                    <a:pt x="530" y="87"/>
                    <a:pt x="344" y="0"/>
                    <a:pt x="165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7" name="Google Shape;3537;p51"/>
          <p:cNvGrpSpPr/>
          <p:nvPr/>
        </p:nvGrpSpPr>
        <p:grpSpPr>
          <a:xfrm>
            <a:off x="3804367" y="783421"/>
            <a:ext cx="163125" cy="85159"/>
            <a:chOff x="-2263058" y="3724621"/>
            <a:chExt cx="163125" cy="85159"/>
          </a:xfrm>
        </p:grpSpPr>
        <p:sp>
          <p:nvSpPr>
            <p:cNvPr id="3538" name="Google Shape;3538;p51"/>
            <p:cNvSpPr/>
            <p:nvPr/>
          </p:nvSpPr>
          <p:spPr>
            <a:xfrm>
              <a:off x="-2232592" y="3752688"/>
              <a:ext cx="98835" cy="33584"/>
            </a:xfrm>
            <a:custGeom>
              <a:avLst/>
              <a:gdLst/>
              <a:ahLst/>
              <a:cxnLst/>
              <a:rect l="l" t="t" r="r" b="b"/>
              <a:pathLst>
                <a:path w="412" h="140" extrusionOk="0">
                  <a:moveTo>
                    <a:pt x="0" y="0"/>
                  </a:moveTo>
                  <a:cubicBezTo>
                    <a:pt x="14" y="90"/>
                    <a:pt x="94" y="140"/>
                    <a:pt x="178" y="140"/>
                  </a:cubicBezTo>
                  <a:cubicBezTo>
                    <a:pt x="190" y="140"/>
                    <a:pt x="202" y="139"/>
                    <a:pt x="213" y="137"/>
                  </a:cubicBezTo>
                  <a:cubicBezTo>
                    <a:pt x="267" y="132"/>
                    <a:pt x="321" y="125"/>
                    <a:pt x="375" y="125"/>
                  </a:cubicBezTo>
                  <a:cubicBezTo>
                    <a:pt x="387" y="125"/>
                    <a:pt x="400" y="126"/>
                    <a:pt x="412" y="126"/>
                  </a:cubicBezTo>
                  <a:cubicBezTo>
                    <a:pt x="294" y="35"/>
                    <a:pt x="141" y="19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1"/>
            <p:cNvSpPr/>
            <p:nvPr/>
          </p:nvSpPr>
          <p:spPr>
            <a:xfrm>
              <a:off x="-2263058" y="3724621"/>
              <a:ext cx="163125" cy="85159"/>
            </a:xfrm>
            <a:custGeom>
              <a:avLst/>
              <a:gdLst/>
              <a:ahLst/>
              <a:cxnLst/>
              <a:rect l="l" t="t" r="r" b="b"/>
              <a:pathLst>
                <a:path w="680" h="355" extrusionOk="0">
                  <a:moveTo>
                    <a:pt x="127" y="117"/>
                  </a:moveTo>
                  <a:lnTo>
                    <a:pt x="127" y="117"/>
                  </a:lnTo>
                  <a:cubicBezTo>
                    <a:pt x="268" y="136"/>
                    <a:pt x="421" y="152"/>
                    <a:pt x="539" y="243"/>
                  </a:cubicBezTo>
                  <a:cubicBezTo>
                    <a:pt x="527" y="243"/>
                    <a:pt x="514" y="242"/>
                    <a:pt x="502" y="242"/>
                  </a:cubicBezTo>
                  <a:cubicBezTo>
                    <a:pt x="448" y="242"/>
                    <a:pt x="394" y="249"/>
                    <a:pt x="340" y="254"/>
                  </a:cubicBezTo>
                  <a:cubicBezTo>
                    <a:pt x="329" y="256"/>
                    <a:pt x="317" y="257"/>
                    <a:pt x="305" y="257"/>
                  </a:cubicBezTo>
                  <a:cubicBezTo>
                    <a:pt x="221" y="257"/>
                    <a:pt x="141" y="207"/>
                    <a:pt x="127" y="117"/>
                  </a:cubicBezTo>
                  <a:close/>
                  <a:moveTo>
                    <a:pt x="131" y="0"/>
                  </a:moveTo>
                  <a:cubicBezTo>
                    <a:pt x="111" y="0"/>
                    <a:pt x="92" y="3"/>
                    <a:pt x="74" y="11"/>
                  </a:cubicBezTo>
                  <a:cubicBezTo>
                    <a:pt x="0" y="48"/>
                    <a:pt x="45" y="144"/>
                    <a:pt x="76" y="195"/>
                  </a:cubicBezTo>
                  <a:cubicBezTo>
                    <a:pt x="121" y="270"/>
                    <a:pt x="198" y="322"/>
                    <a:pt x="281" y="343"/>
                  </a:cubicBezTo>
                  <a:cubicBezTo>
                    <a:pt x="309" y="352"/>
                    <a:pt x="338" y="355"/>
                    <a:pt x="367" y="355"/>
                  </a:cubicBezTo>
                  <a:cubicBezTo>
                    <a:pt x="437" y="355"/>
                    <a:pt x="507" y="337"/>
                    <a:pt x="577" y="337"/>
                  </a:cubicBezTo>
                  <a:cubicBezTo>
                    <a:pt x="580" y="337"/>
                    <a:pt x="582" y="337"/>
                    <a:pt x="585" y="337"/>
                  </a:cubicBezTo>
                  <a:cubicBezTo>
                    <a:pt x="593" y="338"/>
                    <a:pt x="608" y="341"/>
                    <a:pt x="621" y="341"/>
                  </a:cubicBezTo>
                  <a:cubicBezTo>
                    <a:pt x="624" y="341"/>
                    <a:pt x="627" y="341"/>
                    <a:pt x="630" y="340"/>
                  </a:cubicBezTo>
                  <a:cubicBezTo>
                    <a:pt x="666" y="336"/>
                    <a:pt x="680" y="289"/>
                    <a:pt x="651" y="266"/>
                  </a:cubicBezTo>
                  <a:cubicBezTo>
                    <a:pt x="611" y="87"/>
                    <a:pt x="399" y="38"/>
                    <a:pt x="243" y="13"/>
                  </a:cubicBezTo>
                  <a:cubicBezTo>
                    <a:pt x="206" y="11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51"/>
          <p:cNvSpPr/>
          <p:nvPr/>
        </p:nvSpPr>
        <p:spPr>
          <a:xfrm>
            <a:off x="4602848" y="3746079"/>
            <a:ext cx="60452" cy="42939"/>
          </a:xfrm>
          <a:custGeom>
            <a:avLst/>
            <a:gdLst/>
            <a:ahLst/>
            <a:cxnLst/>
            <a:rect l="l" t="t" r="r" b="b"/>
            <a:pathLst>
              <a:path w="252" h="179" extrusionOk="0">
                <a:moveTo>
                  <a:pt x="70" y="4"/>
                </a:moveTo>
                <a:lnTo>
                  <a:pt x="70" y="4"/>
                </a:lnTo>
                <a:cubicBezTo>
                  <a:pt x="0" y="73"/>
                  <a:pt x="49" y="179"/>
                  <a:pt x="142" y="179"/>
                </a:cubicBezTo>
                <a:cubicBezTo>
                  <a:pt x="144" y="179"/>
                  <a:pt x="147" y="179"/>
                  <a:pt x="149" y="179"/>
                </a:cubicBezTo>
                <a:cubicBezTo>
                  <a:pt x="209" y="175"/>
                  <a:pt x="252" y="94"/>
                  <a:pt x="207" y="47"/>
                </a:cubicBezTo>
                <a:cubicBezTo>
                  <a:pt x="174" y="0"/>
                  <a:pt x="110" y="33"/>
                  <a:pt x="70" y="4"/>
                </a:cubicBezTo>
                <a:close/>
              </a:path>
            </a:pathLst>
          </a:custGeom>
          <a:solidFill>
            <a:srgbClr val="FAF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51"/>
          <p:cNvSpPr/>
          <p:nvPr/>
        </p:nvSpPr>
        <p:spPr>
          <a:xfrm>
            <a:off x="4803499" y="4058254"/>
            <a:ext cx="42221" cy="31185"/>
          </a:xfrm>
          <a:custGeom>
            <a:avLst/>
            <a:gdLst/>
            <a:ahLst/>
            <a:cxnLst/>
            <a:rect l="l" t="t" r="r" b="b"/>
            <a:pathLst>
              <a:path w="176" h="130" extrusionOk="0">
                <a:moveTo>
                  <a:pt x="77" y="1"/>
                </a:moveTo>
                <a:lnTo>
                  <a:pt x="77" y="1"/>
                </a:lnTo>
                <a:cubicBezTo>
                  <a:pt x="14" y="26"/>
                  <a:pt x="1" y="128"/>
                  <a:pt x="84" y="130"/>
                </a:cubicBezTo>
                <a:cubicBezTo>
                  <a:pt x="132" y="128"/>
                  <a:pt x="175" y="68"/>
                  <a:pt x="137" y="28"/>
                </a:cubicBezTo>
                <a:cubicBezTo>
                  <a:pt x="121" y="12"/>
                  <a:pt x="95" y="14"/>
                  <a:pt x="77" y="1"/>
                </a:cubicBezTo>
                <a:close/>
              </a:path>
            </a:pathLst>
          </a:custGeom>
          <a:solidFill>
            <a:srgbClr val="FAF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51"/>
          <p:cNvSpPr/>
          <p:nvPr/>
        </p:nvSpPr>
        <p:spPr>
          <a:xfrm>
            <a:off x="4772073" y="4038583"/>
            <a:ext cx="104352" cy="77723"/>
          </a:xfrm>
          <a:custGeom>
            <a:avLst/>
            <a:gdLst/>
            <a:ahLst/>
            <a:cxnLst/>
            <a:rect l="l" t="t" r="r" b="b"/>
            <a:pathLst>
              <a:path w="435" h="324" extrusionOk="0">
                <a:moveTo>
                  <a:pt x="208" y="83"/>
                </a:moveTo>
                <a:lnTo>
                  <a:pt x="208" y="83"/>
                </a:lnTo>
                <a:cubicBezTo>
                  <a:pt x="226" y="96"/>
                  <a:pt x="252" y="94"/>
                  <a:pt x="268" y="110"/>
                </a:cubicBezTo>
                <a:cubicBezTo>
                  <a:pt x="306" y="150"/>
                  <a:pt x="263" y="210"/>
                  <a:pt x="215" y="212"/>
                </a:cubicBezTo>
                <a:cubicBezTo>
                  <a:pt x="132" y="210"/>
                  <a:pt x="145" y="108"/>
                  <a:pt x="208" y="83"/>
                </a:cubicBezTo>
                <a:close/>
                <a:moveTo>
                  <a:pt x="243" y="0"/>
                </a:moveTo>
                <a:cubicBezTo>
                  <a:pt x="233" y="0"/>
                  <a:pt x="222" y="2"/>
                  <a:pt x="213" y="6"/>
                </a:cubicBezTo>
                <a:cubicBezTo>
                  <a:pt x="9" y="13"/>
                  <a:pt x="1" y="314"/>
                  <a:pt x="207" y="323"/>
                </a:cubicBezTo>
                <a:cubicBezTo>
                  <a:pt x="210" y="324"/>
                  <a:pt x="213" y="324"/>
                  <a:pt x="216" y="324"/>
                </a:cubicBezTo>
                <a:cubicBezTo>
                  <a:pt x="341" y="324"/>
                  <a:pt x="435" y="172"/>
                  <a:pt x="359" y="66"/>
                </a:cubicBezTo>
                <a:cubicBezTo>
                  <a:pt x="333" y="33"/>
                  <a:pt x="287" y="0"/>
                  <a:pt x="243" y="0"/>
                </a:cubicBezTo>
                <a:close/>
              </a:path>
            </a:pathLst>
          </a:custGeom>
          <a:solidFill>
            <a:srgbClr val="2C4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51"/>
          <p:cNvSpPr/>
          <p:nvPr/>
        </p:nvSpPr>
        <p:spPr>
          <a:xfrm>
            <a:off x="4572382" y="3726408"/>
            <a:ext cx="125942" cy="81561"/>
          </a:xfrm>
          <a:custGeom>
            <a:avLst/>
            <a:gdLst/>
            <a:ahLst/>
            <a:cxnLst/>
            <a:rect l="l" t="t" r="r" b="b"/>
            <a:pathLst>
              <a:path w="525" h="340" extrusionOk="0">
                <a:moveTo>
                  <a:pt x="197" y="86"/>
                </a:moveTo>
                <a:lnTo>
                  <a:pt x="197" y="86"/>
                </a:lnTo>
                <a:cubicBezTo>
                  <a:pt x="237" y="115"/>
                  <a:pt x="301" y="81"/>
                  <a:pt x="334" y="129"/>
                </a:cubicBezTo>
                <a:cubicBezTo>
                  <a:pt x="379" y="176"/>
                  <a:pt x="336" y="257"/>
                  <a:pt x="276" y="261"/>
                </a:cubicBezTo>
                <a:cubicBezTo>
                  <a:pt x="274" y="261"/>
                  <a:pt x="271" y="261"/>
                  <a:pt x="269" y="261"/>
                </a:cubicBezTo>
                <a:cubicBezTo>
                  <a:pt x="176" y="261"/>
                  <a:pt x="127" y="155"/>
                  <a:pt x="197" y="86"/>
                </a:cubicBezTo>
                <a:close/>
                <a:moveTo>
                  <a:pt x="267" y="1"/>
                </a:moveTo>
                <a:cubicBezTo>
                  <a:pt x="89" y="1"/>
                  <a:pt x="1" y="261"/>
                  <a:pt x="219" y="332"/>
                </a:cubicBezTo>
                <a:cubicBezTo>
                  <a:pt x="236" y="337"/>
                  <a:pt x="253" y="339"/>
                  <a:pt x="269" y="339"/>
                </a:cubicBezTo>
                <a:cubicBezTo>
                  <a:pt x="433" y="339"/>
                  <a:pt x="524" y="100"/>
                  <a:pt x="348" y="18"/>
                </a:cubicBezTo>
                <a:cubicBezTo>
                  <a:pt x="320" y="6"/>
                  <a:pt x="292" y="1"/>
                  <a:pt x="267" y="1"/>
                </a:cubicBezTo>
                <a:close/>
              </a:path>
            </a:pathLst>
          </a:custGeom>
          <a:solidFill>
            <a:srgbClr val="2C4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51"/>
          <p:cNvSpPr/>
          <p:nvPr/>
        </p:nvSpPr>
        <p:spPr>
          <a:xfrm>
            <a:off x="4331403" y="3963481"/>
            <a:ext cx="220219" cy="227171"/>
          </a:xfrm>
          <a:custGeom>
            <a:avLst/>
            <a:gdLst/>
            <a:ahLst/>
            <a:cxnLst/>
            <a:rect l="l" t="t" r="r" b="b"/>
            <a:pathLst>
              <a:path w="918" h="947" extrusionOk="0">
                <a:moveTo>
                  <a:pt x="318" y="1"/>
                </a:moveTo>
                <a:cubicBezTo>
                  <a:pt x="282" y="1"/>
                  <a:pt x="255" y="33"/>
                  <a:pt x="259" y="90"/>
                </a:cubicBezTo>
                <a:cubicBezTo>
                  <a:pt x="263" y="154"/>
                  <a:pt x="303" y="210"/>
                  <a:pt x="335" y="262"/>
                </a:cubicBezTo>
                <a:cubicBezTo>
                  <a:pt x="357" y="289"/>
                  <a:pt x="360" y="333"/>
                  <a:pt x="329" y="354"/>
                </a:cubicBezTo>
                <a:cubicBezTo>
                  <a:pt x="317" y="362"/>
                  <a:pt x="305" y="365"/>
                  <a:pt x="294" y="365"/>
                </a:cubicBezTo>
                <a:cubicBezTo>
                  <a:pt x="251" y="365"/>
                  <a:pt x="209" y="323"/>
                  <a:pt x="163" y="323"/>
                </a:cubicBezTo>
                <a:cubicBezTo>
                  <a:pt x="161" y="323"/>
                  <a:pt x="159" y="323"/>
                  <a:pt x="157" y="323"/>
                </a:cubicBezTo>
                <a:cubicBezTo>
                  <a:pt x="151" y="322"/>
                  <a:pt x="145" y="322"/>
                  <a:pt x="139" y="322"/>
                </a:cubicBezTo>
                <a:cubicBezTo>
                  <a:pt x="45" y="322"/>
                  <a:pt x="1" y="449"/>
                  <a:pt x="58" y="521"/>
                </a:cubicBezTo>
                <a:cubicBezTo>
                  <a:pt x="106" y="567"/>
                  <a:pt x="170" y="573"/>
                  <a:pt x="235" y="573"/>
                </a:cubicBezTo>
                <a:cubicBezTo>
                  <a:pt x="262" y="573"/>
                  <a:pt x="289" y="572"/>
                  <a:pt x="314" y="572"/>
                </a:cubicBezTo>
                <a:cubicBezTo>
                  <a:pt x="317" y="572"/>
                  <a:pt x="320" y="572"/>
                  <a:pt x="323" y="572"/>
                </a:cubicBezTo>
                <a:cubicBezTo>
                  <a:pt x="327" y="572"/>
                  <a:pt x="332" y="572"/>
                  <a:pt x="337" y="572"/>
                </a:cubicBezTo>
                <a:cubicBezTo>
                  <a:pt x="374" y="572"/>
                  <a:pt x="421" y="587"/>
                  <a:pt x="420" y="629"/>
                </a:cubicBezTo>
                <a:cubicBezTo>
                  <a:pt x="390" y="685"/>
                  <a:pt x="369" y="748"/>
                  <a:pt x="373" y="812"/>
                </a:cubicBezTo>
                <a:cubicBezTo>
                  <a:pt x="378" y="858"/>
                  <a:pt x="384" y="915"/>
                  <a:pt x="427" y="939"/>
                </a:cubicBezTo>
                <a:cubicBezTo>
                  <a:pt x="436" y="944"/>
                  <a:pt x="447" y="946"/>
                  <a:pt x="457" y="946"/>
                </a:cubicBezTo>
                <a:cubicBezTo>
                  <a:pt x="542" y="927"/>
                  <a:pt x="565" y="814"/>
                  <a:pt x="571" y="741"/>
                </a:cubicBezTo>
                <a:cubicBezTo>
                  <a:pt x="573" y="721"/>
                  <a:pt x="568" y="704"/>
                  <a:pt x="566" y="684"/>
                </a:cubicBezTo>
                <a:cubicBezTo>
                  <a:pt x="565" y="661"/>
                  <a:pt x="583" y="640"/>
                  <a:pt x="604" y="633"/>
                </a:cubicBezTo>
                <a:cubicBezTo>
                  <a:pt x="608" y="632"/>
                  <a:pt x="612" y="632"/>
                  <a:pt x="616" y="632"/>
                </a:cubicBezTo>
                <a:cubicBezTo>
                  <a:pt x="661" y="632"/>
                  <a:pt x="693" y="686"/>
                  <a:pt x="745" y="686"/>
                </a:cubicBezTo>
                <a:cubicBezTo>
                  <a:pt x="747" y="686"/>
                  <a:pt x="749" y="686"/>
                  <a:pt x="750" y="686"/>
                </a:cubicBezTo>
                <a:cubicBezTo>
                  <a:pt x="755" y="686"/>
                  <a:pt x="760" y="686"/>
                  <a:pt x="765" y="686"/>
                </a:cubicBezTo>
                <a:cubicBezTo>
                  <a:pt x="837" y="686"/>
                  <a:pt x="918" y="628"/>
                  <a:pt x="908" y="550"/>
                </a:cubicBezTo>
                <a:cubicBezTo>
                  <a:pt x="886" y="483"/>
                  <a:pt x="808" y="458"/>
                  <a:pt x="749" y="432"/>
                </a:cubicBezTo>
                <a:cubicBezTo>
                  <a:pt x="707" y="407"/>
                  <a:pt x="716" y="345"/>
                  <a:pt x="758" y="325"/>
                </a:cubicBezTo>
                <a:cubicBezTo>
                  <a:pt x="784" y="312"/>
                  <a:pt x="807" y="295"/>
                  <a:pt x="827" y="273"/>
                </a:cubicBezTo>
                <a:cubicBezTo>
                  <a:pt x="888" y="210"/>
                  <a:pt x="859" y="116"/>
                  <a:pt x="778" y="116"/>
                </a:cubicBezTo>
                <a:cubicBezTo>
                  <a:pt x="769" y="116"/>
                  <a:pt x="758" y="118"/>
                  <a:pt x="747" y="121"/>
                </a:cubicBezTo>
                <a:cubicBezTo>
                  <a:pt x="682" y="135"/>
                  <a:pt x="631" y="193"/>
                  <a:pt x="590" y="238"/>
                </a:cubicBezTo>
                <a:cubicBezTo>
                  <a:pt x="572" y="267"/>
                  <a:pt x="543" y="285"/>
                  <a:pt x="515" y="285"/>
                </a:cubicBezTo>
                <a:cubicBezTo>
                  <a:pt x="492" y="285"/>
                  <a:pt x="471" y="273"/>
                  <a:pt x="458" y="245"/>
                </a:cubicBezTo>
                <a:cubicBezTo>
                  <a:pt x="440" y="174"/>
                  <a:pt x="443" y="93"/>
                  <a:pt x="387" y="38"/>
                </a:cubicBezTo>
                <a:cubicBezTo>
                  <a:pt x="364" y="12"/>
                  <a:pt x="339" y="1"/>
                  <a:pt x="3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51"/>
          <p:cNvSpPr/>
          <p:nvPr/>
        </p:nvSpPr>
        <p:spPr>
          <a:xfrm>
            <a:off x="4291821" y="3939012"/>
            <a:ext cx="317854" cy="278986"/>
          </a:xfrm>
          <a:custGeom>
            <a:avLst/>
            <a:gdLst/>
            <a:ahLst/>
            <a:cxnLst/>
            <a:rect l="l" t="t" r="r" b="b"/>
            <a:pathLst>
              <a:path w="1325" h="1163" extrusionOk="0">
                <a:moveTo>
                  <a:pt x="483" y="102"/>
                </a:moveTo>
                <a:cubicBezTo>
                  <a:pt x="504" y="102"/>
                  <a:pt x="529" y="114"/>
                  <a:pt x="552" y="140"/>
                </a:cubicBezTo>
                <a:cubicBezTo>
                  <a:pt x="608" y="194"/>
                  <a:pt x="605" y="276"/>
                  <a:pt x="623" y="346"/>
                </a:cubicBezTo>
                <a:cubicBezTo>
                  <a:pt x="637" y="375"/>
                  <a:pt x="658" y="387"/>
                  <a:pt x="681" y="387"/>
                </a:cubicBezTo>
                <a:cubicBezTo>
                  <a:pt x="709" y="387"/>
                  <a:pt x="738" y="368"/>
                  <a:pt x="755" y="339"/>
                </a:cubicBezTo>
                <a:cubicBezTo>
                  <a:pt x="796" y="294"/>
                  <a:pt x="848" y="236"/>
                  <a:pt x="912" y="223"/>
                </a:cubicBezTo>
                <a:cubicBezTo>
                  <a:pt x="923" y="220"/>
                  <a:pt x="934" y="218"/>
                  <a:pt x="944" y="218"/>
                </a:cubicBezTo>
                <a:cubicBezTo>
                  <a:pt x="1024" y="218"/>
                  <a:pt x="1053" y="312"/>
                  <a:pt x="992" y="375"/>
                </a:cubicBezTo>
                <a:cubicBezTo>
                  <a:pt x="973" y="397"/>
                  <a:pt x="949" y="414"/>
                  <a:pt x="923" y="427"/>
                </a:cubicBezTo>
                <a:cubicBezTo>
                  <a:pt x="881" y="447"/>
                  <a:pt x="872" y="508"/>
                  <a:pt x="914" y="534"/>
                </a:cubicBezTo>
                <a:cubicBezTo>
                  <a:pt x="973" y="560"/>
                  <a:pt x="1051" y="584"/>
                  <a:pt x="1073" y="651"/>
                </a:cubicBezTo>
                <a:cubicBezTo>
                  <a:pt x="1083" y="729"/>
                  <a:pt x="1004" y="788"/>
                  <a:pt x="931" y="788"/>
                </a:cubicBezTo>
                <a:cubicBezTo>
                  <a:pt x="926" y="788"/>
                  <a:pt x="921" y="787"/>
                  <a:pt x="915" y="787"/>
                </a:cubicBezTo>
                <a:cubicBezTo>
                  <a:pt x="913" y="787"/>
                  <a:pt x="911" y="787"/>
                  <a:pt x="909" y="787"/>
                </a:cubicBezTo>
                <a:cubicBezTo>
                  <a:pt x="858" y="787"/>
                  <a:pt x="826" y="734"/>
                  <a:pt x="782" y="734"/>
                </a:cubicBezTo>
                <a:cubicBezTo>
                  <a:pt x="778" y="734"/>
                  <a:pt x="774" y="734"/>
                  <a:pt x="769" y="735"/>
                </a:cubicBezTo>
                <a:cubicBezTo>
                  <a:pt x="748" y="742"/>
                  <a:pt x="730" y="763"/>
                  <a:pt x="731" y="786"/>
                </a:cubicBezTo>
                <a:cubicBezTo>
                  <a:pt x="733" y="805"/>
                  <a:pt x="738" y="823"/>
                  <a:pt x="736" y="842"/>
                </a:cubicBezTo>
                <a:cubicBezTo>
                  <a:pt x="731" y="915"/>
                  <a:pt x="707" y="1029"/>
                  <a:pt x="622" y="1047"/>
                </a:cubicBezTo>
                <a:cubicBezTo>
                  <a:pt x="621" y="1047"/>
                  <a:pt x="620" y="1047"/>
                  <a:pt x="618" y="1047"/>
                </a:cubicBezTo>
                <a:cubicBezTo>
                  <a:pt x="609" y="1047"/>
                  <a:pt x="600" y="1044"/>
                  <a:pt x="593" y="1041"/>
                </a:cubicBezTo>
                <a:cubicBezTo>
                  <a:pt x="549" y="1016"/>
                  <a:pt x="543" y="959"/>
                  <a:pt x="538" y="914"/>
                </a:cubicBezTo>
                <a:cubicBezTo>
                  <a:pt x="534" y="849"/>
                  <a:pt x="555" y="787"/>
                  <a:pt x="585" y="731"/>
                </a:cubicBezTo>
                <a:cubicBezTo>
                  <a:pt x="586" y="689"/>
                  <a:pt x="539" y="674"/>
                  <a:pt x="502" y="674"/>
                </a:cubicBezTo>
                <a:cubicBezTo>
                  <a:pt x="497" y="674"/>
                  <a:pt x="492" y="674"/>
                  <a:pt x="488" y="674"/>
                </a:cubicBezTo>
                <a:cubicBezTo>
                  <a:pt x="482" y="674"/>
                  <a:pt x="477" y="674"/>
                  <a:pt x="471" y="674"/>
                </a:cubicBezTo>
                <a:cubicBezTo>
                  <a:pt x="448" y="674"/>
                  <a:pt x="425" y="675"/>
                  <a:pt x="401" y="675"/>
                </a:cubicBezTo>
                <a:cubicBezTo>
                  <a:pt x="336" y="675"/>
                  <a:pt x="271" y="669"/>
                  <a:pt x="223" y="622"/>
                </a:cubicBezTo>
                <a:cubicBezTo>
                  <a:pt x="166" y="551"/>
                  <a:pt x="210" y="424"/>
                  <a:pt x="305" y="424"/>
                </a:cubicBezTo>
                <a:cubicBezTo>
                  <a:pt x="310" y="424"/>
                  <a:pt x="317" y="424"/>
                  <a:pt x="323" y="425"/>
                </a:cubicBezTo>
                <a:cubicBezTo>
                  <a:pt x="325" y="425"/>
                  <a:pt x="327" y="425"/>
                  <a:pt x="329" y="425"/>
                </a:cubicBezTo>
                <a:cubicBezTo>
                  <a:pt x="375" y="425"/>
                  <a:pt x="417" y="467"/>
                  <a:pt x="460" y="467"/>
                </a:cubicBezTo>
                <a:cubicBezTo>
                  <a:pt x="471" y="467"/>
                  <a:pt x="483" y="464"/>
                  <a:pt x="494" y="456"/>
                </a:cubicBezTo>
                <a:cubicBezTo>
                  <a:pt x="525" y="435"/>
                  <a:pt x="522" y="391"/>
                  <a:pt x="500" y="364"/>
                </a:cubicBezTo>
                <a:cubicBezTo>
                  <a:pt x="468" y="312"/>
                  <a:pt x="428" y="256"/>
                  <a:pt x="424" y="192"/>
                </a:cubicBezTo>
                <a:cubicBezTo>
                  <a:pt x="420" y="135"/>
                  <a:pt x="447" y="102"/>
                  <a:pt x="483" y="102"/>
                </a:cubicBezTo>
                <a:close/>
                <a:moveTo>
                  <a:pt x="484" y="1"/>
                </a:moveTo>
                <a:cubicBezTo>
                  <a:pt x="359" y="1"/>
                  <a:pt x="254" y="125"/>
                  <a:pt x="339" y="326"/>
                </a:cubicBezTo>
                <a:cubicBezTo>
                  <a:pt x="335" y="325"/>
                  <a:pt x="331" y="325"/>
                  <a:pt x="327" y="325"/>
                </a:cubicBezTo>
                <a:cubicBezTo>
                  <a:pt x="1" y="325"/>
                  <a:pt x="8" y="805"/>
                  <a:pt x="368" y="805"/>
                </a:cubicBezTo>
                <a:cubicBezTo>
                  <a:pt x="397" y="805"/>
                  <a:pt x="429" y="802"/>
                  <a:pt x="463" y="795"/>
                </a:cubicBezTo>
                <a:lnTo>
                  <a:pt x="463" y="795"/>
                </a:lnTo>
                <a:cubicBezTo>
                  <a:pt x="420" y="911"/>
                  <a:pt x="425" y="1077"/>
                  <a:pt x="546" y="1144"/>
                </a:cubicBezTo>
                <a:cubicBezTo>
                  <a:pt x="572" y="1157"/>
                  <a:pt x="598" y="1163"/>
                  <a:pt x="623" y="1163"/>
                </a:cubicBezTo>
                <a:cubicBezTo>
                  <a:pt x="752" y="1163"/>
                  <a:pt x="849" y="1002"/>
                  <a:pt x="843" y="874"/>
                </a:cubicBezTo>
                <a:lnTo>
                  <a:pt x="843" y="874"/>
                </a:lnTo>
                <a:cubicBezTo>
                  <a:pt x="873" y="884"/>
                  <a:pt x="904" y="889"/>
                  <a:pt x="933" y="889"/>
                </a:cubicBezTo>
                <a:cubicBezTo>
                  <a:pt x="1162" y="889"/>
                  <a:pt x="1324" y="588"/>
                  <a:pt x="1059" y="458"/>
                </a:cubicBezTo>
                <a:cubicBezTo>
                  <a:pt x="1240" y="265"/>
                  <a:pt x="1107" y="90"/>
                  <a:pt x="935" y="90"/>
                </a:cubicBezTo>
                <a:cubicBezTo>
                  <a:pt x="861" y="90"/>
                  <a:pt x="780" y="122"/>
                  <a:pt x="714" y="198"/>
                </a:cubicBezTo>
                <a:cubicBezTo>
                  <a:pt x="666" y="61"/>
                  <a:pt x="571" y="1"/>
                  <a:pt x="484" y="1"/>
                </a:cubicBezTo>
                <a:close/>
              </a:path>
            </a:pathLst>
          </a:custGeom>
          <a:solidFill>
            <a:srgbClr val="2C4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6" name="Google Shape;3546;p51"/>
          <p:cNvGrpSpPr/>
          <p:nvPr/>
        </p:nvGrpSpPr>
        <p:grpSpPr>
          <a:xfrm>
            <a:off x="5038824" y="2098450"/>
            <a:ext cx="285709" cy="254998"/>
            <a:chOff x="-1916176" y="2003200"/>
            <a:chExt cx="285709" cy="254998"/>
          </a:xfrm>
        </p:grpSpPr>
        <p:sp>
          <p:nvSpPr>
            <p:cNvPr id="3547" name="Google Shape;3547;p51"/>
            <p:cNvSpPr/>
            <p:nvPr/>
          </p:nvSpPr>
          <p:spPr>
            <a:xfrm>
              <a:off x="-1881151" y="2036784"/>
              <a:ext cx="220699" cy="200304"/>
            </a:xfrm>
            <a:custGeom>
              <a:avLst/>
              <a:gdLst/>
              <a:ahLst/>
              <a:cxnLst/>
              <a:rect l="l" t="t" r="r" b="b"/>
              <a:pathLst>
                <a:path w="920" h="835" extrusionOk="0">
                  <a:moveTo>
                    <a:pt x="742" y="0"/>
                  </a:moveTo>
                  <a:cubicBezTo>
                    <a:pt x="697" y="0"/>
                    <a:pt x="647" y="29"/>
                    <a:pt x="619" y="61"/>
                  </a:cubicBezTo>
                  <a:cubicBezTo>
                    <a:pt x="548" y="148"/>
                    <a:pt x="558" y="269"/>
                    <a:pt x="585" y="371"/>
                  </a:cubicBezTo>
                  <a:cubicBezTo>
                    <a:pt x="610" y="439"/>
                    <a:pt x="574" y="480"/>
                    <a:pt x="522" y="480"/>
                  </a:cubicBezTo>
                  <a:cubicBezTo>
                    <a:pt x="504" y="480"/>
                    <a:pt x="484" y="476"/>
                    <a:pt x="464" y="465"/>
                  </a:cubicBezTo>
                  <a:cubicBezTo>
                    <a:pt x="383" y="433"/>
                    <a:pt x="299" y="389"/>
                    <a:pt x="211" y="389"/>
                  </a:cubicBezTo>
                  <a:cubicBezTo>
                    <a:pt x="198" y="389"/>
                    <a:pt x="186" y="389"/>
                    <a:pt x="173" y="391"/>
                  </a:cubicBezTo>
                  <a:cubicBezTo>
                    <a:pt x="0" y="419"/>
                    <a:pt x="154" y="599"/>
                    <a:pt x="230" y="651"/>
                  </a:cubicBezTo>
                  <a:cubicBezTo>
                    <a:pt x="379" y="752"/>
                    <a:pt x="555" y="804"/>
                    <a:pt x="727" y="835"/>
                  </a:cubicBezTo>
                  <a:cubicBezTo>
                    <a:pt x="797" y="624"/>
                    <a:pt x="919" y="243"/>
                    <a:pt x="812" y="40"/>
                  </a:cubicBezTo>
                  <a:cubicBezTo>
                    <a:pt x="795" y="11"/>
                    <a:pt x="770" y="0"/>
                    <a:pt x="742" y="0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1"/>
            <p:cNvSpPr/>
            <p:nvPr/>
          </p:nvSpPr>
          <p:spPr>
            <a:xfrm>
              <a:off x="-1916176" y="2003200"/>
              <a:ext cx="285709" cy="254998"/>
            </a:xfrm>
            <a:custGeom>
              <a:avLst/>
              <a:gdLst/>
              <a:ahLst/>
              <a:cxnLst/>
              <a:rect l="l" t="t" r="r" b="b"/>
              <a:pathLst>
                <a:path w="1191" h="1063" extrusionOk="0">
                  <a:moveTo>
                    <a:pt x="888" y="141"/>
                  </a:moveTo>
                  <a:cubicBezTo>
                    <a:pt x="915" y="141"/>
                    <a:pt x="941" y="152"/>
                    <a:pt x="958" y="181"/>
                  </a:cubicBezTo>
                  <a:cubicBezTo>
                    <a:pt x="1065" y="383"/>
                    <a:pt x="943" y="765"/>
                    <a:pt x="873" y="975"/>
                  </a:cubicBezTo>
                  <a:cubicBezTo>
                    <a:pt x="701" y="944"/>
                    <a:pt x="525" y="892"/>
                    <a:pt x="376" y="791"/>
                  </a:cubicBezTo>
                  <a:cubicBezTo>
                    <a:pt x="300" y="739"/>
                    <a:pt x="146" y="560"/>
                    <a:pt x="320" y="531"/>
                  </a:cubicBezTo>
                  <a:cubicBezTo>
                    <a:pt x="332" y="529"/>
                    <a:pt x="345" y="529"/>
                    <a:pt x="358" y="529"/>
                  </a:cubicBezTo>
                  <a:cubicBezTo>
                    <a:pt x="445" y="529"/>
                    <a:pt x="529" y="573"/>
                    <a:pt x="610" y="605"/>
                  </a:cubicBezTo>
                  <a:cubicBezTo>
                    <a:pt x="630" y="616"/>
                    <a:pt x="650" y="620"/>
                    <a:pt x="668" y="620"/>
                  </a:cubicBezTo>
                  <a:cubicBezTo>
                    <a:pt x="720" y="620"/>
                    <a:pt x="756" y="579"/>
                    <a:pt x="731" y="511"/>
                  </a:cubicBezTo>
                  <a:cubicBezTo>
                    <a:pt x="705" y="410"/>
                    <a:pt x="694" y="288"/>
                    <a:pt x="765" y="201"/>
                  </a:cubicBezTo>
                  <a:cubicBezTo>
                    <a:pt x="793" y="169"/>
                    <a:pt x="843" y="141"/>
                    <a:pt x="888" y="141"/>
                  </a:cubicBezTo>
                  <a:close/>
                  <a:moveTo>
                    <a:pt x="899" y="1"/>
                  </a:moveTo>
                  <a:cubicBezTo>
                    <a:pt x="830" y="1"/>
                    <a:pt x="759" y="30"/>
                    <a:pt x="704" y="87"/>
                  </a:cubicBezTo>
                  <a:cubicBezTo>
                    <a:pt x="612" y="183"/>
                    <a:pt x="596" y="327"/>
                    <a:pt x="610" y="454"/>
                  </a:cubicBezTo>
                  <a:cubicBezTo>
                    <a:pt x="541" y="423"/>
                    <a:pt x="457" y="400"/>
                    <a:pt x="376" y="400"/>
                  </a:cubicBezTo>
                  <a:cubicBezTo>
                    <a:pt x="290" y="400"/>
                    <a:pt x="207" y="426"/>
                    <a:pt x="151" y="495"/>
                  </a:cubicBezTo>
                  <a:cubicBezTo>
                    <a:pt x="0" y="789"/>
                    <a:pt x="507" y="1062"/>
                    <a:pt x="758" y="1062"/>
                  </a:cubicBezTo>
                  <a:cubicBezTo>
                    <a:pt x="762" y="1062"/>
                    <a:pt x="765" y="1062"/>
                    <a:pt x="768" y="1062"/>
                  </a:cubicBezTo>
                  <a:cubicBezTo>
                    <a:pt x="780" y="1062"/>
                    <a:pt x="791" y="1062"/>
                    <a:pt x="802" y="1062"/>
                  </a:cubicBezTo>
                  <a:cubicBezTo>
                    <a:pt x="836" y="1062"/>
                    <a:pt x="871" y="1060"/>
                    <a:pt x="904" y="1048"/>
                  </a:cubicBezTo>
                  <a:cubicBezTo>
                    <a:pt x="909" y="1050"/>
                    <a:pt x="915" y="1051"/>
                    <a:pt x="920" y="1051"/>
                  </a:cubicBezTo>
                  <a:cubicBezTo>
                    <a:pt x="1000" y="1051"/>
                    <a:pt x="1032" y="852"/>
                    <a:pt x="1059" y="793"/>
                  </a:cubicBezTo>
                  <a:cubicBezTo>
                    <a:pt x="1124" y="591"/>
                    <a:pt x="1190" y="364"/>
                    <a:pt x="1114" y="156"/>
                  </a:cubicBezTo>
                  <a:cubicBezTo>
                    <a:pt x="1077" y="52"/>
                    <a:pt x="991" y="1"/>
                    <a:pt x="899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9" name="Google Shape;3549;p51"/>
          <p:cNvGrpSpPr/>
          <p:nvPr/>
        </p:nvGrpSpPr>
        <p:grpSpPr>
          <a:xfrm>
            <a:off x="4239513" y="1181366"/>
            <a:ext cx="91878" cy="63330"/>
            <a:chOff x="-812437" y="1253316"/>
            <a:chExt cx="91878" cy="63330"/>
          </a:xfrm>
        </p:grpSpPr>
        <p:sp>
          <p:nvSpPr>
            <p:cNvPr id="3550" name="Google Shape;3550;p51"/>
            <p:cNvSpPr/>
            <p:nvPr/>
          </p:nvSpPr>
          <p:spPr>
            <a:xfrm>
              <a:off x="-786529" y="1271068"/>
              <a:ext cx="42221" cy="33824"/>
            </a:xfrm>
            <a:custGeom>
              <a:avLst/>
              <a:gdLst/>
              <a:ahLst/>
              <a:cxnLst/>
              <a:rect l="l" t="t" r="r" b="b"/>
              <a:pathLst>
                <a:path w="176" h="141" extrusionOk="0">
                  <a:moveTo>
                    <a:pt x="88" y="0"/>
                  </a:moveTo>
                  <a:cubicBezTo>
                    <a:pt x="69" y="0"/>
                    <a:pt x="49" y="9"/>
                    <a:pt x="35" y="22"/>
                  </a:cubicBezTo>
                  <a:cubicBezTo>
                    <a:pt x="23" y="32"/>
                    <a:pt x="19" y="49"/>
                    <a:pt x="5" y="56"/>
                  </a:cubicBezTo>
                  <a:cubicBezTo>
                    <a:pt x="0" y="90"/>
                    <a:pt x="22" y="139"/>
                    <a:pt x="60" y="140"/>
                  </a:cubicBezTo>
                  <a:cubicBezTo>
                    <a:pt x="119" y="140"/>
                    <a:pt x="175" y="66"/>
                    <a:pt x="128" y="17"/>
                  </a:cubicBezTo>
                  <a:cubicBezTo>
                    <a:pt x="117" y="5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1"/>
            <p:cNvSpPr/>
            <p:nvPr/>
          </p:nvSpPr>
          <p:spPr>
            <a:xfrm>
              <a:off x="-812437" y="1253316"/>
              <a:ext cx="91878" cy="63330"/>
            </a:xfrm>
            <a:custGeom>
              <a:avLst/>
              <a:gdLst/>
              <a:ahLst/>
              <a:cxnLst/>
              <a:rect l="l" t="t" r="r" b="b"/>
              <a:pathLst>
                <a:path w="383" h="264" extrusionOk="0">
                  <a:moveTo>
                    <a:pt x="196" y="74"/>
                  </a:moveTo>
                  <a:cubicBezTo>
                    <a:pt x="211" y="74"/>
                    <a:pt x="225" y="79"/>
                    <a:pt x="236" y="91"/>
                  </a:cubicBezTo>
                  <a:cubicBezTo>
                    <a:pt x="283" y="140"/>
                    <a:pt x="227" y="214"/>
                    <a:pt x="168" y="214"/>
                  </a:cubicBezTo>
                  <a:cubicBezTo>
                    <a:pt x="130" y="213"/>
                    <a:pt x="108" y="164"/>
                    <a:pt x="113" y="130"/>
                  </a:cubicBezTo>
                  <a:cubicBezTo>
                    <a:pt x="127" y="123"/>
                    <a:pt x="131" y="106"/>
                    <a:pt x="143" y="96"/>
                  </a:cubicBezTo>
                  <a:cubicBezTo>
                    <a:pt x="157" y="83"/>
                    <a:pt x="177" y="74"/>
                    <a:pt x="196" y="74"/>
                  </a:cubicBezTo>
                  <a:close/>
                  <a:moveTo>
                    <a:pt x="201" y="0"/>
                  </a:moveTo>
                  <a:cubicBezTo>
                    <a:pt x="61" y="0"/>
                    <a:pt x="1" y="228"/>
                    <a:pt x="154" y="263"/>
                  </a:cubicBezTo>
                  <a:cubicBezTo>
                    <a:pt x="160" y="263"/>
                    <a:pt x="165" y="264"/>
                    <a:pt x="170" y="264"/>
                  </a:cubicBezTo>
                  <a:cubicBezTo>
                    <a:pt x="321" y="264"/>
                    <a:pt x="382" y="24"/>
                    <a:pt x="207" y="0"/>
                  </a:cubicBezTo>
                  <a:cubicBezTo>
                    <a:pt x="205" y="0"/>
                    <a:pt x="203" y="0"/>
                    <a:pt x="20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2" name="Google Shape;3552;p51"/>
          <p:cNvGrpSpPr/>
          <p:nvPr/>
        </p:nvGrpSpPr>
        <p:grpSpPr>
          <a:xfrm>
            <a:off x="4508453" y="868563"/>
            <a:ext cx="253804" cy="376140"/>
            <a:chOff x="-1372822" y="1501838"/>
            <a:chExt cx="253804" cy="376140"/>
          </a:xfrm>
        </p:grpSpPr>
        <p:sp>
          <p:nvSpPr>
            <p:cNvPr id="3553" name="Google Shape;3553;p51"/>
            <p:cNvSpPr/>
            <p:nvPr/>
          </p:nvSpPr>
          <p:spPr>
            <a:xfrm>
              <a:off x="-1343316" y="1685591"/>
              <a:ext cx="199349" cy="172237"/>
            </a:xfrm>
            <a:custGeom>
              <a:avLst/>
              <a:gdLst/>
              <a:ahLst/>
              <a:cxnLst/>
              <a:rect l="l" t="t" r="r" b="b"/>
              <a:pathLst>
                <a:path w="831" h="718" extrusionOk="0">
                  <a:moveTo>
                    <a:pt x="302" y="0"/>
                  </a:moveTo>
                  <a:cubicBezTo>
                    <a:pt x="236" y="0"/>
                    <a:pt x="212" y="168"/>
                    <a:pt x="328" y="202"/>
                  </a:cubicBezTo>
                  <a:cubicBezTo>
                    <a:pt x="358" y="213"/>
                    <a:pt x="352" y="261"/>
                    <a:pt x="319" y="262"/>
                  </a:cubicBezTo>
                  <a:cubicBezTo>
                    <a:pt x="316" y="262"/>
                    <a:pt x="313" y="262"/>
                    <a:pt x="310" y="262"/>
                  </a:cubicBezTo>
                  <a:cubicBezTo>
                    <a:pt x="290" y="262"/>
                    <a:pt x="271" y="260"/>
                    <a:pt x="252" y="260"/>
                  </a:cubicBezTo>
                  <a:cubicBezTo>
                    <a:pt x="249" y="260"/>
                    <a:pt x="246" y="260"/>
                    <a:pt x="244" y="260"/>
                  </a:cubicBezTo>
                  <a:cubicBezTo>
                    <a:pt x="153" y="260"/>
                    <a:pt x="0" y="293"/>
                    <a:pt x="41" y="411"/>
                  </a:cubicBezTo>
                  <a:cubicBezTo>
                    <a:pt x="60" y="451"/>
                    <a:pt x="101" y="466"/>
                    <a:pt x="143" y="466"/>
                  </a:cubicBezTo>
                  <a:cubicBezTo>
                    <a:pt x="160" y="466"/>
                    <a:pt x="178" y="463"/>
                    <a:pt x="194" y="458"/>
                  </a:cubicBezTo>
                  <a:cubicBezTo>
                    <a:pt x="208" y="454"/>
                    <a:pt x="223" y="447"/>
                    <a:pt x="238" y="447"/>
                  </a:cubicBezTo>
                  <a:cubicBezTo>
                    <a:pt x="244" y="447"/>
                    <a:pt x="250" y="448"/>
                    <a:pt x="256" y="451"/>
                  </a:cubicBezTo>
                  <a:cubicBezTo>
                    <a:pt x="310" y="487"/>
                    <a:pt x="255" y="559"/>
                    <a:pt x="255" y="610"/>
                  </a:cubicBezTo>
                  <a:cubicBezTo>
                    <a:pt x="247" y="658"/>
                    <a:pt x="278" y="717"/>
                    <a:pt x="332" y="718"/>
                  </a:cubicBezTo>
                  <a:cubicBezTo>
                    <a:pt x="408" y="718"/>
                    <a:pt x="447" y="636"/>
                    <a:pt x="434" y="568"/>
                  </a:cubicBezTo>
                  <a:cubicBezTo>
                    <a:pt x="421" y="532"/>
                    <a:pt x="443" y="498"/>
                    <a:pt x="476" y="498"/>
                  </a:cubicBezTo>
                  <a:cubicBezTo>
                    <a:pt x="483" y="498"/>
                    <a:pt x="491" y="499"/>
                    <a:pt x="499" y="503"/>
                  </a:cubicBezTo>
                  <a:cubicBezTo>
                    <a:pt x="548" y="523"/>
                    <a:pt x="605" y="550"/>
                    <a:pt x="658" y="550"/>
                  </a:cubicBezTo>
                  <a:cubicBezTo>
                    <a:pt x="686" y="550"/>
                    <a:pt x="713" y="543"/>
                    <a:pt x="738" y="524"/>
                  </a:cubicBezTo>
                  <a:cubicBezTo>
                    <a:pt x="831" y="434"/>
                    <a:pt x="727" y="329"/>
                    <a:pt x="630" y="310"/>
                  </a:cubicBezTo>
                  <a:cubicBezTo>
                    <a:pt x="553" y="242"/>
                    <a:pt x="723" y="172"/>
                    <a:pt x="729" y="97"/>
                  </a:cubicBezTo>
                  <a:cubicBezTo>
                    <a:pt x="735" y="63"/>
                    <a:pt x="700" y="42"/>
                    <a:pt x="669" y="40"/>
                  </a:cubicBezTo>
                  <a:cubicBezTo>
                    <a:pt x="585" y="40"/>
                    <a:pt x="526" y="112"/>
                    <a:pt x="476" y="170"/>
                  </a:cubicBezTo>
                  <a:cubicBezTo>
                    <a:pt x="468" y="176"/>
                    <a:pt x="460" y="179"/>
                    <a:pt x="452" y="179"/>
                  </a:cubicBezTo>
                  <a:cubicBezTo>
                    <a:pt x="430" y="179"/>
                    <a:pt x="411" y="155"/>
                    <a:pt x="407" y="134"/>
                  </a:cubicBezTo>
                  <a:cubicBezTo>
                    <a:pt x="370" y="35"/>
                    <a:pt x="331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1"/>
            <p:cNvSpPr/>
            <p:nvPr/>
          </p:nvSpPr>
          <p:spPr>
            <a:xfrm>
              <a:off x="-1372822" y="1664721"/>
              <a:ext cx="253804" cy="213258"/>
            </a:xfrm>
            <a:custGeom>
              <a:avLst/>
              <a:gdLst/>
              <a:ahLst/>
              <a:cxnLst/>
              <a:rect l="l" t="t" r="r" b="b"/>
              <a:pathLst>
                <a:path w="1058" h="889" extrusionOk="0">
                  <a:moveTo>
                    <a:pt x="425" y="87"/>
                  </a:moveTo>
                  <a:cubicBezTo>
                    <a:pt x="455" y="87"/>
                    <a:pt x="493" y="122"/>
                    <a:pt x="530" y="220"/>
                  </a:cubicBezTo>
                  <a:cubicBezTo>
                    <a:pt x="534" y="242"/>
                    <a:pt x="554" y="266"/>
                    <a:pt x="576" y="266"/>
                  </a:cubicBezTo>
                  <a:cubicBezTo>
                    <a:pt x="583" y="266"/>
                    <a:pt x="591" y="263"/>
                    <a:pt x="599" y="257"/>
                  </a:cubicBezTo>
                  <a:cubicBezTo>
                    <a:pt x="649" y="198"/>
                    <a:pt x="708" y="127"/>
                    <a:pt x="792" y="127"/>
                  </a:cubicBezTo>
                  <a:cubicBezTo>
                    <a:pt x="823" y="129"/>
                    <a:pt x="858" y="150"/>
                    <a:pt x="852" y="184"/>
                  </a:cubicBezTo>
                  <a:cubicBezTo>
                    <a:pt x="846" y="259"/>
                    <a:pt x="676" y="329"/>
                    <a:pt x="753" y="397"/>
                  </a:cubicBezTo>
                  <a:cubicBezTo>
                    <a:pt x="850" y="416"/>
                    <a:pt x="954" y="521"/>
                    <a:pt x="861" y="611"/>
                  </a:cubicBezTo>
                  <a:cubicBezTo>
                    <a:pt x="836" y="630"/>
                    <a:pt x="809" y="637"/>
                    <a:pt x="781" y="637"/>
                  </a:cubicBezTo>
                  <a:cubicBezTo>
                    <a:pt x="728" y="637"/>
                    <a:pt x="671" y="610"/>
                    <a:pt x="622" y="590"/>
                  </a:cubicBezTo>
                  <a:cubicBezTo>
                    <a:pt x="614" y="586"/>
                    <a:pt x="606" y="585"/>
                    <a:pt x="599" y="585"/>
                  </a:cubicBezTo>
                  <a:cubicBezTo>
                    <a:pt x="566" y="585"/>
                    <a:pt x="544" y="619"/>
                    <a:pt x="557" y="655"/>
                  </a:cubicBezTo>
                  <a:cubicBezTo>
                    <a:pt x="570" y="722"/>
                    <a:pt x="532" y="804"/>
                    <a:pt x="456" y="804"/>
                  </a:cubicBezTo>
                  <a:cubicBezTo>
                    <a:pt x="456" y="804"/>
                    <a:pt x="455" y="804"/>
                    <a:pt x="455" y="804"/>
                  </a:cubicBezTo>
                  <a:cubicBezTo>
                    <a:pt x="401" y="804"/>
                    <a:pt x="370" y="744"/>
                    <a:pt x="378" y="697"/>
                  </a:cubicBezTo>
                  <a:cubicBezTo>
                    <a:pt x="378" y="646"/>
                    <a:pt x="433" y="574"/>
                    <a:pt x="379" y="538"/>
                  </a:cubicBezTo>
                  <a:cubicBezTo>
                    <a:pt x="373" y="535"/>
                    <a:pt x="367" y="534"/>
                    <a:pt x="361" y="534"/>
                  </a:cubicBezTo>
                  <a:cubicBezTo>
                    <a:pt x="346" y="534"/>
                    <a:pt x="331" y="541"/>
                    <a:pt x="317" y="545"/>
                  </a:cubicBezTo>
                  <a:cubicBezTo>
                    <a:pt x="301" y="550"/>
                    <a:pt x="283" y="553"/>
                    <a:pt x="266" y="553"/>
                  </a:cubicBezTo>
                  <a:cubicBezTo>
                    <a:pt x="224" y="553"/>
                    <a:pt x="183" y="538"/>
                    <a:pt x="164" y="498"/>
                  </a:cubicBezTo>
                  <a:cubicBezTo>
                    <a:pt x="123" y="380"/>
                    <a:pt x="276" y="347"/>
                    <a:pt x="367" y="347"/>
                  </a:cubicBezTo>
                  <a:cubicBezTo>
                    <a:pt x="369" y="347"/>
                    <a:pt x="372" y="347"/>
                    <a:pt x="375" y="347"/>
                  </a:cubicBezTo>
                  <a:cubicBezTo>
                    <a:pt x="394" y="347"/>
                    <a:pt x="413" y="349"/>
                    <a:pt x="433" y="349"/>
                  </a:cubicBezTo>
                  <a:cubicBezTo>
                    <a:pt x="436" y="349"/>
                    <a:pt x="439" y="349"/>
                    <a:pt x="442" y="349"/>
                  </a:cubicBezTo>
                  <a:cubicBezTo>
                    <a:pt x="475" y="348"/>
                    <a:pt x="481" y="300"/>
                    <a:pt x="451" y="289"/>
                  </a:cubicBezTo>
                  <a:cubicBezTo>
                    <a:pt x="335" y="255"/>
                    <a:pt x="359" y="87"/>
                    <a:pt x="425" y="87"/>
                  </a:cubicBezTo>
                  <a:close/>
                  <a:moveTo>
                    <a:pt x="426" y="0"/>
                  </a:moveTo>
                  <a:cubicBezTo>
                    <a:pt x="329" y="0"/>
                    <a:pt x="247" y="119"/>
                    <a:pt x="335" y="272"/>
                  </a:cubicBezTo>
                  <a:cubicBezTo>
                    <a:pt x="330" y="272"/>
                    <a:pt x="324" y="272"/>
                    <a:pt x="319" y="272"/>
                  </a:cubicBezTo>
                  <a:cubicBezTo>
                    <a:pt x="50" y="272"/>
                    <a:pt x="1" y="610"/>
                    <a:pt x="302" y="615"/>
                  </a:cubicBezTo>
                  <a:cubicBezTo>
                    <a:pt x="266" y="713"/>
                    <a:pt x="294" y="837"/>
                    <a:pt x="399" y="877"/>
                  </a:cubicBezTo>
                  <a:cubicBezTo>
                    <a:pt x="418" y="885"/>
                    <a:pt x="438" y="889"/>
                    <a:pt x="456" y="889"/>
                  </a:cubicBezTo>
                  <a:cubicBezTo>
                    <a:pt x="551" y="889"/>
                    <a:pt x="632" y="796"/>
                    <a:pt x="633" y="698"/>
                  </a:cubicBezTo>
                  <a:cubicBezTo>
                    <a:pt x="681" y="725"/>
                    <a:pt x="726" y="737"/>
                    <a:pt x="767" y="737"/>
                  </a:cubicBezTo>
                  <a:cubicBezTo>
                    <a:pt x="956" y="737"/>
                    <a:pt x="1057" y="490"/>
                    <a:pt x="854" y="351"/>
                  </a:cubicBezTo>
                  <a:cubicBezTo>
                    <a:pt x="927" y="283"/>
                    <a:pt x="964" y="147"/>
                    <a:pt x="866" y="83"/>
                  </a:cubicBezTo>
                  <a:cubicBezTo>
                    <a:pt x="842" y="69"/>
                    <a:pt x="816" y="62"/>
                    <a:pt x="790" y="62"/>
                  </a:cubicBezTo>
                  <a:cubicBezTo>
                    <a:pt x="715" y="62"/>
                    <a:pt x="640" y="114"/>
                    <a:pt x="589" y="166"/>
                  </a:cubicBezTo>
                  <a:cubicBezTo>
                    <a:pt x="555" y="48"/>
                    <a:pt x="487" y="0"/>
                    <a:pt x="4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1"/>
            <p:cNvSpPr/>
            <p:nvPr/>
          </p:nvSpPr>
          <p:spPr>
            <a:xfrm>
              <a:off x="-1279745" y="1515272"/>
              <a:ext cx="51097" cy="37662"/>
            </a:xfrm>
            <a:custGeom>
              <a:avLst/>
              <a:gdLst/>
              <a:ahLst/>
              <a:cxnLst/>
              <a:rect l="l" t="t" r="r" b="b"/>
              <a:pathLst>
                <a:path w="213" h="157" extrusionOk="0">
                  <a:moveTo>
                    <a:pt x="67" y="1"/>
                  </a:moveTo>
                  <a:lnTo>
                    <a:pt x="67" y="1"/>
                  </a:lnTo>
                  <a:cubicBezTo>
                    <a:pt x="1" y="47"/>
                    <a:pt x="1" y="142"/>
                    <a:pt x="90" y="156"/>
                  </a:cubicBezTo>
                  <a:cubicBezTo>
                    <a:pt x="91" y="156"/>
                    <a:pt x="92" y="156"/>
                    <a:pt x="93" y="156"/>
                  </a:cubicBezTo>
                  <a:cubicBezTo>
                    <a:pt x="156" y="156"/>
                    <a:pt x="213" y="63"/>
                    <a:pt x="150" y="22"/>
                  </a:cubicBezTo>
                  <a:cubicBezTo>
                    <a:pt x="126" y="3"/>
                    <a:pt x="90" y="19"/>
                    <a:pt x="6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1"/>
            <p:cNvSpPr/>
            <p:nvPr/>
          </p:nvSpPr>
          <p:spPr>
            <a:xfrm>
              <a:off x="-1307572" y="1501838"/>
              <a:ext cx="108190" cy="69567"/>
            </a:xfrm>
            <a:custGeom>
              <a:avLst/>
              <a:gdLst/>
              <a:ahLst/>
              <a:cxnLst/>
              <a:rect l="l" t="t" r="r" b="b"/>
              <a:pathLst>
                <a:path w="451" h="290" extrusionOk="0">
                  <a:moveTo>
                    <a:pt x="183" y="57"/>
                  </a:moveTo>
                  <a:lnTo>
                    <a:pt x="183" y="57"/>
                  </a:lnTo>
                  <a:cubicBezTo>
                    <a:pt x="206" y="75"/>
                    <a:pt x="242" y="59"/>
                    <a:pt x="266" y="78"/>
                  </a:cubicBezTo>
                  <a:cubicBezTo>
                    <a:pt x="329" y="119"/>
                    <a:pt x="272" y="212"/>
                    <a:pt x="209" y="212"/>
                  </a:cubicBezTo>
                  <a:cubicBezTo>
                    <a:pt x="208" y="212"/>
                    <a:pt x="207" y="212"/>
                    <a:pt x="206" y="212"/>
                  </a:cubicBezTo>
                  <a:cubicBezTo>
                    <a:pt x="117" y="198"/>
                    <a:pt x="117" y="102"/>
                    <a:pt x="183" y="57"/>
                  </a:cubicBezTo>
                  <a:close/>
                  <a:moveTo>
                    <a:pt x="223" y="0"/>
                  </a:moveTo>
                  <a:cubicBezTo>
                    <a:pt x="74" y="0"/>
                    <a:pt x="0" y="199"/>
                    <a:pt x="162" y="279"/>
                  </a:cubicBezTo>
                  <a:cubicBezTo>
                    <a:pt x="180" y="286"/>
                    <a:pt x="198" y="289"/>
                    <a:pt x="216" y="289"/>
                  </a:cubicBezTo>
                  <a:cubicBezTo>
                    <a:pt x="359" y="289"/>
                    <a:pt x="450" y="75"/>
                    <a:pt x="283" y="10"/>
                  </a:cubicBezTo>
                  <a:cubicBezTo>
                    <a:pt x="262" y="3"/>
                    <a:pt x="242" y="0"/>
                    <a:pt x="22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51"/>
          <p:cNvGrpSpPr/>
          <p:nvPr/>
        </p:nvGrpSpPr>
        <p:grpSpPr>
          <a:xfrm>
            <a:off x="8162625" y="2124341"/>
            <a:ext cx="91878" cy="63330"/>
            <a:chOff x="-812437" y="1253316"/>
            <a:chExt cx="91878" cy="63330"/>
          </a:xfrm>
        </p:grpSpPr>
        <p:sp>
          <p:nvSpPr>
            <p:cNvPr id="3558" name="Google Shape;3558;p51"/>
            <p:cNvSpPr/>
            <p:nvPr/>
          </p:nvSpPr>
          <p:spPr>
            <a:xfrm>
              <a:off x="-786529" y="1271068"/>
              <a:ext cx="42221" cy="33824"/>
            </a:xfrm>
            <a:custGeom>
              <a:avLst/>
              <a:gdLst/>
              <a:ahLst/>
              <a:cxnLst/>
              <a:rect l="l" t="t" r="r" b="b"/>
              <a:pathLst>
                <a:path w="176" h="141" extrusionOk="0">
                  <a:moveTo>
                    <a:pt x="88" y="0"/>
                  </a:moveTo>
                  <a:cubicBezTo>
                    <a:pt x="69" y="0"/>
                    <a:pt x="49" y="9"/>
                    <a:pt x="35" y="22"/>
                  </a:cubicBezTo>
                  <a:cubicBezTo>
                    <a:pt x="23" y="32"/>
                    <a:pt x="19" y="49"/>
                    <a:pt x="5" y="56"/>
                  </a:cubicBezTo>
                  <a:cubicBezTo>
                    <a:pt x="0" y="90"/>
                    <a:pt x="22" y="139"/>
                    <a:pt x="60" y="140"/>
                  </a:cubicBezTo>
                  <a:cubicBezTo>
                    <a:pt x="119" y="140"/>
                    <a:pt x="175" y="66"/>
                    <a:pt x="128" y="17"/>
                  </a:cubicBezTo>
                  <a:cubicBezTo>
                    <a:pt x="117" y="5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1"/>
            <p:cNvSpPr/>
            <p:nvPr/>
          </p:nvSpPr>
          <p:spPr>
            <a:xfrm>
              <a:off x="-812437" y="1253316"/>
              <a:ext cx="91878" cy="63330"/>
            </a:xfrm>
            <a:custGeom>
              <a:avLst/>
              <a:gdLst/>
              <a:ahLst/>
              <a:cxnLst/>
              <a:rect l="l" t="t" r="r" b="b"/>
              <a:pathLst>
                <a:path w="383" h="264" extrusionOk="0">
                  <a:moveTo>
                    <a:pt x="196" y="74"/>
                  </a:moveTo>
                  <a:cubicBezTo>
                    <a:pt x="211" y="74"/>
                    <a:pt x="225" y="79"/>
                    <a:pt x="236" y="91"/>
                  </a:cubicBezTo>
                  <a:cubicBezTo>
                    <a:pt x="283" y="140"/>
                    <a:pt x="227" y="214"/>
                    <a:pt x="168" y="214"/>
                  </a:cubicBezTo>
                  <a:cubicBezTo>
                    <a:pt x="130" y="213"/>
                    <a:pt x="108" y="164"/>
                    <a:pt x="113" y="130"/>
                  </a:cubicBezTo>
                  <a:cubicBezTo>
                    <a:pt x="127" y="123"/>
                    <a:pt x="131" y="106"/>
                    <a:pt x="143" y="96"/>
                  </a:cubicBezTo>
                  <a:cubicBezTo>
                    <a:pt x="157" y="83"/>
                    <a:pt x="177" y="74"/>
                    <a:pt x="196" y="74"/>
                  </a:cubicBezTo>
                  <a:close/>
                  <a:moveTo>
                    <a:pt x="201" y="0"/>
                  </a:moveTo>
                  <a:cubicBezTo>
                    <a:pt x="61" y="0"/>
                    <a:pt x="1" y="228"/>
                    <a:pt x="154" y="263"/>
                  </a:cubicBezTo>
                  <a:cubicBezTo>
                    <a:pt x="160" y="263"/>
                    <a:pt x="165" y="264"/>
                    <a:pt x="170" y="264"/>
                  </a:cubicBezTo>
                  <a:cubicBezTo>
                    <a:pt x="321" y="264"/>
                    <a:pt x="382" y="24"/>
                    <a:pt x="207" y="0"/>
                  </a:cubicBezTo>
                  <a:cubicBezTo>
                    <a:pt x="205" y="0"/>
                    <a:pt x="203" y="0"/>
                    <a:pt x="20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0" name="Google Shape;3560;p51"/>
          <p:cNvGrpSpPr/>
          <p:nvPr/>
        </p:nvGrpSpPr>
        <p:grpSpPr>
          <a:xfrm>
            <a:off x="8431565" y="1811538"/>
            <a:ext cx="253804" cy="376140"/>
            <a:chOff x="-1372822" y="1501838"/>
            <a:chExt cx="253804" cy="376140"/>
          </a:xfrm>
        </p:grpSpPr>
        <p:sp>
          <p:nvSpPr>
            <p:cNvPr id="3561" name="Google Shape;3561;p51"/>
            <p:cNvSpPr/>
            <p:nvPr/>
          </p:nvSpPr>
          <p:spPr>
            <a:xfrm>
              <a:off x="-1343316" y="1685591"/>
              <a:ext cx="199349" cy="172237"/>
            </a:xfrm>
            <a:custGeom>
              <a:avLst/>
              <a:gdLst/>
              <a:ahLst/>
              <a:cxnLst/>
              <a:rect l="l" t="t" r="r" b="b"/>
              <a:pathLst>
                <a:path w="831" h="718" extrusionOk="0">
                  <a:moveTo>
                    <a:pt x="302" y="0"/>
                  </a:moveTo>
                  <a:cubicBezTo>
                    <a:pt x="236" y="0"/>
                    <a:pt x="212" y="168"/>
                    <a:pt x="328" y="202"/>
                  </a:cubicBezTo>
                  <a:cubicBezTo>
                    <a:pt x="358" y="213"/>
                    <a:pt x="352" y="261"/>
                    <a:pt x="319" y="262"/>
                  </a:cubicBezTo>
                  <a:cubicBezTo>
                    <a:pt x="316" y="262"/>
                    <a:pt x="313" y="262"/>
                    <a:pt x="310" y="262"/>
                  </a:cubicBezTo>
                  <a:cubicBezTo>
                    <a:pt x="290" y="262"/>
                    <a:pt x="271" y="260"/>
                    <a:pt x="252" y="260"/>
                  </a:cubicBezTo>
                  <a:cubicBezTo>
                    <a:pt x="249" y="260"/>
                    <a:pt x="246" y="260"/>
                    <a:pt x="244" y="260"/>
                  </a:cubicBezTo>
                  <a:cubicBezTo>
                    <a:pt x="153" y="260"/>
                    <a:pt x="0" y="293"/>
                    <a:pt x="41" y="411"/>
                  </a:cubicBezTo>
                  <a:cubicBezTo>
                    <a:pt x="60" y="451"/>
                    <a:pt x="101" y="466"/>
                    <a:pt x="143" y="466"/>
                  </a:cubicBezTo>
                  <a:cubicBezTo>
                    <a:pt x="160" y="466"/>
                    <a:pt x="178" y="463"/>
                    <a:pt x="194" y="458"/>
                  </a:cubicBezTo>
                  <a:cubicBezTo>
                    <a:pt x="208" y="454"/>
                    <a:pt x="223" y="447"/>
                    <a:pt x="238" y="447"/>
                  </a:cubicBezTo>
                  <a:cubicBezTo>
                    <a:pt x="244" y="447"/>
                    <a:pt x="250" y="448"/>
                    <a:pt x="256" y="451"/>
                  </a:cubicBezTo>
                  <a:cubicBezTo>
                    <a:pt x="310" y="487"/>
                    <a:pt x="255" y="559"/>
                    <a:pt x="255" y="610"/>
                  </a:cubicBezTo>
                  <a:cubicBezTo>
                    <a:pt x="247" y="658"/>
                    <a:pt x="278" y="717"/>
                    <a:pt x="332" y="718"/>
                  </a:cubicBezTo>
                  <a:cubicBezTo>
                    <a:pt x="408" y="718"/>
                    <a:pt x="447" y="636"/>
                    <a:pt x="434" y="568"/>
                  </a:cubicBezTo>
                  <a:cubicBezTo>
                    <a:pt x="421" y="532"/>
                    <a:pt x="443" y="498"/>
                    <a:pt x="476" y="498"/>
                  </a:cubicBezTo>
                  <a:cubicBezTo>
                    <a:pt x="483" y="498"/>
                    <a:pt x="491" y="499"/>
                    <a:pt x="499" y="503"/>
                  </a:cubicBezTo>
                  <a:cubicBezTo>
                    <a:pt x="548" y="523"/>
                    <a:pt x="605" y="550"/>
                    <a:pt x="658" y="550"/>
                  </a:cubicBezTo>
                  <a:cubicBezTo>
                    <a:pt x="686" y="550"/>
                    <a:pt x="713" y="543"/>
                    <a:pt x="738" y="524"/>
                  </a:cubicBezTo>
                  <a:cubicBezTo>
                    <a:pt x="831" y="434"/>
                    <a:pt x="727" y="329"/>
                    <a:pt x="630" y="310"/>
                  </a:cubicBezTo>
                  <a:cubicBezTo>
                    <a:pt x="553" y="242"/>
                    <a:pt x="723" y="172"/>
                    <a:pt x="729" y="97"/>
                  </a:cubicBezTo>
                  <a:cubicBezTo>
                    <a:pt x="735" y="63"/>
                    <a:pt x="700" y="42"/>
                    <a:pt x="669" y="40"/>
                  </a:cubicBezTo>
                  <a:cubicBezTo>
                    <a:pt x="585" y="40"/>
                    <a:pt x="526" y="112"/>
                    <a:pt x="476" y="170"/>
                  </a:cubicBezTo>
                  <a:cubicBezTo>
                    <a:pt x="468" y="176"/>
                    <a:pt x="460" y="179"/>
                    <a:pt x="452" y="179"/>
                  </a:cubicBezTo>
                  <a:cubicBezTo>
                    <a:pt x="430" y="179"/>
                    <a:pt x="411" y="155"/>
                    <a:pt x="407" y="134"/>
                  </a:cubicBezTo>
                  <a:cubicBezTo>
                    <a:pt x="370" y="35"/>
                    <a:pt x="331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1"/>
            <p:cNvSpPr/>
            <p:nvPr/>
          </p:nvSpPr>
          <p:spPr>
            <a:xfrm>
              <a:off x="-1372822" y="1664721"/>
              <a:ext cx="253804" cy="213258"/>
            </a:xfrm>
            <a:custGeom>
              <a:avLst/>
              <a:gdLst/>
              <a:ahLst/>
              <a:cxnLst/>
              <a:rect l="l" t="t" r="r" b="b"/>
              <a:pathLst>
                <a:path w="1058" h="889" extrusionOk="0">
                  <a:moveTo>
                    <a:pt x="425" y="87"/>
                  </a:moveTo>
                  <a:cubicBezTo>
                    <a:pt x="455" y="87"/>
                    <a:pt x="493" y="122"/>
                    <a:pt x="530" y="220"/>
                  </a:cubicBezTo>
                  <a:cubicBezTo>
                    <a:pt x="534" y="242"/>
                    <a:pt x="554" y="266"/>
                    <a:pt x="576" y="266"/>
                  </a:cubicBezTo>
                  <a:cubicBezTo>
                    <a:pt x="583" y="266"/>
                    <a:pt x="591" y="263"/>
                    <a:pt x="599" y="257"/>
                  </a:cubicBezTo>
                  <a:cubicBezTo>
                    <a:pt x="649" y="198"/>
                    <a:pt x="708" y="127"/>
                    <a:pt x="792" y="127"/>
                  </a:cubicBezTo>
                  <a:cubicBezTo>
                    <a:pt x="823" y="129"/>
                    <a:pt x="858" y="150"/>
                    <a:pt x="852" y="184"/>
                  </a:cubicBezTo>
                  <a:cubicBezTo>
                    <a:pt x="846" y="259"/>
                    <a:pt x="676" y="329"/>
                    <a:pt x="753" y="397"/>
                  </a:cubicBezTo>
                  <a:cubicBezTo>
                    <a:pt x="850" y="416"/>
                    <a:pt x="954" y="521"/>
                    <a:pt x="861" y="611"/>
                  </a:cubicBezTo>
                  <a:cubicBezTo>
                    <a:pt x="836" y="630"/>
                    <a:pt x="809" y="637"/>
                    <a:pt x="781" y="637"/>
                  </a:cubicBezTo>
                  <a:cubicBezTo>
                    <a:pt x="728" y="637"/>
                    <a:pt x="671" y="610"/>
                    <a:pt x="622" y="590"/>
                  </a:cubicBezTo>
                  <a:cubicBezTo>
                    <a:pt x="614" y="586"/>
                    <a:pt x="606" y="585"/>
                    <a:pt x="599" y="585"/>
                  </a:cubicBezTo>
                  <a:cubicBezTo>
                    <a:pt x="566" y="585"/>
                    <a:pt x="544" y="619"/>
                    <a:pt x="557" y="655"/>
                  </a:cubicBezTo>
                  <a:cubicBezTo>
                    <a:pt x="570" y="722"/>
                    <a:pt x="532" y="804"/>
                    <a:pt x="456" y="804"/>
                  </a:cubicBezTo>
                  <a:cubicBezTo>
                    <a:pt x="456" y="804"/>
                    <a:pt x="455" y="804"/>
                    <a:pt x="455" y="804"/>
                  </a:cubicBezTo>
                  <a:cubicBezTo>
                    <a:pt x="401" y="804"/>
                    <a:pt x="370" y="744"/>
                    <a:pt x="378" y="697"/>
                  </a:cubicBezTo>
                  <a:cubicBezTo>
                    <a:pt x="378" y="646"/>
                    <a:pt x="433" y="574"/>
                    <a:pt x="379" y="538"/>
                  </a:cubicBezTo>
                  <a:cubicBezTo>
                    <a:pt x="373" y="535"/>
                    <a:pt x="367" y="534"/>
                    <a:pt x="361" y="534"/>
                  </a:cubicBezTo>
                  <a:cubicBezTo>
                    <a:pt x="346" y="534"/>
                    <a:pt x="331" y="541"/>
                    <a:pt x="317" y="545"/>
                  </a:cubicBezTo>
                  <a:cubicBezTo>
                    <a:pt x="301" y="550"/>
                    <a:pt x="283" y="553"/>
                    <a:pt x="266" y="553"/>
                  </a:cubicBezTo>
                  <a:cubicBezTo>
                    <a:pt x="224" y="553"/>
                    <a:pt x="183" y="538"/>
                    <a:pt x="164" y="498"/>
                  </a:cubicBezTo>
                  <a:cubicBezTo>
                    <a:pt x="123" y="380"/>
                    <a:pt x="276" y="347"/>
                    <a:pt x="367" y="347"/>
                  </a:cubicBezTo>
                  <a:cubicBezTo>
                    <a:pt x="369" y="347"/>
                    <a:pt x="372" y="347"/>
                    <a:pt x="375" y="347"/>
                  </a:cubicBezTo>
                  <a:cubicBezTo>
                    <a:pt x="394" y="347"/>
                    <a:pt x="413" y="349"/>
                    <a:pt x="433" y="349"/>
                  </a:cubicBezTo>
                  <a:cubicBezTo>
                    <a:pt x="436" y="349"/>
                    <a:pt x="439" y="349"/>
                    <a:pt x="442" y="349"/>
                  </a:cubicBezTo>
                  <a:cubicBezTo>
                    <a:pt x="475" y="348"/>
                    <a:pt x="481" y="300"/>
                    <a:pt x="451" y="289"/>
                  </a:cubicBezTo>
                  <a:cubicBezTo>
                    <a:pt x="335" y="255"/>
                    <a:pt x="359" y="87"/>
                    <a:pt x="425" y="87"/>
                  </a:cubicBezTo>
                  <a:close/>
                  <a:moveTo>
                    <a:pt x="426" y="0"/>
                  </a:moveTo>
                  <a:cubicBezTo>
                    <a:pt x="329" y="0"/>
                    <a:pt x="247" y="119"/>
                    <a:pt x="335" y="272"/>
                  </a:cubicBezTo>
                  <a:cubicBezTo>
                    <a:pt x="330" y="272"/>
                    <a:pt x="324" y="272"/>
                    <a:pt x="319" y="272"/>
                  </a:cubicBezTo>
                  <a:cubicBezTo>
                    <a:pt x="50" y="272"/>
                    <a:pt x="1" y="610"/>
                    <a:pt x="302" y="615"/>
                  </a:cubicBezTo>
                  <a:cubicBezTo>
                    <a:pt x="266" y="713"/>
                    <a:pt x="294" y="837"/>
                    <a:pt x="399" y="877"/>
                  </a:cubicBezTo>
                  <a:cubicBezTo>
                    <a:pt x="418" y="885"/>
                    <a:pt x="438" y="889"/>
                    <a:pt x="456" y="889"/>
                  </a:cubicBezTo>
                  <a:cubicBezTo>
                    <a:pt x="551" y="889"/>
                    <a:pt x="632" y="796"/>
                    <a:pt x="633" y="698"/>
                  </a:cubicBezTo>
                  <a:cubicBezTo>
                    <a:pt x="681" y="725"/>
                    <a:pt x="726" y="737"/>
                    <a:pt x="767" y="737"/>
                  </a:cubicBezTo>
                  <a:cubicBezTo>
                    <a:pt x="956" y="737"/>
                    <a:pt x="1057" y="490"/>
                    <a:pt x="854" y="351"/>
                  </a:cubicBezTo>
                  <a:cubicBezTo>
                    <a:pt x="927" y="283"/>
                    <a:pt x="964" y="147"/>
                    <a:pt x="866" y="83"/>
                  </a:cubicBezTo>
                  <a:cubicBezTo>
                    <a:pt x="842" y="69"/>
                    <a:pt x="816" y="62"/>
                    <a:pt x="790" y="62"/>
                  </a:cubicBezTo>
                  <a:cubicBezTo>
                    <a:pt x="715" y="62"/>
                    <a:pt x="640" y="114"/>
                    <a:pt x="589" y="166"/>
                  </a:cubicBezTo>
                  <a:cubicBezTo>
                    <a:pt x="555" y="48"/>
                    <a:pt x="487" y="0"/>
                    <a:pt x="42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1"/>
            <p:cNvSpPr/>
            <p:nvPr/>
          </p:nvSpPr>
          <p:spPr>
            <a:xfrm>
              <a:off x="-1279745" y="1515272"/>
              <a:ext cx="51097" cy="37662"/>
            </a:xfrm>
            <a:custGeom>
              <a:avLst/>
              <a:gdLst/>
              <a:ahLst/>
              <a:cxnLst/>
              <a:rect l="l" t="t" r="r" b="b"/>
              <a:pathLst>
                <a:path w="213" h="157" extrusionOk="0">
                  <a:moveTo>
                    <a:pt x="67" y="1"/>
                  </a:moveTo>
                  <a:lnTo>
                    <a:pt x="67" y="1"/>
                  </a:lnTo>
                  <a:cubicBezTo>
                    <a:pt x="1" y="47"/>
                    <a:pt x="1" y="142"/>
                    <a:pt x="90" y="156"/>
                  </a:cubicBezTo>
                  <a:cubicBezTo>
                    <a:pt x="91" y="156"/>
                    <a:pt x="92" y="156"/>
                    <a:pt x="93" y="156"/>
                  </a:cubicBezTo>
                  <a:cubicBezTo>
                    <a:pt x="156" y="156"/>
                    <a:pt x="213" y="63"/>
                    <a:pt x="150" y="22"/>
                  </a:cubicBezTo>
                  <a:cubicBezTo>
                    <a:pt x="126" y="3"/>
                    <a:pt x="90" y="19"/>
                    <a:pt x="67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1"/>
            <p:cNvSpPr/>
            <p:nvPr/>
          </p:nvSpPr>
          <p:spPr>
            <a:xfrm>
              <a:off x="-1307572" y="1501838"/>
              <a:ext cx="108190" cy="69567"/>
            </a:xfrm>
            <a:custGeom>
              <a:avLst/>
              <a:gdLst/>
              <a:ahLst/>
              <a:cxnLst/>
              <a:rect l="l" t="t" r="r" b="b"/>
              <a:pathLst>
                <a:path w="451" h="290" extrusionOk="0">
                  <a:moveTo>
                    <a:pt x="183" y="57"/>
                  </a:moveTo>
                  <a:lnTo>
                    <a:pt x="183" y="57"/>
                  </a:lnTo>
                  <a:cubicBezTo>
                    <a:pt x="206" y="75"/>
                    <a:pt x="242" y="59"/>
                    <a:pt x="266" y="78"/>
                  </a:cubicBezTo>
                  <a:cubicBezTo>
                    <a:pt x="329" y="119"/>
                    <a:pt x="272" y="212"/>
                    <a:pt x="209" y="212"/>
                  </a:cubicBezTo>
                  <a:cubicBezTo>
                    <a:pt x="208" y="212"/>
                    <a:pt x="207" y="212"/>
                    <a:pt x="206" y="212"/>
                  </a:cubicBezTo>
                  <a:cubicBezTo>
                    <a:pt x="117" y="198"/>
                    <a:pt x="117" y="102"/>
                    <a:pt x="183" y="57"/>
                  </a:cubicBezTo>
                  <a:close/>
                  <a:moveTo>
                    <a:pt x="223" y="0"/>
                  </a:moveTo>
                  <a:cubicBezTo>
                    <a:pt x="74" y="0"/>
                    <a:pt x="0" y="199"/>
                    <a:pt x="162" y="279"/>
                  </a:cubicBezTo>
                  <a:cubicBezTo>
                    <a:pt x="180" y="286"/>
                    <a:pt x="198" y="289"/>
                    <a:pt x="216" y="289"/>
                  </a:cubicBezTo>
                  <a:cubicBezTo>
                    <a:pt x="359" y="289"/>
                    <a:pt x="450" y="75"/>
                    <a:pt x="283" y="10"/>
                  </a:cubicBezTo>
                  <a:cubicBezTo>
                    <a:pt x="262" y="3"/>
                    <a:pt x="242" y="0"/>
                    <a:pt x="22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133;p34">
            <a:extLst>
              <a:ext uri="{FF2B5EF4-FFF2-40B4-BE49-F238E27FC236}">
                <a16:creationId xmlns:a16="http://schemas.microsoft.com/office/drawing/2014/main" id="{9AF382AC-68C8-5B99-E33A-3E59D6560955}"/>
              </a:ext>
            </a:extLst>
          </p:cNvPr>
          <p:cNvGrpSpPr/>
          <p:nvPr/>
        </p:nvGrpSpPr>
        <p:grpSpPr>
          <a:xfrm>
            <a:off x="4588136" y="-502738"/>
            <a:ext cx="4799047" cy="6148976"/>
            <a:chOff x="249632" y="-239769"/>
            <a:chExt cx="4799047" cy="6148976"/>
          </a:xfrm>
        </p:grpSpPr>
        <p:grpSp>
          <p:nvGrpSpPr>
            <p:cNvPr id="4" name="Google Shape;1134;p34">
              <a:extLst>
                <a:ext uri="{FF2B5EF4-FFF2-40B4-BE49-F238E27FC236}">
                  <a16:creationId xmlns:a16="http://schemas.microsoft.com/office/drawing/2014/main" id="{1D46E69A-32B5-A7BE-C386-CEEF83BF623F}"/>
                </a:ext>
              </a:extLst>
            </p:cNvPr>
            <p:cNvGrpSpPr/>
            <p:nvPr/>
          </p:nvGrpSpPr>
          <p:grpSpPr>
            <a:xfrm>
              <a:off x="249632" y="-239769"/>
              <a:ext cx="4799047" cy="6148976"/>
              <a:chOff x="249632" y="-239769"/>
              <a:chExt cx="4799047" cy="6148976"/>
            </a:xfrm>
          </p:grpSpPr>
          <p:grpSp>
            <p:nvGrpSpPr>
              <p:cNvPr id="44" name="Google Shape;1135;p34">
                <a:extLst>
                  <a:ext uri="{FF2B5EF4-FFF2-40B4-BE49-F238E27FC236}">
                    <a16:creationId xmlns:a16="http://schemas.microsoft.com/office/drawing/2014/main" id="{9CEE90DA-A6F6-659D-9431-B0B8AADC1CE4}"/>
                  </a:ext>
                </a:extLst>
              </p:cNvPr>
              <p:cNvGrpSpPr/>
              <p:nvPr/>
            </p:nvGrpSpPr>
            <p:grpSpPr>
              <a:xfrm rot="-9574403">
                <a:off x="735421" y="3163925"/>
                <a:ext cx="1196895" cy="1125818"/>
                <a:chOff x="7992324" y="3795610"/>
                <a:chExt cx="1196921" cy="1125842"/>
              </a:xfrm>
            </p:grpSpPr>
            <p:sp>
              <p:nvSpPr>
                <p:cNvPr id="3624" name="Google Shape;1136;p34">
                  <a:extLst>
                    <a:ext uri="{FF2B5EF4-FFF2-40B4-BE49-F238E27FC236}">
                      <a16:creationId xmlns:a16="http://schemas.microsoft.com/office/drawing/2014/main" id="{8AD13EFD-A79A-98F1-6061-959FE267633E}"/>
                    </a:ext>
                  </a:extLst>
                </p:cNvPr>
                <p:cNvSpPr/>
                <p:nvPr/>
              </p:nvSpPr>
              <p:spPr>
                <a:xfrm>
                  <a:off x="8617701" y="4534606"/>
                  <a:ext cx="375588" cy="137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3" h="4965" extrusionOk="0">
                      <a:moveTo>
                        <a:pt x="6548" y="0"/>
                      </a:moveTo>
                      <a:cubicBezTo>
                        <a:pt x="2925" y="0"/>
                        <a:pt x="1" y="2499"/>
                        <a:pt x="1" y="2499"/>
                      </a:cubicBezTo>
                      <a:cubicBezTo>
                        <a:pt x="2999" y="4422"/>
                        <a:pt x="5959" y="4964"/>
                        <a:pt x="8344" y="4964"/>
                      </a:cubicBezTo>
                      <a:cubicBezTo>
                        <a:pt x="11430" y="4964"/>
                        <a:pt x="13553" y="4056"/>
                        <a:pt x="13553" y="4056"/>
                      </a:cubicBezTo>
                      <a:cubicBezTo>
                        <a:pt x="11301" y="957"/>
                        <a:pt x="8791" y="0"/>
                        <a:pt x="65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5" name="Google Shape;1137;p34">
                  <a:extLst>
                    <a:ext uri="{FF2B5EF4-FFF2-40B4-BE49-F238E27FC236}">
                      <a16:creationId xmlns:a16="http://schemas.microsoft.com/office/drawing/2014/main" id="{B68DFE0E-8B1A-947C-DAA5-1C9DF8D33B46}"/>
                    </a:ext>
                  </a:extLst>
                </p:cNvPr>
                <p:cNvSpPr/>
                <p:nvPr/>
              </p:nvSpPr>
              <p:spPr>
                <a:xfrm>
                  <a:off x="8736170" y="4304707"/>
                  <a:ext cx="289900" cy="11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1" h="4139" extrusionOk="0">
                      <a:moveTo>
                        <a:pt x="5762" y="0"/>
                      </a:moveTo>
                      <a:cubicBezTo>
                        <a:pt x="2091" y="0"/>
                        <a:pt x="1" y="3587"/>
                        <a:pt x="1" y="3587"/>
                      </a:cubicBezTo>
                      <a:cubicBezTo>
                        <a:pt x="1299" y="3982"/>
                        <a:pt x="2508" y="4139"/>
                        <a:pt x="3609" y="4139"/>
                      </a:cubicBezTo>
                      <a:cubicBezTo>
                        <a:pt x="7829" y="4139"/>
                        <a:pt x="10460" y="1836"/>
                        <a:pt x="10460" y="1836"/>
                      </a:cubicBezTo>
                      <a:cubicBezTo>
                        <a:pt x="8695" y="491"/>
                        <a:pt x="7120" y="0"/>
                        <a:pt x="57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1138;p34">
                  <a:extLst>
                    <a:ext uri="{FF2B5EF4-FFF2-40B4-BE49-F238E27FC236}">
                      <a16:creationId xmlns:a16="http://schemas.microsoft.com/office/drawing/2014/main" id="{1ECEAD0C-A8CB-095C-F0E0-248ADB2F8CDF}"/>
                    </a:ext>
                  </a:extLst>
                </p:cNvPr>
                <p:cNvSpPr/>
                <p:nvPr/>
              </p:nvSpPr>
              <p:spPr>
                <a:xfrm>
                  <a:off x="8381096" y="4746298"/>
                  <a:ext cx="225607" cy="6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1" h="2465" extrusionOk="0">
                      <a:moveTo>
                        <a:pt x="3654" y="1"/>
                      </a:moveTo>
                      <a:cubicBezTo>
                        <a:pt x="1367" y="1"/>
                        <a:pt x="1" y="1215"/>
                        <a:pt x="1" y="1215"/>
                      </a:cubicBezTo>
                      <a:cubicBezTo>
                        <a:pt x="1867" y="2160"/>
                        <a:pt x="3438" y="2464"/>
                        <a:pt x="4686" y="2464"/>
                      </a:cubicBezTo>
                      <a:cubicBezTo>
                        <a:pt x="6937" y="2464"/>
                        <a:pt x="8141" y="1476"/>
                        <a:pt x="8141" y="1476"/>
                      </a:cubicBezTo>
                      <a:cubicBezTo>
                        <a:pt x="6420" y="361"/>
                        <a:pt x="4901" y="1"/>
                        <a:pt x="3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1139;p34">
                  <a:extLst>
                    <a:ext uri="{FF2B5EF4-FFF2-40B4-BE49-F238E27FC236}">
                      <a16:creationId xmlns:a16="http://schemas.microsoft.com/office/drawing/2014/main" id="{A572515F-9F12-F114-D901-937348F5CE60}"/>
                    </a:ext>
                  </a:extLst>
                </p:cNvPr>
                <p:cNvSpPr/>
                <p:nvPr/>
              </p:nvSpPr>
              <p:spPr>
                <a:xfrm>
                  <a:off x="8430562" y="4118953"/>
                  <a:ext cx="280118" cy="22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8176" extrusionOk="0">
                      <a:moveTo>
                        <a:pt x="1069" y="1"/>
                      </a:moveTo>
                      <a:lnTo>
                        <a:pt x="1069" y="1"/>
                      </a:lnTo>
                      <a:cubicBezTo>
                        <a:pt x="1069" y="1"/>
                        <a:pt x="1" y="6424"/>
                        <a:pt x="7425" y="8175"/>
                      </a:cubicBezTo>
                      <a:lnTo>
                        <a:pt x="7425" y="8175"/>
                      </a:lnTo>
                      <a:cubicBezTo>
                        <a:pt x="7425" y="8175"/>
                        <a:pt x="10108" y="1729"/>
                        <a:pt x="10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8" name="Google Shape;1140;p34">
                  <a:extLst>
                    <a:ext uri="{FF2B5EF4-FFF2-40B4-BE49-F238E27FC236}">
                      <a16:creationId xmlns:a16="http://schemas.microsoft.com/office/drawing/2014/main" id="{B7CDFF15-0D91-5C11-B9E6-59D0A39B0B2B}"/>
                    </a:ext>
                  </a:extLst>
                </p:cNvPr>
                <p:cNvSpPr/>
                <p:nvPr/>
              </p:nvSpPr>
              <p:spPr>
                <a:xfrm>
                  <a:off x="7992324" y="4106982"/>
                  <a:ext cx="839661" cy="814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9" h="29390" fill="none" extrusionOk="0">
                      <a:moveTo>
                        <a:pt x="30299" y="1"/>
                      </a:moveTo>
                      <a:cubicBezTo>
                        <a:pt x="30299" y="1"/>
                        <a:pt x="21670" y="25945"/>
                        <a:pt x="0" y="29390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9" name="Google Shape;1141;p34">
                  <a:extLst>
                    <a:ext uri="{FF2B5EF4-FFF2-40B4-BE49-F238E27FC236}">
                      <a16:creationId xmlns:a16="http://schemas.microsoft.com/office/drawing/2014/main" id="{8AE0E54E-CC22-BBCF-6140-5E6CFE4C5FF2}"/>
                    </a:ext>
                  </a:extLst>
                </p:cNvPr>
                <p:cNvSpPr/>
                <p:nvPr/>
              </p:nvSpPr>
              <p:spPr>
                <a:xfrm>
                  <a:off x="8504609" y="4159607"/>
                  <a:ext cx="204823" cy="3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1" h="12223" fill="none" extrusionOk="0">
                      <a:moveTo>
                        <a:pt x="0" y="0"/>
                      </a:moveTo>
                      <a:cubicBezTo>
                        <a:pt x="0" y="0"/>
                        <a:pt x="7390" y="5139"/>
                        <a:pt x="4150" y="12222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0" name="Google Shape;1142;p34">
                  <a:extLst>
                    <a:ext uri="{FF2B5EF4-FFF2-40B4-BE49-F238E27FC236}">
                      <a16:creationId xmlns:a16="http://schemas.microsoft.com/office/drawing/2014/main" id="{D9B7F18D-9690-2494-DC58-669A85C6E47D}"/>
                    </a:ext>
                  </a:extLst>
                </p:cNvPr>
                <p:cNvSpPr/>
                <p:nvPr/>
              </p:nvSpPr>
              <p:spPr>
                <a:xfrm>
                  <a:off x="8479086" y="4554059"/>
                  <a:ext cx="377777" cy="105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2" h="3809" fill="none" extrusionOk="0">
                      <a:moveTo>
                        <a:pt x="13632" y="2104"/>
                      </a:moveTo>
                      <a:cubicBezTo>
                        <a:pt x="13632" y="2104"/>
                        <a:pt x="7424" y="0"/>
                        <a:pt x="0" y="3809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1" name="Google Shape;1143;p34">
                  <a:extLst>
                    <a:ext uri="{FF2B5EF4-FFF2-40B4-BE49-F238E27FC236}">
                      <a16:creationId xmlns:a16="http://schemas.microsoft.com/office/drawing/2014/main" id="{05E838FB-C4A4-C291-52F7-91D3AA526BDD}"/>
                    </a:ext>
                  </a:extLst>
                </p:cNvPr>
                <p:cNvSpPr/>
                <p:nvPr/>
              </p:nvSpPr>
              <p:spPr>
                <a:xfrm>
                  <a:off x="8627789" y="4356833"/>
                  <a:ext cx="242955" cy="12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685" fill="none" extrusionOk="0">
                      <a:moveTo>
                        <a:pt x="8766" y="0"/>
                      </a:moveTo>
                      <a:cubicBezTo>
                        <a:pt x="8766" y="0"/>
                        <a:pt x="4344" y="364"/>
                        <a:pt x="1" y="4684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2" name="Google Shape;1144;p34">
                  <a:extLst>
                    <a:ext uri="{FF2B5EF4-FFF2-40B4-BE49-F238E27FC236}">
                      <a16:creationId xmlns:a16="http://schemas.microsoft.com/office/drawing/2014/main" id="{8A35A25D-A071-837E-D5A4-96421667C5D6}"/>
                    </a:ext>
                  </a:extLst>
                </p:cNvPr>
                <p:cNvSpPr/>
                <p:nvPr/>
              </p:nvSpPr>
              <p:spPr>
                <a:xfrm>
                  <a:off x="8305802" y="4743083"/>
                  <a:ext cx="287683" cy="5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1" h="2105" fill="none" extrusionOk="0">
                      <a:moveTo>
                        <a:pt x="10380" y="1388"/>
                      </a:moveTo>
                      <a:cubicBezTo>
                        <a:pt x="10380" y="1388"/>
                        <a:pt x="6072" y="1"/>
                        <a:pt x="0" y="2104"/>
                      </a:cubicBezTo>
                    </a:path>
                  </a:pathLst>
                </a:custGeom>
                <a:noFill/>
                <a:ln w="68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1145;p34">
                  <a:extLst>
                    <a:ext uri="{FF2B5EF4-FFF2-40B4-BE49-F238E27FC236}">
                      <a16:creationId xmlns:a16="http://schemas.microsoft.com/office/drawing/2014/main" id="{AD0534D1-32D0-92F7-0EA1-CD3120D53042}"/>
                    </a:ext>
                  </a:extLst>
                </p:cNvPr>
                <p:cNvSpPr/>
                <p:nvPr/>
              </p:nvSpPr>
              <p:spPr>
                <a:xfrm>
                  <a:off x="8577436" y="3795610"/>
                  <a:ext cx="611809" cy="38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7" h="13728" extrusionOk="0">
                      <a:moveTo>
                        <a:pt x="8727" y="1"/>
                      </a:moveTo>
                      <a:cubicBezTo>
                        <a:pt x="6616" y="1"/>
                        <a:pt x="6505" y="3573"/>
                        <a:pt x="6733" y="6322"/>
                      </a:cubicBezTo>
                      <a:lnTo>
                        <a:pt x="6733" y="6322"/>
                      </a:lnTo>
                      <a:cubicBezTo>
                        <a:pt x="6274" y="4177"/>
                        <a:pt x="5328" y="1697"/>
                        <a:pt x="3398" y="1607"/>
                      </a:cubicBezTo>
                      <a:cubicBezTo>
                        <a:pt x="3372" y="1606"/>
                        <a:pt x="3347" y="1605"/>
                        <a:pt x="3322" y="1605"/>
                      </a:cubicBezTo>
                      <a:cubicBezTo>
                        <a:pt x="1" y="1605"/>
                        <a:pt x="2452" y="11342"/>
                        <a:pt x="9799" y="13226"/>
                      </a:cubicBezTo>
                      <a:cubicBezTo>
                        <a:pt x="9799" y="13226"/>
                        <a:pt x="11874" y="13727"/>
                        <a:pt x="14295" y="13727"/>
                      </a:cubicBezTo>
                      <a:cubicBezTo>
                        <a:pt x="17032" y="13727"/>
                        <a:pt x="20210" y="13087"/>
                        <a:pt x="21338" y="10361"/>
                      </a:cubicBezTo>
                      <a:cubicBezTo>
                        <a:pt x="22076" y="8572"/>
                        <a:pt x="21343" y="7933"/>
                        <a:pt x="20019" y="7933"/>
                      </a:cubicBezTo>
                      <a:cubicBezTo>
                        <a:pt x="18215" y="7933"/>
                        <a:pt x="15314" y="9120"/>
                        <a:pt x="13550" y="10199"/>
                      </a:cubicBezTo>
                      <a:lnTo>
                        <a:pt x="13550" y="10199"/>
                      </a:lnTo>
                      <a:cubicBezTo>
                        <a:pt x="15623" y="8458"/>
                        <a:pt x="19100" y="5048"/>
                        <a:pt x="17075" y="3187"/>
                      </a:cubicBezTo>
                      <a:cubicBezTo>
                        <a:pt x="16730" y="2870"/>
                        <a:pt x="16352" y="2732"/>
                        <a:pt x="15954" y="2732"/>
                      </a:cubicBezTo>
                      <a:cubicBezTo>
                        <a:pt x="13128" y="2732"/>
                        <a:pt x="9310" y="9747"/>
                        <a:pt x="9310" y="9747"/>
                      </a:cubicBezTo>
                      <a:cubicBezTo>
                        <a:pt x="9310" y="9747"/>
                        <a:pt x="13562" y="1186"/>
                        <a:pt x="9321" y="84"/>
                      </a:cubicBezTo>
                      <a:cubicBezTo>
                        <a:pt x="9108" y="27"/>
                        <a:pt x="8910" y="1"/>
                        <a:pt x="87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1146;p34">
                  <a:extLst>
                    <a:ext uri="{FF2B5EF4-FFF2-40B4-BE49-F238E27FC236}">
                      <a16:creationId xmlns:a16="http://schemas.microsoft.com/office/drawing/2014/main" id="{D6442FF2-585F-C197-9198-FD81703E2E4B}"/>
                    </a:ext>
                  </a:extLst>
                </p:cNvPr>
                <p:cNvSpPr/>
                <p:nvPr/>
              </p:nvSpPr>
              <p:spPr>
                <a:xfrm>
                  <a:off x="8670631" y="3930068"/>
                  <a:ext cx="383125" cy="23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5" h="8608" extrusionOk="0">
                      <a:moveTo>
                        <a:pt x="5463" y="1"/>
                      </a:moveTo>
                      <a:cubicBezTo>
                        <a:pt x="4144" y="1"/>
                        <a:pt x="4073" y="2221"/>
                        <a:pt x="4215" y="3939"/>
                      </a:cubicBezTo>
                      <a:lnTo>
                        <a:pt x="4215" y="3939"/>
                      </a:lnTo>
                      <a:cubicBezTo>
                        <a:pt x="3927" y="2602"/>
                        <a:pt x="3333" y="1065"/>
                        <a:pt x="2127" y="1007"/>
                      </a:cubicBezTo>
                      <a:cubicBezTo>
                        <a:pt x="2111" y="1006"/>
                        <a:pt x="2096" y="1006"/>
                        <a:pt x="2080" y="1006"/>
                      </a:cubicBezTo>
                      <a:cubicBezTo>
                        <a:pt x="1" y="1006"/>
                        <a:pt x="1535" y="7110"/>
                        <a:pt x="6140" y="8295"/>
                      </a:cubicBezTo>
                      <a:cubicBezTo>
                        <a:pt x="6140" y="8295"/>
                        <a:pt x="7438" y="8607"/>
                        <a:pt x="8953" y="8607"/>
                      </a:cubicBezTo>
                      <a:cubicBezTo>
                        <a:pt x="10667" y="8607"/>
                        <a:pt x="12659" y="8207"/>
                        <a:pt x="13360" y="6498"/>
                      </a:cubicBezTo>
                      <a:cubicBezTo>
                        <a:pt x="13824" y="5374"/>
                        <a:pt x="13365" y="4973"/>
                        <a:pt x="12535" y="4973"/>
                      </a:cubicBezTo>
                      <a:cubicBezTo>
                        <a:pt x="11404" y="4973"/>
                        <a:pt x="9586" y="5718"/>
                        <a:pt x="8484" y="6393"/>
                      </a:cubicBezTo>
                      <a:lnTo>
                        <a:pt x="8484" y="6393"/>
                      </a:lnTo>
                      <a:cubicBezTo>
                        <a:pt x="9779" y="5306"/>
                        <a:pt x="11960" y="3167"/>
                        <a:pt x="10699" y="1996"/>
                      </a:cubicBezTo>
                      <a:cubicBezTo>
                        <a:pt x="10484" y="1799"/>
                        <a:pt x="10247" y="1712"/>
                        <a:pt x="9999" y="1712"/>
                      </a:cubicBezTo>
                      <a:cubicBezTo>
                        <a:pt x="8228" y="1712"/>
                        <a:pt x="5833" y="6100"/>
                        <a:pt x="5833" y="6100"/>
                      </a:cubicBezTo>
                      <a:cubicBezTo>
                        <a:pt x="5833" y="6100"/>
                        <a:pt x="8494" y="746"/>
                        <a:pt x="5833" y="52"/>
                      </a:cubicBezTo>
                      <a:cubicBezTo>
                        <a:pt x="5700" y="17"/>
                        <a:pt x="5577" y="1"/>
                        <a:pt x="5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1147;p34">
                  <a:extLst>
                    <a:ext uri="{FF2B5EF4-FFF2-40B4-BE49-F238E27FC236}">
                      <a16:creationId xmlns:a16="http://schemas.microsoft.com/office/drawing/2014/main" id="{1C115AC9-22AA-73EC-AB83-12EB4645B46F}"/>
                    </a:ext>
                  </a:extLst>
                </p:cNvPr>
                <p:cNvSpPr/>
                <p:nvPr/>
              </p:nvSpPr>
              <p:spPr>
                <a:xfrm>
                  <a:off x="8690168" y="4119923"/>
                  <a:ext cx="129223" cy="5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1926" extrusionOk="0">
                      <a:moveTo>
                        <a:pt x="2590" y="1"/>
                      </a:moveTo>
                      <a:cubicBezTo>
                        <a:pt x="1146" y="1"/>
                        <a:pt x="1" y="1114"/>
                        <a:pt x="1" y="1114"/>
                      </a:cubicBezTo>
                      <a:cubicBezTo>
                        <a:pt x="1133" y="1717"/>
                        <a:pt x="2012" y="1925"/>
                        <a:pt x="2685" y="1925"/>
                      </a:cubicBezTo>
                      <a:cubicBezTo>
                        <a:pt x="4181" y="1925"/>
                        <a:pt x="4662" y="898"/>
                        <a:pt x="4662" y="898"/>
                      </a:cubicBezTo>
                      <a:cubicBezTo>
                        <a:pt x="3963" y="230"/>
                        <a:pt x="3245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1148;p34">
                  <a:extLst>
                    <a:ext uri="{FF2B5EF4-FFF2-40B4-BE49-F238E27FC236}">
                      <a16:creationId xmlns:a16="http://schemas.microsoft.com/office/drawing/2014/main" id="{EB5147AF-7E95-EE7D-09F7-E0A8036BB278}"/>
                    </a:ext>
                  </a:extLst>
                </p:cNvPr>
                <p:cNvSpPr/>
                <p:nvPr/>
              </p:nvSpPr>
              <p:spPr>
                <a:xfrm>
                  <a:off x="8797303" y="4144781"/>
                  <a:ext cx="111543" cy="90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276" extrusionOk="0">
                      <a:moveTo>
                        <a:pt x="860" y="1"/>
                      </a:moveTo>
                      <a:cubicBezTo>
                        <a:pt x="839" y="1"/>
                        <a:pt x="818" y="1"/>
                        <a:pt x="796" y="1"/>
                      </a:cubicBezTo>
                      <a:cubicBezTo>
                        <a:pt x="796" y="1"/>
                        <a:pt x="0" y="2241"/>
                        <a:pt x="4025" y="3275"/>
                      </a:cubicBezTo>
                      <a:cubicBezTo>
                        <a:pt x="4025" y="3275"/>
                        <a:pt x="395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" name="Google Shape;1149;p34">
                <a:extLst>
                  <a:ext uri="{FF2B5EF4-FFF2-40B4-BE49-F238E27FC236}">
                    <a16:creationId xmlns:a16="http://schemas.microsoft.com/office/drawing/2014/main" id="{14217DD5-5792-9DBE-2C5B-92C9915A8F75}"/>
                  </a:ext>
                </a:extLst>
              </p:cNvPr>
              <p:cNvGrpSpPr/>
              <p:nvPr/>
            </p:nvGrpSpPr>
            <p:grpSpPr>
              <a:xfrm rot="-6436401" flipH="1">
                <a:off x="1444484" y="-143721"/>
                <a:ext cx="1139185" cy="1274000"/>
                <a:chOff x="1319425" y="3450081"/>
                <a:chExt cx="1139303" cy="1274132"/>
              </a:xfrm>
            </p:grpSpPr>
            <p:sp>
              <p:nvSpPr>
                <p:cNvPr id="3593" name="Google Shape;1150;p34">
                  <a:extLst>
                    <a:ext uri="{FF2B5EF4-FFF2-40B4-BE49-F238E27FC236}">
                      <a16:creationId xmlns:a16="http://schemas.microsoft.com/office/drawing/2014/main" id="{A5765C26-9AD5-DE3B-9260-BB6D9DC405E9}"/>
                    </a:ext>
                  </a:extLst>
                </p:cNvPr>
                <p:cNvSpPr/>
                <p:nvPr/>
              </p:nvSpPr>
              <p:spPr>
                <a:xfrm>
                  <a:off x="1334861" y="3736789"/>
                  <a:ext cx="786425" cy="9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8" h="35631" fill="none" extrusionOk="0">
                      <a:moveTo>
                        <a:pt x="27423" y="0"/>
                      </a:moveTo>
                      <a:cubicBezTo>
                        <a:pt x="27423" y="0"/>
                        <a:pt x="28378" y="17270"/>
                        <a:pt x="1" y="3563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4" name="Google Shape;1151;p34">
                  <a:extLst>
                    <a:ext uri="{FF2B5EF4-FFF2-40B4-BE49-F238E27FC236}">
                      <a16:creationId xmlns:a16="http://schemas.microsoft.com/office/drawing/2014/main" id="{B4A857F6-29B0-BCEF-4E8D-7526D069F795}"/>
                    </a:ext>
                  </a:extLst>
                </p:cNvPr>
                <p:cNvSpPr/>
                <p:nvPr/>
              </p:nvSpPr>
              <p:spPr>
                <a:xfrm>
                  <a:off x="1602670" y="4007729"/>
                  <a:ext cx="277291" cy="32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6" h="11859" extrusionOk="0">
                      <a:moveTo>
                        <a:pt x="4662" y="1"/>
                      </a:moveTo>
                      <a:cubicBezTo>
                        <a:pt x="0" y="6742"/>
                        <a:pt x="6856" y="11858"/>
                        <a:pt x="6856" y="11858"/>
                      </a:cubicBezTo>
                      <a:cubicBezTo>
                        <a:pt x="10005" y="5185"/>
                        <a:pt x="4662" y="1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5" name="Google Shape;1152;p34">
                  <a:extLst>
                    <a:ext uri="{FF2B5EF4-FFF2-40B4-BE49-F238E27FC236}">
                      <a16:creationId xmlns:a16="http://schemas.microsoft.com/office/drawing/2014/main" id="{6A7EC73F-AE64-75C7-DF83-8E7DE09D254E}"/>
                    </a:ext>
                  </a:extLst>
                </p:cNvPr>
                <p:cNvSpPr/>
                <p:nvPr/>
              </p:nvSpPr>
              <p:spPr>
                <a:xfrm>
                  <a:off x="1859754" y="4164579"/>
                  <a:ext cx="365805" cy="14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0" h="5219" extrusionOk="0">
                      <a:moveTo>
                        <a:pt x="9905" y="1"/>
                      </a:moveTo>
                      <a:cubicBezTo>
                        <a:pt x="7342" y="1"/>
                        <a:pt x="3623" y="826"/>
                        <a:pt x="1" y="4595"/>
                      </a:cubicBezTo>
                      <a:cubicBezTo>
                        <a:pt x="1" y="4595"/>
                        <a:pt x="1957" y="5218"/>
                        <a:pt x="4448" y="5218"/>
                      </a:cubicBezTo>
                      <a:cubicBezTo>
                        <a:pt x="7404" y="5218"/>
                        <a:pt x="11114" y="4341"/>
                        <a:pt x="13200" y="503"/>
                      </a:cubicBezTo>
                      <a:cubicBezTo>
                        <a:pt x="13200" y="503"/>
                        <a:pt x="11904" y="1"/>
                        <a:pt x="99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6" name="Google Shape;1153;p34">
                  <a:extLst>
                    <a:ext uri="{FF2B5EF4-FFF2-40B4-BE49-F238E27FC236}">
                      <a16:creationId xmlns:a16="http://schemas.microsoft.com/office/drawing/2014/main" id="{D5F9F9FA-41FD-80E7-9C72-001F9990805A}"/>
                    </a:ext>
                  </a:extLst>
                </p:cNvPr>
                <p:cNvSpPr/>
                <p:nvPr/>
              </p:nvSpPr>
              <p:spPr>
                <a:xfrm>
                  <a:off x="1626308" y="4461125"/>
                  <a:ext cx="310990" cy="11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2" h="4068" extrusionOk="0">
                      <a:moveTo>
                        <a:pt x="11221" y="1534"/>
                      </a:move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lose/>
                      <a:moveTo>
                        <a:pt x="5690" y="1"/>
                      </a:moveTo>
                      <a:cubicBezTo>
                        <a:pt x="3937" y="1"/>
                        <a:pt x="1948" y="478"/>
                        <a:pt x="0" y="1966"/>
                      </a:cubicBezTo>
                      <a:cubicBezTo>
                        <a:pt x="0" y="1966"/>
                        <a:pt x="2067" y="4067"/>
                        <a:pt x="5236" y="4067"/>
                      </a:cubicBezTo>
                      <a:cubicBezTo>
                        <a:pt x="6958" y="4067"/>
                        <a:pt x="9004" y="3447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ubicBezTo>
                        <a:pt x="11210" y="1534"/>
                        <a:pt x="883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1154;p34">
                  <a:extLst>
                    <a:ext uri="{FF2B5EF4-FFF2-40B4-BE49-F238E27FC236}">
                      <a16:creationId xmlns:a16="http://schemas.microsoft.com/office/drawing/2014/main" id="{1C9387F7-F8FC-76CE-E7E4-D3BCC69B2E59}"/>
                    </a:ext>
                  </a:extLst>
                </p:cNvPr>
                <p:cNvSpPr/>
                <p:nvPr/>
              </p:nvSpPr>
              <p:spPr>
                <a:xfrm>
                  <a:off x="1319425" y="4312090"/>
                  <a:ext cx="252405" cy="3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8" h="11233" extrusionOk="0">
                      <a:moveTo>
                        <a:pt x="5355" y="0"/>
                      </a:moveTo>
                      <a:cubicBezTo>
                        <a:pt x="5355" y="0"/>
                        <a:pt x="1" y="4548"/>
                        <a:pt x="4946" y="11233"/>
                      </a:cubicBezTo>
                      <a:cubicBezTo>
                        <a:pt x="4946" y="11233"/>
                        <a:pt x="9107" y="5741"/>
                        <a:pt x="53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1155;p34">
                  <a:extLst>
                    <a:ext uri="{FF2B5EF4-FFF2-40B4-BE49-F238E27FC236}">
                      <a16:creationId xmlns:a16="http://schemas.microsoft.com/office/drawing/2014/main" id="{1CF85D31-4712-07C9-ECF6-437BE3AE61F1}"/>
                    </a:ext>
                  </a:extLst>
                </p:cNvPr>
                <p:cNvSpPr/>
                <p:nvPr/>
              </p:nvSpPr>
              <p:spPr>
                <a:xfrm>
                  <a:off x="1602670" y="4007729"/>
                  <a:ext cx="189997" cy="32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6" h="11859" extrusionOk="0">
                      <a:moveTo>
                        <a:pt x="4662" y="1"/>
                      </a:moveTo>
                      <a:cubicBezTo>
                        <a:pt x="0" y="6742"/>
                        <a:pt x="6856" y="11858"/>
                        <a:pt x="6856" y="11858"/>
                      </a:cubicBezTo>
                      <a:cubicBezTo>
                        <a:pt x="5742" y="6094"/>
                        <a:pt x="4662" y="1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9" name="Google Shape;1156;p34">
                  <a:extLst>
                    <a:ext uri="{FF2B5EF4-FFF2-40B4-BE49-F238E27FC236}">
                      <a16:creationId xmlns:a16="http://schemas.microsoft.com/office/drawing/2014/main" id="{267D2249-071A-5D51-7EB4-A97BD1C2BE4E}"/>
                    </a:ext>
                  </a:extLst>
                </p:cNvPr>
                <p:cNvSpPr/>
                <p:nvPr/>
              </p:nvSpPr>
              <p:spPr>
                <a:xfrm>
                  <a:off x="1859754" y="4164579"/>
                  <a:ext cx="365805" cy="127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0" h="4596" extrusionOk="0">
                      <a:moveTo>
                        <a:pt x="9905" y="1"/>
                      </a:moveTo>
                      <a:cubicBezTo>
                        <a:pt x="7342" y="1"/>
                        <a:pt x="3623" y="826"/>
                        <a:pt x="1" y="4595"/>
                      </a:cubicBezTo>
                      <a:cubicBezTo>
                        <a:pt x="1" y="4595"/>
                        <a:pt x="7993" y="3413"/>
                        <a:pt x="13200" y="503"/>
                      </a:cubicBezTo>
                      <a:cubicBezTo>
                        <a:pt x="13200" y="503"/>
                        <a:pt x="11904" y="1"/>
                        <a:pt x="99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1157;p34">
                  <a:extLst>
                    <a:ext uri="{FF2B5EF4-FFF2-40B4-BE49-F238E27FC236}">
                      <a16:creationId xmlns:a16="http://schemas.microsoft.com/office/drawing/2014/main" id="{7EBD2AB7-F9DD-4E94-8D29-BE8D603E68B8}"/>
                    </a:ext>
                  </a:extLst>
                </p:cNvPr>
                <p:cNvSpPr/>
                <p:nvPr/>
              </p:nvSpPr>
              <p:spPr>
                <a:xfrm>
                  <a:off x="1626308" y="4461125"/>
                  <a:ext cx="310990" cy="7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2" h="2532" extrusionOk="0">
                      <a:moveTo>
                        <a:pt x="5690" y="1"/>
                      </a:moveTo>
                      <a:cubicBezTo>
                        <a:pt x="3937" y="1"/>
                        <a:pt x="1948" y="478"/>
                        <a:pt x="0" y="1966"/>
                      </a:cubicBezTo>
                      <a:cubicBezTo>
                        <a:pt x="0" y="1966"/>
                        <a:pt x="2126" y="2532"/>
                        <a:pt x="5029" y="2532"/>
                      </a:cubicBezTo>
                      <a:cubicBezTo>
                        <a:pt x="6892" y="2532"/>
                        <a:pt x="9075" y="2299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21" y="1534"/>
                        <a:pt x="11221" y="1534"/>
                        <a:pt x="11221" y="1534"/>
                      </a:cubicBezTo>
                      <a:lnTo>
                        <a:pt x="11221" y="1534"/>
                      </a:lnTo>
                      <a:cubicBezTo>
                        <a:pt x="11207" y="1532"/>
                        <a:pt x="8828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1158;p34">
                  <a:extLst>
                    <a:ext uri="{FF2B5EF4-FFF2-40B4-BE49-F238E27FC236}">
                      <a16:creationId xmlns:a16="http://schemas.microsoft.com/office/drawing/2014/main" id="{322451EA-B314-EDD0-034A-A0977740FAA1}"/>
                    </a:ext>
                  </a:extLst>
                </p:cNvPr>
                <p:cNvSpPr/>
                <p:nvPr/>
              </p:nvSpPr>
              <p:spPr>
                <a:xfrm>
                  <a:off x="1319425" y="4312090"/>
                  <a:ext cx="153777" cy="3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9" h="11233" extrusionOk="0">
                      <a:moveTo>
                        <a:pt x="5355" y="0"/>
                      </a:moveTo>
                      <a:cubicBezTo>
                        <a:pt x="5355" y="0"/>
                        <a:pt x="1" y="4548"/>
                        <a:pt x="4946" y="11233"/>
                      </a:cubicBezTo>
                      <a:cubicBezTo>
                        <a:pt x="4946" y="11233"/>
                        <a:pt x="5549" y="7447"/>
                        <a:pt x="53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1159;p34">
                  <a:extLst>
                    <a:ext uri="{FF2B5EF4-FFF2-40B4-BE49-F238E27FC236}">
                      <a16:creationId xmlns:a16="http://schemas.microsoft.com/office/drawing/2014/main" id="{0A6DAFD0-6DB9-A930-59B8-40D51CDD7110}"/>
                    </a:ext>
                  </a:extLst>
                </p:cNvPr>
                <p:cNvSpPr/>
                <p:nvPr/>
              </p:nvSpPr>
              <p:spPr>
                <a:xfrm>
                  <a:off x="2020761" y="3772371"/>
                  <a:ext cx="296801" cy="301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0" h="10868" extrusionOk="0">
                      <a:moveTo>
                        <a:pt x="3263" y="1"/>
                      </a:moveTo>
                      <a:cubicBezTo>
                        <a:pt x="3263" y="1"/>
                        <a:pt x="0" y="6459"/>
                        <a:pt x="2456" y="9426"/>
                      </a:cubicBezTo>
                      <a:cubicBezTo>
                        <a:pt x="3317" y="10463"/>
                        <a:pt x="4425" y="10867"/>
                        <a:pt x="5529" y="10867"/>
                      </a:cubicBezTo>
                      <a:cubicBezTo>
                        <a:pt x="7572" y="10867"/>
                        <a:pt x="9603" y="9481"/>
                        <a:pt x="10039" y="8153"/>
                      </a:cubicBezTo>
                      <a:cubicBezTo>
                        <a:pt x="10710" y="6117"/>
                        <a:pt x="7231" y="2457"/>
                        <a:pt x="4047" y="92"/>
                      </a:cubicBezTo>
                      <a:lnTo>
                        <a:pt x="326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1160;p34">
                  <a:extLst>
                    <a:ext uri="{FF2B5EF4-FFF2-40B4-BE49-F238E27FC236}">
                      <a16:creationId xmlns:a16="http://schemas.microsoft.com/office/drawing/2014/main" id="{AFE8C7E5-69FB-F3E7-BFF5-2EB299D667F9}"/>
                    </a:ext>
                  </a:extLst>
                </p:cNvPr>
                <p:cNvSpPr/>
                <p:nvPr/>
              </p:nvSpPr>
              <p:spPr>
                <a:xfrm>
                  <a:off x="2074301" y="3772371"/>
                  <a:ext cx="86047" cy="26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9483" fill="none" extrusionOk="0">
                      <a:moveTo>
                        <a:pt x="1752" y="9483"/>
                      </a:moveTo>
                      <a:cubicBezTo>
                        <a:pt x="1752" y="9483"/>
                        <a:pt x="1" y="7482"/>
                        <a:pt x="1331" y="1"/>
                      </a:cubicBezTo>
                      <a:lnTo>
                        <a:pt x="3105" y="9380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1161;p34">
                  <a:extLst>
                    <a:ext uri="{FF2B5EF4-FFF2-40B4-BE49-F238E27FC236}">
                      <a16:creationId xmlns:a16="http://schemas.microsoft.com/office/drawing/2014/main" id="{1EA1AA9A-A042-C9C6-C005-E70DA37D602C}"/>
                    </a:ext>
                  </a:extLst>
                </p:cNvPr>
                <p:cNvSpPr/>
                <p:nvPr/>
              </p:nvSpPr>
              <p:spPr>
                <a:xfrm>
                  <a:off x="2111185" y="3772371"/>
                  <a:ext cx="121935" cy="25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9074" fill="none" extrusionOk="0">
                      <a:moveTo>
                        <a:pt x="3274" y="9073"/>
                      </a:moveTo>
                      <a:lnTo>
                        <a:pt x="0" y="1"/>
                      </a:lnTo>
                      <a:cubicBezTo>
                        <a:pt x="0" y="1"/>
                        <a:pt x="2206" y="1217"/>
                        <a:pt x="4400" y="8505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5" name="Google Shape;1162;p34">
                  <a:extLst>
                    <a:ext uri="{FF2B5EF4-FFF2-40B4-BE49-F238E27FC236}">
                      <a16:creationId xmlns:a16="http://schemas.microsoft.com/office/drawing/2014/main" id="{D6E0F680-7689-36BA-11FD-1B569B9C0AC3}"/>
                    </a:ext>
                  </a:extLst>
                </p:cNvPr>
                <p:cNvSpPr/>
                <p:nvPr/>
              </p:nvSpPr>
              <p:spPr>
                <a:xfrm>
                  <a:off x="2111490" y="3772371"/>
                  <a:ext cx="162284" cy="20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6" h="7482" fill="none" extrusionOk="0">
                      <a:moveTo>
                        <a:pt x="5855" y="7482"/>
                      </a:moveTo>
                      <a:cubicBezTo>
                        <a:pt x="5855" y="7482"/>
                        <a:pt x="4650" y="3048"/>
                        <a:pt x="0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6" name="Google Shape;1163;p34">
                  <a:extLst>
                    <a:ext uri="{FF2B5EF4-FFF2-40B4-BE49-F238E27FC236}">
                      <a16:creationId xmlns:a16="http://schemas.microsoft.com/office/drawing/2014/main" id="{CC319873-80BF-2150-C48B-653C5ABE17F1}"/>
                    </a:ext>
                  </a:extLst>
                </p:cNvPr>
                <p:cNvSpPr/>
                <p:nvPr/>
              </p:nvSpPr>
              <p:spPr>
                <a:xfrm>
                  <a:off x="2113680" y="3625636"/>
                  <a:ext cx="345048" cy="23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1" h="8340" extrusionOk="0">
                      <a:moveTo>
                        <a:pt x="8339" y="1"/>
                      </a:moveTo>
                      <a:cubicBezTo>
                        <a:pt x="6205" y="1"/>
                        <a:pt x="2752" y="2230"/>
                        <a:pt x="251" y="4443"/>
                      </a:cubicBezTo>
                      <a:lnTo>
                        <a:pt x="1" y="5182"/>
                      </a:lnTo>
                      <a:cubicBezTo>
                        <a:pt x="1" y="5182"/>
                        <a:pt x="3943" y="8339"/>
                        <a:pt x="7223" y="8339"/>
                      </a:cubicBezTo>
                      <a:cubicBezTo>
                        <a:pt x="7870" y="8339"/>
                        <a:pt x="8491" y="8216"/>
                        <a:pt x="9051" y="7922"/>
                      </a:cubicBezTo>
                      <a:cubicBezTo>
                        <a:pt x="12450" y="6126"/>
                        <a:pt x="11234" y="1317"/>
                        <a:pt x="9380" y="248"/>
                      </a:cubicBezTo>
                      <a:cubicBezTo>
                        <a:pt x="9089" y="78"/>
                        <a:pt x="8737" y="1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7" name="Google Shape;1164;p34">
                  <a:extLst>
                    <a:ext uri="{FF2B5EF4-FFF2-40B4-BE49-F238E27FC236}">
                      <a16:creationId xmlns:a16="http://schemas.microsoft.com/office/drawing/2014/main" id="{F8158866-81BE-4308-5088-C0C0785AF2D6}"/>
                    </a:ext>
                  </a:extLst>
                </p:cNvPr>
                <p:cNvSpPr/>
                <p:nvPr/>
              </p:nvSpPr>
              <p:spPr>
                <a:xfrm>
                  <a:off x="2113680" y="3768907"/>
                  <a:ext cx="264377" cy="7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0" h="2866" fill="none" extrusionOk="0">
                      <a:moveTo>
                        <a:pt x="9369" y="1570"/>
                      </a:moveTo>
                      <a:cubicBezTo>
                        <a:pt x="9369" y="1570"/>
                        <a:pt x="7038" y="2866"/>
                        <a:pt x="1" y="1"/>
                      </a:cubicBezTo>
                      <a:lnTo>
                        <a:pt x="9540" y="206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8" name="Google Shape;1165;p34">
                  <a:extLst>
                    <a:ext uri="{FF2B5EF4-FFF2-40B4-BE49-F238E27FC236}">
                      <a16:creationId xmlns:a16="http://schemas.microsoft.com/office/drawing/2014/main" id="{0523AF51-D509-5AD6-0BCE-AEE358758B5F}"/>
                    </a:ext>
                  </a:extLst>
                </p:cNvPr>
                <p:cNvSpPr/>
                <p:nvPr/>
              </p:nvSpPr>
              <p:spPr>
                <a:xfrm>
                  <a:off x="2113680" y="3698657"/>
                  <a:ext cx="264682" cy="70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1" h="2548" fill="none" extrusionOk="0">
                      <a:moveTo>
                        <a:pt x="9551" y="1228"/>
                      </a:moveTo>
                      <a:lnTo>
                        <a:pt x="1" y="2547"/>
                      </a:lnTo>
                      <a:cubicBezTo>
                        <a:pt x="1" y="2547"/>
                        <a:pt x="1649" y="649"/>
                        <a:pt x="9233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9" name="Google Shape;1166;p34">
                  <a:extLst>
                    <a:ext uri="{FF2B5EF4-FFF2-40B4-BE49-F238E27FC236}">
                      <a16:creationId xmlns:a16="http://schemas.microsoft.com/office/drawing/2014/main" id="{EE7A63C8-BFB4-50BE-74F8-5EA3214D06D8}"/>
                    </a:ext>
                  </a:extLst>
                </p:cNvPr>
                <p:cNvSpPr/>
                <p:nvPr/>
              </p:nvSpPr>
              <p:spPr>
                <a:xfrm>
                  <a:off x="2113680" y="3652988"/>
                  <a:ext cx="236332" cy="11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8" h="4196" fill="none" extrusionOk="0">
                      <a:moveTo>
                        <a:pt x="8528" y="0"/>
                      </a:moveTo>
                      <a:cubicBezTo>
                        <a:pt x="8528" y="0"/>
                        <a:pt x="3935" y="273"/>
                        <a:pt x="1" y="4195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1167;p34">
                  <a:extLst>
                    <a:ext uri="{FF2B5EF4-FFF2-40B4-BE49-F238E27FC236}">
                      <a16:creationId xmlns:a16="http://schemas.microsoft.com/office/drawing/2014/main" id="{0A681DE5-D17A-4F9A-C927-D099C20CF53A}"/>
                    </a:ext>
                  </a:extLst>
                </p:cNvPr>
                <p:cNvSpPr/>
                <p:nvPr/>
              </p:nvSpPr>
              <p:spPr>
                <a:xfrm>
                  <a:off x="1811064" y="3526732"/>
                  <a:ext cx="293836" cy="24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3" h="8877" extrusionOk="0">
                      <a:moveTo>
                        <a:pt x="4933" y="1"/>
                      </a:moveTo>
                      <a:cubicBezTo>
                        <a:pt x="1934" y="1"/>
                        <a:pt x="1" y="3555"/>
                        <a:pt x="484" y="5397"/>
                      </a:cubicBezTo>
                      <a:cubicBezTo>
                        <a:pt x="1030" y="7478"/>
                        <a:pt x="5953" y="8626"/>
                        <a:pt x="9909" y="8876"/>
                      </a:cubicBezTo>
                      <a:lnTo>
                        <a:pt x="10603" y="8524"/>
                      </a:lnTo>
                      <a:cubicBezTo>
                        <a:pt x="10603" y="8524"/>
                        <a:pt x="9807" y="1327"/>
                        <a:pt x="6146" y="190"/>
                      </a:cubicBezTo>
                      <a:cubicBezTo>
                        <a:pt x="5726" y="60"/>
                        <a:pt x="5320" y="1"/>
                        <a:pt x="4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1168;p34">
                  <a:extLst>
                    <a:ext uri="{FF2B5EF4-FFF2-40B4-BE49-F238E27FC236}">
                      <a16:creationId xmlns:a16="http://schemas.microsoft.com/office/drawing/2014/main" id="{F78C2F3F-6741-78FD-9C34-E668C60B3264}"/>
                    </a:ext>
                  </a:extLst>
                </p:cNvPr>
                <p:cNvSpPr/>
                <p:nvPr/>
              </p:nvSpPr>
              <p:spPr>
                <a:xfrm>
                  <a:off x="1921829" y="3549013"/>
                  <a:ext cx="183069" cy="213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7720" fill="none" extrusionOk="0">
                      <a:moveTo>
                        <a:pt x="1080" y="0"/>
                      </a:moveTo>
                      <a:cubicBezTo>
                        <a:pt x="1080" y="0"/>
                        <a:pt x="3638" y="728"/>
                        <a:pt x="6606" y="7720"/>
                      </a:cubicBezTo>
                      <a:lnTo>
                        <a:pt x="0" y="842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1169;p34">
                  <a:extLst>
                    <a:ext uri="{FF2B5EF4-FFF2-40B4-BE49-F238E27FC236}">
                      <a16:creationId xmlns:a16="http://schemas.microsoft.com/office/drawing/2014/main" id="{53D57C87-0F85-9DEA-BB8A-B11C2F167582}"/>
                    </a:ext>
                  </a:extLst>
                </p:cNvPr>
                <p:cNvSpPr/>
                <p:nvPr/>
              </p:nvSpPr>
              <p:spPr>
                <a:xfrm>
                  <a:off x="1874248" y="3601943"/>
                  <a:ext cx="230651" cy="16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5992" fill="none" extrusionOk="0">
                      <a:moveTo>
                        <a:pt x="637" y="0"/>
                      </a:moveTo>
                      <a:lnTo>
                        <a:pt x="8323" y="5810"/>
                      </a:lnTo>
                      <a:cubicBezTo>
                        <a:pt x="8323" y="5810"/>
                        <a:pt x="5821" y="5992"/>
                        <a:pt x="0" y="1092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1170;p34">
                  <a:extLst>
                    <a:ext uri="{FF2B5EF4-FFF2-40B4-BE49-F238E27FC236}">
                      <a16:creationId xmlns:a16="http://schemas.microsoft.com/office/drawing/2014/main" id="{3E22A483-9EB7-31A9-75BC-4FB0DCA8A622}"/>
                    </a:ext>
                  </a:extLst>
                </p:cNvPr>
                <p:cNvSpPr/>
                <p:nvPr/>
              </p:nvSpPr>
              <p:spPr>
                <a:xfrm>
                  <a:off x="1855653" y="3678178"/>
                  <a:ext cx="249246" cy="84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" h="3059" fill="none" extrusionOk="0">
                      <a:moveTo>
                        <a:pt x="1" y="1"/>
                      </a:moveTo>
                      <a:cubicBezTo>
                        <a:pt x="1" y="1"/>
                        <a:pt x="3434" y="3059"/>
                        <a:pt x="8994" y="3059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1171;p34">
                  <a:extLst>
                    <a:ext uri="{FF2B5EF4-FFF2-40B4-BE49-F238E27FC236}">
                      <a16:creationId xmlns:a16="http://schemas.microsoft.com/office/drawing/2014/main" id="{2D30E609-1D9F-B30E-3087-1679F034F7F3}"/>
                    </a:ext>
                  </a:extLst>
                </p:cNvPr>
                <p:cNvSpPr/>
                <p:nvPr/>
              </p:nvSpPr>
              <p:spPr>
                <a:xfrm>
                  <a:off x="2035254" y="3450081"/>
                  <a:ext cx="253320" cy="30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" h="11177" extrusionOk="0">
                      <a:moveTo>
                        <a:pt x="3960" y="1"/>
                      </a:moveTo>
                      <a:cubicBezTo>
                        <a:pt x="3047" y="1"/>
                        <a:pt x="2215" y="225"/>
                        <a:pt x="1694" y="637"/>
                      </a:cubicBezTo>
                      <a:cubicBezTo>
                        <a:pt x="0" y="1979"/>
                        <a:pt x="898" y="6947"/>
                        <a:pt x="2263" y="10676"/>
                      </a:cubicBezTo>
                      <a:lnTo>
                        <a:pt x="2854" y="11176"/>
                      </a:lnTo>
                      <a:cubicBezTo>
                        <a:pt x="2854" y="11176"/>
                        <a:pt x="9141" y="7584"/>
                        <a:pt x="8720" y="3752"/>
                      </a:cubicBezTo>
                      <a:cubicBezTo>
                        <a:pt x="8430" y="1115"/>
                        <a:pt x="5994" y="1"/>
                        <a:pt x="39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1172;p34">
                  <a:extLst>
                    <a:ext uri="{FF2B5EF4-FFF2-40B4-BE49-F238E27FC236}">
                      <a16:creationId xmlns:a16="http://schemas.microsoft.com/office/drawing/2014/main" id="{8292D83E-CC35-08DE-23D8-175D6024884B}"/>
                    </a:ext>
                  </a:extLst>
                </p:cNvPr>
                <p:cNvSpPr/>
                <p:nvPr/>
              </p:nvSpPr>
              <p:spPr>
                <a:xfrm>
                  <a:off x="2114317" y="3515925"/>
                  <a:ext cx="144964" cy="243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" h="8801" fill="none" extrusionOk="0">
                      <a:moveTo>
                        <a:pt x="4878" y="649"/>
                      </a:moveTo>
                      <a:cubicBezTo>
                        <a:pt x="4878" y="649"/>
                        <a:pt x="5230" y="3298"/>
                        <a:pt x="1" y="8800"/>
                      </a:cubicBezTo>
                      <a:lnTo>
                        <a:pt x="3684" y="1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1173;p34">
                  <a:extLst>
                    <a:ext uri="{FF2B5EF4-FFF2-40B4-BE49-F238E27FC236}">
                      <a16:creationId xmlns:a16="http://schemas.microsoft.com/office/drawing/2014/main" id="{5390ED04-0C20-8944-5A64-440E9DBFA8D6}"/>
                    </a:ext>
                  </a:extLst>
                </p:cNvPr>
                <p:cNvSpPr/>
                <p:nvPr/>
              </p:nvSpPr>
              <p:spPr>
                <a:xfrm>
                  <a:off x="2081866" y="3496083"/>
                  <a:ext cx="95497" cy="26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9517" fill="none" extrusionOk="0">
                      <a:moveTo>
                        <a:pt x="3446" y="148"/>
                      </a:moveTo>
                      <a:lnTo>
                        <a:pt x="1172" y="9516"/>
                      </a:lnTo>
                      <a:cubicBezTo>
                        <a:pt x="1172" y="9516"/>
                        <a:pt x="1" y="7288"/>
                        <a:pt x="2184" y="0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7" name="Google Shape;1174;p34">
                  <a:extLst>
                    <a:ext uri="{FF2B5EF4-FFF2-40B4-BE49-F238E27FC236}">
                      <a16:creationId xmlns:a16="http://schemas.microsoft.com/office/drawing/2014/main" id="{99EC1B06-6C0A-69DE-0114-D4CCC6FD8757}"/>
                    </a:ext>
                  </a:extLst>
                </p:cNvPr>
                <p:cNvSpPr/>
                <p:nvPr/>
              </p:nvSpPr>
              <p:spPr>
                <a:xfrm>
                  <a:off x="2053212" y="3497330"/>
                  <a:ext cx="61134" cy="26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9472" fill="none" extrusionOk="0">
                      <a:moveTo>
                        <a:pt x="1421" y="1"/>
                      </a:moveTo>
                      <a:cubicBezTo>
                        <a:pt x="1421" y="1"/>
                        <a:pt x="0" y="4378"/>
                        <a:pt x="2206" y="947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8" name="Google Shape;1175;p34">
                  <a:extLst>
                    <a:ext uri="{FF2B5EF4-FFF2-40B4-BE49-F238E27FC236}">
                      <a16:creationId xmlns:a16="http://schemas.microsoft.com/office/drawing/2014/main" id="{F53F474F-C39D-1E7A-8D85-1E9B21B0A1D7}"/>
                    </a:ext>
                  </a:extLst>
                </p:cNvPr>
                <p:cNvSpPr/>
                <p:nvPr/>
              </p:nvSpPr>
              <p:spPr>
                <a:xfrm>
                  <a:off x="1802307" y="3765305"/>
                  <a:ext cx="307941" cy="258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2" h="9332" extrusionOk="0">
                      <a:moveTo>
                        <a:pt x="9350" y="1"/>
                      </a:moveTo>
                      <a:cubicBezTo>
                        <a:pt x="7119" y="1"/>
                        <a:pt x="3155" y="350"/>
                        <a:pt x="1835" y="2712"/>
                      </a:cubicBezTo>
                      <a:cubicBezTo>
                        <a:pt x="1" y="6021"/>
                        <a:pt x="3501" y="9331"/>
                        <a:pt x="5661" y="9331"/>
                      </a:cubicBezTo>
                      <a:cubicBezTo>
                        <a:pt x="5697" y="9331"/>
                        <a:pt x="5733" y="9330"/>
                        <a:pt x="5768" y="9328"/>
                      </a:cubicBezTo>
                      <a:cubicBezTo>
                        <a:pt x="7917" y="9215"/>
                        <a:pt x="10055" y="4633"/>
                        <a:pt x="11112" y="824"/>
                      </a:cubicBezTo>
                      <a:lnTo>
                        <a:pt x="10919" y="63"/>
                      </a:lnTo>
                      <a:cubicBezTo>
                        <a:pt x="10919" y="63"/>
                        <a:pt x="10287" y="1"/>
                        <a:pt x="93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1176;p34">
                  <a:extLst>
                    <a:ext uri="{FF2B5EF4-FFF2-40B4-BE49-F238E27FC236}">
                      <a16:creationId xmlns:a16="http://schemas.microsoft.com/office/drawing/2014/main" id="{71C96925-48FE-FD41-9E85-E923EF68B149}"/>
                    </a:ext>
                  </a:extLst>
                </p:cNvPr>
                <p:cNvSpPr/>
                <p:nvPr/>
              </p:nvSpPr>
              <p:spPr>
                <a:xfrm>
                  <a:off x="1863856" y="3767023"/>
                  <a:ext cx="241043" cy="13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5038" fill="none" extrusionOk="0">
                      <a:moveTo>
                        <a:pt x="0" y="3821"/>
                      </a:moveTo>
                      <a:cubicBezTo>
                        <a:pt x="0" y="3821"/>
                        <a:pt x="1240" y="1456"/>
                        <a:pt x="8698" y="1"/>
                      </a:cubicBezTo>
                      <a:lnTo>
                        <a:pt x="591" y="5037"/>
                      </a:ln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0" name="Google Shape;1177;p34">
                  <a:extLst>
                    <a:ext uri="{FF2B5EF4-FFF2-40B4-BE49-F238E27FC236}">
                      <a16:creationId xmlns:a16="http://schemas.microsoft.com/office/drawing/2014/main" id="{9315A38A-4B3B-CB13-30B3-4137A140B68E}"/>
                    </a:ext>
                  </a:extLst>
                </p:cNvPr>
                <p:cNvSpPr/>
                <p:nvPr/>
              </p:nvSpPr>
              <p:spPr>
                <a:xfrm>
                  <a:off x="1903234" y="3767023"/>
                  <a:ext cx="201664" cy="19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7" h="7175" fill="none" extrusionOk="0">
                      <a:moveTo>
                        <a:pt x="0" y="6322"/>
                      </a:moveTo>
                      <a:lnTo>
                        <a:pt x="7277" y="1"/>
                      </a:lnTo>
                      <a:cubicBezTo>
                        <a:pt x="7277" y="1"/>
                        <a:pt x="6936" y="2490"/>
                        <a:pt x="944" y="7174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1" name="Google Shape;1178;p34">
                  <a:extLst>
                    <a:ext uri="{FF2B5EF4-FFF2-40B4-BE49-F238E27FC236}">
                      <a16:creationId xmlns:a16="http://schemas.microsoft.com/office/drawing/2014/main" id="{6ECC853E-EE59-BC75-D50D-C1D16F08F58C}"/>
                    </a:ext>
                  </a:extLst>
                </p:cNvPr>
                <p:cNvSpPr/>
                <p:nvPr/>
              </p:nvSpPr>
              <p:spPr>
                <a:xfrm>
                  <a:off x="1970353" y="3767023"/>
                  <a:ext cx="134544" cy="2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5" h="8175" fill="none" extrusionOk="0">
                      <a:moveTo>
                        <a:pt x="0" y="8175"/>
                      </a:moveTo>
                      <a:cubicBezTo>
                        <a:pt x="0" y="8175"/>
                        <a:pt x="3695" y="5435"/>
                        <a:pt x="4855" y="1"/>
                      </a:cubicBezTo>
                    </a:path>
                  </a:pathLst>
                </a:custGeom>
                <a:noFill/>
                <a:ln w="2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2" name="Google Shape;1179;p34">
                  <a:extLst>
                    <a:ext uri="{FF2B5EF4-FFF2-40B4-BE49-F238E27FC236}">
                      <a16:creationId xmlns:a16="http://schemas.microsoft.com/office/drawing/2014/main" id="{E10A96FB-7D2C-21B3-5223-1F8A814D96B3}"/>
                    </a:ext>
                  </a:extLst>
                </p:cNvPr>
                <p:cNvSpPr/>
                <p:nvPr/>
              </p:nvSpPr>
              <p:spPr>
                <a:xfrm>
                  <a:off x="2044067" y="3697937"/>
                  <a:ext cx="147486" cy="146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5286" extrusionOk="0">
                      <a:moveTo>
                        <a:pt x="2620" y="1"/>
                      </a:moveTo>
                      <a:cubicBezTo>
                        <a:pt x="1977" y="1"/>
                        <a:pt x="1427" y="180"/>
                        <a:pt x="978" y="561"/>
                      </a:cubicBezTo>
                      <a:cubicBezTo>
                        <a:pt x="455" y="993"/>
                        <a:pt x="160" y="1607"/>
                        <a:pt x="80" y="2391"/>
                      </a:cubicBezTo>
                      <a:cubicBezTo>
                        <a:pt x="0" y="3164"/>
                        <a:pt x="182" y="3824"/>
                        <a:pt x="603" y="4358"/>
                      </a:cubicBezTo>
                      <a:cubicBezTo>
                        <a:pt x="1035" y="4881"/>
                        <a:pt x="1638" y="5188"/>
                        <a:pt x="2422" y="5268"/>
                      </a:cubicBezTo>
                      <a:cubicBezTo>
                        <a:pt x="2541" y="5280"/>
                        <a:pt x="2658" y="5286"/>
                        <a:pt x="2771" y="5286"/>
                      </a:cubicBezTo>
                      <a:cubicBezTo>
                        <a:pt x="3401" y="5286"/>
                        <a:pt x="3932" y="5098"/>
                        <a:pt x="4366" y="4722"/>
                      </a:cubicBezTo>
                      <a:cubicBezTo>
                        <a:pt x="4878" y="4290"/>
                        <a:pt x="5173" y="3676"/>
                        <a:pt x="5242" y="2892"/>
                      </a:cubicBezTo>
                      <a:cubicBezTo>
                        <a:pt x="5321" y="2107"/>
                        <a:pt x="5151" y="1459"/>
                        <a:pt x="4730" y="925"/>
                      </a:cubicBezTo>
                      <a:cubicBezTo>
                        <a:pt x="4321" y="402"/>
                        <a:pt x="3718" y="95"/>
                        <a:pt x="2945" y="15"/>
                      </a:cubicBezTo>
                      <a:cubicBezTo>
                        <a:pt x="2834" y="6"/>
                        <a:pt x="2726" y="1"/>
                        <a:pt x="26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1180;p34">
                  <a:extLst>
                    <a:ext uri="{FF2B5EF4-FFF2-40B4-BE49-F238E27FC236}">
                      <a16:creationId xmlns:a16="http://schemas.microsoft.com/office/drawing/2014/main" id="{50C943AE-3B0E-93BF-EC6F-BA4A90E8AD5D}"/>
                    </a:ext>
                  </a:extLst>
                </p:cNvPr>
                <p:cNvSpPr/>
                <p:nvPr/>
              </p:nvSpPr>
              <p:spPr>
                <a:xfrm>
                  <a:off x="2072111" y="3725982"/>
                  <a:ext cx="94860" cy="9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3258" extrusionOk="0">
                      <a:moveTo>
                        <a:pt x="1603" y="1"/>
                      </a:moveTo>
                      <a:cubicBezTo>
                        <a:pt x="1245" y="1"/>
                        <a:pt x="898" y="118"/>
                        <a:pt x="614" y="345"/>
                      </a:cubicBezTo>
                      <a:cubicBezTo>
                        <a:pt x="284" y="629"/>
                        <a:pt x="91" y="1038"/>
                        <a:pt x="68" y="1470"/>
                      </a:cubicBezTo>
                      <a:cubicBezTo>
                        <a:pt x="0" y="1902"/>
                        <a:pt x="114" y="2334"/>
                        <a:pt x="387" y="2675"/>
                      </a:cubicBezTo>
                      <a:cubicBezTo>
                        <a:pt x="660" y="3016"/>
                        <a:pt x="1069" y="3221"/>
                        <a:pt x="1501" y="3244"/>
                      </a:cubicBezTo>
                      <a:cubicBezTo>
                        <a:pt x="1568" y="3253"/>
                        <a:pt x="1635" y="3257"/>
                        <a:pt x="1702" y="3257"/>
                      </a:cubicBezTo>
                      <a:cubicBezTo>
                        <a:pt x="2056" y="3257"/>
                        <a:pt x="2408" y="3132"/>
                        <a:pt x="2695" y="2903"/>
                      </a:cubicBezTo>
                      <a:cubicBezTo>
                        <a:pt x="3331" y="2289"/>
                        <a:pt x="3422" y="1300"/>
                        <a:pt x="2922" y="572"/>
                      </a:cubicBezTo>
                      <a:cubicBezTo>
                        <a:pt x="2649" y="242"/>
                        <a:pt x="2251" y="38"/>
                        <a:pt x="1819" y="15"/>
                      </a:cubicBezTo>
                      <a:cubicBezTo>
                        <a:pt x="1747" y="6"/>
                        <a:pt x="1674" y="1"/>
                        <a:pt x="16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" name="Google Shape;1181;p34">
                <a:extLst>
                  <a:ext uri="{FF2B5EF4-FFF2-40B4-BE49-F238E27FC236}">
                    <a16:creationId xmlns:a16="http://schemas.microsoft.com/office/drawing/2014/main" id="{6512D85E-84B2-AB2B-CB9C-C77F5026C67F}"/>
                  </a:ext>
                </a:extLst>
              </p:cNvPr>
              <p:cNvGrpSpPr/>
              <p:nvPr/>
            </p:nvGrpSpPr>
            <p:grpSpPr>
              <a:xfrm rot="-562200" flipH="1">
                <a:off x="4238014" y="2343992"/>
                <a:ext cx="747638" cy="835508"/>
                <a:chOff x="8479465" y="3014365"/>
                <a:chExt cx="747682" cy="835557"/>
              </a:xfrm>
            </p:grpSpPr>
            <p:sp>
              <p:nvSpPr>
                <p:cNvPr id="3583" name="Google Shape;1182;p34">
                  <a:extLst>
                    <a:ext uri="{FF2B5EF4-FFF2-40B4-BE49-F238E27FC236}">
                      <a16:creationId xmlns:a16="http://schemas.microsoft.com/office/drawing/2014/main" id="{8BD66438-E9A7-8950-1582-759394126632}"/>
                    </a:ext>
                  </a:extLst>
                </p:cNvPr>
                <p:cNvSpPr/>
                <p:nvPr/>
              </p:nvSpPr>
              <p:spPr>
                <a:xfrm>
                  <a:off x="8558860" y="3155502"/>
                  <a:ext cx="668287" cy="694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5" h="25058" fill="none" extrusionOk="0">
                      <a:moveTo>
                        <a:pt x="24115" y="25058"/>
                      </a:moveTo>
                      <a:cubicBezTo>
                        <a:pt x="24115" y="25058"/>
                        <a:pt x="6856" y="16804"/>
                        <a:pt x="1" y="0"/>
                      </a:cubicBezTo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4" name="Google Shape;1183;p34">
                  <a:extLst>
                    <a:ext uri="{FF2B5EF4-FFF2-40B4-BE49-F238E27FC236}">
                      <a16:creationId xmlns:a16="http://schemas.microsoft.com/office/drawing/2014/main" id="{8A192950-45EC-E7C9-7452-41DC1E2FC0DA}"/>
                    </a:ext>
                  </a:extLst>
                </p:cNvPr>
                <p:cNvSpPr/>
                <p:nvPr/>
              </p:nvSpPr>
              <p:spPr>
                <a:xfrm>
                  <a:off x="8906064" y="3486938"/>
                  <a:ext cx="184039" cy="22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1" h="8062" extrusionOk="0">
                      <a:moveTo>
                        <a:pt x="2661" y="1"/>
                      </a:moveTo>
                      <a:cubicBezTo>
                        <a:pt x="2661" y="1"/>
                        <a:pt x="1" y="3980"/>
                        <a:pt x="4037" y="8061"/>
                      </a:cubicBezTo>
                      <a:cubicBezTo>
                        <a:pt x="4037" y="8061"/>
                        <a:pt x="6640" y="2866"/>
                        <a:pt x="266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5" name="Google Shape;1184;p34">
                  <a:extLst>
                    <a:ext uri="{FF2B5EF4-FFF2-40B4-BE49-F238E27FC236}">
                      <a16:creationId xmlns:a16="http://schemas.microsoft.com/office/drawing/2014/main" id="{106FED81-3DD6-F8E7-54A1-7771BAA59591}"/>
                    </a:ext>
                  </a:extLst>
                </p:cNvPr>
                <p:cNvSpPr/>
                <p:nvPr/>
              </p:nvSpPr>
              <p:spPr>
                <a:xfrm>
                  <a:off x="8787928" y="3682529"/>
                  <a:ext cx="226550" cy="8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5" h="2998" extrusionOk="0">
                      <a:moveTo>
                        <a:pt x="4191" y="0"/>
                      </a:moveTo>
                      <a:cubicBezTo>
                        <a:pt x="2986" y="0"/>
                        <a:pt x="1562" y="363"/>
                        <a:pt x="0" y="1447"/>
                      </a:cubicBezTo>
                      <a:cubicBezTo>
                        <a:pt x="0" y="1447"/>
                        <a:pt x="2086" y="2998"/>
                        <a:pt x="4518" y="2998"/>
                      </a:cubicBezTo>
                      <a:cubicBezTo>
                        <a:pt x="5722" y="2998"/>
                        <a:pt x="7011" y="2618"/>
                        <a:pt x="8175" y="1481"/>
                      </a:cubicBezTo>
                      <a:cubicBezTo>
                        <a:pt x="8175" y="1481"/>
                        <a:pt x="6628" y="0"/>
                        <a:pt x="41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6" name="Google Shape;1185;p34">
                  <a:extLst>
                    <a:ext uri="{FF2B5EF4-FFF2-40B4-BE49-F238E27FC236}">
                      <a16:creationId xmlns:a16="http://schemas.microsoft.com/office/drawing/2014/main" id="{1708A522-BECB-A4F3-8361-3867D561F9E7}"/>
                    </a:ext>
                  </a:extLst>
                </p:cNvPr>
                <p:cNvSpPr/>
                <p:nvPr/>
              </p:nvSpPr>
              <p:spPr>
                <a:xfrm>
                  <a:off x="8777203" y="3389586"/>
                  <a:ext cx="162284" cy="196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6" h="7095" extrusionOk="0">
                      <a:moveTo>
                        <a:pt x="2559" y="1"/>
                      </a:moveTo>
                      <a:cubicBezTo>
                        <a:pt x="2558" y="1"/>
                        <a:pt x="1" y="3309"/>
                        <a:pt x="3286" y="7095"/>
                      </a:cubicBezTo>
                      <a:cubicBezTo>
                        <a:pt x="3286" y="7095"/>
                        <a:pt x="5856" y="2718"/>
                        <a:pt x="255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1186;p34">
                  <a:extLst>
                    <a:ext uri="{FF2B5EF4-FFF2-40B4-BE49-F238E27FC236}">
                      <a16:creationId xmlns:a16="http://schemas.microsoft.com/office/drawing/2014/main" id="{144BCA63-8196-217C-82EE-41027B87F2D0}"/>
                    </a:ext>
                  </a:extLst>
                </p:cNvPr>
                <p:cNvSpPr/>
                <p:nvPr/>
              </p:nvSpPr>
              <p:spPr>
                <a:xfrm>
                  <a:off x="8667242" y="3555109"/>
                  <a:ext cx="197590" cy="73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2652" extrusionOk="0">
                      <a:moveTo>
                        <a:pt x="3393" y="1"/>
                      </a:moveTo>
                      <a:cubicBezTo>
                        <a:pt x="2415" y="1"/>
                        <a:pt x="1273" y="269"/>
                        <a:pt x="1" y="1031"/>
                      </a:cubicBezTo>
                      <a:cubicBezTo>
                        <a:pt x="1" y="1031"/>
                        <a:pt x="1913" y="2651"/>
                        <a:pt x="4178" y="2651"/>
                      </a:cubicBezTo>
                      <a:cubicBezTo>
                        <a:pt x="5138" y="2651"/>
                        <a:pt x="6161" y="2360"/>
                        <a:pt x="7129" y="1531"/>
                      </a:cubicBezTo>
                      <a:cubicBezTo>
                        <a:pt x="7129" y="1531"/>
                        <a:pt x="5729" y="1"/>
                        <a:pt x="33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8" name="Google Shape;1187;p34">
                  <a:extLst>
                    <a:ext uri="{FF2B5EF4-FFF2-40B4-BE49-F238E27FC236}">
                      <a16:creationId xmlns:a16="http://schemas.microsoft.com/office/drawing/2014/main" id="{BADADA1A-0AA8-89B0-8A3A-18643B7FDE59}"/>
                    </a:ext>
                  </a:extLst>
                </p:cNvPr>
                <p:cNvSpPr/>
                <p:nvPr/>
              </p:nvSpPr>
              <p:spPr>
                <a:xfrm>
                  <a:off x="8672618" y="3262609"/>
                  <a:ext cx="151255" cy="183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6629" extrusionOk="0">
                      <a:moveTo>
                        <a:pt x="3127" y="1"/>
                      </a:moveTo>
                      <a:cubicBezTo>
                        <a:pt x="3115" y="1"/>
                        <a:pt x="0" y="2388"/>
                        <a:pt x="2058" y="6629"/>
                      </a:cubicBezTo>
                      <a:cubicBezTo>
                        <a:pt x="2058" y="6629"/>
                        <a:pt x="5457" y="3286"/>
                        <a:pt x="31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9" name="Google Shape;1188;p34">
                  <a:extLst>
                    <a:ext uri="{FF2B5EF4-FFF2-40B4-BE49-F238E27FC236}">
                      <a16:creationId xmlns:a16="http://schemas.microsoft.com/office/drawing/2014/main" id="{797092F7-1918-CD0B-9054-E53979E84AEB}"/>
                    </a:ext>
                  </a:extLst>
                </p:cNvPr>
                <p:cNvSpPr/>
                <p:nvPr/>
              </p:nvSpPr>
              <p:spPr>
                <a:xfrm>
                  <a:off x="8553207" y="3381244"/>
                  <a:ext cx="175836" cy="8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2918" extrusionOk="0">
                      <a:moveTo>
                        <a:pt x="1935" y="1"/>
                      </a:moveTo>
                      <a:cubicBezTo>
                        <a:pt x="1355" y="1"/>
                        <a:pt x="711" y="87"/>
                        <a:pt x="0" y="290"/>
                      </a:cubicBezTo>
                      <a:cubicBezTo>
                        <a:pt x="0" y="290"/>
                        <a:pt x="1813" y="2918"/>
                        <a:pt x="4466" y="2918"/>
                      </a:cubicBezTo>
                      <a:cubicBezTo>
                        <a:pt x="5054" y="2918"/>
                        <a:pt x="5684" y="2789"/>
                        <a:pt x="6344" y="2473"/>
                      </a:cubicBezTo>
                      <a:cubicBezTo>
                        <a:pt x="6344" y="2473"/>
                        <a:pt x="5052" y="1"/>
                        <a:pt x="1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0" name="Google Shape;1189;p34">
                  <a:extLst>
                    <a:ext uri="{FF2B5EF4-FFF2-40B4-BE49-F238E27FC236}">
                      <a16:creationId xmlns:a16="http://schemas.microsoft.com/office/drawing/2014/main" id="{78D24C13-6369-C688-AC8B-A88B049FE1D2}"/>
                    </a:ext>
                  </a:extLst>
                </p:cNvPr>
                <p:cNvSpPr/>
                <p:nvPr/>
              </p:nvSpPr>
              <p:spPr>
                <a:xfrm>
                  <a:off x="8583774" y="3143531"/>
                  <a:ext cx="124789" cy="15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5458" extrusionOk="0">
                      <a:moveTo>
                        <a:pt x="2626" y="0"/>
                      </a:moveTo>
                      <a:lnTo>
                        <a:pt x="2626" y="0"/>
                      </a:lnTo>
                      <a:cubicBezTo>
                        <a:pt x="2626" y="1"/>
                        <a:pt x="0" y="1911"/>
                        <a:pt x="1637" y="5457"/>
                      </a:cubicBezTo>
                      <a:cubicBezTo>
                        <a:pt x="1637" y="5457"/>
                        <a:pt x="4502" y="2752"/>
                        <a:pt x="26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1" name="Google Shape;1190;p34">
                  <a:extLst>
                    <a:ext uri="{FF2B5EF4-FFF2-40B4-BE49-F238E27FC236}">
                      <a16:creationId xmlns:a16="http://schemas.microsoft.com/office/drawing/2014/main" id="{5CAF27D5-7511-C90F-DCF6-225FA3C5450D}"/>
                    </a:ext>
                  </a:extLst>
                </p:cNvPr>
                <p:cNvSpPr/>
                <p:nvPr/>
              </p:nvSpPr>
              <p:spPr>
                <a:xfrm>
                  <a:off x="8483567" y="3238666"/>
                  <a:ext cx="144659" cy="68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" h="2463" extrusionOk="0">
                      <a:moveTo>
                        <a:pt x="1501" y="0"/>
                      </a:moveTo>
                      <a:cubicBezTo>
                        <a:pt x="1048" y="0"/>
                        <a:pt x="549" y="62"/>
                        <a:pt x="1" y="205"/>
                      </a:cubicBezTo>
                      <a:cubicBezTo>
                        <a:pt x="1" y="205"/>
                        <a:pt x="1495" y="2462"/>
                        <a:pt x="3730" y="2462"/>
                      </a:cubicBezTo>
                      <a:cubicBezTo>
                        <a:pt x="4197" y="2462"/>
                        <a:pt x="4695" y="2364"/>
                        <a:pt x="5219" y="2127"/>
                      </a:cubicBezTo>
                      <a:cubicBezTo>
                        <a:pt x="5219" y="2127"/>
                        <a:pt x="4164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2" name="Google Shape;1191;p34">
                  <a:extLst>
                    <a:ext uri="{FF2B5EF4-FFF2-40B4-BE49-F238E27FC236}">
                      <a16:creationId xmlns:a16="http://schemas.microsoft.com/office/drawing/2014/main" id="{32BCE275-FEE6-3D51-A899-97C895CA428E}"/>
                    </a:ext>
                  </a:extLst>
                </p:cNvPr>
                <p:cNvSpPr/>
                <p:nvPr/>
              </p:nvSpPr>
              <p:spPr>
                <a:xfrm>
                  <a:off x="8479465" y="3014365"/>
                  <a:ext cx="140863" cy="17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" h="6276" extrusionOk="0">
                      <a:moveTo>
                        <a:pt x="1456" y="0"/>
                      </a:moveTo>
                      <a:cubicBezTo>
                        <a:pt x="1456" y="0"/>
                        <a:pt x="1" y="3854"/>
                        <a:pt x="3230" y="6276"/>
                      </a:cubicBezTo>
                      <a:cubicBezTo>
                        <a:pt x="3230" y="6276"/>
                        <a:pt x="5083" y="2410"/>
                        <a:pt x="14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1192;p34">
                <a:extLst>
                  <a:ext uri="{FF2B5EF4-FFF2-40B4-BE49-F238E27FC236}">
                    <a16:creationId xmlns:a16="http://schemas.microsoft.com/office/drawing/2014/main" id="{ED8AD370-3528-7BF7-B806-94406EF1CE28}"/>
                  </a:ext>
                </a:extLst>
              </p:cNvPr>
              <p:cNvGrpSpPr/>
              <p:nvPr/>
            </p:nvGrpSpPr>
            <p:grpSpPr>
              <a:xfrm rot="1680163">
                <a:off x="3105690" y="4185962"/>
                <a:ext cx="986471" cy="1584411"/>
                <a:chOff x="2203162" y="3896216"/>
                <a:chExt cx="986499" cy="1584456"/>
              </a:xfrm>
            </p:grpSpPr>
            <p:sp>
              <p:nvSpPr>
                <p:cNvPr id="61" name="Google Shape;1193;p34">
                  <a:extLst>
                    <a:ext uri="{FF2B5EF4-FFF2-40B4-BE49-F238E27FC236}">
                      <a16:creationId xmlns:a16="http://schemas.microsoft.com/office/drawing/2014/main" id="{E2A4C94B-2978-D1F2-8071-D37B20EAE795}"/>
                    </a:ext>
                  </a:extLst>
                </p:cNvPr>
                <p:cNvSpPr/>
                <p:nvPr/>
              </p:nvSpPr>
              <p:spPr>
                <a:xfrm>
                  <a:off x="2203162" y="4212826"/>
                  <a:ext cx="624806" cy="126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6" h="45750" fill="none" extrusionOk="0">
                      <a:moveTo>
                        <a:pt x="22546" y="1"/>
                      </a:moveTo>
                      <a:cubicBezTo>
                        <a:pt x="22546" y="1"/>
                        <a:pt x="21693" y="22989"/>
                        <a:pt x="1" y="457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194;p34">
                  <a:extLst>
                    <a:ext uri="{FF2B5EF4-FFF2-40B4-BE49-F238E27FC236}">
                      <a16:creationId xmlns:a16="http://schemas.microsoft.com/office/drawing/2014/main" id="{FF786A3C-DE9F-4E84-3654-9C639ADE0050}"/>
                    </a:ext>
                  </a:extLst>
                </p:cNvPr>
                <p:cNvSpPr/>
                <p:nvPr/>
              </p:nvSpPr>
              <p:spPr>
                <a:xfrm>
                  <a:off x="2733404" y="4572278"/>
                  <a:ext cx="253348" cy="139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5017" extrusionOk="0">
                      <a:moveTo>
                        <a:pt x="7154" y="1"/>
                      </a:moveTo>
                      <a:cubicBezTo>
                        <a:pt x="2378" y="1"/>
                        <a:pt x="1" y="4754"/>
                        <a:pt x="1" y="4754"/>
                      </a:cubicBezTo>
                      <a:cubicBezTo>
                        <a:pt x="705" y="4936"/>
                        <a:pt x="1369" y="5017"/>
                        <a:pt x="1991" y="5017"/>
                      </a:cubicBezTo>
                      <a:cubicBezTo>
                        <a:pt x="6774" y="5017"/>
                        <a:pt x="9142" y="263"/>
                        <a:pt x="9142" y="263"/>
                      </a:cubicBezTo>
                      <a:cubicBezTo>
                        <a:pt x="8439" y="81"/>
                        <a:pt x="7776" y="1"/>
                        <a:pt x="71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195;p34">
                  <a:extLst>
                    <a:ext uri="{FF2B5EF4-FFF2-40B4-BE49-F238E27FC236}">
                      <a16:creationId xmlns:a16="http://schemas.microsoft.com/office/drawing/2014/main" id="{B964731E-2FF4-3763-9E3E-246082693CDC}"/>
                    </a:ext>
                  </a:extLst>
                </p:cNvPr>
                <p:cNvSpPr/>
                <p:nvPr/>
              </p:nvSpPr>
              <p:spPr>
                <a:xfrm>
                  <a:off x="2700343" y="4601293"/>
                  <a:ext cx="246087" cy="125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0" h="4526" fill="none" extrusionOk="0">
                      <a:moveTo>
                        <a:pt x="8879" y="1"/>
                      </a:moveTo>
                      <a:cubicBezTo>
                        <a:pt x="8879" y="1"/>
                        <a:pt x="2604" y="2729"/>
                        <a:pt x="0" y="4526"/>
                      </a:cubicBezTo>
                    </a:path>
                  </a:pathLst>
                </a:custGeom>
                <a:noFill/>
                <a:ln w="68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1196;p34">
                  <a:extLst>
                    <a:ext uri="{FF2B5EF4-FFF2-40B4-BE49-F238E27FC236}">
                      <a16:creationId xmlns:a16="http://schemas.microsoft.com/office/drawing/2014/main" id="{A92357AA-3F36-7901-89B5-BCE996F71843}"/>
                    </a:ext>
                  </a:extLst>
                </p:cNvPr>
                <p:cNvSpPr/>
                <p:nvPr/>
              </p:nvSpPr>
              <p:spPr>
                <a:xfrm>
                  <a:off x="2585976" y="4847375"/>
                  <a:ext cx="339340" cy="18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5" h="6500" extrusionOk="0">
                      <a:moveTo>
                        <a:pt x="9408" y="1"/>
                      </a:moveTo>
                      <a:cubicBezTo>
                        <a:pt x="3212" y="1"/>
                        <a:pt x="0" y="6094"/>
                        <a:pt x="0" y="6094"/>
                      </a:cubicBezTo>
                      <a:cubicBezTo>
                        <a:pt x="1003" y="6376"/>
                        <a:pt x="1946" y="6499"/>
                        <a:pt x="2829" y="6499"/>
                      </a:cubicBezTo>
                      <a:cubicBezTo>
                        <a:pt x="9030" y="6499"/>
                        <a:pt x="12245" y="409"/>
                        <a:pt x="12245" y="409"/>
                      </a:cubicBezTo>
                      <a:cubicBezTo>
                        <a:pt x="11239" y="125"/>
                        <a:pt x="10293" y="1"/>
                        <a:pt x="94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1197;p34">
                  <a:extLst>
                    <a:ext uri="{FF2B5EF4-FFF2-40B4-BE49-F238E27FC236}">
                      <a16:creationId xmlns:a16="http://schemas.microsoft.com/office/drawing/2014/main" id="{3A1EAE94-AF39-857B-3FA0-7D326B2CB193}"/>
                    </a:ext>
                  </a:extLst>
                </p:cNvPr>
                <p:cNvSpPr/>
                <p:nvPr/>
              </p:nvSpPr>
              <p:spPr>
                <a:xfrm>
                  <a:off x="2541221" y="4886422"/>
                  <a:ext cx="330222" cy="15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5709" fill="none" extrusionOk="0">
                      <a:moveTo>
                        <a:pt x="11916" y="1"/>
                      </a:moveTo>
                      <a:cubicBezTo>
                        <a:pt x="11916" y="1"/>
                        <a:pt x="3502" y="3423"/>
                        <a:pt x="1" y="5708"/>
                      </a:cubicBezTo>
                    </a:path>
                  </a:pathLst>
                </a:custGeom>
                <a:noFill/>
                <a:ln w="88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1198;p34">
                  <a:extLst>
                    <a:ext uri="{FF2B5EF4-FFF2-40B4-BE49-F238E27FC236}">
                      <a16:creationId xmlns:a16="http://schemas.microsoft.com/office/drawing/2014/main" id="{B1524F1A-01F0-4C02-CC0D-AF5686EFBFC8}"/>
                    </a:ext>
                  </a:extLst>
                </p:cNvPr>
                <p:cNvSpPr/>
                <p:nvPr/>
              </p:nvSpPr>
              <p:spPr>
                <a:xfrm>
                  <a:off x="2361952" y="5156835"/>
                  <a:ext cx="399531" cy="193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7" h="6967" extrusionOk="0">
                      <a:moveTo>
                        <a:pt x="10508" y="1"/>
                      </a:moveTo>
                      <a:cubicBezTo>
                        <a:pt x="3863" y="1"/>
                        <a:pt x="1" y="6262"/>
                        <a:pt x="1" y="6262"/>
                      </a:cubicBezTo>
                      <a:cubicBezTo>
                        <a:pt x="1395" y="6757"/>
                        <a:pt x="2702" y="6967"/>
                        <a:pt x="3917" y="6967"/>
                      </a:cubicBezTo>
                      <a:cubicBezTo>
                        <a:pt x="10557" y="6967"/>
                        <a:pt x="14417" y="702"/>
                        <a:pt x="14417" y="702"/>
                      </a:cubicBezTo>
                      <a:cubicBezTo>
                        <a:pt x="13026" y="209"/>
                        <a:pt x="11720" y="1"/>
                        <a:pt x="105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1199;p34">
                  <a:extLst>
                    <a:ext uri="{FF2B5EF4-FFF2-40B4-BE49-F238E27FC236}">
                      <a16:creationId xmlns:a16="http://schemas.microsoft.com/office/drawing/2014/main" id="{3A599ADE-C1BA-7147-FCA0-D723B35FA605}"/>
                    </a:ext>
                  </a:extLst>
                </p:cNvPr>
                <p:cNvSpPr/>
                <p:nvPr/>
              </p:nvSpPr>
              <p:spPr>
                <a:xfrm>
                  <a:off x="2308717" y="5204001"/>
                  <a:ext cx="388806" cy="15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0" h="5618" fill="none" extrusionOk="0">
                      <a:moveTo>
                        <a:pt x="14030" y="1"/>
                      </a:moveTo>
                      <a:cubicBezTo>
                        <a:pt x="14030" y="1"/>
                        <a:pt x="4173" y="3264"/>
                        <a:pt x="0" y="5617"/>
                      </a:cubicBezTo>
                    </a:path>
                  </a:pathLst>
                </a:custGeom>
                <a:noFill/>
                <a:ln w="10225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1200;p34">
                  <a:extLst>
                    <a:ext uri="{FF2B5EF4-FFF2-40B4-BE49-F238E27FC236}">
                      <a16:creationId xmlns:a16="http://schemas.microsoft.com/office/drawing/2014/main" id="{75179489-CF83-4593-4A45-E429B3C5AFB1}"/>
                    </a:ext>
                  </a:extLst>
                </p:cNvPr>
                <p:cNvSpPr/>
                <p:nvPr/>
              </p:nvSpPr>
              <p:spPr>
                <a:xfrm>
                  <a:off x="2275324" y="4822795"/>
                  <a:ext cx="296801" cy="37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0" h="13405" extrusionOk="0">
                      <a:moveTo>
                        <a:pt x="6196" y="0"/>
                      </a:moveTo>
                      <a:lnTo>
                        <a:pt x="6196" y="0"/>
                      </a:lnTo>
                      <a:cubicBezTo>
                        <a:pt x="0" y="5617"/>
                        <a:pt x="4514" y="13404"/>
                        <a:pt x="4514" y="13404"/>
                      </a:cubicBezTo>
                      <a:cubicBezTo>
                        <a:pt x="10710" y="7788"/>
                        <a:pt x="6197" y="0"/>
                        <a:pt x="61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1201;p34">
                  <a:extLst>
                    <a:ext uri="{FF2B5EF4-FFF2-40B4-BE49-F238E27FC236}">
                      <a16:creationId xmlns:a16="http://schemas.microsoft.com/office/drawing/2014/main" id="{501CD0F1-CF38-8856-C2BD-A5A078ADB3FC}"/>
                    </a:ext>
                  </a:extLst>
                </p:cNvPr>
                <p:cNvSpPr/>
                <p:nvPr/>
              </p:nvSpPr>
              <p:spPr>
                <a:xfrm>
                  <a:off x="2398809" y="4883290"/>
                  <a:ext cx="43204" cy="3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13132" fill="none" extrusionOk="0">
                      <a:moveTo>
                        <a:pt x="1559" y="0"/>
                      </a:moveTo>
                      <a:cubicBezTo>
                        <a:pt x="1559" y="0"/>
                        <a:pt x="1" y="8959"/>
                        <a:pt x="81" y="13131"/>
                      </a:cubicBezTo>
                    </a:path>
                  </a:pathLst>
                </a:custGeom>
                <a:noFill/>
                <a:ln w="88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1202;p34">
                  <a:extLst>
                    <a:ext uri="{FF2B5EF4-FFF2-40B4-BE49-F238E27FC236}">
                      <a16:creationId xmlns:a16="http://schemas.microsoft.com/office/drawing/2014/main" id="{CC5D0DB5-2EED-42CD-E817-C49E3F7A0C57}"/>
                    </a:ext>
                  </a:extLst>
                </p:cNvPr>
                <p:cNvSpPr/>
                <p:nvPr/>
              </p:nvSpPr>
              <p:spPr>
                <a:xfrm>
                  <a:off x="2543438" y="4547753"/>
                  <a:ext cx="186865" cy="229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" h="8289" extrusionOk="0">
                      <a:moveTo>
                        <a:pt x="2922" y="0"/>
                      </a:moveTo>
                      <a:cubicBezTo>
                        <a:pt x="0" y="4252"/>
                        <a:pt x="3809" y="8288"/>
                        <a:pt x="3809" y="8288"/>
                      </a:cubicBezTo>
                      <a:cubicBezTo>
                        <a:pt x="6742" y="4036"/>
                        <a:pt x="2922" y="0"/>
                        <a:pt x="29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1203;p34">
                  <a:extLst>
                    <a:ext uri="{FF2B5EF4-FFF2-40B4-BE49-F238E27FC236}">
                      <a16:creationId xmlns:a16="http://schemas.microsoft.com/office/drawing/2014/main" id="{07DE8897-3A04-B80A-5069-2174655A30D2}"/>
                    </a:ext>
                  </a:extLst>
                </p:cNvPr>
                <p:cNvSpPr/>
                <p:nvPr/>
              </p:nvSpPr>
              <p:spPr>
                <a:xfrm>
                  <a:off x="2630065" y="4584915"/>
                  <a:ext cx="26826" cy="22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8096" fill="none" extrusionOk="0">
                      <a:moveTo>
                        <a:pt x="1" y="1"/>
                      </a:moveTo>
                      <a:cubicBezTo>
                        <a:pt x="1" y="1"/>
                        <a:pt x="331" y="5594"/>
                        <a:pt x="967" y="8095"/>
                      </a:cubicBezTo>
                    </a:path>
                  </a:pathLst>
                </a:custGeom>
                <a:noFill/>
                <a:ln w="5400" cap="flat" cmpd="sng">
                  <a:solidFill>
                    <a:schemeClr val="dk1"/>
                  </a:solidFill>
                  <a:prstDash val="solid"/>
                  <a:miter lim="113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1204;p34">
                  <a:extLst>
                    <a:ext uri="{FF2B5EF4-FFF2-40B4-BE49-F238E27FC236}">
                      <a16:creationId xmlns:a16="http://schemas.microsoft.com/office/drawing/2014/main" id="{F9177382-3271-BCD9-E860-0E92AF9F1835}"/>
                    </a:ext>
                  </a:extLst>
                </p:cNvPr>
                <p:cNvSpPr/>
                <p:nvPr/>
              </p:nvSpPr>
              <p:spPr>
                <a:xfrm>
                  <a:off x="2832918" y="4078561"/>
                  <a:ext cx="338453" cy="14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3" h="5307" extrusionOk="0">
                      <a:moveTo>
                        <a:pt x="9555" y="0"/>
                      </a:moveTo>
                      <a:cubicBezTo>
                        <a:pt x="7422" y="0"/>
                        <a:pt x="4063" y="2173"/>
                        <a:pt x="1719" y="3811"/>
                      </a:cubicBezTo>
                      <a:cubicBezTo>
                        <a:pt x="0" y="5011"/>
                        <a:pt x="204" y="5306"/>
                        <a:pt x="822" y="5306"/>
                      </a:cubicBezTo>
                      <a:cubicBezTo>
                        <a:pt x="1422" y="5306"/>
                        <a:pt x="2413" y="5028"/>
                        <a:pt x="2413" y="5028"/>
                      </a:cubicBezTo>
                      <a:cubicBezTo>
                        <a:pt x="2413" y="5028"/>
                        <a:pt x="12213" y="4721"/>
                        <a:pt x="11485" y="1572"/>
                      </a:cubicBezTo>
                      <a:cubicBezTo>
                        <a:pt x="11227" y="441"/>
                        <a:pt x="10516" y="0"/>
                        <a:pt x="95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1205;p34">
                  <a:extLst>
                    <a:ext uri="{FF2B5EF4-FFF2-40B4-BE49-F238E27FC236}">
                      <a16:creationId xmlns:a16="http://schemas.microsoft.com/office/drawing/2014/main" id="{A0F98A65-8F84-562F-FCE6-A258C062248E}"/>
                    </a:ext>
                  </a:extLst>
                </p:cNvPr>
                <p:cNvSpPr/>
                <p:nvPr/>
              </p:nvSpPr>
              <p:spPr>
                <a:xfrm>
                  <a:off x="2879280" y="4108878"/>
                  <a:ext cx="237607" cy="9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3570" fill="none" extrusionOk="0">
                      <a:moveTo>
                        <a:pt x="8573" y="1057"/>
                      </a:moveTo>
                      <a:cubicBezTo>
                        <a:pt x="8573" y="1057"/>
                        <a:pt x="4662" y="3001"/>
                        <a:pt x="1" y="3570"/>
                      </a:cubicBezTo>
                      <a:cubicBezTo>
                        <a:pt x="1" y="3570"/>
                        <a:pt x="5549" y="341"/>
                        <a:pt x="8027" y="0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1206;p34">
                  <a:extLst>
                    <a:ext uri="{FF2B5EF4-FFF2-40B4-BE49-F238E27FC236}">
                      <a16:creationId xmlns:a16="http://schemas.microsoft.com/office/drawing/2014/main" id="{BA76CA4B-8EAA-1E26-DC3E-D215293230AE}"/>
                    </a:ext>
                  </a:extLst>
                </p:cNvPr>
                <p:cNvSpPr/>
                <p:nvPr/>
              </p:nvSpPr>
              <p:spPr>
                <a:xfrm>
                  <a:off x="2838682" y="3943826"/>
                  <a:ext cx="277236" cy="26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4" h="9612" extrusionOk="0">
                      <a:moveTo>
                        <a:pt x="6339" y="1"/>
                      </a:moveTo>
                      <a:cubicBezTo>
                        <a:pt x="4137" y="1"/>
                        <a:pt x="1967" y="4580"/>
                        <a:pt x="613" y="7730"/>
                      </a:cubicBezTo>
                      <a:cubicBezTo>
                        <a:pt x="0" y="9165"/>
                        <a:pt x="26" y="9612"/>
                        <a:pt x="295" y="9612"/>
                      </a:cubicBezTo>
                      <a:cubicBezTo>
                        <a:pt x="740" y="9612"/>
                        <a:pt x="1852" y="8389"/>
                        <a:pt x="1852" y="8389"/>
                      </a:cubicBezTo>
                      <a:cubicBezTo>
                        <a:pt x="1852" y="8389"/>
                        <a:pt x="10004" y="2943"/>
                        <a:pt x="7719" y="658"/>
                      </a:cubicBezTo>
                      <a:cubicBezTo>
                        <a:pt x="7262" y="201"/>
                        <a:pt x="6800" y="1"/>
                        <a:pt x="6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1207;p34">
                  <a:extLst>
                    <a:ext uri="{FF2B5EF4-FFF2-40B4-BE49-F238E27FC236}">
                      <a16:creationId xmlns:a16="http://schemas.microsoft.com/office/drawing/2014/main" id="{49C42398-82B8-1DE9-72FF-5EA5DB71F671}"/>
                    </a:ext>
                  </a:extLst>
                </p:cNvPr>
                <p:cNvSpPr/>
                <p:nvPr/>
              </p:nvSpPr>
              <p:spPr>
                <a:xfrm>
                  <a:off x="2867003" y="3977163"/>
                  <a:ext cx="164806" cy="201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7" h="7277" fill="none" extrusionOk="0">
                      <a:moveTo>
                        <a:pt x="5946" y="603"/>
                      </a:moveTo>
                      <a:cubicBezTo>
                        <a:pt x="5946" y="603"/>
                        <a:pt x="3661" y="4321"/>
                        <a:pt x="0" y="7277"/>
                      </a:cubicBezTo>
                      <a:cubicBezTo>
                        <a:pt x="0" y="7277"/>
                        <a:pt x="3002" y="1592"/>
                        <a:pt x="4923" y="1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1208;p34">
                  <a:extLst>
                    <a:ext uri="{FF2B5EF4-FFF2-40B4-BE49-F238E27FC236}">
                      <a16:creationId xmlns:a16="http://schemas.microsoft.com/office/drawing/2014/main" id="{26F7DB29-B791-9EB0-4FEA-542273C339C7}"/>
                    </a:ext>
                  </a:extLst>
                </p:cNvPr>
                <p:cNvSpPr/>
                <p:nvPr/>
              </p:nvSpPr>
              <p:spPr>
                <a:xfrm>
                  <a:off x="2770067" y="3896216"/>
                  <a:ext cx="186450" cy="323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" h="11657" extrusionOk="0">
                      <a:moveTo>
                        <a:pt x="3029" y="0"/>
                      </a:moveTo>
                      <a:cubicBezTo>
                        <a:pt x="1" y="0"/>
                        <a:pt x="856" y="6022"/>
                        <a:pt x="1588" y="9880"/>
                      </a:cubicBezTo>
                      <a:cubicBezTo>
                        <a:pt x="1837" y="11209"/>
                        <a:pt x="2071" y="11657"/>
                        <a:pt x="2274" y="11657"/>
                      </a:cubicBezTo>
                      <a:cubicBezTo>
                        <a:pt x="2692" y="11657"/>
                        <a:pt x="2975" y="9755"/>
                        <a:pt x="2975" y="9755"/>
                      </a:cubicBezTo>
                      <a:cubicBezTo>
                        <a:pt x="2975" y="9755"/>
                        <a:pt x="6727" y="693"/>
                        <a:pt x="3567" y="57"/>
                      </a:cubicBezTo>
                      <a:cubicBezTo>
                        <a:pt x="3375" y="19"/>
                        <a:pt x="3196" y="0"/>
                        <a:pt x="30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1209;p34">
                  <a:extLst>
                    <a:ext uri="{FF2B5EF4-FFF2-40B4-BE49-F238E27FC236}">
                      <a16:creationId xmlns:a16="http://schemas.microsoft.com/office/drawing/2014/main" id="{A2CF7E77-07DC-3DF8-B034-FA8A1865F756}"/>
                    </a:ext>
                  </a:extLst>
                </p:cNvPr>
                <p:cNvSpPr/>
                <p:nvPr/>
              </p:nvSpPr>
              <p:spPr>
                <a:xfrm>
                  <a:off x="2816595" y="3935900"/>
                  <a:ext cx="57060" cy="24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" h="8857" fill="none" extrusionOk="0">
                      <a:moveTo>
                        <a:pt x="1899" y="0"/>
                      </a:moveTo>
                      <a:cubicBezTo>
                        <a:pt x="1899" y="0"/>
                        <a:pt x="2058" y="4366"/>
                        <a:pt x="660" y="8857"/>
                      </a:cubicBezTo>
                      <a:cubicBezTo>
                        <a:pt x="660" y="8857"/>
                        <a:pt x="0" y="2456"/>
                        <a:pt x="705" y="69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5" name="Google Shape;1210;p34">
                  <a:extLst>
                    <a:ext uri="{FF2B5EF4-FFF2-40B4-BE49-F238E27FC236}">
                      <a16:creationId xmlns:a16="http://schemas.microsoft.com/office/drawing/2014/main" id="{8D84D595-06FE-40F2-37BB-2E5EAA649DC6}"/>
                    </a:ext>
                  </a:extLst>
                </p:cNvPr>
                <p:cNvSpPr/>
                <p:nvPr/>
              </p:nvSpPr>
              <p:spPr>
                <a:xfrm>
                  <a:off x="2585338" y="3919467"/>
                  <a:ext cx="249717" cy="29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1" h="10637" extrusionOk="0">
                      <a:moveTo>
                        <a:pt x="3991" y="0"/>
                      </a:moveTo>
                      <a:cubicBezTo>
                        <a:pt x="3833" y="0"/>
                        <a:pt x="3670" y="30"/>
                        <a:pt x="3502" y="93"/>
                      </a:cubicBezTo>
                      <a:cubicBezTo>
                        <a:pt x="0" y="1412"/>
                        <a:pt x="4218" y="6426"/>
                        <a:pt x="7027" y="9473"/>
                      </a:cubicBezTo>
                      <a:cubicBezTo>
                        <a:pt x="7812" y="10329"/>
                        <a:pt x="8244" y="10636"/>
                        <a:pt x="8460" y="10636"/>
                      </a:cubicBezTo>
                      <a:cubicBezTo>
                        <a:pt x="9011" y="10636"/>
                        <a:pt x="8141" y="8620"/>
                        <a:pt x="8141" y="8620"/>
                      </a:cubicBezTo>
                      <a:cubicBezTo>
                        <a:pt x="8141" y="8620"/>
                        <a:pt x="6691" y="0"/>
                        <a:pt x="39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6" name="Google Shape;1211;p34">
                  <a:extLst>
                    <a:ext uri="{FF2B5EF4-FFF2-40B4-BE49-F238E27FC236}">
                      <a16:creationId xmlns:a16="http://schemas.microsoft.com/office/drawing/2014/main" id="{EE42D21E-BFDC-ACD4-D5F5-52FCD10D20C6}"/>
                    </a:ext>
                  </a:extLst>
                </p:cNvPr>
                <p:cNvSpPr/>
                <p:nvPr/>
              </p:nvSpPr>
              <p:spPr>
                <a:xfrm>
                  <a:off x="2675763" y="3954162"/>
                  <a:ext cx="127949" cy="22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8164" fill="none" extrusionOk="0">
                      <a:moveTo>
                        <a:pt x="967" y="1"/>
                      </a:moveTo>
                      <a:cubicBezTo>
                        <a:pt x="967" y="1"/>
                        <a:pt x="3422" y="3616"/>
                        <a:pt x="4616" y="8164"/>
                      </a:cubicBezTo>
                      <a:cubicBezTo>
                        <a:pt x="4616" y="8164"/>
                        <a:pt x="671" y="3093"/>
                        <a:pt x="0" y="683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7" name="Google Shape;1212;p34">
                  <a:extLst>
                    <a:ext uri="{FF2B5EF4-FFF2-40B4-BE49-F238E27FC236}">
                      <a16:creationId xmlns:a16="http://schemas.microsoft.com/office/drawing/2014/main" id="{339FB234-8936-8F18-6205-690CCFC697E5}"/>
                    </a:ext>
                  </a:extLst>
                </p:cNvPr>
                <p:cNvSpPr/>
                <p:nvPr/>
              </p:nvSpPr>
              <p:spPr>
                <a:xfrm>
                  <a:off x="2581237" y="4228095"/>
                  <a:ext cx="248082" cy="289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2" h="10429" extrusionOk="0">
                      <a:moveTo>
                        <a:pt x="8642" y="0"/>
                      </a:moveTo>
                      <a:cubicBezTo>
                        <a:pt x="8217" y="0"/>
                        <a:pt x="7254" y="1439"/>
                        <a:pt x="7254" y="1439"/>
                      </a:cubicBezTo>
                      <a:cubicBezTo>
                        <a:pt x="7254" y="1439"/>
                        <a:pt x="1" y="8045"/>
                        <a:pt x="2604" y="9966"/>
                      </a:cubicBezTo>
                      <a:cubicBezTo>
                        <a:pt x="3036" y="10285"/>
                        <a:pt x="3445" y="10428"/>
                        <a:pt x="3833" y="10428"/>
                      </a:cubicBezTo>
                      <a:cubicBezTo>
                        <a:pt x="6140" y="10428"/>
                        <a:pt x="7677" y="5343"/>
                        <a:pt x="8573" y="1917"/>
                      </a:cubicBezTo>
                      <a:cubicBezTo>
                        <a:pt x="8952" y="464"/>
                        <a:pt x="8883" y="0"/>
                        <a:pt x="8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8" name="Google Shape;1213;p34">
                  <a:extLst>
                    <a:ext uri="{FF2B5EF4-FFF2-40B4-BE49-F238E27FC236}">
                      <a16:creationId xmlns:a16="http://schemas.microsoft.com/office/drawing/2014/main" id="{24E95A8F-E141-F574-2339-35D815154F1D}"/>
                    </a:ext>
                  </a:extLst>
                </p:cNvPr>
                <p:cNvSpPr/>
                <p:nvPr/>
              </p:nvSpPr>
              <p:spPr>
                <a:xfrm>
                  <a:off x="2669139" y="4261987"/>
                  <a:ext cx="135514" cy="219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" h="7925" fill="none" extrusionOk="0">
                      <a:moveTo>
                        <a:pt x="1" y="7493"/>
                      </a:moveTo>
                      <a:cubicBezTo>
                        <a:pt x="1" y="7493"/>
                        <a:pt x="1706" y="3468"/>
                        <a:pt x="4889" y="0"/>
                      </a:cubicBezTo>
                      <a:cubicBezTo>
                        <a:pt x="4889" y="0"/>
                        <a:pt x="2763" y="6071"/>
                        <a:pt x="1103" y="7925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9" name="Google Shape;1214;p34">
                  <a:extLst>
                    <a:ext uri="{FF2B5EF4-FFF2-40B4-BE49-F238E27FC236}">
                      <a16:creationId xmlns:a16="http://schemas.microsoft.com/office/drawing/2014/main" id="{1A8EEBD0-760B-18A9-564B-161B2E6FC56D}"/>
                    </a:ext>
                  </a:extLst>
                </p:cNvPr>
                <p:cNvSpPr/>
                <p:nvPr/>
              </p:nvSpPr>
              <p:spPr>
                <a:xfrm>
                  <a:off x="2743491" y="4238127"/>
                  <a:ext cx="189803" cy="32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11672" extrusionOk="0">
                      <a:moveTo>
                        <a:pt x="3123" y="0"/>
                      </a:moveTo>
                      <a:cubicBezTo>
                        <a:pt x="2691" y="0"/>
                        <a:pt x="2638" y="1976"/>
                        <a:pt x="2638" y="1976"/>
                      </a:cubicBezTo>
                      <a:cubicBezTo>
                        <a:pt x="2638" y="1976"/>
                        <a:pt x="1" y="11412"/>
                        <a:pt x="3207" y="11662"/>
                      </a:cubicBezTo>
                      <a:cubicBezTo>
                        <a:pt x="3291" y="11669"/>
                        <a:pt x="3372" y="11672"/>
                        <a:pt x="3451" y="11672"/>
                      </a:cubicBezTo>
                      <a:cubicBezTo>
                        <a:pt x="6848" y="11672"/>
                        <a:pt x="5214" y="5536"/>
                        <a:pt x="4003" y="1680"/>
                      </a:cubicBezTo>
                      <a:cubicBezTo>
                        <a:pt x="3606" y="428"/>
                        <a:pt x="3323" y="0"/>
                        <a:pt x="31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0" name="Google Shape;1215;p34">
                  <a:extLst>
                    <a:ext uri="{FF2B5EF4-FFF2-40B4-BE49-F238E27FC236}">
                      <a16:creationId xmlns:a16="http://schemas.microsoft.com/office/drawing/2014/main" id="{ED2F34CF-87F5-F403-30F7-70C3A4A823DA}"/>
                    </a:ext>
                  </a:extLst>
                </p:cNvPr>
                <p:cNvSpPr/>
                <p:nvPr/>
              </p:nvSpPr>
              <p:spPr>
                <a:xfrm>
                  <a:off x="2808725" y="4276148"/>
                  <a:ext cx="63018" cy="247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" h="8938" fill="none" extrusionOk="0">
                      <a:moveTo>
                        <a:pt x="682" y="8937"/>
                      </a:moveTo>
                      <a:cubicBezTo>
                        <a:pt x="682" y="8937"/>
                        <a:pt x="0" y="4628"/>
                        <a:pt x="853" y="1"/>
                      </a:cubicBezTo>
                      <a:cubicBezTo>
                        <a:pt x="853" y="1"/>
                        <a:pt x="2274" y="6265"/>
                        <a:pt x="1853" y="8721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1216;p34">
                  <a:extLst>
                    <a:ext uri="{FF2B5EF4-FFF2-40B4-BE49-F238E27FC236}">
                      <a16:creationId xmlns:a16="http://schemas.microsoft.com/office/drawing/2014/main" id="{4618840E-A8EC-1171-68B0-44B7A0B0AB65}"/>
                    </a:ext>
                  </a:extLst>
                </p:cNvPr>
                <p:cNvSpPr/>
                <p:nvPr/>
              </p:nvSpPr>
              <p:spPr>
                <a:xfrm>
                  <a:off x="2817814" y="4222137"/>
                  <a:ext cx="286464" cy="2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7" h="9871" extrusionOk="0">
                      <a:moveTo>
                        <a:pt x="641" y="0"/>
                      </a:moveTo>
                      <a:cubicBezTo>
                        <a:pt x="1" y="0"/>
                        <a:pt x="1218" y="1950"/>
                        <a:pt x="1218" y="1950"/>
                      </a:cubicBezTo>
                      <a:cubicBezTo>
                        <a:pt x="1218" y="1950"/>
                        <a:pt x="3810" y="9870"/>
                        <a:pt x="6425" y="9870"/>
                      </a:cubicBezTo>
                      <a:cubicBezTo>
                        <a:pt x="6645" y="9870"/>
                        <a:pt x="6866" y="9814"/>
                        <a:pt x="7085" y="9692"/>
                      </a:cubicBezTo>
                      <a:cubicBezTo>
                        <a:pt x="10336" y="7862"/>
                        <a:pt x="5425" y="3530"/>
                        <a:pt x="2196" y="938"/>
                      </a:cubicBezTo>
                      <a:cubicBezTo>
                        <a:pt x="1342" y="253"/>
                        <a:pt x="871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2" name="Google Shape;1217;p34">
                  <a:extLst>
                    <a:ext uri="{FF2B5EF4-FFF2-40B4-BE49-F238E27FC236}">
                      <a16:creationId xmlns:a16="http://schemas.microsoft.com/office/drawing/2014/main" id="{B83027F7-785E-BBFC-ED06-F1F60BDBEA72}"/>
                    </a:ext>
                  </a:extLst>
                </p:cNvPr>
                <p:cNvSpPr/>
                <p:nvPr/>
              </p:nvSpPr>
              <p:spPr>
                <a:xfrm>
                  <a:off x="2855337" y="4253175"/>
                  <a:ext cx="157241" cy="208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" h="7538" fill="none" extrusionOk="0">
                      <a:moveTo>
                        <a:pt x="4821" y="7538"/>
                      </a:moveTo>
                      <a:cubicBezTo>
                        <a:pt x="4821" y="7538"/>
                        <a:pt x="1854" y="4332"/>
                        <a:pt x="1" y="0"/>
                      </a:cubicBezTo>
                      <a:cubicBezTo>
                        <a:pt x="1" y="0"/>
                        <a:pt x="4662" y="4423"/>
                        <a:pt x="5674" y="6708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3" name="Google Shape;1218;p34">
                  <a:extLst>
                    <a:ext uri="{FF2B5EF4-FFF2-40B4-BE49-F238E27FC236}">
                      <a16:creationId xmlns:a16="http://schemas.microsoft.com/office/drawing/2014/main" id="{999AF3DC-D425-C2A5-38CA-F2AFD4D4DF2F}"/>
                    </a:ext>
                  </a:extLst>
                </p:cNvPr>
                <p:cNvSpPr/>
                <p:nvPr/>
              </p:nvSpPr>
              <p:spPr>
                <a:xfrm>
                  <a:off x="2471913" y="4017262"/>
                  <a:ext cx="355441" cy="200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6" h="7236" extrusionOk="0">
                      <a:moveTo>
                        <a:pt x="3470" y="1"/>
                      </a:moveTo>
                      <a:cubicBezTo>
                        <a:pt x="3047" y="1"/>
                        <a:pt x="2677" y="150"/>
                        <a:pt x="2388" y="498"/>
                      </a:cubicBezTo>
                      <a:cubicBezTo>
                        <a:pt x="1" y="3374"/>
                        <a:pt x="6151" y="5637"/>
                        <a:pt x="10096" y="6887"/>
                      </a:cubicBezTo>
                      <a:cubicBezTo>
                        <a:pt x="10880" y="7136"/>
                        <a:pt x="11373" y="7235"/>
                        <a:pt x="11662" y="7235"/>
                      </a:cubicBezTo>
                      <a:cubicBezTo>
                        <a:pt x="12825" y="7235"/>
                        <a:pt x="10642" y="5614"/>
                        <a:pt x="10642" y="5614"/>
                      </a:cubicBezTo>
                      <a:cubicBezTo>
                        <a:pt x="10642" y="5614"/>
                        <a:pt x="6062" y="1"/>
                        <a:pt x="34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4" name="Google Shape;1219;p34">
                  <a:extLst>
                    <a:ext uri="{FF2B5EF4-FFF2-40B4-BE49-F238E27FC236}">
                      <a16:creationId xmlns:a16="http://schemas.microsoft.com/office/drawing/2014/main" id="{8D7AB697-8A57-7B14-2799-BC48072F7D54}"/>
                    </a:ext>
                  </a:extLst>
                </p:cNvPr>
                <p:cNvSpPr/>
                <p:nvPr/>
              </p:nvSpPr>
              <p:spPr>
                <a:xfrm>
                  <a:off x="2557599" y="4048993"/>
                  <a:ext cx="213663" cy="146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0" h="5288" fill="none" extrusionOk="0">
                      <a:moveTo>
                        <a:pt x="513" y="1"/>
                      </a:moveTo>
                      <a:cubicBezTo>
                        <a:pt x="513" y="1"/>
                        <a:pt x="4424" y="1922"/>
                        <a:pt x="7709" y="5288"/>
                      </a:cubicBezTo>
                      <a:cubicBezTo>
                        <a:pt x="7709" y="5288"/>
                        <a:pt x="1775" y="2832"/>
                        <a:pt x="1" y="1070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5" name="Google Shape;1220;p34">
                  <a:extLst>
                    <a:ext uri="{FF2B5EF4-FFF2-40B4-BE49-F238E27FC236}">
                      <a16:creationId xmlns:a16="http://schemas.microsoft.com/office/drawing/2014/main" id="{4D402DEA-F0D2-CA55-6653-314BE5FD8FC8}"/>
                    </a:ext>
                  </a:extLst>
                </p:cNvPr>
                <p:cNvSpPr/>
                <p:nvPr/>
              </p:nvSpPr>
              <p:spPr>
                <a:xfrm>
                  <a:off x="2464043" y="4167184"/>
                  <a:ext cx="393213" cy="107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" h="3872" extrusionOk="0">
                      <a:moveTo>
                        <a:pt x="2993" y="0"/>
                      </a:moveTo>
                      <a:cubicBezTo>
                        <a:pt x="1537" y="0"/>
                        <a:pt x="392" y="357"/>
                        <a:pt x="250" y="1432"/>
                      </a:cubicBezTo>
                      <a:cubicBezTo>
                        <a:pt x="0" y="3281"/>
                        <a:pt x="1482" y="3872"/>
                        <a:pt x="3528" y="3872"/>
                      </a:cubicBezTo>
                      <a:cubicBezTo>
                        <a:pt x="5569" y="3872"/>
                        <a:pt x="8171" y="3284"/>
                        <a:pt x="10176" y="2773"/>
                      </a:cubicBezTo>
                      <a:cubicBezTo>
                        <a:pt x="14189" y="1750"/>
                        <a:pt x="9948" y="1386"/>
                        <a:pt x="9948" y="1386"/>
                      </a:cubicBezTo>
                      <a:cubicBezTo>
                        <a:pt x="9948" y="1386"/>
                        <a:pt x="5865" y="0"/>
                        <a:pt x="29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6" name="Google Shape;1221;p34">
                  <a:extLst>
                    <a:ext uri="{FF2B5EF4-FFF2-40B4-BE49-F238E27FC236}">
                      <a16:creationId xmlns:a16="http://schemas.microsoft.com/office/drawing/2014/main" id="{F9B78003-8EC3-FD5A-4BF6-A3CF620D248F}"/>
                    </a:ext>
                  </a:extLst>
                </p:cNvPr>
                <p:cNvSpPr/>
                <p:nvPr/>
              </p:nvSpPr>
              <p:spPr>
                <a:xfrm>
                  <a:off x="2509102" y="4191737"/>
                  <a:ext cx="247029" cy="60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" h="2183" fill="none" extrusionOk="0">
                      <a:moveTo>
                        <a:pt x="0" y="443"/>
                      </a:moveTo>
                      <a:cubicBezTo>
                        <a:pt x="0" y="443"/>
                        <a:pt x="4343" y="0"/>
                        <a:pt x="8913" y="1114"/>
                      </a:cubicBezTo>
                      <a:cubicBezTo>
                        <a:pt x="8913" y="1114"/>
                        <a:pt x="2570" y="2183"/>
                        <a:pt x="137" y="1626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7" name="Google Shape;1222;p34">
                  <a:extLst>
                    <a:ext uri="{FF2B5EF4-FFF2-40B4-BE49-F238E27FC236}">
                      <a16:creationId xmlns:a16="http://schemas.microsoft.com/office/drawing/2014/main" id="{46BACDD1-6B57-0B04-EAA4-CF2904A4242E}"/>
                    </a:ext>
                  </a:extLst>
                </p:cNvPr>
                <p:cNvSpPr/>
                <p:nvPr/>
              </p:nvSpPr>
              <p:spPr>
                <a:xfrm>
                  <a:off x="2492392" y="4222719"/>
                  <a:ext cx="321520" cy="20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2" h="7263" extrusionOk="0">
                      <a:moveTo>
                        <a:pt x="11210" y="1"/>
                      </a:moveTo>
                      <a:cubicBezTo>
                        <a:pt x="10689" y="1"/>
                        <a:pt x="9471" y="678"/>
                        <a:pt x="9471" y="678"/>
                      </a:cubicBezTo>
                      <a:cubicBezTo>
                        <a:pt x="9471" y="678"/>
                        <a:pt x="1" y="3202"/>
                        <a:pt x="1422" y="6101"/>
                      </a:cubicBezTo>
                      <a:cubicBezTo>
                        <a:pt x="1823" y="6923"/>
                        <a:pt x="2401" y="7263"/>
                        <a:pt x="3086" y="7263"/>
                      </a:cubicBezTo>
                      <a:cubicBezTo>
                        <a:pt x="5198" y="7263"/>
                        <a:pt x="8328" y="4028"/>
                        <a:pt x="10415" y="1702"/>
                      </a:cubicBezTo>
                      <a:cubicBezTo>
                        <a:pt x="11601" y="379"/>
                        <a:pt x="11600" y="1"/>
                        <a:pt x="112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8" name="Google Shape;1223;p34">
                  <a:extLst>
                    <a:ext uri="{FF2B5EF4-FFF2-40B4-BE49-F238E27FC236}">
                      <a16:creationId xmlns:a16="http://schemas.microsoft.com/office/drawing/2014/main" id="{4DF3110D-A38B-4BDE-3F98-ABE7F327F098}"/>
                    </a:ext>
                  </a:extLst>
                </p:cNvPr>
                <p:cNvSpPr/>
                <p:nvPr/>
              </p:nvSpPr>
              <p:spPr>
                <a:xfrm>
                  <a:off x="2561700" y="4246551"/>
                  <a:ext cx="215548" cy="146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8" h="5299" fill="none" extrusionOk="0">
                      <a:moveTo>
                        <a:pt x="1" y="4400"/>
                      </a:moveTo>
                      <a:cubicBezTo>
                        <a:pt x="1" y="4400"/>
                        <a:pt x="3366" y="1615"/>
                        <a:pt x="7777" y="0"/>
                      </a:cubicBezTo>
                      <a:cubicBezTo>
                        <a:pt x="7777" y="0"/>
                        <a:pt x="3105" y="4411"/>
                        <a:pt x="774" y="5298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9" name="Google Shape;1224;p34">
                  <a:extLst>
                    <a:ext uri="{FF2B5EF4-FFF2-40B4-BE49-F238E27FC236}">
                      <a16:creationId xmlns:a16="http://schemas.microsoft.com/office/drawing/2014/main" id="{0CFA9A04-2ECA-026D-B65B-B3E60CA60B3E}"/>
                    </a:ext>
                  </a:extLst>
                </p:cNvPr>
                <p:cNvSpPr/>
                <p:nvPr/>
              </p:nvSpPr>
              <p:spPr>
                <a:xfrm>
                  <a:off x="2805677" y="4214655"/>
                  <a:ext cx="383984" cy="156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6" h="5647" extrusionOk="0">
                      <a:moveTo>
                        <a:pt x="2153" y="1"/>
                      </a:moveTo>
                      <a:cubicBezTo>
                        <a:pt x="1" y="1"/>
                        <a:pt x="2986" y="1458"/>
                        <a:pt x="2986" y="1458"/>
                      </a:cubicBezTo>
                      <a:cubicBezTo>
                        <a:pt x="2986" y="1458"/>
                        <a:pt x="7993" y="5647"/>
                        <a:pt x="10680" y="5647"/>
                      </a:cubicBezTo>
                      <a:cubicBezTo>
                        <a:pt x="11285" y="5647"/>
                        <a:pt x="11773" y="5435"/>
                        <a:pt x="12059" y="4914"/>
                      </a:cubicBezTo>
                      <a:cubicBezTo>
                        <a:pt x="13855" y="1652"/>
                        <a:pt x="7386" y="583"/>
                        <a:pt x="3282" y="83"/>
                      </a:cubicBezTo>
                      <a:cubicBezTo>
                        <a:pt x="2805" y="26"/>
                        <a:pt x="2435" y="1"/>
                        <a:pt x="2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0" name="Google Shape;1225;p34">
                  <a:extLst>
                    <a:ext uri="{FF2B5EF4-FFF2-40B4-BE49-F238E27FC236}">
                      <a16:creationId xmlns:a16="http://schemas.microsoft.com/office/drawing/2014/main" id="{EC74ADDD-539F-106C-E1CD-ADEFC677AAA9}"/>
                    </a:ext>
                  </a:extLst>
                </p:cNvPr>
                <p:cNvSpPr/>
                <p:nvPr/>
              </p:nvSpPr>
              <p:spPr>
                <a:xfrm>
                  <a:off x="2879612" y="4233638"/>
                  <a:ext cx="231898" cy="10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8" h="3832" fill="none" extrusionOk="0">
                      <a:moveTo>
                        <a:pt x="8072" y="3832"/>
                      </a:moveTo>
                      <a:cubicBezTo>
                        <a:pt x="8072" y="3832"/>
                        <a:pt x="3866" y="2683"/>
                        <a:pt x="0" y="0"/>
                      </a:cubicBezTo>
                      <a:cubicBezTo>
                        <a:pt x="0" y="0"/>
                        <a:pt x="6299" y="1285"/>
                        <a:pt x="8368" y="2683"/>
                      </a:cubicBezTo>
                    </a:path>
                  </a:pathLst>
                </a:custGeom>
                <a:noFill/>
                <a:ln w="39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1226;p34">
                  <a:extLst>
                    <a:ext uri="{FF2B5EF4-FFF2-40B4-BE49-F238E27FC236}">
                      <a16:creationId xmlns:a16="http://schemas.microsoft.com/office/drawing/2014/main" id="{854D23F6-2BBB-F4ED-E429-C1A141DBEBBB}"/>
                    </a:ext>
                  </a:extLst>
                </p:cNvPr>
                <p:cNvSpPr/>
                <p:nvPr/>
              </p:nvSpPr>
              <p:spPr>
                <a:xfrm>
                  <a:off x="2759259" y="4148008"/>
                  <a:ext cx="138646" cy="1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4961" extrusionOk="0">
                      <a:moveTo>
                        <a:pt x="2469" y="0"/>
                      </a:moveTo>
                      <a:cubicBezTo>
                        <a:pt x="1926" y="0"/>
                        <a:pt x="1410" y="218"/>
                        <a:pt x="921" y="646"/>
                      </a:cubicBezTo>
                      <a:cubicBezTo>
                        <a:pt x="364" y="1112"/>
                        <a:pt x="68" y="1669"/>
                        <a:pt x="34" y="2294"/>
                      </a:cubicBezTo>
                      <a:cubicBezTo>
                        <a:pt x="0" y="2931"/>
                        <a:pt x="216" y="3511"/>
                        <a:pt x="694" y="4057"/>
                      </a:cubicBezTo>
                      <a:cubicBezTo>
                        <a:pt x="1171" y="4614"/>
                        <a:pt x="1717" y="4909"/>
                        <a:pt x="2342" y="4955"/>
                      </a:cubicBezTo>
                      <a:cubicBezTo>
                        <a:pt x="2399" y="4959"/>
                        <a:pt x="2455" y="4961"/>
                        <a:pt x="2511" y="4961"/>
                      </a:cubicBezTo>
                      <a:cubicBezTo>
                        <a:pt x="3074" y="4961"/>
                        <a:pt x="3608" y="4752"/>
                        <a:pt x="4104" y="4318"/>
                      </a:cubicBezTo>
                      <a:cubicBezTo>
                        <a:pt x="4650" y="3841"/>
                        <a:pt x="4946" y="3283"/>
                        <a:pt x="4968" y="2670"/>
                      </a:cubicBezTo>
                      <a:cubicBezTo>
                        <a:pt x="5003" y="2056"/>
                        <a:pt x="4787" y="1464"/>
                        <a:pt x="4309" y="919"/>
                      </a:cubicBezTo>
                      <a:cubicBezTo>
                        <a:pt x="3832" y="373"/>
                        <a:pt x="3286" y="66"/>
                        <a:pt x="2661" y="9"/>
                      </a:cubicBezTo>
                      <a:cubicBezTo>
                        <a:pt x="2596" y="3"/>
                        <a:pt x="2533" y="0"/>
                        <a:pt x="24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2" name="Google Shape;1227;p34">
                  <a:extLst>
                    <a:ext uri="{FF2B5EF4-FFF2-40B4-BE49-F238E27FC236}">
                      <a16:creationId xmlns:a16="http://schemas.microsoft.com/office/drawing/2014/main" id="{91CC9A16-8EEF-C292-25BA-FD88CBB925BC}"/>
                    </a:ext>
                  </a:extLst>
                </p:cNvPr>
                <p:cNvSpPr/>
                <p:nvPr/>
              </p:nvSpPr>
              <p:spPr>
                <a:xfrm>
                  <a:off x="2792652" y="4181567"/>
                  <a:ext cx="71221" cy="7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" h="2563" extrusionOk="0">
                      <a:moveTo>
                        <a:pt x="1293" y="0"/>
                      </a:moveTo>
                      <a:cubicBezTo>
                        <a:pt x="992" y="0"/>
                        <a:pt x="697" y="113"/>
                        <a:pt x="478" y="322"/>
                      </a:cubicBezTo>
                      <a:cubicBezTo>
                        <a:pt x="216" y="538"/>
                        <a:pt x="46" y="845"/>
                        <a:pt x="23" y="1174"/>
                      </a:cubicBezTo>
                      <a:cubicBezTo>
                        <a:pt x="0" y="1515"/>
                        <a:pt x="125" y="1845"/>
                        <a:pt x="364" y="2084"/>
                      </a:cubicBezTo>
                      <a:cubicBezTo>
                        <a:pt x="569" y="2357"/>
                        <a:pt x="876" y="2527"/>
                        <a:pt x="1217" y="2561"/>
                      </a:cubicBezTo>
                      <a:cubicBezTo>
                        <a:pt x="1232" y="2562"/>
                        <a:pt x="1247" y="2562"/>
                        <a:pt x="1262" y="2562"/>
                      </a:cubicBezTo>
                      <a:cubicBezTo>
                        <a:pt x="1576" y="2562"/>
                        <a:pt x="1888" y="2449"/>
                        <a:pt x="2126" y="2232"/>
                      </a:cubicBezTo>
                      <a:cubicBezTo>
                        <a:pt x="2388" y="2016"/>
                        <a:pt x="2547" y="1709"/>
                        <a:pt x="2570" y="1379"/>
                      </a:cubicBezTo>
                      <a:cubicBezTo>
                        <a:pt x="2558" y="685"/>
                        <a:pt x="2058" y="106"/>
                        <a:pt x="1376" y="3"/>
                      </a:cubicBezTo>
                      <a:cubicBezTo>
                        <a:pt x="1348" y="1"/>
                        <a:pt x="1321" y="0"/>
                        <a:pt x="12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1228;p34">
                <a:extLst>
                  <a:ext uri="{FF2B5EF4-FFF2-40B4-BE49-F238E27FC236}">
                    <a16:creationId xmlns:a16="http://schemas.microsoft.com/office/drawing/2014/main" id="{2B348D6C-9B92-6981-3346-F77DECB74603}"/>
                  </a:ext>
                </a:extLst>
              </p:cNvPr>
              <p:cNvGrpSpPr/>
              <p:nvPr/>
            </p:nvGrpSpPr>
            <p:grpSpPr>
              <a:xfrm rot="-8800623" flipH="1">
                <a:off x="408534" y="1496186"/>
                <a:ext cx="890612" cy="845046"/>
                <a:chOff x="4650882" y="4443805"/>
                <a:chExt cx="890706" cy="845134"/>
              </a:xfrm>
            </p:grpSpPr>
            <p:sp>
              <p:nvSpPr>
                <p:cNvPr id="49" name="Google Shape;1229;p34">
                  <a:extLst>
                    <a:ext uri="{FF2B5EF4-FFF2-40B4-BE49-F238E27FC236}">
                      <a16:creationId xmlns:a16="http://schemas.microsoft.com/office/drawing/2014/main" id="{3BE6A00F-CA1B-C8D4-4471-1EC90CF9E6E9}"/>
                    </a:ext>
                  </a:extLst>
                </p:cNvPr>
                <p:cNvSpPr/>
                <p:nvPr/>
              </p:nvSpPr>
              <p:spPr>
                <a:xfrm>
                  <a:off x="4757352" y="4522535"/>
                  <a:ext cx="784236" cy="737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6605" extrusionOk="0">
                      <a:moveTo>
                        <a:pt x="251" y="1"/>
                      </a:moveTo>
                      <a:lnTo>
                        <a:pt x="1" y="80"/>
                      </a:lnTo>
                      <a:cubicBezTo>
                        <a:pt x="12" y="114"/>
                        <a:pt x="1467" y="4923"/>
                        <a:pt x="5651" y="10574"/>
                      </a:cubicBezTo>
                      <a:cubicBezTo>
                        <a:pt x="9505" y="15781"/>
                        <a:pt x="16554" y="22784"/>
                        <a:pt x="28219" y="26604"/>
                      </a:cubicBezTo>
                      <a:lnTo>
                        <a:pt x="28298" y="26365"/>
                      </a:lnTo>
                      <a:cubicBezTo>
                        <a:pt x="16702" y="22568"/>
                        <a:pt x="9699" y="15599"/>
                        <a:pt x="5856" y="10426"/>
                      </a:cubicBezTo>
                      <a:cubicBezTo>
                        <a:pt x="1695" y="4821"/>
                        <a:pt x="262" y="57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230;p34">
                  <a:extLst>
                    <a:ext uri="{FF2B5EF4-FFF2-40B4-BE49-F238E27FC236}">
                      <a16:creationId xmlns:a16="http://schemas.microsoft.com/office/drawing/2014/main" id="{4EA18A39-86C3-5CD0-8595-0E89A811D32C}"/>
                    </a:ext>
                  </a:extLst>
                </p:cNvPr>
                <p:cNvSpPr/>
                <p:nvPr/>
              </p:nvSpPr>
              <p:spPr>
                <a:xfrm>
                  <a:off x="4652129" y="4443805"/>
                  <a:ext cx="196953" cy="270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9754" extrusionOk="0">
                      <a:moveTo>
                        <a:pt x="3754" y="0"/>
                      </a:moveTo>
                      <a:cubicBezTo>
                        <a:pt x="3545" y="0"/>
                        <a:pt x="3325" y="65"/>
                        <a:pt x="3093" y="204"/>
                      </a:cubicBezTo>
                      <a:cubicBezTo>
                        <a:pt x="0" y="2068"/>
                        <a:pt x="7106" y="9754"/>
                        <a:pt x="7106" y="9754"/>
                      </a:cubicBezTo>
                      <a:cubicBezTo>
                        <a:pt x="7106" y="9754"/>
                        <a:pt x="6318" y="0"/>
                        <a:pt x="37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231;p34">
                  <a:extLst>
                    <a:ext uri="{FF2B5EF4-FFF2-40B4-BE49-F238E27FC236}">
                      <a16:creationId xmlns:a16="http://schemas.microsoft.com/office/drawing/2014/main" id="{9EC82258-B0FA-2FC2-3418-B1CFD0057711}"/>
                    </a:ext>
                  </a:extLst>
                </p:cNvPr>
                <p:cNvSpPr/>
                <p:nvPr/>
              </p:nvSpPr>
              <p:spPr>
                <a:xfrm>
                  <a:off x="4851545" y="4569147"/>
                  <a:ext cx="163892" cy="226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4" h="8187" extrusionOk="0">
                      <a:moveTo>
                        <a:pt x="2584" y="0"/>
                      </a:moveTo>
                      <a:cubicBezTo>
                        <a:pt x="0" y="0"/>
                        <a:pt x="1968" y="8187"/>
                        <a:pt x="1968" y="8187"/>
                      </a:cubicBezTo>
                      <a:cubicBezTo>
                        <a:pt x="1968" y="8187"/>
                        <a:pt x="5913" y="126"/>
                        <a:pt x="2627" y="1"/>
                      </a:cubicBezTo>
                      <a:cubicBezTo>
                        <a:pt x="2613" y="1"/>
                        <a:pt x="2599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232;p34">
                  <a:extLst>
                    <a:ext uri="{FF2B5EF4-FFF2-40B4-BE49-F238E27FC236}">
                      <a16:creationId xmlns:a16="http://schemas.microsoft.com/office/drawing/2014/main" id="{C5119AA4-6EB9-C8CE-80F0-DAA8D93CAF22}"/>
                    </a:ext>
                  </a:extLst>
                </p:cNvPr>
                <p:cNvSpPr/>
                <p:nvPr/>
              </p:nvSpPr>
              <p:spPr>
                <a:xfrm>
                  <a:off x="4650882" y="4681768"/>
                  <a:ext cx="250798" cy="11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4101" extrusionOk="0">
                      <a:moveTo>
                        <a:pt x="2116" y="1"/>
                      </a:moveTo>
                      <a:cubicBezTo>
                        <a:pt x="1665" y="1"/>
                        <a:pt x="1325" y="176"/>
                        <a:pt x="1160" y="598"/>
                      </a:cubicBezTo>
                      <a:cubicBezTo>
                        <a:pt x="0" y="3543"/>
                        <a:pt x="9050" y="4100"/>
                        <a:pt x="9050" y="4100"/>
                      </a:cubicBezTo>
                      <a:cubicBezTo>
                        <a:pt x="9050" y="4100"/>
                        <a:pt x="4295" y="1"/>
                        <a:pt x="211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233;p34">
                  <a:extLst>
                    <a:ext uri="{FF2B5EF4-FFF2-40B4-BE49-F238E27FC236}">
                      <a16:creationId xmlns:a16="http://schemas.microsoft.com/office/drawing/2014/main" id="{5A0ADC00-2C3C-1A6A-D359-7AE1AF5F357E}"/>
                    </a:ext>
                  </a:extLst>
                </p:cNvPr>
                <p:cNvSpPr/>
                <p:nvPr/>
              </p:nvSpPr>
              <p:spPr>
                <a:xfrm>
                  <a:off x="4930635" y="4727438"/>
                  <a:ext cx="161204" cy="20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7" h="7307" extrusionOk="0">
                      <a:moveTo>
                        <a:pt x="2813" y="0"/>
                      </a:moveTo>
                      <a:cubicBezTo>
                        <a:pt x="2757" y="0"/>
                        <a:pt x="2699" y="3"/>
                        <a:pt x="2638" y="8"/>
                      </a:cubicBezTo>
                      <a:cubicBezTo>
                        <a:pt x="1" y="247"/>
                        <a:pt x="3275" y="7307"/>
                        <a:pt x="3275" y="7307"/>
                      </a:cubicBezTo>
                      <a:cubicBezTo>
                        <a:pt x="3275" y="7307"/>
                        <a:pt x="5817" y="0"/>
                        <a:pt x="281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234;p34">
                  <a:extLst>
                    <a:ext uri="{FF2B5EF4-FFF2-40B4-BE49-F238E27FC236}">
                      <a16:creationId xmlns:a16="http://schemas.microsoft.com/office/drawing/2014/main" id="{B493F136-7E2E-BE8F-AF0D-D306C1073712}"/>
                    </a:ext>
                  </a:extLst>
                </p:cNvPr>
                <p:cNvSpPr/>
                <p:nvPr/>
              </p:nvSpPr>
              <p:spPr>
                <a:xfrm>
                  <a:off x="4837855" y="4854109"/>
                  <a:ext cx="179134" cy="81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" h="2934" extrusionOk="0">
                      <a:moveTo>
                        <a:pt x="1480" y="1"/>
                      </a:moveTo>
                      <a:cubicBezTo>
                        <a:pt x="983" y="1"/>
                        <a:pt x="607" y="222"/>
                        <a:pt x="461" y="792"/>
                      </a:cubicBezTo>
                      <a:cubicBezTo>
                        <a:pt x="1" y="2561"/>
                        <a:pt x="2082" y="2934"/>
                        <a:pt x="3918" y="2934"/>
                      </a:cubicBezTo>
                      <a:cubicBezTo>
                        <a:pt x="5256" y="2934"/>
                        <a:pt x="6464" y="2736"/>
                        <a:pt x="6464" y="2736"/>
                      </a:cubicBezTo>
                      <a:cubicBezTo>
                        <a:pt x="6464" y="2736"/>
                        <a:pt x="3226" y="1"/>
                        <a:pt x="14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235;p34">
                  <a:extLst>
                    <a:ext uri="{FF2B5EF4-FFF2-40B4-BE49-F238E27FC236}">
                      <a16:creationId xmlns:a16="http://schemas.microsoft.com/office/drawing/2014/main" id="{741713C7-09F2-78F2-8668-C085A2A5B029}"/>
                    </a:ext>
                  </a:extLst>
                </p:cNvPr>
                <p:cNvSpPr/>
                <p:nvPr/>
              </p:nvSpPr>
              <p:spPr>
                <a:xfrm>
                  <a:off x="5044365" y="4871319"/>
                  <a:ext cx="154636" cy="17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6447" extrusionOk="0">
                      <a:moveTo>
                        <a:pt x="3027" y="0"/>
                      </a:moveTo>
                      <a:cubicBezTo>
                        <a:pt x="2892" y="0"/>
                        <a:pt x="2743" y="18"/>
                        <a:pt x="2582" y="57"/>
                      </a:cubicBezTo>
                      <a:cubicBezTo>
                        <a:pt x="1" y="659"/>
                        <a:pt x="3776" y="6446"/>
                        <a:pt x="3776" y="6446"/>
                      </a:cubicBezTo>
                      <a:cubicBezTo>
                        <a:pt x="3776" y="6446"/>
                        <a:pt x="5579" y="0"/>
                        <a:pt x="302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236;p34">
                  <a:extLst>
                    <a:ext uri="{FF2B5EF4-FFF2-40B4-BE49-F238E27FC236}">
                      <a16:creationId xmlns:a16="http://schemas.microsoft.com/office/drawing/2014/main" id="{FA4DF4A2-D2CE-DA9B-C90A-82AFB0B782CA}"/>
                    </a:ext>
                  </a:extLst>
                </p:cNvPr>
                <p:cNvSpPr/>
                <p:nvPr/>
              </p:nvSpPr>
              <p:spPr>
                <a:xfrm>
                  <a:off x="4903782" y="4989843"/>
                  <a:ext cx="241126" cy="7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1" h="2742" extrusionOk="0">
                      <a:moveTo>
                        <a:pt x="1631" y="0"/>
                      </a:moveTo>
                      <a:cubicBezTo>
                        <a:pt x="803" y="0"/>
                        <a:pt x="223" y="250"/>
                        <a:pt x="151" y="919"/>
                      </a:cubicBezTo>
                      <a:cubicBezTo>
                        <a:pt x="1" y="2353"/>
                        <a:pt x="1773" y="2742"/>
                        <a:pt x="3742" y="2742"/>
                      </a:cubicBezTo>
                      <a:cubicBezTo>
                        <a:pt x="6082" y="2742"/>
                        <a:pt x="8701" y="2192"/>
                        <a:pt x="8701" y="2192"/>
                      </a:cubicBezTo>
                      <a:cubicBezTo>
                        <a:pt x="8701" y="2192"/>
                        <a:pt x="4082" y="0"/>
                        <a:pt x="16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237;p34">
                  <a:extLst>
                    <a:ext uri="{FF2B5EF4-FFF2-40B4-BE49-F238E27FC236}">
                      <a16:creationId xmlns:a16="http://schemas.microsoft.com/office/drawing/2014/main" id="{569B299B-064B-D79D-27CA-08BE0B550389}"/>
                    </a:ext>
                  </a:extLst>
                </p:cNvPr>
                <p:cNvSpPr/>
                <p:nvPr/>
              </p:nvSpPr>
              <p:spPr>
                <a:xfrm>
                  <a:off x="5165051" y="4923251"/>
                  <a:ext cx="154414" cy="22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" h="8029" extrusionOk="0">
                      <a:moveTo>
                        <a:pt x="2979" y="0"/>
                      </a:moveTo>
                      <a:cubicBezTo>
                        <a:pt x="2842" y="0"/>
                        <a:pt x="2694" y="23"/>
                        <a:pt x="2536" y="70"/>
                      </a:cubicBezTo>
                      <a:cubicBezTo>
                        <a:pt x="0" y="832"/>
                        <a:pt x="4525" y="8029"/>
                        <a:pt x="4525" y="8029"/>
                      </a:cubicBezTo>
                      <a:cubicBezTo>
                        <a:pt x="4525" y="8029"/>
                        <a:pt x="5571" y="0"/>
                        <a:pt x="29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238;p34">
                  <a:extLst>
                    <a:ext uri="{FF2B5EF4-FFF2-40B4-BE49-F238E27FC236}">
                      <a16:creationId xmlns:a16="http://schemas.microsoft.com/office/drawing/2014/main" id="{042A900A-0821-7266-88EF-8B7BEB2EBDAF}"/>
                    </a:ext>
                  </a:extLst>
                </p:cNvPr>
                <p:cNvSpPr/>
                <p:nvPr/>
              </p:nvSpPr>
              <p:spPr>
                <a:xfrm>
                  <a:off x="5097074" y="5104903"/>
                  <a:ext cx="189304" cy="72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1" h="2602" extrusionOk="0">
                      <a:moveTo>
                        <a:pt x="1584" y="1"/>
                      </a:moveTo>
                      <a:cubicBezTo>
                        <a:pt x="724" y="1"/>
                        <a:pt x="95" y="279"/>
                        <a:pt x="54" y="1076"/>
                      </a:cubicBezTo>
                      <a:cubicBezTo>
                        <a:pt x="0" y="2235"/>
                        <a:pt x="897" y="2602"/>
                        <a:pt x="2055" y="2602"/>
                      </a:cubicBezTo>
                      <a:cubicBezTo>
                        <a:pt x="4054" y="2602"/>
                        <a:pt x="6830" y="1508"/>
                        <a:pt x="6830" y="1508"/>
                      </a:cubicBezTo>
                      <a:cubicBezTo>
                        <a:pt x="6830" y="1508"/>
                        <a:pt x="3583" y="1"/>
                        <a:pt x="15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239;p34">
                  <a:extLst>
                    <a:ext uri="{FF2B5EF4-FFF2-40B4-BE49-F238E27FC236}">
                      <a16:creationId xmlns:a16="http://schemas.microsoft.com/office/drawing/2014/main" id="{E69C4EB6-F97F-4965-EA72-AEA2E8F0981B}"/>
                    </a:ext>
                  </a:extLst>
                </p:cNvPr>
                <p:cNvSpPr/>
                <p:nvPr/>
              </p:nvSpPr>
              <p:spPr>
                <a:xfrm>
                  <a:off x="5318493" y="5051613"/>
                  <a:ext cx="149980" cy="17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2" h="6398" extrusionOk="0">
                      <a:moveTo>
                        <a:pt x="3063" y="0"/>
                      </a:moveTo>
                      <a:cubicBezTo>
                        <a:pt x="2843" y="0"/>
                        <a:pt x="2604" y="63"/>
                        <a:pt x="2342" y="202"/>
                      </a:cubicBezTo>
                      <a:cubicBezTo>
                        <a:pt x="0" y="1452"/>
                        <a:pt x="5412" y="6398"/>
                        <a:pt x="5412" y="6398"/>
                      </a:cubicBezTo>
                      <a:cubicBezTo>
                        <a:pt x="5412" y="6398"/>
                        <a:pt x="5271" y="0"/>
                        <a:pt x="30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240;p34">
                  <a:extLst>
                    <a:ext uri="{FF2B5EF4-FFF2-40B4-BE49-F238E27FC236}">
                      <a16:creationId xmlns:a16="http://schemas.microsoft.com/office/drawing/2014/main" id="{B03D8830-EE6A-9FD2-3BF2-C2233539A637}"/>
                    </a:ext>
                  </a:extLst>
                </p:cNvPr>
                <p:cNvSpPr/>
                <p:nvPr/>
              </p:nvSpPr>
              <p:spPr>
                <a:xfrm>
                  <a:off x="5221833" y="5215529"/>
                  <a:ext cx="242540" cy="7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" h="2649" extrusionOk="0">
                      <a:moveTo>
                        <a:pt x="3446" y="0"/>
                      </a:moveTo>
                      <a:cubicBezTo>
                        <a:pt x="1591" y="0"/>
                        <a:pt x="1" y="322"/>
                        <a:pt x="168" y="1461"/>
                      </a:cubicBezTo>
                      <a:cubicBezTo>
                        <a:pt x="298" y="2334"/>
                        <a:pt x="1025" y="2648"/>
                        <a:pt x="2005" y="2648"/>
                      </a:cubicBezTo>
                      <a:cubicBezTo>
                        <a:pt x="4534" y="2648"/>
                        <a:pt x="8752" y="551"/>
                        <a:pt x="8752" y="551"/>
                      </a:cubicBezTo>
                      <a:cubicBezTo>
                        <a:pt x="8752" y="551"/>
                        <a:pt x="5872" y="0"/>
                        <a:pt x="34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oogle Shape;1241;p34">
              <a:extLst>
                <a:ext uri="{FF2B5EF4-FFF2-40B4-BE49-F238E27FC236}">
                  <a16:creationId xmlns:a16="http://schemas.microsoft.com/office/drawing/2014/main" id="{682A75EA-EDEA-5D21-B74D-6A02DE07C659}"/>
                </a:ext>
              </a:extLst>
            </p:cNvPr>
            <p:cNvGrpSpPr/>
            <p:nvPr/>
          </p:nvGrpSpPr>
          <p:grpSpPr>
            <a:xfrm>
              <a:off x="444050" y="1034714"/>
              <a:ext cx="4128085" cy="3308460"/>
              <a:chOff x="444050" y="1034714"/>
              <a:chExt cx="4128085" cy="3308460"/>
            </a:xfrm>
          </p:grpSpPr>
          <p:sp>
            <p:nvSpPr>
              <p:cNvPr id="6" name="Google Shape;1242;p34">
                <a:extLst>
                  <a:ext uri="{FF2B5EF4-FFF2-40B4-BE49-F238E27FC236}">
                    <a16:creationId xmlns:a16="http://schemas.microsoft.com/office/drawing/2014/main" id="{3DA51574-1A2E-0DF0-C982-7A9E605A17E0}"/>
                  </a:ext>
                </a:extLst>
              </p:cNvPr>
              <p:cNvSpPr/>
              <p:nvPr/>
            </p:nvSpPr>
            <p:spPr>
              <a:xfrm>
                <a:off x="444050" y="1034714"/>
                <a:ext cx="4128085" cy="3308460"/>
              </a:xfrm>
              <a:custGeom>
                <a:avLst/>
                <a:gdLst/>
                <a:ahLst/>
                <a:cxnLst/>
                <a:rect l="l" t="t" r="r" b="b"/>
                <a:pathLst>
                  <a:path w="202979" h="165134" extrusionOk="0">
                    <a:moveTo>
                      <a:pt x="118231" y="1"/>
                    </a:moveTo>
                    <a:cubicBezTo>
                      <a:pt x="106009" y="1"/>
                      <a:pt x="93895" y="2391"/>
                      <a:pt x="83326" y="7433"/>
                    </a:cubicBezTo>
                    <a:cubicBezTo>
                      <a:pt x="70550" y="13537"/>
                      <a:pt x="60977" y="24745"/>
                      <a:pt x="47734" y="29682"/>
                    </a:cubicBezTo>
                    <a:cubicBezTo>
                      <a:pt x="0" y="47462"/>
                      <a:pt x="14344" y="99565"/>
                      <a:pt x="20281" y="107571"/>
                    </a:cubicBezTo>
                    <a:cubicBezTo>
                      <a:pt x="40796" y="135258"/>
                      <a:pt x="73119" y="160109"/>
                      <a:pt x="111046" y="164612"/>
                    </a:cubicBezTo>
                    <a:cubicBezTo>
                      <a:pt x="114019" y="164963"/>
                      <a:pt x="117005" y="165134"/>
                      <a:pt x="119987" y="165134"/>
                    </a:cubicBezTo>
                    <a:cubicBezTo>
                      <a:pt x="141368" y="165134"/>
                      <a:pt x="162556" y="156360"/>
                      <a:pt x="177193" y="142396"/>
                    </a:cubicBezTo>
                    <a:cubicBezTo>
                      <a:pt x="193872" y="126518"/>
                      <a:pt x="202378" y="104602"/>
                      <a:pt x="202645" y="82920"/>
                    </a:cubicBezTo>
                    <a:cubicBezTo>
                      <a:pt x="202978" y="57836"/>
                      <a:pt x="191937" y="32151"/>
                      <a:pt x="170222" y="16072"/>
                    </a:cubicBezTo>
                    <a:cubicBezTo>
                      <a:pt x="156143" y="5675"/>
                      <a:pt x="137060" y="1"/>
                      <a:pt x="118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243;p34">
                <a:extLst>
                  <a:ext uri="{FF2B5EF4-FFF2-40B4-BE49-F238E27FC236}">
                    <a16:creationId xmlns:a16="http://schemas.microsoft.com/office/drawing/2014/main" id="{AC624417-12DF-B71A-065C-25C9BCB738B3}"/>
                  </a:ext>
                </a:extLst>
              </p:cNvPr>
              <p:cNvSpPr/>
              <p:nvPr/>
            </p:nvSpPr>
            <p:spPr>
              <a:xfrm>
                <a:off x="444050" y="1034714"/>
                <a:ext cx="4128085" cy="3308460"/>
              </a:xfrm>
              <a:custGeom>
                <a:avLst/>
                <a:gdLst/>
                <a:ahLst/>
                <a:cxnLst/>
                <a:rect l="l" t="t" r="r" b="b"/>
                <a:pathLst>
                  <a:path w="202979" h="165134" extrusionOk="0">
                    <a:moveTo>
                      <a:pt x="118231" y="1"/>
                    </a:moveTo>
                    <a:cubicBezTo>
                      <a:pt x="106009" y="1"/>
                      <a:pt x="93895" y="2391"/>
                      <a:pt x="83326" y="7433"/>
                    </a:cubicBezTo>
                    <a:cubicBezTo>
                      <a:pt x="70550" y="13537"/>
                      <a:pt x="60977" y="24745"/>
                      <a:pt x="47734" y="29682"/>
                    </a:cubicBezTo>
                    <a:cubicBezTo>
                      <a:pt x="0" y="47462"/>
                      <a:pt x="14344" y="99565"/>
                      <a:pt x="20281" y="107571"/>
                    </a:cubicBezTo>
                    <a:cubicBezTo>
                      <a:pt x="40796" y="135258"/>
                      <a:pt x="73119" y="160109"/>
                      <a:pt x="111046" y="164612"/>
                    </a:cubicBezTo>
                    <a:cubicBezTo>
                      <a:pt x="114019" y="164963"/>
                      <a:pt x="117005" y="165134"/>
                      <a:pt x="119987" y="165134"/>
                    </a:cubicBezTo>
                    <a:cubicBezTo>
                      <a:pt x="141368" y="165134"/>
                      <a:pt x="162556" y="156360"/>
                      <a:pt x="177193" y="142396"/>
                    </a:cubicBezTo>
                    <a:cubicBezTo>
                      <a:pt x="193872" y="126518"/>
                      <a:pt x="202378" y="104602"/>
                      <a:pt x="202645" y="82920"/>
                    </a:cubicBezTo>
                    <a:cubicBezTo>
                      <a:pt x="202978" y="57836"/>
                      <a:pt x="191937" y="32151"/>
                      <a:pt x="170222" y="16072"/>
                    </a:cubicBezTo>
                    <a:cubicBezTo>
                      <a:pt x="156143" y="5675"/>
                      <a:pt x="137060" y="1"/>
                      <a:pt x="118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244;p34">
                <a:extLst>
                  <a:ext uri="{FF2B5EF4-FFF2-40B4-BE49-F238E27FC236}">
                    <a16:creationId xmlns:a16="http://schemas.microsoft.com/office/drawing/2014/main" id="{C2F6E2A1-A3FE-99A4-383F-138878019A9F}"/>
                  </a:ext>
                </a:extLst>
              </p:cNvPr>
              <p:cNvSpPr/>
              <p:nvPr/>
            </p:nvSpPr>
            <p:spPr>
              <a:xfrm>
                <a:off x="3212434" y="3779159"/>
                <a:ext cx="36160" cy="1997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9969" extrusionOk="0">
                    <a:moveTo>
                      <a:pt x="1247" y="1"/>
                    </a:moveTo>
                    <a:cubicBezTo>
                      <a:pt x="1129" y="1"/>
                      <a:pt x="1009" y="76"/>
                      <a:pt x="977" y="239"/>
                    </a:cubicBezTo>
                    <a:cubicBezTo>
                      <a:pt x="677" y="3374"/>
                      <a:pt x="844" y="6543"/>
                      <a:pt x="43" y="9612"/>
                    </a:cubicBezTo>
                    <a:cubicBezTo>
                      <a:pt x="1" y="9824"/>
                      <a:pt x="174" y="9969"/>
                      <a:pt x="340" y="9969"/>
                    </a:cubicBezTo>
                    <a:cubicBezTo>
                      <a:pt x="435" y="9969"/>
                      <a:pt x="528" y="9922"/>
                      <a:pt x="577" y="9812"/>
                    </a:cubicBezTo>
                    <a:cubicBezTo>
                      <a:pt x="1778" y="7077"/>
                      <a:pt x="1477" y="3208"/>
                      <a:pt x="1511" y="239"/>
                    </a:cubicBezTo>
                    <a:cubicBezTo>
                      <a:pt x="1494" y="85"/>
                      <a:pt x="1371" y="1"/>
                      <a:pt x="1247" y="1"/>
                    </a:cubicBezTo>
                    <a:close/>
                  </a:path>
                </a:pathLst>
              </a:custGeom>
              <a:solidFill>
                <a:srgbClr val="7B4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245;p34">
                <a:extLst>
                  <a:ext uri="{FF2B5EF4-FFF2-40B4-BE49-F238E27FC236}">
                    <a16:creationId xmlns:a16="http://schemas.microsoft.com/office/drawing/2014/main" id="{8A260457-20AE-0E7B-B42B-C85722F370DA}"/>
                  </a:ext>
                </a:extLst>
              </p:cNvPr>
              <p:cNvSpPr/>
              <p:nvPr/>
            </p:nvSpPr>
            <p:spPr>
              <a:xfrm>
                <a:off x="3370681" y="3480647"/>
                <a:ext cx="81879" cy="294294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14689" extrusionOk="0">
                    <a:moveTo>
                      <a:pt x="3649" y="1"/>
                    </a:moveTo>
                    <a:cubicBezTo>
                      <a:pt x="3554" y="1"/>
                      <a:pt x="3460" y="49"/>
                      <a:pt x="3403" y="161"/>
                    </a:cubicBezTo>
                    <a:cubicBezTo>
                      <a:pt x="1535" y="4531"/>
                      <a:pt x="134" y="9601"/>
                      <a:pt x="1" y="14438"/>
                    </a:cubicBezTo>
                    <a:cubicBezTo>
                      <a:pt x="1" y="14605"/>
                      <a:pt x="134" y="14688"/>
                      <a:pt x="272" y="14688"/>
                    </a:cubicBezTo>
                    <a:cubicBezTo>
                      <a:pt x="409" y="14688"/>
                      <a:pt x="551" y="14605"/>
                      <a:pt x="568" y="14438"/>
                    </a:cubicBezTo>
                    <a:cubicBezTo>
                      <a:pt x="1168" y="9601"/>
                      <a:pt x="2036" y="4931"/>
                      <a:pt x="3937" y="428"/>
                    </a:cubicBezTo>
                    <a:cubicBezTo>
                      <a:pt x="4025" y="185"/>
                      <a:pt x="3836" y="1"/>
                      <a:pt x="3649" y="1"/>
                    </a:cubicBezTo>
                    <a:close/>
                  </a:path>
                </a:pathLst>
              </a:custGeom>
              <a:solidFill>
                <a:srgbClr val="7B4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46;p34">
                <a:extLst>
                  <a:ext uri="{FF2B5EF4-FFF2-40B4-BE49-F238E27FC236}">
                    <a16:creationId xmlns:a16="http://schemas.microsoft.com/office/drawing/2014/main" id="{AEEDBD6B-DB5F-47CD-0813-6589A094379A}"/>
                  </a:ext>
                </a:extLst>
              </p:cNvPr>
              <p:cNvSpPr/>
              <p:nvPr/>
            </p:nvSpPr>
            <p:spPr>
              <a:xfrm>
                <a:off x="3525187" y="3287896"/>
                <a:ext cx="65080" cy="21810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886" extrusionOk="0">
                    <a:moveTo>
                      <a:pt x="2818" y="0"/>
                    </a:moveTo>
                    <a:cubicBezTo>
                      <a:pt x="2728" y="0"/>
                      <a:pt x="2645" y="52"/>
                      <a:pt x="2611" y="175"/>
                    </a:cubicBezTo>
                    <a:cubicBezTo>
                      <a:pt x="1377" y="3511"/>
                      <a:pt x="510" y="6980"/>
                      <a:pt x="76" y="10516"/>
                    </a:cubicBezTo>
                    <a:cubicBezTo>
                      <a:pt x="0" y="10744"/>
                      <a:pt x="172" y="10885"/>
                      <a:pt x="341" y="10885"/>
                    </a:cubicBezTo>
                    <a:cubicBezTo>
                      <a:pt x="469" y="10885"/>
                      <a:pt x="595" y="10804"/>
                      <a:pt x="610" y="10616"/>
                    </a:cubicBezTo>
                    <a:cubicBezTo>
                      <a:pt x="1310" y="7181"/>
                      <a:pt x="1977" y="3778"/>
                      <a:pt x="3111" y="442"/>
                    </a:cubicBezTo>
                    <a:cubicBezTo>
                      <a:pt x="3200" y="199"/>
                      <a:pt x="2995" y="0"/>
                      <a:pt x="2818" y="0"/>
                    </a:cubicBezTo>
                    <a:close/>
                  </a:path>
                </a:pathLst>
              </a:custGeom>
              <a:solidFill>
                <a:srgbClr val="7B4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47;p34">
                <a:extLst>
                  <a:ext uri="{FF2B5EF4-FFF2-40B4-BE49-F238E27FC236}">
                    <a16:creationId xmlns:a16="http://schemas.microsoft.com/office/drawing/2014/main" id="{F3716B19-938A-6ED1-1846-22274348426B}"/>
                  </a:ext>
                </a:extLst>
              </p:cNvPr>
              <p:cNvSpPr/>
              <p:nvPr/>
            </p:nvSpPr>
            <p:spPr>
              <a:xfrm>
                <a:off x="3718964" y="3028572"/>
                <a:ext cx="70510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174" extrusionOk="0">
                    <a:moveTo>
                      <a:pt x="3080" y="0"/>
                    </a:moveTo>
                    <a:cubicBezTo>
                      <a:pt x="2980" y="0"/>
                      <a:pt x="2880" y="52"/>
                      <a:pt x="2823" y="177"/>
                    </a:cubicBezTo>
                    <a:cubicBezTo>
                      <a:pt x="1489" y="3246"/>
                      <a:pt x="989" y="6615"/>
                      <a:pt x="21" y="9817"/>
                    </a:cubicBezTo>
                    <a:cubicBezTo>
                      <a:pt x="0" y="10029"/>
                      <a:pt x="168" y="10174"/>
                      <a:pt x="336" y="10174"/>
                    </a:cubicBezTo>
                    <a:cubicBezTo>
                      <a:pt x="432" y="10174"/>
                      <a:pt x="528" y="10127"/>
                      <a:pt x="588" y="10017"/>
                    </a:cubicBezTo>
                    <a:cubicBezTo>
                      <a:pt x="1756" y="6882"/>
                      <a:pt x="2056" y="3513"/>
                      <a:pt x="3357" y="410"/>
                    </a:cubicBezTo>
                    <a:cubicBezTo>
                      <a:pt x="3467" y="191"/>
                      <a:pt x="3273" y="0"/>
                      <a:pt x="3080" y="0"/>
                    </a:cubicBezTo>
                    <a:close/>
                  </a:path>
                </a:pathLst>
              </a:custGeom>
              <a:solidFill>
                <a:srgbClr val="7B4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48;p34">
                <a:extLst>
                  <a:ext uri="{FF2B5EF4-FFF2-40B4-BE49-F238E27FC236}">
                    <a16:creationId xmlns:a16="http://schemas.microsoft.com/office/drawing/2014/main" id="{9AF6EC27-2D20-F3F6-EBE0-9D056F76A168}"/>
                  </a:ext>
                </a:extLst>
              </p:cNvPr>
              <p:cNvSpPr/>
              <p:nvPr/>
            </p:nvSpPr>
            <p:spPr>
              <a:xfrm>
                <a:off x="1261523" y="1130157"/>
                <a:ext cx="2682415" cy="3208585"/>
              </a:xfrm>
              <a:custGeom>
                <a:avLst/>
                <a:gdLst/>
                <a:ahLst/>
                <a:cxnLst/>
                <a:rect l="l" t="t" r="r" b="b"/>
                <a:pathLst>
                  <a:path w="131895" h="160149" extrusionOk="0">
                    <a:moveTo>
                      <a:pt x="107544" y="0"/>
                    </a:moveTo>
                    <a:lnTo>
                      <a:pt x="47201" y="934"/>
                    </a:lnTo>
                    <a:cubicBezTo>
                      <a:pt x="45833" y="1468"/>
                      <a:pt x="44466" y="2068"/>
                      <a:pt x="43165" y="2702"/>
                    </a:cubicBezTo>
                    <a:cubicBezTo>
                      <a:pt x="38395" y="4937"/>
                      <a:pt x="34058" y="7939"/>
                      <a:pt x="29855" y="11042"/>
                    </a:cubicBezTo>
                    <a:cubicBezTo>
                      <a:pt x="39962" y="33991"/>
                      <a:pt x="24785" y="66014"/>
                      <a:pt x="19848" y="73253"/>
                    </a:cubicBezTo>
                    <a:cubicBezTo>
                      <a:pt x="9040" y="88964"/>
                      <a:pt x="0" y="106643"/>
                      <a:pt x="1001" y="125957"/>
                    </a:cubicBezTo>
                    <a:cubicBezTo>
                      <a:pt x="20015" y="143303"/>
                      <a:pt x="44032" y="156646"/>
                      <a:pt x="70851" y="159848"/>
                    </a:cubicBezTo>
                    <a:cubicBezTo>
                      <a:pt x="71985" y="159981"/>
                      <a:pt x="73119" y="160082"/>
                      <a:pt x="74220" y="160148"/>
                    </a:cubicBezTo>
                    <a:lnTo>
                      <a:pt x="93667" y="158480"/>
                    </a:lnTo>
                    <a:cubicBezTo>
                      <a:pt x="94801" y="155278"/>
                      <a:pt x="96269" y="152009"/>
                      <a:pt x="98604" y="149507"/>
                    </a:cubicBezTo>
                    <a:cubicBezTo>
                      <a:pt x="109645" y="137732"/>
                      <a:pt x="116384" y="135597"/>
                      <a:pt x="125223" y="117584"/>
                    </a:cubicBezTo>
                    <a:cubicBezTo>
                      <a:pt x="131895" y="103975"/>
                      <a:pt x="131561" y="87163"/>
                      <a:pt x="127625" y="72352"/>
                    </a:cubicBezTo>
                    <a:cubicBezTo>
                      <a:pt x="124056" y="58842"/>
                      <a:pt x="115950" y="43198"/>
                      <a:pt x="106443" y="33758"/>
                    </a:cubicBezTo>
                    <a:cubicBezTo>
                      <a:pt x="103341" y="30689"/>
                      <a:pt x="100239" y="27387"/>
                      <a:pt x="97203" y="23951"/>
                    </a:cubicBezTo>
                    <a:cubicBezTo>
                      <a:pt x="100205" y="23317"/>
                      <a:pt x="102907" y="21816"/>
                      <a:pt x="105776" y="18247"/>
                    </a:cubicBezTo>
                    <a:cubicBezTo>
                      <a:pt x="108645" y="14677"/>
                      <a:pt x="113915" y="8773"/>
                      <a:pt x="107544" y="0"/>
                    </a:cubicBezTo>
                    <a:close/>
                  </a:path>
                </a:pathLst>
              </a:custGeom>
              <a:solidFill>
                <a:srgbClr val="AE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49;p34">
                <a:extLst>
                  <a:ext uri="{FF2B5EF4-FFF2-40B4-BE49-F238E27FC236}">
                    <a16:creationId xmlns:a16="http://schemas.microsoft.com/office/drawing/2014/main" id="{DA0FC146-DFCF-C29E-798E-E96A04BC6E1A}"/>
                  </a:ext>
                </a:extLst>
              </p:cNvPr>
              <p:cNvSpPr/>
              <p:nvPr/>
            </p:nvSpPr>
            <p:spPr>
              <a:xfrm>
                <a:off x="1261523" y="1130157"/>
                <a:ext cx="2316767" cy="3208585"/>
              </a:xfrm>
              <a:custGeom>
                <a:avLst/>
                <a:gdLst/>
                <a:ahLst/>
                <a:cxnLst/>
                <a:rect l="l" t="t" r="r" b="b"/>
                <a:pathLst>
                  <a:path w="113916" h="160149" extrusionOk="0">
                    <a:moveTo>
                      <a:pt x="107544" y="0"/>
                    </a:moveTo>
                    <a:lnTo>
                      <a:pt x="47201" y="934"/>
                    </a:lnTo>
                    <a:cubicBezTo>
                      <a:pt x="45833" y="1468"/>
                      <a:pt x="44466" y="2068"/>
                      <a:pt x="43165" y="2702"/>
                    </a:cubicBezTo>
                    <a:cubicBezTo>
                      <a:pt x="38395" y="4937"/>
                      <a:pt x="34058" y="7939"/>
                      <a:pt x="29855" y="11042"/>
                    </a:cubicBezTo>
                    <a:cubicBezTo>
                      <a:pt x="39962" y="33991"/>
                      <a:pt x="24785" y="66014"/>
                      <a:pt x="19848" y="73253"/>
                    </a:cubicBezTo>
                    <a:cubicBezTo>
                      <a:pt x="9040" y="88964"/>
                      <a:pt x="0" y="106643"/>
                      <a:pt x="1001" y="125957"/>
                    </a:cubicBezTo>
                    <a:cubicBezTo>
                      <a:pt x="20015" y="143303"/>
                      <a:pt x="44032" y="156646"/>
                      <a:pt x="70851" y="159848"/>
                    </a:cubicBezTo>
                    <a:cubicBezTo>
                      <a:pt x="71985" y="159981"/>
                      <a:pt x="73119" y="160082"/>
                      <a:pt x="74220" y="160148"/>
                    </a:cubicBezTo>
                    <a:lnTo>
                      <a:pt x="93667" y="158480"/>
                    </a:lnTo>
                    <a:cubicBezTo>
                      <a:pt x="94801" y="155311"/>
                      <a:pt x="96236" y="152042"/>
                      <a:pt x="98571" y="149541"/>
                    </a:cubicBezTo>
                    <a:cubicBezTo>
                      <a:pt x="96889" y="147859"/>
                      <a:pt x="89215" y="147655"/>
                      <a:pt x="81407" y="147655"/>
                    </a:cubicBezTo>
                    <a:cubicBezTo>
                      <a:pt x="78908" y="147655"/>
                      <a:pt x="76395" y="147676"/>
                      <a:pt x="74061" y="147676"/>
                    </a:cubicBezTo>
                    <a:cubicBezTo>
                      <a:pt x="69657" y="147676"/>
                      <a:pt x="65889" y="147602"/>
                      <a:pt x="64046" y="147172"/>
                    </a:cubicBezTo>
                    <a:cubicBezTo>
                      <a:pt x="45700" y="143003"/>
                      <a:pt x="18580" y="122988"/>
                      <a:pt x="33491" y="92700"/>
                    </a:cubicBezTo>
                    <a:cubicBezTo>
                      <a:pt x="36093" y="87363"/>
                      <a:pt x="36927" y="81292"/>
                      <a:pt x="39562" y="75988"/>
                    </a:cubicBezTo>
                    <a:cubicBezTo>
                      <a:pt x="42097" y="70818"/>
                      <a:pt x="44766" y="65781"/>
                      <a:pt x="47701" y="60877"/>
                    </a:cubicBezTo>
                    <a:cubicBezTo>
                      <a:pt x="53472" y="51237"/>
                      <a:pt x="60143" y="42030"/>
                      <a:pt x="70251" y="36693"/>
                    </a:cubicBezTo>
                    <a:cubicBezTo>
                      <a:pt x="79357" y="31856"/>
                      <a:pt x="89564" y="29788"/>
                      <a:pt x="99071" y="26019"/>
                    </a:cubicBezTo>
                    <a:cubicBezTo>
                      <a:pt x="98437" y="25318"/>
                      <a:pt x="97837" y="24651"/>
                      <a:pt x="97203" y="23917"/>
                    </a:cubicBezTo>
                    <a:cubicBezTo>
                      <a:pt x="100205" y="23284"/>
                      <a:pt x="102907" y="21783"/>
                      <a:pt x="105776" y="18213"/>
                    </a:cubicBezTo>
                    <a:cubicBezTo>
                      <a:pt x="108645" y="14644"/>
                      <a:pt x="113915" y="8773"/>
                      <a:pt x="107544" y="0"/>
                    </a:cubicBezTo>
                    <a:close/>
                  </a:path>
                </a:pathLst>
              </a:custGeom>
              <a:solidFill>
                <a:srgbClr val="091C23">
                  <a:alpha val="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50;p34">
                <a:extLst>
                  <a:ext uri="{FF2B5EF4-FFF2-40B4-BE49-F238E27FC236}">
                    <a16:creationId xmlns:a16="http://schemas.microsoft.com/office/drawing/2014/main" id="{C9C2125B-7CA5-D8F6-5B96-E433EB1BAD34}"/>
                  </a:ext>
                </a:extLst>
              </p:cNvPr>
              <p:cNvSpPr/>
              <p:nvPr/>
            </p:nvSpPr>
            <p:spPr>
              <a:xfrm>
                <a:off x="3648148" y="2853672"/>
                <a:ext cx="80760" cy="10628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5305" extrusionOk="0">
                    <a:moveTo>
                      <a:pt x="2202" y="434"/>
                    </a:moveTo>
                    <a:cubicBezTo>
                      <a:pt x="1402" y="1"/>
                      <a:pt x="735" y="634"/>
                      <a:pt x="334" y="1368"/>
                    </a:cubicBezTo>
                    <a:cubicBezTo>
                      <a:pt x="168" y="1602"/>
                      <a:pt x="68" y="1869"/>
                      <a:pt x="68" y="2135"/>
                    </a:cubicBezTo>
                    <a:cubicBezTo>
                      <a:pt x="34" y="2302"/>
                      <a:pt x="1" y="2469"/>
                      <a:pt x="1" y="2602"/>
                    </a:cubicBezTo>
                    <a:cubicBezTo>
                      <a:pt x="34" y="3336"/>
                      <a:pt x="234" y="4070"/>
                      <a:pt x="635" y="4704"/>
                    </a:cubicBezTo>
                    <a:cubicBezTo>
                      <a:pt x="668" y="4771"/>
                      <a:pt x="668" y="4837"/>
                      <a:pt x="701" y="4904"/>
                    </a:cubicBezTo>
                    <a:cubicBezTo>
                      <a:pt x="735" y="5071"/>
                      <a:pt x="868" y="5171"/>
                      <a:pt x="1035" y="5138"/>
                    </a:cubicBezTo>
                    <a:cubicBezTo>
                      <a:pt x="1102" y="5138"/>
                      <a:pt x="1135" y="5138"/>
                      <a:pt x="1168" y="5104"/>
                    </a:cubicBezTo>
                    <a:cubicBezTo>
                      <a:pt x="1435" y="5238"/>
                      <a:pt x="1702" y="5304"/>
                      <a:pt x="2002" y="5238"/>
                    </a:cubicBezTo>
                    <a:cubicBezTo>
                      <a:pt x="3570" y="4871"/>
                      <a:pt x="3970" y="2235"/>
                      <a:pt x="2936" y="1201"/>
                    </a:cubicBezTo>
                    <a:cubicBezTo>
                      <a:pt x="2770" y="868"/>
                      <a:pt x="2536" y="601"/>
                      <a:pt x="2202" y="4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51;p34">
                <a:extLst>
                  <a:ext uri="{FF2B5EF4-FFF2-40B4-BE49-F238E27FC236}">
                    <a16:creationId xmlns:a16="http://schemas.microsoft.com/office/drawing/2014/main" id="{93A75B85-E5AD-BE42-5225-B9ED2C9E0B11}"/>
                  </a:ext>
                </a:extLst>
              </p:cNvPr>
              <p:cNvSpPr/>
              <p:nvPr/>
            </p:nvSpPr>
            <p:spPr>
              <a:xfrm>
                <a:off x="1278484" y="3444445"/>
                <a:ext cx="2078635" cy="898229"/>
              </a:xfrm>
              <a:custGeom>
                <a:avLst/>
                <a:gdLst/>
                <a:ahLst/>
                <a:cxnLst/>
                <a:rect l="l" t="t" r="r" b="b"/>
                <a:pathLst>
                  <a:path w="102207" h="44833" extrusionOk="0">
                    <a:moveTo>
                      <a:pt x="601" y="0"/>
                    </a:moveTo>
                    <a:cubicBezTo>
                      <a:pt x="134" y="3469"/>
                      <a:pt x="0" y="6972"/>
                      <a:pt x="167" y="10441"/>
                    </a:cubicBezTo>
                    <a:cubicBezTo>
                      <a:pt x="19181" y="27787"/>
                      <a:pt x="43198" y="41130"/>
                      <a:pt x="70017" y="44299"/>
                    </a:cubicBezTo>
                    <a:cubicBezTo>
                      <a:pt x="73040" y="44656"/>
                      <a:pt x="76077" y="44832"/>
                      <a:pt x="79112" y="44832"/>
                    </a:cubicBezTo>
                    <a:cubicBezTo>
                      <a:pt x="84015" y="44832"/>
                      <a:pt x="88913" y="44371"/>
                      <a:pt x="93734" y="43465"/>
                    </a:cubicBezTo>
                    <a:cubicBezTo>
                      <a:pt x="94701" y="40296"/>
                      <a:pt x="95769" y="36126"/>
                      <a:pt x="97770" y="33991"/>
                    </a:cubicBezTo>
                    <a:cubicBezTo>
                      <a:pt x="99338" y="32323"/>
                      <a:pt x="100806" y="30856"/>
                      <a:pt x="102207" y="29488"/>
                    </a:cubicBezTo>
                    <a:lnTo>
                      <a:pt x="102207" y="29488"/>
                    </a:lnTo>
                    <a:cubicBezTo>
                      <a:pt x="99538" y="29722"/>
                      <a:pt x="96870" y="29822"/>
                      <a:pt x="94268" y="29855"/>
                    </a:cubicBezTo>
                    <a:cubicBezTo>
                      <a:pt x="93458" y="29869"/>
                      <a:pt x="92648" y="29876"/>
                      <a:pt x="91839" y="29876"/>
                    </a:cubicBezTo>
                    <a:cubicBezTo>
                      <a:pt x="86986" y="29876"/>
                      <a:pt x="82154" y="29631"/>
                      <a:pt x="77322" y="29288"/>
                    </a:cubicBezTo>
                    <a:cubicBezTo>
                      <a:pt x="71885" y="28888"/>
                      <a:pt x="66448" y="28487"/>
                      <a:pt x="61044" y="27754"/>
                    </a:cubicBezTo>
                    <a:cubicBezTo>
                      <a:pt x="40262" y="24918"/>
                      <a:pt x="20648" y="16412"/>
                      <a:pt x="4337" y="3203"/>
                    </a:cubicBezTo>
                    <a:cubicBezTo>
                      <a:pt x="3103" y="2169"/>
                      <a:pt x="1835" y="1101"/>
                      <a:pt x="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52;p34">
                <a:extLst>
                  <a:ext uri="{FF2B5EF4-FFF2-40B4-BE49-F238E27FC236}">
                    <a16:creationId xmlns:a16="http://schemas.microsoft.com/office/drawing/2014/main" id="{C2E8D4C6-79B1-1A02-84F7-48D838E3963D}"/>
                  </a:ext>
                </a:extLst>
              </p:cNvPr>
              <p:cNvSpPr/>
              <p:nvPr/>
            </p:nvSpPr>
            <p:spPr>
              <a:xfrm>
                <a:off x="3325227" y="2014974"/>
                <a:ext cx="477036" cy="225634"/>
              </a:xfrm>
              <a:custGeom>
                <a:avLst/>
                <a:gdLst/>
                <a:ahLst/>
                <a:cxnLst/>
                <a:rect l="l" t="t" r="r" b="b"/>
                <a:pathLst>
                  <a:path w="23456" h="11262" extrusionOk="0">
                    <a:moveTo>
                      <a:pt x="22417" y="0"/>
                    </a:moveTo>
                    <a:cubicBezTo>
                      <a:pt x="22417" y="0"/>
                      <a:pt x="19948" y="2135"/>
                      <a:pt x="11142" y="2802"/>
                    </a:cubicBezTo>
                    <a:cubicBezTo>
                      <a:pt x="7039" y="3102"/>
                      <a:pt x="1" y="7339"/>
                      <a:pt x="735" y="8773"/>
                    </a:cubicBezTo>
                    <a:cubicBezTo>
                      <a:pt x="1049" y="9417"/>
                      <a:pt x="1518" y="9651"/>
                      <a:pt x="2084" y="9651"/>
                    </a:cubicBezTo>
                    <a:cubicBezTo>
                      <a:pt x="3592" y="9651"/>
                      <a:pt x="5786" y="7991"/>
                      <a:pt x="7561" y="7991"/>
                    </a:cubicBezTo>
                    <a:cubicBezTo>
                      <a:pt x="7881" y="7991"/>
                      <a:pt x="8187" y="8045"/>
                      <a:pt x="8474" y="8173"/>
                    </a:cubicBezTo>
                    <a:cubicBezTo>
                      <a:pt x="11576" y="9540"/>
                      <a:pt x="12810" y="10875"/>
                      <a:pt x="14878" y="11242"/>
                    </a:cubicBezTo>
                    <a:cubicBezTo>
                      <a:pt x="14949" y="11255"/>
                      <a:pt x="15022" y="11262"/>
                      <a:pt x="15098" y="11262"/>
                    </a:cubicBezTo>
                    <a:cubicBezTo>
                      <a:pt x="17830" y="11262"/>
                      <a:pt x="23456" y="2662"/>
                      <a:pt x="22417" y="0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53;p34">
                <a:extLst>
                  <a:ext uri="{FF2B5EF4-FFF2-40B4-BE49-F238E27FC236}">
                    <a16:creationId xmlns:a16="http://schemas.microsoft.com/office/drawing/2014/main" id="{063FD1AE-27FC-C4ED-73D7-81A4192B6542}"/>
                  </a:ext>
                </a:extLst>
              </p:cNvPr>
              <p:cNvSpPr/>
              <p:nvPr/>
            </p:nvSpPr>
            <p:spPr>
              <a:xfrm>
                <a:off x="3338812" y="2151068"/>
                <a:ext cx="43421" cy="3299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647" extrusionOk="0">
                    <a:moveTo>
                      <a:pt x="1580" y="1"/>
                    </a:moveTo>
                    <a:cubicBezTo>
                      <a:pt x="1070" y="1"/>
                      <a:pt x="31" y="981"/>
                      <a:pt x="0" y="1547"/>
                    </a:cubicBezTo>
                    <a:lnTo>
                      <a:pt x="133" y="1647"/>
                    </a:lnTo>
                    <a:cubicBezTo>
                      <a:pt x="934" y="1380"/>
                      <a:pt x="1401" y="913"/>
                      <a:pt x="2135" y="579"/>
                    </a:cubicBezTo>
                    <a:cubicBezTo>
                      <a:pt x="2001" y="412"/>
                      <a:pt x="1901" y="246"/>
                      <a:pt x="1801" y="79"/>
                    </a:cubicBezTo>
                    <a:lnTo>
                      <a:pt x="1668" y="12"/>
                    </a:lnTo>
                    <a:cubicBezTo>
                      <a:pt x="1641" y="4"/>
                      <a:pt x="1612" y="1"/>
                      <a:pt x="15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54;p34">
                <a:extLst>
                  <a:ext uri="{FF2B5EF4-FFF2-40B4-BE49-F238E27FC236}">
                    <a16:creationId xmlns:a16="http://schemas.microsoft.com/office/drawing/2014/main" id="{E3640637-2D9C-443C-C0EE-7E9E80F6AEFA}"/>
                  </a:ext>
                </a:extLst>
              </p:cNvPr>
              <p:cNvSpPr/>
              <p:nvPr/>
            </p:nvSpPr>
            <p:spPr>
              <a:xfrm>
                <a:off x="3384247" y="2144236"/>
                <a:ext cx="347364" cy="96328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4808" extrusionOk="0">
                    <a:moveTo>
                      <a:pt x="5744" y="1"/>
                    </a:moveTo>
                    <a:cubicBezTo>
                      <a:pt x="5405" y="1"/>
                      <a:pt x="5069" y="25"/>
                      <a:pt x="4738" y="86"/>
                    </a:cubicBezTo>
                    <a:cubicBezTo>
                      <a:pt x="2970" y="386"/>
                      <a:pt x="1302" y="1721"/>
                      <a:pt x="1" y="3088"/>
                    </a:cubicBezTo>
                    <a:cubicBezTo>
                      <a:pt x="1398" y="2705"/>
                      <a:pt x="3178" y="1534"/>
                      <a:pt x="4656" y="1534"/>
                    </a:cubicBezTo>
                    <a:cubicBezTo>
                      <a:pt x="4978" y="1534"/>
                      <a:pt x="5285" y="1590"/>
                      <a:pt x="5572" y="1721"/>
                    </a:cubicBezTo>
                    <a:cubicBezTo>
                      <a:pt x="8674" y="3088"/>
                      <a:pt x="9908" y="4423"/>
                      <a:pt x="11976" y="4790"/>
                    </a:cubicBezTo>
                    <a:cubicBezTo>
                      <a:pt x="12044" y="4802"/>
                      <a:pt x="12113" y="4808"/>
                      <a:pt x="12185" y="4808"/>
                    </a:cubicBezTo>
                    <a:cubicBezTo>
                      <a:pt x="13497" y="4808"/>
                      <a:pt x="15498" y="2825"/>
                      <a:pt x="17080" y="453"/>
                    </a:cubicBezTo>
                    <a:lnTo>
                      <a:pt x="17046" y="453"/>
                    </a:lnTo>
                    <a:cubicBezTo>
                      <a:pt x="16430" y="372"/>
                      <a:pt x="15801" y="343"/>
                      <a:pt x="15167" y="343"/>
                    </a:cubicBezTo>
                    <a:cubicBezTo>
                      <a:pt x="13984" y="343"/>
                      <a:pt x="12782" y="443"/>
                      <a:pt x="11609" y="487"/>
                    </a:cubicBezTo>
                    <a:cubicBezTo>
                      <a:pt x="11438" y="492"/>
                      <a:pt x="11266" y="495"/>
                      <a:pt x="11094" y="495"/>
                    </a:cubicBezTo>
                    <a:cubicBezTo>
                      <a:pt x="10266" y="495"/>
                      <a:pt x="9442" y="430"/>
                      <a:pt x="8640" y="320"/>
                    </a:cubicBezTo>
                    <a:cubicBezTo>
                      <a:pt x="7680" y="197"/>
                      <a:pt x="6701" y="1"/>
                      <a:pt x="5744" y="1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55;p34">
                <a:extLst>
                  <a:ext uri="{FF2B5EF4-FFF2-40B4-BE49-F238E27FC236}">
                    <a16:creationId xmlns:a16="http://schemas.microsoft.com/office/drawing/2014/main" id="{4CE28FF8-9AA5-5AE6-7179-635240BF2860}"/>
                  </a:ext>
                </a:extLst>
              </p:cNvPr>
              <p:cNvSpPr/>
              <p:nvPr/>
            </p:nvSpPr>
            <p:spPr>
              <a:xfrm>
                <a:off x="3476519" y="1892003"/>
                <a:ext cx="666887" cy="552345"/>
              </a:xfrm>
              <a:custGeom>
                <a:avLst/>
                <a:gdLst/>
                <a:ahLst/>
                <a:cxnLst/>
                <a:rect l="l" t="t" r="r" b="b"/>
                <a:pathLst>
                  <a:path w="32791" h="27569" extrusionOk="0">
                    <a:moveTo>
                      <a:pt x="26753" y="0"/>
                    </a:moveTo>
                    <a:lnTo>
                      <a:pt x="23984" y="1335"/>
                    </a:lnTo>
                    <a:cubicBezTo>
                      <a:pt x="20815" y="3003"/>
                      <a:pt x="17580" y="4537"/>
                      <a:pt x="14544" y="6472"/>
                    </a:cubicBezTo>
                    <a:cubicBezTo>
                      <a:pt x="10975" y="8740"/>
                      <a:pt x="8106" y="10008"/>
                      <a:pt x="3103" y="14678"/>
                    </a:cubicBezTo>
                    <a:cubicBezTo>
                      <a:pt x="2636" y="15078"/>
                      <a:pt x="834" y="17179"/>
                      <a:pt x="1" y="18180"/>
                    </a:cubicBezTo>
                    <a:cubicBezTo>
                      <a:pt x="2002" y="20515"/>
                      <a:pt x="4337" y="23317"/>
                      <a:pt x="6872" y="24952"/>
                    </a:cubicBezTo>
                    <a:cubicBezTo>
                      <a:pt x="8946" y="26274"/>
                      <a:pt x="11127" y="27569"/>
                      <a:pt x="13612" y="27569"/>
                    </a:cubicBezTo>
                    <a:cubicBezTo>
                      <a:pt x="13886" y="27569"/>
                      <a:pt x="14163" y="27553"/>
                      <a:pt x="14444" y="27520"/>
                    </a:cubicBezTo>
                    <a:cubicBezTo>
                      <a:pt x="15045" y="26853"/>
                      <a:pt x="17580" y="24218"/>
                      <a:pt x="18113" y="23551"/>
                    </a:cubicBezTo>
                    <a:cubicBezTo>
                      <a:pt x="21082" y="19581"/>
                      <a:pt x="32490" y="5971"/>
                      <a:pt x="32624" y="4137"/>
                    </a:cubicBezTo>
                    <a:cubicBezTo>
                      <a:pt x="32791" y="1268"/>
                      <a:pt x="26753" y="0"/>
                      <a:pt x="26753" y="0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56;p34">
                <a:extLst>
                  <a:ext uri="{FF2B5EF4-FFF2-40B4-BE49-F238E27FC236}">
                    <a16:creationId xmlns:a16="http://schemas.microsoft.com/office/drawing/2014/main" id="{4086AB21-E289-E6F0-D2B7-98D6B5CEA461}"/>
                  </a:ext>
                </a:extLst>
              </p:cNvPr>
              <p:cNvSpPr/>
              <p:nvPr/>
            </p:nvSpPr>
            <p:spPr>
              <a:xfrm>
                <a:off x="3266898" y="2121898"/>
                <a:ext cx="391456" cy="472025"/>
              </a:xfrm>
              <a:custGeom>
                <a:avLst/>
                <a:gdLst/>
                <a:ahLst/>
                <a:cxnLst/>
                <a:rect l="l" t="t" r="r" b="b"/>
                <a:pathLst>
                  <a:path w="19248" h="23560" extrusionOk="0">
                    <a:moveTo>
                      <a:pt x="16312" y="0"/>
                    </a:moveTo>
                    <a:cubicBezTo>
                      <a:pt x="16312" y="0"/>
                      <a:pt x="13476" y="1535"/>
                      <a:pt x="7072" y="11175"/>
                    </a:cubicBezTo>
                    <a:cubicBezTo>
                      <a:pt x="6138" y="12609"/>
                      <a:pt x="0" y="23050"/>
                      <a:pt x="2302" y="23551"/>
                    </a:cubicBezTo>
                    <a:cubicBezTo>
                      <a:pt x="2329" y="23557"/>
                      <a:pt x="2357" y="23560"/>
                      <a:pt x="2386" y="23560"/>
                    </a:cubicBezTo>
                    <a:cubicBezTo>
                      <a:pt x="3799" y="23560"/>
                      <a:pt x="7739" y="16534"/>
                      <a:pt x="9374" y="14344"/>
                    </a:cubicBezTo>
                    <a:cubicBezTo>
                      <a:pt x="11041" y="12076"/>
                      <a:pt x="19247" y="5371"/>
                      <a:pt x="19247" y="5371"/>
                    </a:cubicBezTo>
                    <a:lnTo>
                      <a:pt x="16312" y="0"/>
                    </a:ln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57;p34">
                <a:extLst>
                  <a:ext uri="{FF2B5EF4-FFF2-40B4-BE49-F238E27FC236}">
                    <a16:creationId xmlns:a16="http://schemas.microsoft.com/office/drawing/2014/main" id="{B4272057-A8B6-7523-5FBE-8A0F438027D0}"/>
                  </a:ext>
                </a:extLst>
              </p:cNvPr>
              <p:cNvSpPr/>
              <p:nvPr/>
            </p:nvSpPr>
            <p:spPr>
              <a:xfrm>
                <a:off x="3378837" y="2244187"/>
                <a:ext cx="267987" cy="478977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23907" extrusionOk="0">
                    <a:moveTo>
                      <a:pt x="8706" y="1"/>
                    </a:moveTo>
                    <a:cubicBezTo>
                      <a:pt x="8706" y="1"/>
                      <a:pt x="5437" y="7439"/>
                      <a:pt x="4003" y="10775"/>
                    </a:cubicBezTo>
                    <a:cubicBezTo>
                      <a:pt x="2402" y="14544"/>
                      <a:pt x="0" y="23284"/>
                      <a:pt x="1268" y="23851"/>
                    </a:cubicBezTo>
                    <a:cubicBezTo>
                      <a:pt x="1353" y="23888"/>
                      <a:pt x="1438" y="23906"/>
                      <a:pt x="1524" y="23906"/>
                    </a:cubicBezTo>
                    <a:cubicBezTo>
                      <a:pt x="3204" y="23906"/>
                      <a:pt x="4880" y="16953"/>
                      <a:pt x="7038" y="12476"/>
                    </a:cubicBezTo>
                    <a:cubicBezTo>
                      <a:pt x="8906" y="8674"/>
                      <a:pt x="13176" y="4270"/>
                      <a:pt x="13176" y="4270"/>
                    </a:cubicBezTo>
                    <a:lnTo>
                      <a:pt x="8706" y="1"/>
                    </a:ln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58;p34">
                <a:extLst>
                  <a:ext uri="{FF2B5EF4-FFF2-40B4-BE49-F238E27FC236}">
                    <a16:creationId xmlns:a16="http://schemas.microsoft.com/office/drawing/2014/main" id="{695F1DC9-854D-3D1F-6E27-2F60C91509A7}"/>
                  </a:ext>
                </a:extLst>
              </p:cNvPr>
              <p:cNvSpPr/>
              <p:nvPr/>
            </p:nvSpPr>
            <p:spPr>
              <a:xfrm>
                <a:off x="3491446" y="2321039"/>
                <a:ext cx="231359" cy="401401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20035" extrusionOk="0">
                    <a:moveTo>
                      <a:pt x="5971" y="1"/>
                    </a:moveTo>
                    <a:cubicBezTo>
                      <a:pt x="5971" y="1"/>
                      <a:pt x="2936" y="8173"/>
                      <a:pt x="2369" y="10175"/>
                    </a:cubicBezTo>
                    <a:cubicBezTo>
                      <a:pt x="1835" y="12210"/>
                      <a:pt x="0" y="19682"/>
                      <a:pt x="834" y="19982"/>
                    </a:cubicBezTo>
                    <a:cubicBezTo>
                      <a:pt x="927" y="20017"/>
                      <a:pt x="1021" y="20035"/>
                      <a:pt x="1117" y="20035"/>
                    </a:cubicBezTo>
                    <a:cubicBezTo>
                      <a:pt x="2552" y="20035"/>
                      <a:pt x="4400" y="16176"/>
                      <a:pt x="5838" y="11642"/>
                    </a:cubicBezTo>
                    <a:cubicBezTo>
                      <a:pt x="7172" y="7439"/>
                      <a:pt x="11375" y="3703"/>
                      <a:pt x="11375" y="3703"/>
                    </a:cubicBezTo>
                    <a:lnTo>
                      <a:pt x="5971" y="1"/>
                    </a:ln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59;p34">
                <a:extLst>
                  <a:ext uri="{FF2B5EF4-FFF2-40B4-BE49-F238E27FC236}">
                    <a16:creationId xmlns:a16="http://schemas.microsoft.com/office/drawing/2014/main" id="{B56691B7-43D0-7623-78C2-967457CB3E1D}"/>
                  </a:ext>
                </a:extLst>
              </p:cNvPr>
              <p:cNvSpPr/>
              <p:nvPr/>
            </p:nvSpPr>
            <p:spPr>
              <a:xfrm>
                <a:off x="3617621" y="2317713"/>
                <a:ext cx="206263" cy="36087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8012" extrusionOk="0">
                    <a:moveTo>
                      <a:pt x="5038" y="0"/>
                    </a:moveTo>
                    <a:cubicBezTo>
                      <a:pt x="5038" y="0"/>
                      <a:pt x="2403" y="7339"/>
                      <a:pt x="1969" y="9140"/>
                    </a:cubicBezTo>
                    <a:cubicBezTo>
                      <a:pt x="1502" y="10941"/>
                      <a:pt x="1" y="17779"/>
                      <a:pt x="801" y="17980"/>
                    </a:cubicBezTo>
                    <a:cubicBezTo>
                      <a:pt x="889" y="18001"/>
                      <a:pt x="973" y="18011"/>
                      <a:pt x="1055" y="18011"/>
                    </a:cubicBezTo>
                    <a:cubicBezTo>
                      <a:pt x="2888" y="18011"/>
                      <a:pt x="3499" y="12810"/>
                      <a:pt x="5638" y="9107"/>
                    </a:cubicBezTo>
                    <a:cubicBezTo>
                      <a:pt x="6839" y="7005"/>
                      <a:pt x="8340" y="5104"/>
                      <a:pt x="10141" y="3469"/>
                    </a:cubicBezTo>
                    <a:lnTo>
                      <a:pt x="5038" y="0"/>
                    </a:ln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60;p34">
                <a:extLst>
                  <a:ext uri="{FF2B5EF4-FFF2-40B4-BE49-F238E27FC236}">
                    <a16:creationId xmlns:a16="http://schemas.microsoft.com/office/drawing/2014/main" id="{FA786AF1-311E-816E-274A-D2E2BC68571F}"/>
                  </a:ext>
                </a:extLst>
              </p:cNvPr>
              <p:cNvSpPr/>
              <p:nvPr/>
            </p:nvSpPr>
            <p:spPr>
              <a:xfrm>
                <a:off x="3300130" y="2541577"/>
                <a:ext cx="44804" cy="4608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300" extrusionOk="0">
                    <a:moveTo>
                      <a:pt x="1068" y="1"/>
                    </a:moveTo>
                    <a:cubicBezTo>
                      <a:pt x="701" y="268"/>
                      <a:pt x="1" y="2002"/>
                      <a:pt x="534" y="2236"/>
                    </a:cubicBezTo>
                    <a:cubicBezTo>
                      <a:pt x="619" y="2279"/>
                      <a:pt x="700" y="2299"/>
                      <a:pt x="778" y="2299"/>
                    </a:cubicBezTo>
                    <a:cubicBezTo>
                      <a:pt x="1474" y="2299"/>
                      <a:pt x="1932" y="721"/>
                      <a:pt x="2202" y="301"/>
                    </a:cubicBezTo>
                    <a:cubicBezTo>
                      <a:pt x="1835" y="134"/>
                      <a:pt x="1468" y="34"/>
                      <a:pt x="10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61;p34">
                <a:extLst>
                  <a:ext uri="{FF2B5EF4-FFF2-40B4-BE49-F238E27FC236}">
                    <a16:creationId xmlns:a16="http://schemas.microsoft.com/office/drawing/2014/main" id="{1A0809D4-5809-4AB3-D23B-F348F7F1088B}"/>
                  </a:ext>
                </a:extLst>
              </p:cNvPr>
              <p:cNvSpPr/>
              <p:nvPr/>
            </p:nvSpPr>
            <p:spPr>
              <a:xfrm>
                <a:off x="3395798" y="2662544"/>
                <a:ext cx="40045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618" extrusionOk="0">
                    <a:moveTo>
                      <a:pt x="901" y="0"/>
                    </a:moveTo>
                    <a:lnTo>
                      <a:pt x="1034" y="134"/>
                    </a:lnTo>
                    <a:cubicBezTo>
                      <a:pt x="946" y="85"/>
                      <a:pt x="872" y="63"/>
                      <a:pt x="810" y="63"/>
                    </a:cubicBezTo>
                    <a:cubicBezTo>
                      <a:pt x="450" y="63"/>
                      <a:pt x="486" y="793"/>
                      <a:pt x="400" y="1135"/>
                    </a:cubicBezTo>
                    <a:cubicBezTo>
                      <a:pt x="300" y="1535"/>
                      <a:pt x="0" y="2202"/>
                      <a:pt x="467" y="2502"/>
                    </a:cubicBezTo>
                    <a:cubicBezTo>
                      <a:pt x="582" y="2582"/>
                      <a:pt x="689" y="2617"/>
                      <a:pt x="788" y="2617"/>
                    </a:cubicBezTo>
                    <a:cubicBezTo>
                      <a:pt x="1519" y="2617"/>
                      <a:pt x="1821" y="683"/>
                      <a:pt x="1968" y="301"/>
                    </a:cubicBezTo>
                    <a:cubicBezTo>
                      <a:pt x="1668" y="100"/>
                      <a:pt x="1268" y="167"/>
                      <a:pt x="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62;p34">
                <a:extLst>
                  <a:ext uri="{FF2B5EF4-FFF2-40B4-BE49-F238E27FC236}">
                    <a16:creationId xmlns:a16="http://schemas.microsoft.com/office/drawing/2014/main" id="{4515BA40-C0F4-F7D8-DC7B-84C69FB1228D}"/>
                  </a:ext>
                </a:extLst>
              </p:cNvPr>
              <p:cNvSpPr/>
              <p:nvPr/>
            </p:nvSpPr>
            <p:spPr>
              <a:xfrm>
                <a:off x="3629987" y="2637822"/>
                <a:ext cx="27008" cy="34821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38" extrusionOk="0">
                    <a:moveTo>
                      <a:pt x="360" y="100"/>
                    </a:moveTo>
                    <a:cubicBezTo>
                      <a:pt x="418" y="418"/>
                      <a:pt x="0" y="1737"/>
                      <a:pt x="451" y="1737"/>
                    </a:cubicBezTo>
                    <a:cubicBezTo>
                      <a:pt x="521" y="1737"/>
                      <a:pt x="611" y="1706"/>
                      <a:pt x="727" y="1635"/>
                    </a:cubicBezTo>
                    <a:cubicBezTo>
                      <a:pt x="1027" y="1334"/>
                      <a:pt x="1194" y="968"/>
                      <a:pt x="1227" y="567"/>
                    </a:cubicBezTo>
                    <a:cubicBezTo>
                      <a:pt x="1328" y="0"/>
                      <a:pt x="827" y="134"/>
                      <a:pt x="394" y="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63;p34">
                <a:extLst>
                  <a:ext uri="{FF2B5EF4-FFF2-40B4-BE49-F238E27FC236}">
                    <a16:creationId xmlns:a16="http://schemas.microsoft.com/office/drawing/2014/main" id="{F5BBC46B-057C-9CF9-4D3E-F661A1868C08}"/>
                  </a:ext>
                </a:extLst>
              </p:cNvPr>
              <p:cNvSpPr/>
              <p:nvPr/>
            </p:nvSpPr>
            <p:spPr>
              <a:xfrm>
                <a:off x="3500944" y="2681256"/>
                <a:ext cx="3394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93" extrusionOk="0">
                    <a:moveTo>
                      <a:pt x="668" y="0"/>
                    </a:moveTo>
                    <a:cubicBezTo>
                      <a:pt x="501" y="334"/>
                      <a:pt x="0" y="1535"/>
                      <a:pt x="634" y="1668"/>
                    </a:cubicBezTo>
                    <a:cubicBezTo>
                      <a:pt x="703" y="1685"/>
                      <a:pt x="765" y="1692"/>
                      <a:pt x="823" y="1692"/>
                    </a:cubicBezTo>
                    <a:cubicBezTo>
                      <a:pt x="1464" y="1692"/>
                      <a:pt x="1454" y="735"/>
                      <a:pt x="1668" y="367"/>
                    </a:cubicBezTo>
                    <a:cubicBezTo>
                      <a:pt x="1368" y="267"/>
                      <a:pt x="1034" y="134"/>
                      <a:pt x="701" y="34"/>
                    </a:cubicBez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64;p34">
                <a:extLst>
                  <a:ext uri="{FF2B5EF4-FFF2-40B4-BE49-F238E27FC236}">
                    <a16:creationId xmlns:a16="http://schemas.microsoft.com/office/drawing/2014/main" id="{B706B932-6B23-E300-4211-AEC02890A44E}"/>
                  </a:ext>
                </a:extLst>
              </p:cNvPr>
              <p:cNvSpPr/>
              <p:nvPr/>
            </p:nvSpPr>
            <p:spPr>
              <a:xfrm>
                <a:off x="3263502" y="1078689"/>
                <a:ext cx="952486" cy="1076000"/>
              </a:xfrm>
              <a:custGeom>
                <a:avLst/>
                <a:gdLst/>
                <a:ahLst/>
                <a:cxnLst/>
                <a:rect l="l" t="t" r="r" b="b"/>
                <a:pathLst>
                  <a:path w="46834" h="5370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40" y="7573"/>
                      <a:pt x="20915" y="17880"/>
                      <a:pt x="23551" y="23418"/>
                    </a:cubicBezTo>
                    <a:cubicBezTo>
                      <a:pt x="27620" y="32057"/>
                      <a:pt x="27820" y="43866"/>
                      <a:pt x="21382" y="48469"/>
                    </a:cubicBezTo>
                    <a:cubicBezTo>
                      <a:pt x="25118" y="51271"/>
                      <a:pt x="32924" y="50670"/>
                      <a:pt x="36426" y="53706"/>
                    </a:cubicBezTo>
                    <a:cubicBezTo>
                      <a:pt x="38828" y="49503"/>
                      <a:pt x="43298" y="46134"/>
                      <a:pt x="45033" y="41764"/>
                    </a:cubicBezTo>
                    <a:cubicBezTo>
                      <a:pt x="46834" y="37227"/>
                      <a:pt x="46567" y="32057"/>
                      <a:pt x="45299" y="26887"/>
                    </a:cubicBezTo>
                    <a:cubicBezTo>
                      <a:pt x="41297" y="22017"/>
                      <a:pt x="36693" y="17647"/>
                      <a:pt x="31623" y="13877"/>
                    </a:cubicBezTo>
                    <a:cubicBezTo>
                      <a:pt x="22650" y="7273"/>
                      <a:pt x="11642" y="2569"/>
                      <a:pt x="0" y="1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65;p34">
                <a:extLst>
                  <a:ext uri="{FF2B5EF4-FFF2-40B4-BE49-F238E27FC236}">
                    <a16:creationId xmlns:a16="http://schemas.microsoft.com/office/drawing/2014/main" id="{BAA5FB32-70DC-6DF6-38EA-A544BE14101D}"/>
                  </a:ext>
                </a:extLst>
              </p:cNvPr>
              <p:cNvSpPr/>
              <p:nvPr/>
            </p:nvSpPr>
            <p:spPr>
              <a:xfrm>
                <a:off x="1878873" y="1035054"/>
                <a:ext cx="1673634" cy="617338"/>
              </a:xfrm>
              <a:custGeom>
                <a:avLst/>
                <a:gdLst/>
                <a:ahLst/>
                <a:cxnLst/>
                <a:rect l="l" t="t" r="r" b="b"/>
                <a:pathLst>
                  <a:path w="82293" h="30813" extrusionOk="0">
                    <a:moveTo>
                      <a:pt x="47663" y="0"/>
                    </a:moveTo>
                    <a:cubicBezTo>
                      <a:pt x="35457" y="0"/>
                      <a:pt x="23362" y="2388"/>
                      <a:pt x="12810" y="7416"/>
                    </a:cubicBezTo>
                    <a:cubicBezTo>
                      <a:pt x="8206" y="9617"/>
                      <a:pt x="4070" y="12419"/>
                      <a:pt x="0" y="15422"/>
                    </a:cubicBezTo>
                    <a:cubicBezTo>
                      <a:pt x="934" y="18724"/>
                      <a:pt x="1702" y="22060"/>
                      <a:pt x="2269" y="25462"/>
                    </a:cubicBezTo>
                    <a:cubicBezTo>
                      <a:pt x="6805" y="26763"/>
                      <a:pt x="11309" y="28031"/>
                      <a:pt x="15878" y="29065"/>
                    </a:cubicBezTo>
                    <a:cubicBezTo>
                      <a:pt x="20021" y="29966"/>
                      <a:pt x="24261" y="30812"/>
                      <a:pt x="28481" y="30812"/>
                    </a:cubicBezTo>
                    <a:cubicBezTo>
                      <a:pt x="30819" y="30812"/>
                      <a:pt x="33152" y="30553"/>
                      <a:pt x="35459" y="29899"/>
                    </a:cubicBezTo>
                    <a:cubicBezTo>
                      <a:pt x="40930" y="28331"/>
                      <a:pt x="45933" y="25362"/>
                      <a:pt x="51671" y="24895"/>
                    </a:cubicBezTo>
                    <a:cubicBezTo>
                      <a:pt x="52005" y="24868"/>
                      <a:pt x="52336" y="24856"/>
                      <a:pt x="52665" y="24856"/>
                    </a:cubicBezTo>
                    <a:cubicBezTo>
                      <a:pt x="56032" y="24856"/>
                      <a:pt x="59072" y="26196"/>
                      <a:pt x="62111" y="27564"/>
                    </a:cubicBezTo>
                    <a:cubicBezTo>
                      <a:pt x="62712" y="27864"/>
                      <a:pt x="63346" y="28131"/>
                      <a:pt x="63979" y="28398"/>
                    </a:cubicBezTo>
                    <a:cubicBezTo>
                      <a:pt x="64113" y="28431"/>
                      <a:pt x="64246" y="28464"/>
                      <a:pt x="64380" y="28498"/>
                    </a:cubicBezTo>
                    <a:cubicBezTo>
                      <a:pt x="65047" y="28587"/>
                      <a:pt x="65714" y="28631"/>
                      <a:pt x="66371" y="28631"/>
                    </a:cubicBezTo>
                    <a:cubicBezTo>
                      <a:pt x="66700" y="28631"/>
                      <a:pt x="67026" y="28620"/>
                      <a:pt x="67349" y="28598"/>
                    </a:cubicBezTo>
                    <a:cubicBezTo>
                      <a:pt x="70151" y="27897"/>
                      <a:pt x="74153" y="27597"/>
                      <a:pt x="76855" y="24228"/>
                    </a:cubicBezTo>
                    <a:cubicBezTo>
                      <a:pt x="78790" y="21826"/>
                      <a:pt x="82293" y="13921"/>
                      <a:pt x="79090" y="5348"/>
                    </a:cubicBezTo>
                    <a:cubicBezTo>
                      <a:pt x="69174" y="1840"/>
                      <a:pt x="58376" y="0"/>
                      <a:pt x="47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6;p34">
                <a:extLst>
                  <a:ext uri="{FF2B5EF4-FFF2-40B4-BE49-F238E27FC236}">
                    <a16:creationId xmlns:a16="http://schemas.microsoft.com/office/drawing/2014/main" id="{AB51B519-75CA-2364-50DA-E61D75CCA15C}"/>
                  </a:ext>
                </a:extLst>
              </p:cNvPr>
              <p:cNvSpPr/>
              <p:nvPr/>
            </p:nvSpPr>
            <p:spPr>
              <a:xfrm>
                <a:off x="2371207" y="3078217"/>
                <a:ext cx="530727" cy="244167"/>
              </a:xfrm>
              <a:custGeom>
                <a:avLst/>
                <a:gdLst/>
                <a:ahLst/>
                <a:cxnLst/>
                <a:rect l="l" t="t" r="r" b="b"/>
                <a:pathLst>
                  <a:path w="26096" h="12187" extrusionOk="0">
                    <a:moveTo>
                      <a:pt x="1277" y="1"/>
                    </a:moveTo>
                    <a:lnTo>
                      <a:pt x="1277" y="1"/>
                    </a:lnTo>
                    <a:cubicBezTo>
                      <a:pt x="1" y="2816"/>
                      <a:pt x="6724" y="12186"/>
                      <a:pt x="9686" y="12186"/>
                    </a:cubicBezTo>
                    <a:cubicBezTo>
                      <a:pt x="9742" y="12186"/>
                      <a:pt x="9797" y="12183"/>
                      <a:pt x="9850" y="12176"/>
                    </a:cubicBezTo>
                    <a:cubicBezTo>
                      <a:pt x="12118" y="11909"/>
                      <a:pt x="13519" y="10575"/>
                      <a:pt x="16955" y="9240"/>
                    </a:cubicBezTo>
                    <a:cubicBezTo>
                      <a:pt x="17211" y="9146"/>
                      <a:pt x="17478" y="9104"/>
                      <a:pt x="17753" y="9104"/>
                    </a:cubicBezTo>
                    <a:cubicBezTo>
                      <a:pt x="19739" y="9104"/>
                      <a:pt x="22165" y="11262"/>
                      <a:pt x="23849" y="11262"/>
                    </a:cubicBezTo>
                    <a:cubicBezTo>
                      <a:pt x="24403" y="11262"/>
                      <a:pt x="24876" y="11029"/>
                      <a:pt x="25228" y="10408"/>
                    </a:cubicBezTo>
                    <a:cubicBezTo>
                      <a:pt x="26095" y="8874"/>
                      <a:pt x="18790" y="3903"/>
                      <a:pt x="14387" y="3336"/>
                    </a:cubicBezTo>
                    <a:cubicBezTo>
                      <a:pt x="4980" y="2069"/>
                      <a:pt x="1278" y="1"/>
                      <a:pt x="1277" y="1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67;p34">
                <a:extLst>
                  <a:ext uri="{FF2B5EF4-FFF2-40B4-BE49-F238E27FC236}">
                    <a16:creationId xmlns:a16="http://schemas.microsoft.com/office/drawing/2014/main" id="{6968F1CB-9D3F-2371-363E-7F9BA05AFC02}"/>
                  </a:ext>
                </a:extLst>
              </p:cNvPr>
              <p:cNvSpPr/>
              <p:nvPr/>
            </p:nvSpPr>
            <p:spPr>
              <a:xfrm>
                <a:off x="2841536" y="3241156"/>
                <a:ext cx="44783" cy="38247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909" extrusionOk="0">
                    <a:moveTo>
                      <a:pt x="562" y="1"/>
                    </a:moveTo>
                    <a:cubicBezTo>
                      <a:pt x="540" y="1"/>
                      <a:pt x="520" y="3"/>
                      <a:pt x="501" y="7"/>
                    </a:cubicBezTo>
                    <a:lnTo>
                      <a:pt x="367" y="107"/>
                    </a:lnTo>
                    <a:cubicBezTo>
                      <a:pt x="234" y="274"/>
                      <a:pt x="100" y="440"/>
                      <a:pt x="0" y="607"/>
                    </a:cubicBezTo>
                    <a:cubicBezTo>
                      <a:pt x="734" y="1007"/>
                      <a:pt x="1234" y="1574"/>
                      <a:pt x="2035" y="1908"/>
                    </a:cubicBezTo>
                    <a:lnTo>
                      <a:pt x="2202" y="1775"/>
                    </a:lnTo>
                    <a:cubicBezTo>
                      <a:pt x="2202" y="1165"/>
                      <a:pt x="1092" y="1"/>
                      <a:pt x="5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68;p34">
                <a:extLst>
                  <a:ext uri="{FF2B5EF4-FFF2-40B4-BE49-F238E27FC236}">
                    <a16:creationId xmlns:a16="http://schemas.microsoft.com/office/drawing/2014/main" id="{834497AC-A452-105A-6525-676C1E279BF5}"/>
                  </a:ext>
                </a:extLst>
              </p:cNvPr>
              <p:cNvSpPr/>
              <p:nvPr/>
            </p:nvSpPr>
            <p:spPr>
              <a:xfrm>
                <a:off x="2465696" y="3221282"/>
                <a:ext cx="371098" cy="101057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5044" extrusionOk="0">
                    <a:moveTo>
                      <a:pt x="960" y="1"/>
                    </a:moveTo>
                    <a:cubicBezTo>
                      <a:pt x="650" y="1"/>
                      <a:pt x="342" y="10"/>
                      <a:pt x="34" y="31"/>
                    </a:cubicBezTo>
                    <a:lnTo>
                      <a:pt x="0" y="31"/>
                    </a:lnTo>
                    <a:cubicBezTo>
                      <a:pt x="1613" y="2740"/>
                      <a:pt x="3661" y="5043"/>
                      <a:pt x="5092" y="5043"/>
                    </a:cubicBezTo>
                    <a:cubicBezTo>
                      <a:pt x="5141" y="5043"/>
                      <a:pt x="5190" y="5040"/>
                      <a:pt x="5237" y="5035"/>
                    </a:cubicBezTo>
                    <a:cubicBezTo>
                      <a:pt x="7472" y="4768"/>
                      <a:pt x="8873" y="3434"/>
                      <a:pt x="12309" y="2133"/>
                    </a:cubicBezTo>
                    <a:cubicBezTo>
                      <a:pt x="12578" y="2026"/>
                      <a:pt x="12859" y="1980"/>
                      <a:pt x="13150" y="1980"/>
                    </a:cubicBezTo>
                    <a:cubicBezTo>
                      <a:pt x="14775" y="1980"/>
                      <a:pt x="16691" y="3425"/>
                      <a:pt x="18247" y="3934"/>
                    </a:cubicBezTo>
                    <a:cubicBezTo>
                      <a:pt x="16912" y="2366"/>
                      <a:pt x="15178" y="865"/>
                      <a:pt x="13310" y="432"/>
                    </a:cubicBezTo>
                    <a:cubicBezTo>
                      <a:pt x="12782" y="303"/>
                      <a:pt x="12238" y="259"/>
                      <a:pt x="11690" y="259"/>
                    </a:cubicBezTo>
                    <a:cubicBezTo>
                      <a:pt x="10818" y="259"/>
                      <a:pt x="9933" y="370"/>
                      <a:pt x="9074" y="432"/>
                    </a:cubicBezTo>
                    <a:cubicBezTo>
                      <a:pt x="8540" y="482"/>
                      <a:pt x="8006" y="507"/>
                      <a:pt x="7472" y="507"/>
                    </a:cubicBezTo>
                    <a:cubicBezTo>
                      <a:pt x="6939" y="507"/>
                      <a:pt x="6405" y="482"/>
                      <a:pt x="5871" y="432"/>
                    </a:cubicBezTo>
                    <a:cubicBezTo>
                      <a:pt x="4244" y="263"/>
                      <a:pt x="2594" y="1"/>
                      <a:pt x="960" y="1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69;p34">
                <a:extLst>
                  <a:ext uri="{FF2B5EF4-FFF2-40B4-BE49-F238E27FC236}">
                    <a16:creationId xmlns:a16="http://schemas.microsoft.com/office/drawing/2014/main" id="{C09C1A95-E5EA-A97C-7C05-AA2266C804E2}"/>
                  </a:ext>
                </a:extLst>
              </p:cNvPr>
              <p:cNvSpPr/>
              <p:nvPr/>
            </p:nvSpPr>
            <p:spPr>
              <a:xfrm>
                <a:off x="1973850" y="2908466"/>
                <a:ext cx="759158" cy="625473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31219" extrusionOk="0">
                    <a:moveTo>
                      <a:pt x="7372" y="1"/>
                    </a:moveTo>
                    <a:cubicBezTo>
                      <a:pt x="7372" y="1"/>
                      <a:pt x="7839" y="2736"/>
                      <a:pt x="5438" y="7940"/>
                    </a:cubicBezTo>
                    <a:cubicBezTo>
                      <a:pt x="4304" y="10442"/>
                      <a:pt x="0" y="10175"/>
                      <a:pt x="1401" y="10742"/>
                    </a:cubicBezTo>
                    <a:cubicBezTo>
                      <a:pt x="3236" y="11476"/>
                      <a:pt x="10675" y="17680"/>
                      <a:pt x="11409" y="18381"/>
                    </a:cubicBezTo>
                    <a:cubicBezTo>
                      <a:pt x="14111" y="20849"/>
                      <a:pt x="14544" y="22150"/>
                      <a:pt x="17513" y="26587"/>
                    </a:cubicBezTo>
                    <a:cubicBezTo>
                      <a:pt x="18013" y="27354"/>
                      <a:pt x="20582" y="30356"/>
                      <a:pt x="21182" y="31090"/>
                    </a:cubicBezTo>
                    <a:cubicBezTo>
                      <a:pt x="21661" y="31178"/>
                      <a:pt x="22131" y="31219"/>
                      <a:pt x="22593" y="31219"/>
                    </a:cubicBezTo>
                    <a:cubicBezTo>
                      <a:pt x="25091" y="31219"/>
                      <a:pt x="27354" y="30032"/>
                      <a:pt x="29522" y="28821"/>
                    </a:cubicBezTo>
                    <a:cubicBezTo>
                      <a:pt x="32357" y="27220"/>
                      <a:pt x="35025" y="24352"/>
                      <a:pt x="37327" y="21983"/>
                    </a:cubicBezTo>
                    <a:cubicBezTo>
                      <a:pt x="36493" y="20849"/>
                      <a:pt x="34659" y="18481"/>
                      <a:pt x="34192" y="18014"/>
                    </a:cubicBezTo>
                    <a:cubicBezTo>
                      <a:pt x="29121" y="12677"/>
                      <a:pt x="7373" y="1"/>
                      <a:pt x="7372" y="1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70;p34">
                <a:extLst>
                  <a:ext uri="{FF2B5EF4-FFF2-40B4-BE49-F238E27FC236}">
                    <a16:creationId xmlns:a16="http://schemas.microsoft.com/office/drawing/2014/main" id="{E9F3511D-77AE-3613-0258-BEFFDF482259}"/>
                  </a:ext>
                </a:extLst>
              </p:cNvPr>
              <p:cNvSpPr/>
              <p:nvPr/>
            </p:nvSpPr>
            <p:spPr>
              <a:xfrm>
                <a:off x="2539643" y="3196500"/>
                <a:ext cx="476935" cy="487351"/>
              </a:xfrm>
              <a:custGeom>
                <a:avLst/>
                <a:gdLst/>
                <a:ahLst/>
                <a:cxnLst/>
                <a:rect l="l" t="t" r="r" b="b"/>
                <a:pathLst>
                  <a:path w="23451" h="24325" extrusionOk="0">
                    <a:moveTo>
                      <a:pt x="3469" y="1"/>
                    </a:moveTo>
                    <a:lnTo>
                      <a:pt x="0" y="5571"/>
                    </a:lnTo>
                    <a:cubicBezTo>
                      <a:pt x="0" y="5571"/>
                      <a:pt x="8373" y="13310"/>
                      <a:pt x="10041" y="15845"/>
                    </a:cubicBezTo>
                    <a:cubicBezTo>
                      <a:pt x="11645" y="18334"/>
                      <a:pt x="19226" y="24325"/>
                      <a:pt x="20863" y="24325"/>
                    </a:cubicBezTo>
                    <a:cubicBezTo>
                      <a:pt x="20893" y="24325"/>
                      <a:pt x="20922" y="24323"/>
                      <a:pt x="20949" y="24318"/>
                    </a:cubicBezTo>
                    <a:cubicBezTo>
                      <a:pt x="23450" y="23885"/>
                      <a:pt x="13643" y="14178"/>
                      <a:pt x="12709" y="12610"/>
                    </a:cubicBezTo>
                    <a:cubicBezTo>
                      <a:pt x="6438" y="1835"/>
                      <a:pt x="3469" y="1"/>
                      <a:pt x="3469" y="1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71;p34">
                <a:extLst>
                  <a:ext uri="{FF2B5EF4-FFF2-40B4-BE49-F238E27FC236}">
                    <a16:creationId xmlns:a16="http://schemas.microsoft.com/office/drawing/2014/main" id="{469B9947-F351-43B8-1B4E-E03B342A103B}"/>
                  </a:ext>
                </a:extLst>
              </p:cNvPr>
              <p:cNvSpPr/>
              <p:nvPr/>
            </p:nvSpPr>
            <p:spPr>
              <a:xfrm>
                <a:off x="2546416" y="3330169"/>
                <a:ext cx="342626" cy="471183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23518" extrusionOk="0">
                    <a:moveTo>
                      <a:pt x="5038" y="0"/>
                    </a:moveTo>
                    <a:lnTo>
                      <a:pt x="1" y="4337"/>
                    </a:lnTo>
                    <a:cubicBezTo>
                      <a:pt x="1" y="4337"/>
                      <a:pt x="4304" y="9340"/>
                      <a:pt x="6039" y="13543"/>
                    </a:cubicBezTo>
                    <a:cubicBezTo>
                      <a:pt x="8074" y="18427"/>
                      <a:pt x="12871" y="23517"/>
                      <a:pt x="15052" y="23517"/>
                    </a:cubicBezTo>
                    <a:cubicBezTo>
                      <a:pt x="15195" y="23517"/>
                      <a:pt x="15326" y="23495"/>
                      <a:pt x="15445" y="23450"/>
                    </a:cubicBezTo>
                    <a:cubicBezTo>
                      <a:pt x="16846" y="22917"/>
                      <a:pt x="10909" y="16045"/>
                      <a:pt x="9408" y="11909"/>
                    </a:cubicBezTo>
                    <a:cubicBezTo>
                      <a:pt x="8107" y="8239"/>
                      <a:pt x="5038" y="0"/>
                      <a:pt x="5038" y="0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72;p34">
                <a:extLst>
                  <a:ext uri="{FF2B5EF4-FFF2-40B4-BE49-F238E27FC236}">
                    <a16:creationId xmlns:a16="http://schemas.microsoft.com/office/drawing/2014/main" id="{194079F0-910C-996E-5B24-7ACE5FA53BD8}"/>
                  </a:ext>
                </a:extLst>
              </p:cNvPr>
              <p:cNvSpPr/>
              <p:nvPr/>
            </p:nvSpPr>
            <p:spPr>
              <a:xfrm>
                <a:off x="2459594" y="3409024"/>
                <a:ext cx="320905" cy="416227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20775" extrusionOk="0">
                    <a:moveTo>
                      <a:pt x="6038" y="0"/>
                    </a:moveTo>
                    <a:lnTo>
                      <a:pt x="0" y="3670"/>
                    </a:lnTo>
                    <a:cubicBezTo>
                      <a:pt x="2002" y="6338"/>
                      <a:pt x="3803" y="9140"/>
                      <a:pt x="5471" y="12042"/>
                    </a:cubicBezTo>
                    <a:cubicBezTo>
                      <a:pt x="7904" y="16422"/>
                      <a:pt x="12196" y="20774"/>
                      <a:pt x="13996" y="20774"/>
                    </a:cubicBezTo>
                    <a:cubicBezTo>
                      <a:pt x="14170" y="20774"/>
                      <a:pt x="14320" y="20734"/>
                      <a:pt x="14444" y="20648"/>
                    </a:cubicBezTo>
                    <a:cubicBezTo>
                      <a:pt x="15778" y="19781"/>
                      <a:pt x="9740" y="13410"/>
                      <a:pt x="9307" y="11208"/>
                    </a:cubicBezTo>
                    <a:cubicBezTo>
                      <a:pt x="8840" y="9007"/>
                      <a:pt x="6038" y="0"/>
                      <a:pt x="6038" y="0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73;p34">
                <a:extLst>
                  <a:ext uri="{FF2B5EF4-FFF2-40B4-BE49-F238E27FC236}">
                    <a16:creationId xmlns:a16="http://schemas.microsoft.com/office/drawing/2014/main" id="{2976A791-34C2-35F3-FED8-4883EBDA9D92}"/>
                  </a:ext>
                </a:extLst>
              </p:cNvPr>
              <p:cNvSpPr/>
              <p:nvPr/>
            </p:nvSpPr>
            <p:spPr>
              <a:xfrm>
                <a:off x="2361892" y="3411028"/>
                <a:ext cx="275451" cy="364817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8209" extrusionOk="0">
                    <a:moveTo>
                      <a:pt x="5738" y="0"/>
                    </a:moveTo>
                    <a:lnTo>
                      <a:pt x="1" y="3436"/>
                    </a:lnTo>
                    <a:cubicBezTo>
                      <a:pt x="1835" y="5304"/>
                      <a:pt x="3336" y="7406"/>
                      <a:pt x="4504" y="9741"/>
                    </a:cubicBezTo>
                    <a:cubicBezTo>
                      <a:pt x="6543" y="13884"/>
                      <a:pt x="10136" y="18209"/>
                      <a:pt x="12372" y="18209"/>
                    </a:cubicBezTo>
                    <a:cubicBezTo>
                      <a:pt x="12477" y="18209"/>
                      <a:pt x="12578" y="18199"/>
                      <a:pt x="12676" y="18180"/>
                    </a:cubicBezTo>
                    <a:cubicBezTo>
                      <a:pt x="13544" y="18013"/>
                      <a:pt x="8807" y="12009"/>
                      <a:pt x="8440" y="10041"/>
                    </a:cubicBezTo>
                    <a:cubicBezTo>
                      <a:pt x="8040" y="8073"/>
                      <a:pt x="5738" y="0"/>
                      <a:pt x="5738" y="0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74;p34">
                <a:extLst>
                  <a:ext uri="{FF2B5EF4-FFF2-40B4-BE49-F238E27FC236}">
                    <a16:creationId xmlns:a16="http://schemas.microsoft.com/office/drawing/2014/main" id="{23B48BA5-0F9B-45C4-5B6A-AAF445CC0D17}"/>
                  </a:ext>
                </a:extLst>
              </p:cNvPr>
              <p:cNvSpPr/>
              <p:nvPr/>
            </p:nvSpPr>
            <p:spPr>
              <a:xfrm>
                <a:off x="2916826" y="3629562"/>
                <a:ext cx="57006" cy="4547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002" y="0"/>
                    </a:moveTo>
                    <a:cubicBezTo>
                      <a:pt x="635" y="200"/>
                      <a:pt x="301" y="434"/>
                      <a:pt x="1" y="734"/>
                    </a:cubicBezTo>
                    <a:cubicBezTo>
                      <a:pt x="362" y="1039"/>
                      <a:pt x="1300" y="2269"/>
                      <a:pt x="1990" y="2269"/>
                    </a:cubicBezTo>
                    <a:cubicBezTo>
                      <a:pt x="2129" y="2269"/>
                      <a:pt x="2257" y="2219"/>
                      <a:pt x="2369" y="2102"/>
                    </a:cubicBezTo>
                    <a:cubicBezTo>
                      <a:pt x="2803" y="1668"/>
                      <a:pt x="1469" y="167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75;p34">
                <a:extLst>
                  <a:ext uri="{FF2B5EF4-FFF2-40B4-BE49-F238E27FC236}">
                    <a16:creationId xmlns:a16="http://schemas.microsoft.com/office/drawing/2014/main" id="{55314290-C162-EE81-7B30-B6AF6CD11A01}"/>
                  </a:ext>
                </a:extLst>
              </p:cNvPr>
              <p:cNvSpPr/>
              <p:nvPr/>
            </p:nvSpPr>
            <p:spPr>
              <a:xfrm>
                <a:off x="2797444" y="3745621"/>
                <a:ext cx="57006" cy="49947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93" extrusionOk="0">
                    <a:moveTo>
                      <a:pt x="1109" y="0"/>
                    </a:moveTo>
                    <a:cubicBezTo>
                      <a:pt x="1008" y="0"/>
                      <a:pt x="904" y="60"/>
                      <a:pt x="801" y="212"/>
                    </a:cubicBezTo>
                    <a:lnTo>
                      <a:pt x="867" y="11"/>
                    </a:lnTo>
                    <a:lnTo>
                      <a:pt x="867" y="11"/>
                    </a:lnTo>
                    <a:cubicBezTo>
                      <a:pt x="634" y="345"/>
                      <a:pt x="200" y="445"/>
                      <a:pt x="0" y="812"/>
                    </a:cubicBezTo>
                    <a:cubicBezTo>
                      <a:pt x="293" y="1078"/>
                      <a:pt x="1351" y="2492"/>
                      <a:pt x="2071" y="2492"/>
                    </a:cubicBezTo>
                    <a:cubicBezTo>
                      <a:pt x="2253" y="2492"/>
                      <a:pt x="2414" y="2402"/>
                      <a:pt x="2535" y="2180"/>
                    </a:cubicBezTo>
                    <a:cubicBezTo>
                      <a:pt x="2802" y="1646"/>
                      <a:pt x="2168" y="1112"/>
                      <a:pt x="1901" y="812"/>
                    </a:cubicBezTo>
                    <a:cubicBezTo>
                      <a:pt x="1724" y="609"/>
                      <a:pt x="1430" y="0"/>
                      <a:pt x="1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76;p34">
                <a:extLst>
                  <a:ext uri="{FF2B5EF4-FFF2-40B4-BE49-F238E27FC236}">
                    <a16:creationId xmlns:a16="http://schemas.microsoft.com/office/drawing/2014/main" id="{56B0EB78-5701-314C-CFD0-092944F6CFC9}"/>
                  </a:ext>
                </a:extLst>
              </p:cNvPr>
              <p:cNvSpPr/>
              <p:nvPr/>
            </p:nvSpPr>
            <p:spPr>
              <a:xfrm>
                <a:off x="2574238" y="3733801"/>
                <a:ext cx="48810" cy="32817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638" extrusionOk="0">
                    <a:moveTo>
                      <a:pt x="968" y="1"/>
                    </a:moveTo>
                    <a:lnTo>
                      <a:pt x="935" y="34"/>
                    </a:lnTo>
                    <a:cubicBezTo>
                      <a:pt x="501" y="268"/>
                      <a:pt x="1" y="401"/>
                      <a:pt x="367" y="902"/>
                    </a:cubicBezTo>
                    <a:cubicBezTo>
                      <a:pt x="601" y="1269"/>
                      <a:pt x="968" y="1535"/>
                      <a:pt x="1402" y="1635"/>
                    </a:cubicBezTo>
                    <a:cubicBezTo>
                      <a:pt x="1428" y="1637"/>
                      <a:pt x="1453" y="1638"/>
                      <a:pt x="1477" y="1638"/>
                    </a:cubicBezTo>
                    <a:cubicBezTo>
                      <a:pt x="2400" y="1638"/>
                      <a:pt x="1065" y="391"/>
                      <a:pt x="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77;p34">
                <a:extLst>
                  <a:ext uri="{FF2B5EF4-FFF2-40B4-BE49-F238E27FC236}">
                    <a16:creationId xmlns:a16="http://schemas.microsoft.com/office/drawing/2014/main" id="{7C6CBE3C-528F-52C0-7642-13D4F97A7E34}"/>
                  </a:ext>
                </a:extLst>
              </p:cNvPr>
              <p:cNvSpPr/>
              <p:nvPr/>
            </p:nvSpPr>
            <p:spPr>
              <a:xfrm>
                <a:off x="2707877" y="3782604"/>
                <a:ext cx="43441" cy="36323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813" extrusionOk="0">
                    <a:moveTo>
                      <a:pt x="935" y="0"/>
                    </a:moveTo>
                    <a:lnTo>
                      <a:pt x="868" y="33"/>
                    </a:lnTo>
                    <a:cubicBezTo>
                      <a:pt x="601" y="300"/>
                      <a:pt x="268" y="534"/>
                      <a:pt x="1" y="734"/>
                    </a:cubicBezTo>
                    <a:cubicBezTo>
                      <a:pt x="334" y="984"/>
                      <a:pt x="645" y="1813"/>
                      <a:pt x="1182" y="1813"/>
                    </a:cubicBezTo>
                    <a:cubicBezTo>
                      <a:pt x="1290" y="1813"/>
                      <a:pt x="1407" y="1779"/>
                      <a:pt x="1535" y="1701"/>
                    </a:cubicBezTo>
                    <a:cubicBezTo>
                      <a:pt x="2136" y="1334"/>
                      <a:pt x="1202" y="267"/>
                      <a:pt x="9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78;p34">
                <a:extLst>
                  <a:ext uri="{FF2B5EF4-FFF2-40B4-BE49-F238E27FC236}">
                    <a16:creationId xmlns:a16="http://schemas.microsoft.com/office/drawing/2014/main" id="{170AC65A-C1DD-A17F-A748-A866F710B84D}"/>
                  </a:ext>
                </a:extLst>
              </p:cNvPr>
              <p:cNvSpPr/>
              <p:nvPr/>
            </p:nvSpPr>
            <p:spPr>
              <a:xfrm>
                <a:off x="965060" y="1206328"/>
                <a:ext cx="1498264" cy="2075506"/>
              </a:xfrm>
              <a:custGeom>
                <a:avLst/>
                <a:gdLst/>
                <a:ahLst/>
                <a:cxnLst/>
                <a:rect l="l" t="t" r="r" b="b"/>
                <a:pathLst>
                  <a:path w="73670" h="103594" extrusionOk="0">
                    <a:moveTo>
                      <a:pt x="55473" y="1"/>
                    </a:moveTo>
                    <a:lnTo>
                      <a:pt x="55473" y="1"/>
                    </a:lnTo>
                    <a:cubicBezTo>
                      <a:pt x="43798" y="6272"/>
                      <a:pt x="34558" y="16479"/>
                      <a:pt x="22116" y="21116"/>
                    </a:cubicBezTo>
                    <a:cubicBezTo>
                      <a:pt x="18547" y="22417"/>
                      <a:pt x="15111" y="24052"/>
                      <a:pt x="11809" y="25986"/>
                    </a:cubicBezTo>
                    <a:cubicBezTo>
                      <a:pt x="7072" y="39296"/>
                      <a:pt x="0" y="58476"/>
                      <a:pt x="12343" y="75789"/>
                    </a:cubicBezTo>
                    <a:cubicBezTo>
                      <a:pt x="22283" y="89699"/>
                      <a:pt x="57942" y="102041"/>
                      <a:pt x="61044" y="103342"/>
                    </a:cubicBezTo>
                    <a:cubicBezTo>
                      <a:pt x="61463" y="103514"/>
                      <a:pt x="61922" y="103593"/>
                      <a:pt x="62408" y="103593"/>
                    </a:cubicBezTo>
                    <a:cubicBezTo>
                      <a:pt x="66918" y="103593"/>
                      <a:pt x="73669" y="96747"/>
                      <a:pt x="70417" y="93435"/>
                    </a:cubicBezTo>
                    <a:cubicBezTo>
                      <a:pt x="67815" y="90766"/>
                      <a:pt x="39662" y="72853"/>
                      <a:pt x="38028" y="63613"/>
                    </a:cubicBezTo>
                    <a:cubicBezTo>
                      <a:pt x="34625" y="44600"/>
                      <a:pt x="50069" y="11009"/>
                      <a:pt x="55473" y="1"/>
                    </a:cubicBezTo>
                    <a:close/>
                  </a:path>
                </a:pathLst>
              </a:custGeom>
              <a:solidFill>
                <a:srgbClr val="D27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79;p34">
                <a:extLst>
                  <a:ext uri="{FF2B5EF4-FFF2-40B4-BE49-F238E27FC236}">
                    <a16:creationId xmlns:a16="http://schemas.microsoft.com/office/drawing/2014/main" id="{6BF4DDEC-1096-1209-8AF6-3BB7E3B5004E}"/>
                  </a:ext>
                </a:extLst>
              </p:cNvPr>
              <p:cNvSpPr/>
              <p:nvPr/>
            </p:nvSpPr>
            <p:spPr>
              <a:xfrm>
                <a:off x="1329369" y="2441345"/>
                <a:ext cx="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B4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0" name="Google Shape;4480;p59"/>
          <p:cNvGrpSpPr/>
          <p:nvPr/>
        </p:nvGrpSpPr>
        <p:grpSpPr>
          <a:xfrm flipH="1">
            <a:off x="7777327" y="3202385"/>
            <a:ext cx="922365" cy="992597"/>
            <a:chOff x="-116374" y="660023"/>
            <a:chExt cx="245931" cy="264650"/>
          </a:xfrm>
        </p:grpSpPr>
        <p:sp>
          <p:nvSpPr>
            <p:cNvPr id="4481" name="Google Shape;4481;p59"/>
            <p:cNvSpPr/>
            <p:nvPr/>
          </p:nvSpPr>
          <p:spPr>
            <a:xfrm>
              <a:off x="70865" y="664361"/>
              <a:ext cx="6922" cy="5947"/>
            </a:xfrm>
            <a:custGeom>
              <a:avLst/>
              <a:gdLst/>
              <a:ahLst/>
              <a:cxnLst/>
              <a:rect l="l" t="t" r="r" b="b"/>
              <a:pathLst>
                <a:path w="142" h="122" extrusionOk="0">
                  <a:moveTo>
                    <a:pt x="85" y="0"/>
                  </a:moveTo>
                  <a:cubicBezTo>
                    <a:pt x="83" y="0"/>
                    <a:pt x="80" y="1"/>
                    <a:pt x="78" y="1"/>
                  </a:cubicBezTo>
                  <a:cubicBezTo>
                    <a:pt x="52" y="17"/>
                    <a:pt x="16" y="31"/>
                    <a:pt x="5" y="62"/>
                  </a:cubicBezTo>
                  <a:cubicBezTo>
                    <a:pt x="0" y="91"/>
                    <a:pt x="29" y="122"/>
                    <a:pt x="58" y="122"/>
                  </a:cubicBezTo>
                  <a:cubicBezTo>
                    <a:pt x="59" y="122"/>
                    <a:pt x="61" y="122"/>
                    <a:pt x="62" y="122"/>
                  </a:cubicBezTo>
                  <a:cubicBezTo>
                    <a:pt x="105" y="117"/>
                    <a:pt x="131" y="75"/>
                    <a:pt x="142" y="39"/>
                  </a:cubicBezTo>
                  <a:cubicBezTo>
                    <a:pt x="142" y="10"/>
                    <a:pt x="110" y="0"/>
                    <a:pt x="85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9"/>
            <p:cNvSpPr/>
            <p:nvPr/>
          </p:nvSpPr>
          <p:spPr>
            <a:xfrm>
              <a:off x="90608" y="670113"/>
              <a:ext cx="7068" cy="6727"/>
            </a:xfrm>
            <a:custGeom>
              <a:avLst/>
              <a:gdLst/>
              <a:ahLst/>
              <a:cxnLst/>
              <a:rect l="l" t="t" r="r" b="b"/>
              <a:pathLst>
                <a:path w="145" h="138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32"/>
                    <a:pt x="4" y="114"/>
                    <a:pt x="76" y="137"/>
                  </a:cubicBezTo>
                  <a:cubicBezTo>
                    <a:pt x="77" y="137"/>
                    <a:pt x="77" y="138"/>
                    <a:pt x="78" y="138"/>
                  </a:cubicBezTo>
                  <a:cubicBezTo>
                    <a:pt x="137" y="121"/>
                    <a:pt x="144" y="1"/>
                    <a:pt x="74" y="1"/>
                  </a:cubicBezTo>
                  <a:cubicBezTo>
                    <a:pt x="72" y="1"/>
                    <a:pt x="70" y="1"/>
                    <a:pt x="68" y="1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9"/>
            <p:cNvSpPr/>
            <p:nvPr/>
          </p:nvSpPr>
          <p:spPr>
            <a:xfrm>
              <a:off x="51123" y="679424"/>
              <a:ext cx="6825" cy="5557"/>
            </a:xfrm>
            <a:custGeom>
              <a:avLst/>
              <a:gdLst/>
              <a:ahLst/>
              <a:cxnLst/>
              <a:rect l="l" t="t" r="r" b="b"/>
              <a:pathLst>
                <a:path w="140" h="114" extrusionOk="0">
                  <a:moveTo>
                    <a:pt x="52" y="1"/>
                  </a:moveTo>
                  <a:cubicBezTo>
                    <a:pt x="1" y="27"/>
                    <a:pt x="21" y="101"/>
                    <a:pt x="68" y="114"/>
                  </a:cubicBezTo>
                  <a:cubicBezTo>
                    <a:pt x="74" y="107"/>
                    <a:pt x="82" y="102"/>
                    <a:pt x="91" y="102"/>
                  </a:cubicBezTo>
                  <a:cubicBezTo>
                    <a:pt x="95" y="102"/>
                    <a:pt x="99" y="103"/>
                    <a:pt x="103" y="106"/>
                  </a:cubicBezTo>
                  <a:cubicBezTo>
                    <a:pt x="104" y="107"/>
                    <a:pt x="106" y="108"/>
                    <a:pt x="107" y="109"/>
                  </a:cubicBezTo>
                  <a:cubicBezTo>
                    <a:pt x="114" y="106"/>
                    <a:pt x="120" y="99"/>
                    <a:pt x="126" y="94"/>
                  </a:cubicBezTo>
                  <a:cubicBezTo>
                    <a:pt x="134" y="76"/>
                    <a:pt x="135" y="56"/>
                    <a:pt x="139" y="37"/>
                  </a:cubicBezTo>
                  <a:cubicBezTo>
                    <a:pt x="128" y="26"/>
                    <a:pt x="115" y="12"/>
                    <a:pt x="98" y="7"/>
                  </a:cubicBezTo>
                  <a:cubicBezTo>
                    <a:pt x="93" y="6"/>
                    <a:pt x="88" y="6"/>
                    <a:pt x="82" y="6"/>
                  </a:cubicBezTo>
                  <a:cubicBezTo>
                    <a:pt x="81" y="6"/>
                    <a:pt x="79" y="6"/>
                    <a:pt x="78" y="6"/>
                  </a:cubicBezTo>
                  <a:cubicBezTo>
                    <a:pt x="69" y="6"/>
                    <a:pt x="60" y="5"/>
                    <a:pt x="52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9"/>
            <p:cNvSpPr/>
            <p:nvPr/>
          </p:nvSpPr>
          <p:spPr>
            <a:xfrm>
              <a:off x="-108769" y="708429"/>
              <a:ext cx="230673" cy="206836"/>
            </a:xfrm>
            <a:custGeom>
              <a:avLst/>
              <a:gdLst/>
              <a:ahLst/>
              <a:cxnLst/>
              <a:rect l="l" t="t" r="r" b="b"/>
              <a:pathLst>
                <a:path w="4732" h="4243" extrusionOk="0">
                  <a:moveTo>
                    <a:pt x="4731" y="0"/>
                  </a:moveTo>
                  <a:lnTo>
                    <a:pt x="4731" y="0"/>
                  </a:lnTo>
                  <a:cubicBezTo>
                    <a:pt x="4633" y="25"/>
                    <a:pt x="4535" y="46"/>
                    <a:pt x="4436" y="63"/>
                  </a:cubicBezTo>
                  <a:cubicBezTo>
                    <a:pt x="4225" y="99"/>
                    <a:pt x="4012" y="117"/>
                    <a:pt x="3798" y="117"/>
                  </a:cubicBezTo>
                  <a:cubicBezTo>
                    <a:pt x="3781" y="117"/>
                    <a:pt x="3763" y="117"/>
                    <a:pt x="3746" y="117"/>
                  </a:cubicBezTo>
                  <a:cubicBezTo>
                    <a:pt x="3427" y="119"/>
                    <a:pt x="3070" y="128"/>
                    <a:pt x="2806" y="328"/>
                  </a:cubicBezTo>
                  <a:cubicBezTo>
                    <a:pt x="2670" y="446"/>
                    <a:pt x="2387" y="954"/>
                    <a:pt x="2223" y="954"/>
                  </a:cubicBezTo>
                  <a:cubicBezTo>
                    <a:pt x="2221" y="954"/>
                    <a:pt x="2219" y="954"/>
                    <a:pt x="2217" y="954"/>
                  </a:cubicBezTo>
                  <a:cubicBezTo>
                    <a:pt x="2162" y="942"/>
                    <a:pt x="2156" y="878"/>
                    <a:pt x="2177" y="833"/>
                  </a:cubicBezTo>
                  <a:cubicBezTo>
                    <a:pt x="2216" y="695"/>
                    <a:pt x="2263" y="560"/>
                    <a:pt x="2304" y="421"/>
                  </a:cubicBezTo>
                  <a:lnTo>
                    <a:pt x="2304" y="421"/>
                  </a:lnTo>
                  <a:cubicBezTo>
                    <a:pt x="1938" y="613"/>
                    <a:pt x="1571" y="809"/>
                    <a:pt x="1291" y="1118"/>
                  </a:cubicBezTo>
                  <a:cubicBezTo>
                    <a:pt x="1222" y="1195"/>
                    <a:pt x="1162" y="1276"/>
                    <a:pt x="1118" y="1370"/>
                  </a:cubicBezTo>
                  <a:cubicBezTo>
                    <a:pt x="1084" y="1421"/>
                    <a:pt x="1117" y="1468"/>
                    <a:pt x="1142" y="1516"/>
                  </a:cubicBezTo>
                  <a:cubicBezTo>
                    <a:pt x="1185" y="1604"/>
                    <a:pt x="1298" y="1798"/>
                    <a:pt x="1125" y="1812"/>
                  </a:cubicBezTo>
                  <a:cubicBezTo>
                    <a:pt x="984" y="1778"/>
                    <a:pt x="842" y="1727"/>
                    <a:pt x="696" y="1727"/>
                  </a:cubicBezTo>
                  <a:cubicBezTo>
                    <a:pt x="679" y="1727"/>
                    <a:pt x="663" y="1728"/>
                    <a:pt x="647" y="1729"/>
                  </a:cubicBezTo>
                  <a:lnTo>
                    <a:pt x="645" y="1729"/>
                  </a:lnTo>
                  <a:cubicBezTo>
                    <a:pt x="264" y="2418"/>
                    <a:pt x="9" y="3066"/>
                    <a:pt x="1" y="3832"/>
                  </a:cubicBezTo>
                  <a:cubicBezTo>
                    <a:pt x="1" y="3897"/>
                    <a:pt x="2" y="3964"/>
                    <a:pt x="4" y="4031"/>
                  </a:cubicBezTo>
                  <a:cubicBezTo>
                    <a:pt x="6" y="4069"/>
                    <a:pt x="8" y="4108"/>
                    <a:pt x="11" y="4146"/>
                  </a:cubicBezTo>
                  <a:cubicBezTo>
                    <a:pt x="29" y="4105"/>
                    <a:pt x="48" y="4064"/>
                    <a:pt x="68" y="4023"/>
                  </a:cubicBezTo>
                  <a:cubicBezTo>
                    <a:pt x="98" y="3959"/>
                    <a:pt x="130" y="3895"/>
                    <a:pt x="163" y="3832"/>
                  </a:cubicBezTo>
                  <a:cubicBezTo>
                    <a:pt x="296" y="3579"/>
                    <a:pt x="446" y="3334"/>
                    <a:pt x="608" y="3099"/>
                  </a:cubicBezTo>
                  <a:cubicBezTo>
                    <a:pt x="875" y="2704"/>
                    <a:pt x="1167" y="2322"/>
                    <a:pt x="1505" y="1984"/>
                  </a:cubicBezTo>
                  <a:cubicBezTo>
                    <a:pt x="1591" y="1897"/>
                    <a:pt x="1680" y="1814"/>
                    <a:pt x="1771" y="1733"/>
                  </a:cubicBezTo>
                  <a:cubicBezTo>
                    <a:pt x="1768" y="1707"/>
                    <a:pt x="1772" y="1678"/>
                    <a:pt x="1770" y="1654"/>
                  </a:cubicBezTo>
                  <a:cubicBezTo>
                    <a:pt x="1767" y="1457"/>
                    <a:pt x="1785" y="1260"/>
                    <a:pt x="1822" y="1067"/>
                  </a:cubicBezTo>
                  <a:cubicBezTo>
                    <a:pt x="1839" y="975"/>
                    <a:pt x="1861" y="882"/>
                    <a:pt x="1884" y="792"/>
                  </a:cubicBezTo>
                  <a:cubicBezTo>
                    <a:pt x="1884" y="785"/>
                    <a:pt x="1890" y="780"/>
                    <a:pt x="1897" y="780"/>
                  </a:cubicBezTo>
                  <a:cubicBezTo>
                    <a:pt x="1897" y="780"/>
                    <a:pt x="1898" y="780"/>
                    <a:pt x="1899" y="780"/>
                  </a:cubicBezTo>
                  <a:cubicBezTo>
                    <a:pt x="1907" y="783"/>
                    <a:pt x="1910" y="792"/>
                    <a:pt x="1907" y="799"/>
                  </a:cubicBezTo>
                  <a:cubicBezTo>
                    <a:pt x="1852" y="1035"/>
                    <a:pt x="1867" y="1279"/>
                    <a:pt x="1866" y="1519"/>
                  </a:cubicBezTo>
                  <a:cubicBezTo>
                    <a:pt x="1865" y="1564"/>
                    <a:pt x="1866" y="1609"/>
                    <a:pt x="1865" y="1654"/>
                  </a:cubicBezTo>
                  <a:cubicBezTo>
                    <a:pt x="2174" y="1397"/>
                    <a:pt x="2511" y="1174"/>
                    <a:pt x="2860" y="978"/>
                  </a:cubicBezTo>
                  <a:cubicBezTo>
                    <a:pt x="2870" y="948"/>
                    <a:pt x="2892" y="918"/>
                    <a:pt x="2899" y="894"/>
                  </a:cubicBezTo>
                  <a:cubicBezTo>
                    <a:pt x="2979" y="736"/>
                    <a:pt x="3069" y="583"/>
                    <a:pt x="3162" y="433"/>
                  </a:cubicBezTo>
                  <a:cubicBezTo>
                    <a:pt x="3203" y="367"/>
                    <a:pt x="3249" y="301"/>
                    <a:pt x="3286" y="233"/>
                  </a:cubicBezTo>
                  <a:cubicBezTo>
                    <a:pt x="3288" y="230"/>
                    <a:pt x="3291" y="228"/>
                    <a:pt x="3294" y="228"/>
                  </a:cubicBezTo>
                  <a:cubicBezTo>
                    <a:pt x="3300" y="228"/>
                    <a:pt x="3306" y="235"/>
                    <a:pt x="3303" y="242"/>
                  </a:cubicBezTo>
                  <a:cubicBezTo>
                    <a:pt x="3224" y="375"/>
                    <a:pt x="3159" y="515"/>
                    <a:pt x="3097" y="656"/>
                  </a:cubicBezTo>
                  <a:cubicBezTo>
                    <a:pt x="3061" y="741"/>
                    <a:pt x="3024" y="825"/>
                    <a:pt x="2986" y="909"/>
                  </a:cubicBezTo>
                  <a:cubicBezTo>
                    <a:pt x="3268" y="756"/>
                    <a:pt x="3561" y="624"/>
                    <a:pt x="3863" y="518"/>
                  </a:cubicBezTo>
                  <a:cubicBezTo>
                    <a:pt x="3895" y="506"/>
                    <a:pt x="4099" y="442"/>
                    <a:pt x="4239" y="418"/>
                  </a:cubicBezTo>
                  <a:cubicBezTo>
                    <a:pt x="4271" y="412"/>
                    <a:pt x="4301" y="408"/>
                    <a:pt x="4323" y="408"/>
                  </a:cubicBezTo>
                  <a:cubicBezTo>
                    <a:pt x="4363" y="408"/>
                    <a:pt x="4381" y="419"/>
                    <a:pt x="4363" y="447"/>
                  </a:cubicBezTo>
                  <a:cubicBezTo>
                    <a:pt x="4359" y="450"/>
                    <a:pt x="4355" y="451"/>
                    <a:pt x="4351" y="451"/>
                  </a:cubicBezTo>
                  <a:cubicBezTo>
                    <a:pt x="4350" y="451"/>
                    <a:pt x="4349" y="451"/>
                    <a:pt x="4348" y="451"/>
                  </a:cubicBezTo>
                  <a:cubicBezTo>
                    <a:pt x="4289" y="470"/>
                    <a:pt x="4231" y="489"/>
                    <a:pt x="4174" y="510"/>
                  </a:cubicBezTo>
                  <a:cubicBezTo>
                    <a:pt x="3776" y="654"/>
                    <a:pt x="3397" y="845"/>
                    <a:pt x="3029" y="1052"/>
                  </a:cubicBezTo>
                  <a:cubicBezTo>
                    <a:pt x="2915" y="1118"/>
                    <a:pt x="2803" y="1185"/>
                    <a:pt x="2693" y="1255"/>
                  </a:cubicBezTo>
                  <a:cubicBezTo>
                    <a:pt x="2840" y="1266"/>
                    <a:pt x="2987" y="1281"/>
                    <a:pt x="3135" y="1281"/>
                  </a:cubicBezTo>
                  <a:cubicBezTo>
                    <a:pt x="3153" y="1281"/>
                    <a:pt x="3171" y="1281"/>
                    <a:pt x="3188" y="1280"/>
                  </a:cubicBezTo>
                  <a:cubicBezTo>
                    <a:pt x="3229" y="1280"/>
                    <a:pt x="3269" y="1279"/>
                    <a:pt x="3310" y="1279"/>
                  </a:cubicBezTo>
                  <a:cubicBezTo>
                    <a:pt x="3487" y="1276"/>
                    <a:pt x="3664" y="1264"/>
                    <a:pt x="3837" y="1225"/>
                  </a:cubicBezTo>
                  <a:cubicBezTo>
                    <a:pt x="3838" y="1225"/>
                    <a:pt x="3839" y="1224"/>
                    <a:pt x="3840" y="1224"/>
                  </a:cubicBezTo>
                  <a:cubicBezTo>
                    <a:pt x="3856" y="1224"/>
                    <a:pt x="3861" y="1250"/>
                    <a:pt x="3843" y="1253"/>
                  </a:cubicBezTo>
                  <a:cubicBezTo>
                    <a:pt x="3630" y="1285"/>
                    <a:pt x="3416" y="1316"/>
                    <a:pt x="3202" y="1336"/>
                  </a:cubicBezTo>
                  <a:cubicBezTo>
                    <a:pt x="3044" y="1352"/>
                    <a:pt x="2887" y="1361"/>
                    <a:pt x="2730" y="1361"/>
                  </a:cubicBezTo>
                  <a:cubicBezTo>
                    <a:pt x="2700" y="1361"/>
                    <a:pt x="2671" y="1361"/>
                    <a:pt x="2641" y="1360"/>
                  </a:cubicBezTo>
                  <a:cubicBezTo>
                    <a:pt x="2609" y="1357"/>
                    <a:pt x="2575" y="1357"/>
                    <a:pt x="2541" y="1353"/>
                  </a:cubicBezTo>
                  <a:cubicBezTo>
                    <a:pt x="2236" y="1556"/>
                    <a:pt x="1946" y="1780"/>
                    <a:pt x="1683" y="2037"/>
                  </a:cubicBezTo>
                  <a:cubicBezTo>
                    <a:pt x="1632" y="2087"/>
                    <a:pt x="1581" y="2139"/>
                    <a:pt x="1532" y="2191"/>
                  </a:cubicBezTo>
                  <a:cubicBezTo>
                    <a:pt x="1638" y="2214"/>
                    <a:pt x="1746" y="2233"/>
                    <a:pt x="1854" y="2246"/>
                  </a:cubicBezTo>
                  <a:cubicBezTo>
                    <a:pt x="2143" y="2280"/>
                    <a:pt x="2436" y="2310"/>
                    <a:pt x="2729" y="2317"/>
                  </a:cubicBezTo>
                  <a:cubicBezTo>
                    <a:pt x="2767" y="2318"/>
                    <a:pt x="2805" y="2318"/>
                    <a:pt x="2842" y="2318"/>
                  </a:cubicBezTo>
                  <a:cubicBezTo>
                    <a:pt x="3002" y="2318"/>
                    <a:pt x="3163" y="2311"/>
                    <a:pt x="3322" y="2293"/>
                  </a:cubicBezTo>
                  <a:cubicBezTo>
                    <a:pt x="3325" y="2291"/>
                    <a:pt x="3329" y="2290"/>
                    <a:pt x="3333" y="2290"/>
                  </a:cubicBezTo>
                  <a:cubicBezTo>
                    <a:pt x="3348" y="2290"/>
                    <a:pt x="3362" y="2303"/>
                    <a:pt x="3362" y="2319"/>
                  </a:cubicBezTo>
                  <a:cubicBezTo>
                    <a:pt x="3361" y="2335"/>
                    <a:pt x="3347" y="2344"/>
                    <a:pt x="3333" y="2344"/>
                  </a:cubicBezTo>
                  <a:cubicBezTo>
                    <a:pt x="3236" y="2370"/>
                    <a:pt x="3136" y="2390"/>
                    <a:pt x="3035" y="2404"/>
                  </a:cubicBezTo>
                  <a:cubicBezTo>
                    <a:pt x="2911" y="2422"/>
                    <a:pt x="2786" y="2430"/>
                    <a:pt x="2661" y="2435"/>
                  </a:cubicBezTo>
                  <a:cubicBezTo>
                    <a:pt x="2616" y="2436"/>
                    <a:pt x="2570" y="2436"/>
                    <a:pt x="2525" y="2436"/>
                  </a:cubicBezTo>
                  <a:cubicBezTo>
                    <a:pt x="2479" y="2436"/>
                    <a:pt x="2434" y="2436"/>
                    <a:pt x="2388" y="2435"/>
                  </a:cubicBezTo>
                  <a:cubicBezTo>
                    <a:pt x="2148" y="2429"/>
                    <a:pt x="1909" y="2403"/>
                    <a:pt x="1677" y="2348"/>
                  </a:cubicBezTo>
                  <a:cubicBezTo>
                    <a:pt x="1607" y="2332"/>
                    <a:pt x="1537" y="2319"/>
                    <a:pt x="1468" y="2299"/>
                  </a:cubicBezTo>
                  <a:cubicBezTo>
                    <a:pt x="1458" y="2297"/>
                    <a:pt x="1448" y="2294"/>
                    <a:pt x="1438" y="2291"/>
                  </a:cubicBezTo>
                  <a:cubicBezTo>
                    <a:pt x="1236" y="2512"/>
                    <a:pt x="1046" y="2747"/>
                    <a:pt x="869" y="2990"/>
                  </a:cubicBezTo>
                  <a:lnTo>
                    <a:pt x="872" y="2990"/>
                  </a:lnTo>
                  <a:cubicBezTo>
                    <a:pt x="1094" y="3037"/>
                    <a:pt x="1323" y="3049"/>
                    <a:pt x="1549" y="3068"/>
                  </a:cubicBezTo>
                  <a:cubicBezTo>
                    <a:pt x="1668" y="3075"/>
                    <a:pt x="1787" y="3079"/>
                    <a:pt x="1907" y="3079"/>
                  </a:cubicBezTo>
                  <a:cubicBezTo>
                    <a:pt x="1958" y="3079"/>
                    <a:pt x="2010" y="3078"/>
                    <a:pt x="2061" y="3076"/>
                  </a:cubicBezTo>
                  <a:cubicBezTo>
                    <a:pt x="2230" y="3071"/>
                    <a:pt x="2397" y="3053"/>
                    <a:pt x="2561" y="3017"/>
                  </a:cubicBezTo>
                  <a:cubicBezTo>
                    <a:pt x="2581" y="3015"/>
                    <a:pt x="2602" y="2998"/>
                    <a:pt x="2619" y="2998"/>
                  </a:cubicBezTo>
                  <a:cubicBezTo>
                    <a:pt x="2627" y="2998"/>
                    <a:pt x="2634" y="3001"/>
                    <a:pt x="2640" y="3010"/>
                  </a:cubicBezTo>
                  <a:cubicBezTo>
                    <a:pt x="2663" y="3052"/>
                    <a:pt x="2527" y="3065"/>
                    <a:pt x="2499" y="3079"/>
                  </a:cubicBezTo>
                  <a:cubicBezTo>
                    <a:pt x="2320" y="3128"/>
                    <a:pt x="2136" y="3156"/>
                    <a:pt x="1950" y="3171"/>
                  </a:cubicBezTo>
                  <a:cubicBezTo>
                    <a:pt x="1846" y="3179"/>
                    <a:pt x="1741" y="3183"/>
                    <a:pt x="1636" y="3183"/>
                  </a:cubicBezTo>
                  <a:cubicBezTo>
                    <a:pt x="1597" y="3183"/>
                    <a:pt x="1558" y="3182"/>
                    <a:pt x="1519" y="3181"/>
                  </a:cubicBezTo>
                  <a:cubicBezTo>
                    <a:pt x="1421" y="3170"/>
                    <a:pt x="868" y="3186"/>
                    <a:pt x="815" y="3066"/>
                  </a:cubicBezTo>
                  <a:cubicBezTo>
                    <a:pt x="640" y="3313"/>
                    <a:pt x="478" y="3570"/>
                    <a:pt x="331" y="3832"/>
                  </a:cubicBezTo>
                  <a:cubicBezTo>
                    <a:pt x="308" y="3874"/>
                    <a:pt x="285" y="3915"/>
                    <a:pt x="263" y="3957"/>
                  </a:cubicBezTo>
                  <a:cubicBezTo>
                    <a:pt x="257" y="3969"/>
                    <a:pt x="251" y="3981"/>
                    <a:pt x="244" y="3993"/>
                  </a:cubicBezTo>
                  <a:cubicBezTo>
                    <a:pt x="201" y="4075"/>
                    <a:pt x="160" y="4158"/>
                    <a:pt x="120" y="4242"/>
                  </a:cubicBezTo>
                  <a:cubicBezTo>
                    <a:pt x="651" y="4076"/>
                    <a:pt x="1226" y="4164"/>
                    <a:pt x="1753" y="3978"/>
                  </a:cubicBezTo>
                  <a:cubicBezTo>
                    <a:pt x="1868" y="3942"/>
                    <a:pt x="1976" y="3892"/>
                    <a:pt x="2079" y="3832"/>
                  </a:cubicBezTo>
                  <a:cubicBezTo>
                    <a:pt x="2335" y="3682"/>
                    <a:pt x="2553" y="3470"/>
                    <a:pt x="2749" y="3251"/>
                  </a:cubicBezTo>
                  <a:cubicBezTo>
                    <a:pt x="3079" y="2905"/>
                    <a:pt x="3367" y="2517"/>
                    <a:pt x="3607" y="2104"/>
                  </a:cubicBezTo>
                  <a:cubicBezTo>
                    <a:pt x="3415" y="2060"/>
                    <a:pt x="3214" y="2044"/>
                    <a:pt x="3034" y="1957"/>
                  </a:cubicBezTo>
                  <a:cubicBezTo>
                    <a:pt x="3010" y="1945"/>
                    <a:pt x="2985" y="1928"/>
                    <a:pt x="2977" y="1902"/>
                  </a:cubicBezTo>
                  <a:cubicBezTo>
                    <a:pt x="2961" y="1853"/>
                    <a:pt x="3002" y="1811"/>
                    <a:pt x="3050" y="1809"/>
                  </a:cubicBezTo>
                  <a:cubicBezTo>
                    <a:pt x="3237" y="1783"/>
                    <a:pt x="3416" y="1757"/>
                    <a:pt x="3598" y="1711"/>
                  </a:cubicBezTo>
                  <a:cubicBezTo>
                    <a:pt x="3787" y="1664"/>
                    <a:pt x="3975" y="1564"/>
                    <a:pt x="4062" y="1381"/>
                  </a:cubicBezTo>
                  <a:cubicBezTo>
                    <a:pt x="4172" y="1182"/>
                    <a:pt x="4250" y="966"/>
                    <a:pt x="4356" y="765"/>
                  </a:cubicBezTo>
                  <a:cubicBezTo>
                    <a:pt x="4481" y="510"/>
                    <a:pt x="4636" y="268"/>
                    <a:pt x="473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9"/>
            <p:cNvSpPr/>
            <p:nvPr/>
          </p:nvSpPr>
          <p:spPr>
            <a:xfrm>
              <a:off x="-842" y="828104"/>
              <a:ext cx="108024" cy="81360"/>
            </a:xfrm>
            <a:custGeom>
              <a:avLst/>
              <a:gdLst/>
              <a:ahLst/>
              <a:cxnLst/>
              <a:rect l="l" t="t" r="r" b="b"/>
              <a:pathLst>
                <a:path w="2216" h="1669" extrusionOk="0">
                  <a:moveTo>
                    <a:pt x="1702" y="1"/>
                  </a:moveTo>
                  <a:lnTo>
                    <a:pt x="1702" y="1"/>
                  </a:lnTo>
                  <a:cubicBezTo>
                    <a:pt x="1528" y="179"/>
                    <a:pt x="1335" y="341"/>
                    <a:pt x="1128" y="479"/>
                  </a:cubicBezTo>
                  <a:cubicBezTo>
                    <a:pt x="1108" y="490"/>
                    <a:pt x="1021" y="550"/>
                    <a:pt x="935" y="601"/>
                  </a:cubicBezTo>
                  <a:cubicBezTo>
                    <a:pt x="712" y="892"/>
                    <a:pt x="466" y="1169"/>
                    <a:pt x="171" y="1377"/>
                  </a:cubicBezTo>
                  <a:cubicBezTo>
                    <a:pt x="115" y="1415"/>
                    <a:pt x="58" y="1452"/>
                    <a:pt x="1" y="1486"/>
                  </a:cubicBezTo>
                  <a:cubicBezTo>
                    <a:pt x="241" y="1603"/>
                    <a:pt x="533" y="1669"/>
                    <a:pt x="825" y="1669"/>
                  </a:cubicBezTo>
                  <a:cubicBezTo>
                    <a:pt x="1167" y="1669"/>
                    <a:pt x="1509" y="1579"/>
                    <a:pt x="1765" y="1377"/>
                  </a:cubicBezTo>
                  <a:cubicBezTo>
                    <a:pt x="1832" y="1324"/>
                    <a:pt x="1894" y="1263"/>
                    <a:pt x="1949" y="1194"/>
                  </a:cubicBezTo>
                  <a:lnTo>
                    <a:pt x="1949" y="1194"/>
                  </a:lnTo>
                  <a:cubicBezTo>
                    <a:pt x="1797" y="1266"/>
                    <a:pt x="1633" y="1321"/>
                    <a:pt x="1473" y="1377"/>
                  </a:cubicBezTo>
                  <a:cubicBezTo>
                    <a:pt x="1421" y="1396"/>
                    <a:pt x="1368" y="1414"/>
                    <a:pt x="1317" y="1434"/>
                  </a:cubicBezTo>
                  <a:cubicBezTo>
                    <a:pt x="1232" y="1466"/>
                    <a:pt x="1150" y="1514"/>
                    <a:pt x="1059" y="1531"/>
                  </a:cubicBezTo>
                  <a:cubicBezTo>
                    <a:pt x="1058" y="1531"/>
                    <a:pt x="1056" y="1531"/>
                    <a:pt x="1055" y="1531"/>
                  </a:cubicBezTo>
                  <a:cubicBezTo>
                    <a:pt x="1032" y="1531"/>
                    <a:pt x="1010" y="1517"/>
                    <a:pt x="1003" y="1494"/>
                  </a:cubicBezTo>
                  <a:cubicBezTo>
                    <a:pt x="987" y="1445"/>
                    <a:pt x="1028" y="1408"/>
                    <a:pt x="1061" y="1377"/>
                  </a:cubicBezTo>
                  <a:cubicBezTo>
                    <a:pt x="1067" y="1372"/>
                    <a:pt x="1071" y="1368"/>
                    <a:pt x="1075" y="1364"/>
                  </a:cubicBezTo>
                  <a:cubicBezTo>
                    <a:pt x="1202" y="1239"/>
                    <a:pt x="1339" y="1122"/>
                    <a:pt x="1481" y="1014"/>
                  </a:cubicBezTo>
                  <a:cubicBezTo>
                    <a:pt x="1706" y="835"/>
                    <a:pt x="1957" y="692"/>
                    <a:pt x="2216" y="564"/>
                  </a:cubicBezTo>
                  <a:lnTo>
                    <a:pt x="2216" y="564"/>
                  </a:lnTo>
                  <a:cubicBezTo>
                    <a:pt x="1808" y="606"/>
                    <a:pt x="1423" y="762"/>
                    <a:pt x="1094" y="1005"/>
                  </a:cubicBezTo>
                  <a:cubicBezTo>
                    <a:pt x="925" y="1121"/>
                    <a:pt x="772" y="1260"/>
                    <a:pt x="602" y="1377"/>
                  </a:cubicBezTo>
                  <a:cubicBezTo>
                    <a:pt x="578" y="1394"/>
                    <a:pt x="552" y="1411"/>
                    <a:pt x="527" y="1427"/>
                  </a:cubicBezTo>
                  <a:cubicBezTo>
                    <a:pt x="521" y="1429"/>
                    <a:pt x="515" y="1430"/>
                    <a:pt x="509" y="1430"/>
                  </a:cubicBezTo>
                  <a:cubicBezTo>
                    <a:pt x="480" y="1430"/>
                    <a:pt x="459" y="1405"/>
                    <a:pt x="459" y="1377"/>
                  </a:cubicBezTo>
                  <a:cubicBezTo>
                    <a:pt x="459" y="1367"/>
                    <a:pt x="462" y="1358"/>
                    <a:pt x="469" y="1348"/>
                  </a:cubicBezTo>
                  <a:cubicBezTo>
                    <a:pt x="633" y="1154"/>
                    <a:pt x="849" y="1010"/>
                    <a:pt x="1035" y="838"/>
                  </a:cubicBezTo>
                  <a:cubicBezTo>
                    <a:pt x="1298" y="596"/>
                    <a:pt x="1536" y="317"/>
                    <a:pt x="1702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9"/>
            <p:cNvSpPr/>
            <p:nvPr/>
          </p:nvSpPr>
          <p:spPr>
            <a:xfrm>
              <a:off x="-116374" y="660023"/>
              <a:ext cx="245931" cy="264650"/>
            </a:xfrm>
            <a:custGeom>
              <a:avLst/>
              <a:gdLst/>
              <a:ahLst/>
              <a:cxnLst/>
              <a:rect l="l" t="t" r="r" b="b"/>
              <a:pathLst>
                <a:path w="5045" h="5429" extrusionOk="0">
                  <a:moveTo>
                    <a:pt x="3926" y="89"/>
                  </a:moveTo>
                  <a:cubicBezTo>
                    <a:pt x="3951" y="89"/>
                    <a:pt x="3983" y="99"/>
                    <a:pt x="3983" y="128"/>
                  </a:cubicBezTo>
                  <a:cubicBezTo>
                    <a:pt x="3972" y="164"/>
                    <a:pt x="3946" y="206"/>
                    <a:pt x="3903" y="211"/>
                  </a:cubicBezTo>
                  <a:cubicBezTo>
                    <a:pt x="3902" y="211"/>
                    <a:pt x="3900" y="211"/>
                    <a:pt x="3899" y="211"/>
                  </a:cubicBezTo>
                  <a:cubicBezTo>
                    <a:pt x="3870" y="211"/>
                    <a:pt x="3842" y="180"/>
                    <a:pt x="3846" y="151"/>
                  </a:cubicBezTo>
                  <a:cubicBezTo>
                    <a:pt x="3857" y="120"/>
                    <a:pt x="3893" y="106"/>
                    <a:pt x="3919" y="90"/>
                  </a:cubicBezTo>
                  <a:cubicBezTo>
                    <a:pt x="3921" y="90"/>
                    <a:pt x="3924" y="89"/>
                    <a:pt x="3926" y="89"/>
                  </a:cubicBezTo>
                  <a:close/>
                  <a:moveTo>
                    <a:pt x="4320" y="208"/>
                  </a:moveTo>
                  <a:cubicBezTo>
                    <a:pt x="4390" y="208"/>
                    <a:pt x="4382" y="328"/>
                    <a:pt x="4324" y="345"/>
                  </a:cubicBezTo>
                  <a:cubicBezTo>
                    <a:pt x="4323" y="345"/>
                    <a:pt x="4322" y="344"/>
                    <a:pt x="4322" y="344"/>
                  </a:cubicBezTo>
                  <a:cubicBezTo>
                    <a:pt x="4250" y="321"/>
                    <a:pt x="4247" y="239"/>
                    <a:pt x="4314" y="208"/>
                  </a:cubicBezTo>
                  <a:cubicBezTo>
                    <a:pt x="4316" y="208"/>
                    <a:pt x="4318" y="208"/>
                    <a:pt x="4320" y="208"/>
                  </a:cubicBezTo>
                  <a:close/>
                  <a:moveTo>
                    <a:pt x="3488" y="399"/>
                  </a:moveTo>
                  <a:cubicBezTo>
                    <a:pt x="3496" y="403"/>
                    <a:pt x="3505" y="404"/>
                    <a:pt x="3514" y="404"/>
                  </a:cubicBezTo>
                  <a:cubicBezTo>
                    <a:pt x="3515" y="404"/>
                    <a:pt x="3517" y="404"/>
                    <a:pt x="3518" y="404"/>
                  </a:cubicBezTo>
                  <a:cubicBezTo>
                    <a:pt x="3524" y="404"/>
                    <a:pt x="3529" y="404"/>
                    <a:pt x="3534" y="405"/>
                  </a:cubicBezTo>
                  <a:cubicBezTo>
                    <a:pt x="3551" y="410"/>
                    <a:pt x="3564" y="424"/>
                    <a:pt x="3575" y="435"/>
                  </a:cubicBezTo>
                  <a:cubicBezTo>
                    <a:pt x="3571" y="454"/>
                    <a:pt x="3570" y="474"/>
                    <a:pt x="3562" y="492"/>
                  </a:cubicBezTo>
                  <a:cubicBezTo>
                    <a:pt x="3556" y="497"/>
                    <a:pt x="3550" y="504"/>
                    <a:pt x="3543" y="507"/>
                  </a:cubicBezTo>
                  <a:cubicBezTo>
                    <a:pt x="3542" y="506"/>
                    <a:pt x="3540" y="505"/>
                    <a:pt x="3539" y="504"/>
                  </a:cubicBezTo>
                  <a:cubicBezTo>
                    <a:pt x="3535" y="501"/>
                    <a:pt x="3531" y="500"/>
                    <a:pt x="3527" y="500"/>
                  </a:cubicBezTo>
                  <a:cubicBezTo>
                    <a:pt x="3518" y="500"/>
                    <a:pt x="3510" y="505"/>
                    <a:pt x="3504" y="512"/>
                  </a:cubicBezTo>
                  <a:cubicBezTo>
                    <a:pt x="3457" y="499"/>
                    <a:pt x="3437" y="425"/>
                    <a:pt x="3488" y="399"/>
                  </a:cubicBezTo>
                  <a:close/>
                  <a:moveTo>
                    <a:pt x="4072" y="3449"/>
                  </a:moveTo>
                  <a:lnTo>
                    <a:pt x="4072" y="3449"/>
                  </a:lnTo>
                  <a:cubicBezTo>
                    <a:pt x="3906" y="3765"/>
                    <a:pt x="3668" y="4044"/>
                    <a:pt x="3404" y="4286"/>
                  </a:cubicBezTo>
                  <a:cubicBezTo>
                    <a:pt x="3218" y="4458"/>
                    <a:pt x="3003" y="4602"/>
                    <a:pt x="2838" y="4796"/>
                  </a:cubicBezTo>
                  <a:cubicBezTo>
                    <a:pt x="2832" y="4806"/>
                    <a:pt x="2829" y="4815"/>
                    <a:pt x="2829" y="4825"/>
                  </a:cubicBezTo>
                  <a:cubicBezTo>
                    <a:pt x="2829" y="4853"/>
                    <a:pt x="2850" y="4878"/>
                    <a:pt x="2879" y="4878"/>
                  </a:cubicBezTo>
                  <a:cubicBezTo>
                    <a:pt x="2885" y="4878"/>
                    <a:pt x="2891" y="4877"/>
                    <a:pt x="2897" y="4875"/>
                  </a:cubicBezTo>
                  <a:cubicBezTo>
                    <a:pt x="2922" y="4859"/>
                    <a:pt x="2947" y="4842"/>
                    <a:pt x="2972" y="4825"/>
                  </a:cubicBezTo>
                  <a:cubicBezTo>
                    <a:pt x="3142" y="4708"/>
                    <a:pt x="3295" y="4569"/>
                    <a:pt x="3464" y="4453"/>
                  </a:cubicBezTo>
                  <a:cubicBezTo>
                    <a:pt x="3793" y="4210"/>
                    <a:pt x="4177" y="4054"/>
                    <a:pt x="4586" y="4012"/>
                  </a:cubicBezTo>
                  <a:lnTo>
                    <a:pt x="4586" y="4012"/>
                  </a:lnTo>
                  <a:cubicBezTo>
                    <a:pt x="4327" y="4140"/>
                    <a:pt x="4076" y="4283"/>
                    <a:pt x="3851" y="4462"/>
                  </a:cubicBezTo>
                  <a:cubicBezTo>
                    <a:pt x="3708" y="4570"/>
                    <a:pt x="3572" y="4687"/>
                    <a:pt x="3445" y="4812"/>
                  </a:cubicBezTo>
                  <a:cubicBezTo>
                    <a:pt x="3441" y="4816"/>
                    <a:pt x="3437" y="4820"/>
                    <a:pt x="3431" y="4825"/>
                  </a:cubicBezTo>
                  <a:cubicBezTo>
                    <a:pt x="3398" y="4856"/>
                    <a:pt x="3357" y="4893"/>
                    <a:pt x="3372" y="4942"/>
                  </a:cubicBezTo>
                  <a:cubicBezTo>
                    <a:pt x="3379" y="4965"/>
                    <a:pt x="3402" y="4979"/>
                    <a:pt x="3425" y="4979"/>
                  </a:cubicBezTo>
                  <a:cubicBezTo>
                    <a:pt x="3426" y="4979"/>
                    <a:pt x="3428" y="4979"/>
                    <a:pt x="3429" y="4979"/>
                  </a:cubicBezTo>
                  <a:cubicBezTo>
                    <a:pt x="3519" y="4962"/>
                    <a:pt x="3601" y="4914"/>
                    <a:pt x="3687" y="4882"/>
                  </a:cubicBezTo>
                  <a:cubicBezTo>
                    <a:pt x="3738" y="4862"/>
                    <a:pt x="3791" y="4844"/>
                    <a:pt x="3843" y="4825"/>
                  </a:cubicBezTo>
                  <a:cubicBezTo>
                    <a:pt x="4003" y="4769"/>
                    <a:pt x="4167" y="4714"/>
                    <a:pt x="4318" y="4642"/>
                  </a:cubicBezTo>
                  <a:lnTo>
                    <a:pt x="4318" y="4642"/>
                  </a:lnTo>
                  <a:cubicBezTo>
                    <a:pt x="4264" y="4711"/>
                    <a:pt x="4202" y="4772"/>
                    <a:pt x="4135" y="4825"/>
                  </a:cubicBezTo>
                  <a:cubicBezTo>
                    <a:pt x="3879" y="5027"/>
                    <a:pt x="3537" y="5117"/>
                    <a:pt x="3195" y="5117"/>
                  </a:cubicBezTo>
                  <a:cubicBezTo>
                    <a:pt x="2903" y="5117"/>
                    <a:pt x="2611" y="5051"/>
                    <a:pt x="2371" y="4934"/>
                  </a:cubicBezTo>
                  <a:cubicBezTo>
                    <a:pt x="2428" y="4900"/>
                    <a:pt x="2485" y="4863"/>
                    <a:pt x="2541" y="4825"/>
                  </a:cubicBezTo>
                  <a:cubicBezTo>
                    <a:pt x="2835" y="4617"/>
                    <a:pt x="3082" y="4340"/>
                    <a:pt x="3304" y="4049"/>
                  </a:cubicBezTo>
                  <a:cubicBezTo>
                    <a:pt x="3391" y="3998"/>
                    <a:pt x="3477" y="3938"/>
                    <a:pt x="3498" y="3927"/>
                  </a:cubicBezTo>
                  <a:cubicBezTo>
                    <a:pt x="3705" y="3789"/>
                    <a:pt x="3898" y="3627"/>
                    <a:pt x="4072" y="3449"/>
                  </a:cubicBezTo>
                  <a:close/>
                  <a:moveTo>
                    <a:pt x="4886" y="992"/>
                  </a:moveTo>
                  <a:lnTo>
                    <a:pt x="4886" y="992"/>
                  </a:lnTo>
                  <a:cubicBezTo>
                    <a:pt x="4792" y="1260"/>
                    <a:pt x="4637" y="1503"/>
                    <a:pt x="4512" y="1757"/>
                  </a:cubicBezTo>
                  <a:cubicBezTo>
                    <a:pt x="4406" y="1959"/>
                    <a:pt x="4328" y="2175"/>
                    <a:pt x="4218" y="2374"/>
                  </a:cubicBezTo>
                  <a:cubicBezTo>
                    <a:pt x="4131" y="2557"/>
                    <a:pt x="3943" y="2657"/>
                    <a:pt x="3754" y="2704"/>
                  </a:cubicBezTo>
                  <a:cubicBezTo>
                    <a:pt x="3572" y="2750"/>
                    <a:pt x="3393" y="2776"/>
                    <a:pt x="3206" y="2802"/>
                  </a:cubicBezTo>
                  <a:cubicBezTo>
                    <a:pt x="3158" y="2804"/>
                    <a:pt x="3117" y="2846"/>
                    <a:pt x="3132" y="2895"/>
                  </a:cubicBezTo>
                  <a:cubicBezTo>
                    <a:pt x="3141" y="2921"/>
                    <a:pt x="3166" y="2938"/>
                    <a:pt x="3189" y="2950"/>
                  </a:cubicBezTo>
                  <a:cubicBezTo>
                    <a:pt x="3368" y="3037"/>
                    <a:pt x="3571" y="3053"/>
                    <a:pt x="3763" y="3097"/>
                  </a:cubicBezTo>
                  <a:cubicBezTo>
                    <a:pt x="3523" y="3510"/>
                    <a:pt x="3234" y="3897"/>
                    <a:pt x="2904" y="4244"/>
                  </a:cubicBezTo>
                  <a:cubicBezTo>
                    <a:pt x="2709" y="4464"/>
                    <a:pt x="2490" y="4675"/>
                    <a:pt x="2234" y="4825"/>
                  </a:cubicBezTo>
                  <a:cubicBezTo>
                    <a:pt x="2132" y="4885"/>
                    <a:pt x="2023" y="4935"/>
                    <a:pt x="1907" y="4971"/>
                  </a:cubicBezTo>
                  <a:cubicBezTo>
                    <a:pt x="1381" y="5157"/>
                    <a:pt x="807" y="5068"/>
                    <a:pt x="275" y="5235"/>
                  </a:cubicBezTo>
                  <a:cubicBezTo>
                    <a:pt x="323" y="5140"/>
                    <a:pt x="369" y="5043"/>
                    <a:pt x="418" y="4950"/>
                  </a:cubicBezTo>
                  <a:cubicBezTo>
                    <a:pt x="441" y="4908"/>
                    <a:pt x="464" y="4867"/>
                    <a:pt x="487" y="4825"/>
                  </a:cubicBezTo>
                  <a:cubicBezTo>
                    <a:pt x="634" y="4563"/>
                    <a:pt x="795" y="4306"/>
                    <a:pt x="971" y="4059"/>
                  </a:cubicBezTo>
                  <a:cubicBezTo>
                    <a:pt x="1024" y="4179"/>
                    <a:pt x="1576" y="4163"/>
                    <a:pt x="1675" y="4174"/>
                  </a:cubicBezTo>
                  <a:cubicBezTo>
                    <a:pt x="1713" y="4175"/>
                    <a:pt x="1750" y="4176"/>
                    <a:pt x="1787" y="4176"/>
                  </a:cubicBezTo>
                  <a:cubicBezTo>
                    <a:pt x="2079" y="4176"/>
                    <a:pt x="2372" y="4149"/>
                    <a:pt x="2654" y="4072"/>
                  </a:cubicBezTo>
                  <a:cubicBezTo>
                    <a:pt x="2682" y="4058"/>
                    <a:pt x="2819" y="4045"/>
                    <a:pt x="2795" y="4003"/>
                  </a:cubicBezTo>
                  <a:cubicBezTo>
                    <a:pt x="2789" y="3994"/>
                    <a:pt x="2782" y="3991"/>
                    <a:pt x="2775" y="3991"/>
                  </a:cubicBezTo>
                  <a:cubicBezTo>
                    <a:pt x="2757" y="3991"/>
                    <a:pt x="2736" y="4008"/>
                    <a:pt x="2717" y="4010"/>
                  </a:cubicBezTo>
                  <a:cubicBezTo>
                    <a:pt x="2505" y="4057"/>
                    <a:pt x="2285" y="4073"/>
                    <a:pt x="2066" y="4073"/>
                  </a:cubicBezTo>
                  <a:cubicBezTo>
                    <a:pt x="1945" y="4073"/>
                    <a:pt x="1824" y="4068"/>
                    <a:pt x="1705" y="4061"/>
                  </a:cubicBezTo>
                  <a:cubicBezTo>
                    <a:pt x="1478" y="4042"/>
                    <a:pt x="1250" y="4030"/>
                    <a:pt x="1027" y="3983"/>
                  </a:cubicBezTo>
                  <a:lnTo>
                    <a:pt x="1024" y="3983"/>
                  </a:lnTo>
                  <a:cubicBezTo>
                    <a:pt x="1201" y="3740"/>
                    <a:pt x="1391" y="3505"/>
                    <a:pt x="1594" y="3284"/>
                  </a:cubicBezTo>
                  <a:cubicBezTo>
                    <a:pt x="1604" y="3287"/>
                    <a:pt x="1613" y="3290"/>
                    <a:pt x="1623" y="3292"/>
                  </a:cubicBezTo>
                  <a:cubicBezTo>
                    <a:pt x="1692" y="3312"/>
                    <a:pt x="1763" y="3325"/>
                    <a:pt x="1832" y="3341"/>
                  </a:cubicBezTo>
                  <a:cubicBezTo>
                    <a:pt x="2065" y="3396"/>
                    <a:pt x="2303" y="3422"/>
                    <a:pt x="2544" y="3428"/>
                  </a:cubicBezTo>
                  <a:cubicBezTo>
                    <a:pt x="2591" y="3429"/>
                    <a:pt x="2638" y="3429"/>
                    <a:pt x="2685" y="3429"/>
                  </a:cubicBezTo>
                  <a:cubicBezTo>
                    <a:pt x="2854" y="3429"/>
                    <a:pt x="3023" y="3422"/>
                    <a:pt x="3190" y="3397"/>
                  </a:cubicBezTo>
                  <a:cubicBezTo>
                    <a:pt x="3291" y="3383"/>
                    <a:pt x="3391" y="3364"/>
                    <a:pt x="3489" y="3337"/>
                  </a:cubicBezTo>
                  <a:cubicBezTo>
                    <a:pt x="3503" y="3337"/>
                    <a:pt x="3516" y="3329"/>
                    <a:pt x="3518" y="3312"/>
                  </a:cubicBezTo>
                  <a:cubicBezTo>
                    <a:pt x="3518" y="3296"/>
                    <a:pt x="3504" y="3283"/>
                    <a:pt x="3489" y="3283"/>
                  </a:cubicBezTo>
                  <a:cubicBezTo>
                    <a:pt x="3485" y="3283"/>
                    <a:pt x="3480" y="3284"/>
                    <a:pt x="3477" y="3286"/>
                  </a:cubicBezTo>
                  <a:cubicBezTo>
                    <a:pt x="3320" y="3304"/>
                    <a:pt x="3163" y="3311"/>
                    <a:pt x="3006" y="3311"/>
                  </a:cubicBezTo>
                  <a:cubicBezTo>
                    <a:pt x="2673" y="3311"/>
                    <a:pt x="2339" y="3278"/>
                    <a:pt x="2009" y="3239"/>
                  </a:cubicBezTo>
                  <a:cubicBezTo>
                    <a:pt x="1902" y="3226"/>
                    <a:pt x="1794" y="3207"/>
                    <a:pt x="1687" y="3184"/>
                  </a:cubicBezTo>
                  <a:cubicBezTo>
                    <a:pt x="1736" y="3133"/>
                    <a:pt x="1787" y="3081"/>
                    <a:pt x="1838" y="3030"/>
                  </a:cubicBezTo>
                  <a:cubicBezTo>
                    <a:pt x="2101" y="2774"/>
                    <a:pt x="2391" y="2550"/>
                    <a:pt x="2696" y="2346"/>
                  </a:cubicBezTo>
                  <a:cubicBezTo>
                    <a:pt x="2730" y="2350"/>
                    <a:pt x="2763" y="2350"/>
                    <a:pt x="2796" y="2353"/>
                  </a:cubicBezTo>
                  <a:cubicBezTo>
                    <a:pt x="2827" y="2354"/>
                    <a:pt x="2859" y="2354"/>
                    <a:pt x="2890" y="2354"/>
                  </a:cubicBezTo>
                  <a:cubicBezTo>
                    <a:pt x="3262" y="2354"/>
                    <a:pt x="3632" y="2299"/>
                    <a:pt x="3999" y="2246"/>
                  </a:cubicBezTo>
                  <a:cubicBezTo>
                    <a:pt x="4015" y="2243"/>
                    <a:pt x="4011" y="2218"/>
                    <a:pt x="3996" y="2218"/>
                  </a:cubicBezTo>
                  <a:cubicBezTo>
                    <a:pt x="3995" y="2218"/>
                    <a:pt x="3994" y="2218"/>
                    <a:pt x="3992" y="2219"/>
                  </a:cubicBezTo>
                  <a:cubicBezTo>
                    <a:pt x="3780" y="2266"/>
                    <a:pt x="3562" y="2273"/>
                    <a:pt x="3343" y="2273"/>
                  </a:cubicBezTo>
                  <a:cubicBezTo>
                    <a:pt x="3326" y="2274"/>
                    <a:pt x="3308" y="2274"/>
                    <a:pt x="3290" y="2274"/>
                  </a:cubicBezTo>
                  <a:cubicBezTo>
                    <a:pt x="3143" y="2274"/>
                    <a:pt x="2996" y="2259"/>
                    <a:pt x="2849" y="2248"/>
                  </a:cubicBezTo>
                  <a:cubicBezTo>
                    <a:pt x="2959" y="2178"/>
                    <a:pt x="3071" y="2111"/>
                    <a:pt x="3185" y="2045"/>
                  </a:cubicBezTo>
                  <a:cubicBezTo>
                    <a:pt x="3606" y="1808"/>
                    <a:pt x="4042" y="1594"/>
                    <a:pt x="4503" y="1444"/>
                  </a:cubicBezTo>
                  <a:cubicBezTo>
                    <a:pt x="4505" y="1444"/>
                    <a:pt x="4506" y="1444"/>
                    <a:pt x="4508" y="1444"/>
                  </a:cubicBezTo>
                  <a:cubicBezTo>
                    <a:pt x="4512" y="1444"/>
                    <a:pt x="4515" y="1443"/>
                    <a:pt x="4519" y="1440"/>
                  </a:cubicBezTo>
                  <a:cubicBezTo>
                    <a:pt x="4537" y="1412"/>
                    <a:pt x="4518" y="1401"/>
                    <a:pt x="4479" y="1401"/>
                  </a:cubicBezTo>
                  <a:cubicBezTo>
                    <a:pt x="4360" y="1401"/>
                    <a:pt x="4058" y="1497"/>
                    <a:pt x="4018" y="1511"/>
                  </a:cubicBezTo>
                  <a:cubicBezTo>
                    <a:pt x="3716" y="1617"/>
                    <a:pt x="3423" y="1749"/>
                    <a:pt x="3142" y="1902"/>
                  </a:cubicBezTo>
                  <a:cubicBezTo>
                    <a:pt x="3180" y="1818"/>
                    <a:pt x="3216" y="1734"/>
                    <a:pt x="3253" y="1649"/>
                  </a:cubicBezTo>
                  <a:cubicBezTo>
                    <a:pt x="3314" y="1508"/>
                    <a:pt x="3379" y="1368"/>
                    <a:pt x="3458" y="1236"/>
                  </a:cubicBezTo>
                  <a:cubicBezTo>
                    <a:pt x="3462" y="1228"/>
                    <a:pt x="3456" y="1222"/>
                    <a:pt x="3450" y="1222"/>
                  </a:cubicBezTo>
                  <a:cubicBezTo>
                    <a:pt x="3446" y="1222"/>
                    <a:pt x="3443" y="1223"/>
                    <a:pt x="3441" y="1227"/>
                  </a:cubicBezTo>
                  <a:cubicBezTo>
                    <a:pt x="3404" y="1296"/>
                    <a:pt x="3358" y="1360"/>
                    <a:pt x="3317" y="1427"/>
                  </a:cubicBezTo>
                  <a:cubicBezTo>
                    <a:pt x="3224" y="1577"/>
                    <a:pt x="3135" y="1729"/>
                    <a:pt x="3055" y="1887"/>
                  </a:cubicBezTo>
                  <a:cubicBezTo>
                    <a:pt x="3048" y="1911"/>
                    <a:pt x="3025" y="1941"/>
                    <a:pt x="3016" y="1971"/>
                  </a:cubicBezTo>
                  <a:cubicBezTo>
                    <a:pt x="2667" y="2167"/>
                    <a:pt x="2329" y="2390"/>
                    <a:pt x="2020" y="2647"/>
                  </a:cubicBezTo>
                  <a:cubicBezTo>
                    <a:pt x="2021" y="2602"/>
                    <a:pt x="2021" y="2557"/>
                    <a:pt x="2022" y="2513"/>
                  </a:cubicBezTo>
                  <a:cubicBezTo>
                    <a:pt x="2022" y="2272"/>
                    <a:pt x="2007" y="2029"/>
                    <a:pt x="2063" y="1792"/>
                  </a:cubicBezTo>
                  <a:cubicBezTo>
                    <a:pt x="2066" y="1785"/>
                    <a:pt x="2063" y="1776"/>
                    <a:pt x="2053" y="1773"/>
                  </a:cubicBezTo>
                  <a:cubicBezTo>
                    <a:pt x="2053" y="1773"/>
                    <a:pt x="2052" y="1773"/>
                    <a:pt x="2052" y="1773"/>
                  </a:cubicBezTo>
                  <a:cubicBezTo>
                    <a:pt x="2045" y="1773"/>
                    <a:pt x="2040" y="1778"/>
                    <a:pt x="2039" y="1785"/>
                  </a:cubicBezTo>
                  <a:cubicBezTo>
                    <a:pt x="2017" y="1875"/>
                    <a:pt x="1994" y="1968"/>
                    <a:pt x="1977" y="2061"/>
                  </a:cubicBezTo>
                  <a:cubicBezTo>
                    <a:pt x="1940" y="2253"/>
                    <a:pt x="1923" y="2451"/>
                    <a:pt x="1925" y="2647"/>
                  </a:cubicBezTo>
                  <a:cubicBezTo>
                    <a:pt x="1928" y="2671"/>
                    <a:pt x="1924" y="2701"/>
                    <a:pt x="1927" y="2726"/>
                  </a:cubicBezTo>
                  <a:cubicBezTo>
                    <a:pt x="1835" y="2807"/>
                    <a:pt x="1746" y="2890"/>
                    <a:pt x="1661" y="2977"/>
                  </a:cubicBezTo>
                  <a:cubicBezTo>
                    <a:pt x="1322" y="3315"/>
                    <a:pt x="1030" y="3697"/>
                    <a:pt x="763" y="4092"/>
                  </a:cubicBezTo>
                  <a:cubicBezTo>
                    <a:pt x="601" y="4327"/>
                    <a:pt x="451" y="4572"/>
                    <a:pt x="318" y="4825"/>
                  </a:cubicBezTo>
                  <a:cubicBezTo>
                    <a:pt x="265" y="4928"/>
                    <a:pt x="213" y="5033"/>
                    <a:pt x="166" y="5139"/>
                  </a:cubicBezTo>
                  <a:cubicBezTo>
                    <a:pt x="159" y="5032"/>
                    <a:pt x="156" y="4928"/>
                    <a:pt x="157" y="4825"/>
                  </a:cubicBezTo>
                  <a:cubicBezTo>
                    <a:pt x="165" y="4059"/>
                    <a:pt x="420" y="3411"/>
                    <a:pt x="801" y="2722"/>
                  </a:cubicBezTo>
                  <a:cubicBezTo>
                    <a:pt x="817" y="2721"/>
                    <a:pt x="832" y="2720"/>
                    <a:pt x="848" y="2720"/>
                  </a:cubicBezTo>
                  <a:cubicBezTo>
                    <a:pt x="996" y="2720"/>
                    <a:pt x="1139" y="2772"/>
                    <a:pt x="1280" y="2805"/>
                  </a:cubicBezTo>
                  <a:cubicBezTo>
                    <a:pt x="1453" y="2791"/>
                    <a:pt x="1340" y="2597"/>
                    <a:pt x="1297" y="2509"/>
                  </a:cubicBezTo>
                  <a:cubicBezTo>
                    <a:pt x="1273" y="2461"/>
                    <a:pt x="1239" y="2414"/>
                    <a:pt x="1273" y="2363"/>
                  </a:cubicBezTo>
                  <a:cubicBezTo>
                    <a:pt x="1318" y="2269"/>
                    <a:pt x="1378" y="2188"/>
                    <a:pt x="1446" y="2111"/>
                  </a:cubicBezTo>
                  <a:cubicBezTo>
                    <a:pt x="1726" y="1802"/>
                    <a:pt x="2093" y="1606"/>
                    <a:pt x="2459" y="1415"/>
                  </a:cubicBezTo>
                  <a:lnTo>
                    <a:pt x="2459" y="1415"/>
                  </a:lnTo>
                  <a:cubicBezTo>
                    <a:pt x="2418" y="1553"/>
                    <a:pt x="2371" y="1688"/>
                    <a:pt x="2332" y="1827"/>
                  </a:cubicBezTo>
                  <a:cubicBezTo>
                    <a:pt x="2312" y="1871"/>
                    <a:pt x="2317" y="1934"/>
                    <a:pt x="2373" y="1947"/>
                  </a:cubicBezTo>
                  <a:cubicBezTo>
                    <a:pt x="2375" y="1947"/>
                    <a:pt x="2377" y="1947"/>
                    <a:pt x="2379" y="1947"/>
                  </a:cubicBezTo>
                  <a:cubicBezTo>
                    <a:pt x="2542" y="1947"/>
                    <a:pt x="2825" y="1439"/>
                    <a:pt x="2962" y="1321"/>
                  </a:cubicBezTo>
                  <a:cubicBezTo>
                    <a:pt x="3226" y="1121"/>
                    <a:pt x="3583" y="1112"/>
                    <a:pt x="3901" y="1110"/>
                  </a:cubicBezTo>
                  <a:cubicBezTo>
                    <a:pt x="3918" y="1110"/>
                    <a:pt x="3934" y="1110"/>
                    <a:pt x="3951" y="1110"/>
                  </a:cubicBezTo>
                  <a:cubicBezTo>
                    <a:pt x="4266" y="1110"/>
                    <a:pt x="4581" y="1072"/>
                    <a:pt x="4886" y="992"/>
                  </a:cubicBezTo>
                  <a:close/>
                  <a:moveTo>
                    <a:pt x="3951" y="0"/>
                  </a:moveTo>
                  <a:cubicBezTo>
                    <a:pt x="3929" y="0"/>
                    <a:pt x="3907" y="7"/>
                    <a:pt x="3889" y="21"/>
                  </a:cubicBezTo>
                  <a:cubicBezTo>
                    <a:pt x="3767" y="46"/>
                    <a:pt x="3754" y="214"/>
                    <a:pt x="3866" y="263"/>
                  </a:cubicBezTo>
                  <a:cubicBezTo>
                    <a:pt x="3873" y="265"/>
                    <a:pt x="3879" y="267"/>
                    <a:pt x="3885" y="268"/>
                  </a:cubicBezTo>
                  <a:cubicBezTo>
                    <a:pt x="3848" y="440"/>
                    <a:pt x="3790" y="612"/>
                    <a:pt x="3699" y="764"/>
                  </a:cubicBezTo>
                  <a:cubicBezTo>
                    <a:pt x="3696" y="760"/>
                    <a:pt x="3692" y="757"/>
                    <a:pt x="3686" y="755"/>
                  </a:cubicBezTo>
                  <a:cubicBezTo>
                    <a:pt x="3639" y="741"/>
                    <a:pt x="3594" y="714"/>
                    <a:pt x="3570" y="668"/>
                  </a:cubicBezTo>
                  <a:cubicBezTo>
                    <a:pt x="3551" y="632"/>
                    <a:pt x="3549" y="590"/>
                    <a:pt x="3552" y="549"/>
                  </a:cubicBezTo>
                  <a:cubicBezTo>
                    <a:pt x="3552" y="546"/>
                    <a:pt x="3552" y="543"/>
                    <a:pt x="3552" y="540"/>
                  </a:cubicBezTo>
                  <a:cubicBezTo>
                    <a:pt x="3660" y="505"/>
                    <a:pt x="3694" y="350"/>
                    <a:pt x="3541" y="324"/>
                  </a:cubicBezTo>
                  <a:cubicBezTo>
                    <a:pt x="3537" y="324"/>
                    <a:pt x="3534" y="324"/>
                    <a:pt x="3531" y="324"/>
                  </a:cubicBezTo>
                  <a:cubicBezTo>
                    <a:pt x="3391" y="324"/>
                    <a:pt x="3326" y="504"/>
                    <a:pt x="3482" y="547"/>
                  </a:cubicBezTo>
                  <a:cubicBezTo>
                    <a:pt x="3486" y="547"/>
                    <a:pt x="3489" y="548"/>
                    <a:pt x="3493" y="548"/>
                  </a:cubicBezTo>
                  <a:cubicBezTo>
                    <a:pt x="3482" y="657"/>
                    <a:pt x="3570" y="765"/>
                    <a:pt x="3659" y="819"/>
                  </a:cubicBezTo>
                  <a:cubicBezTo>
                    <a:pt x="3660" y="819"/>
                    <a:pt x="3663" y="820"/>
                    <a:pt x="3664" y="820"/>
                  </a:cubicBezTo>
                  <a:cubicBezTo>
                    <a:pt x="3645" y="848"/>
                    <a:pt x="3625" y="874"/>
                    <a:pt x="3604" y="901"/>
                  </a:cubicBezTo>
                  <a:cubicBezTo>
                    <a:pt x="3585" y="931"/>
                    <a:pt x="3516" y="976"/>
                    <a:pt x="3479" y="1021"/>
                  </a:cubicBezTo>
                  <a:cubicBezTo>
                    <a:pt x="3277" y="1039"/>
                    <a:pt x="3079" y="1077"/>
                    <a:pt x="2898" y="1171"/>
                  </a:cubicBezTo>
                  <a:cubicBezTo>
                    <a:pt x="2802" y="1227"/>
                    <a:pt x="2755" y="1332"/>
                    <a:pt x="2691" y="1419"/>
                  </a:cubicBezTo>
                  <a:cubicBezTo>
                    <a:pt x="2621" y="1522"/>
                    <a:pt x="2554" y="1628"/>
                    <a:pt x="2474" y="1725"/>
                  </a:cubicBezTo>
                  <a:cubicBezTo>
                    <a:pt x="2517" y="1590"/>
                    <a:pt x="2573" y="1458"/>
                    <a:pt x="2605" y="1321"/>
                  </a:cubicBezTo>
                  <a:cubicBezTo>
                    <a:pt x="2600" y="1257"/>
                    <a:pt x="2569" y="1236"/>
                    <a:pt x="2528" y="1236"/>
                  </a:cubicBezTo>
                  <a:cubicBezTo>
                    <a:pt x="2464" y="1236"/>
                    <a:pt x="2375" y="1289"/>
                    <a:pt x="2325" y="1314"/>
                  </a:cubicBezTo>
                  <a:cubicBezTo>
                    <a:pt x="2222" y="1368"/>
                    <a:pt x="2121" y="1427"/>
                    <a:pt x="2022" y="1490"/>
                  </a:cubicBezTo>
                  <a:cubicBezTo>
                    <a:pt x="1726" y="1686"/>
                    <a:pt x="1450" y="1916"/>
                    <a:pt x="1224" y="2190"/>
                  </a:cubicBezTo>
                  <a:cubicBezTo>
                    <a:pt x="1061" y="2390"/>
                    <a:pt x="1076" y="2436"/>
                    <a:pt x="1190" y="2654"/>
                  </a:cubicBezTo>
                  <a:cubicBezTo>
                    <a:pt x="1076" y="2634"/>
                    <a:pt x="972" y="2611"/>
                    <a:pt x="857" y="2578"/>
                  </a:cubicBezTo>
                  <a:cubicBezTo>
                    <a:pt x="823" y="2566"/>
                    <a:pt x="794" y="2560"/>
                    <a:pt x="770" y="2560"/>
                  </a:cubicBezTo>
                  <a:cubicBezTo>
                    <a:pt x="679" y="2560"/>
                    <a:pt x="642" y="2635"/>
                    <a:pt x="592" y="2734"/>
                  </a:cubicBezTo>
                  <a:cubicBezTo>
                    <a:pt x="254" y="3356"/>
                    <a:pt x="0" y="4046"/>
                    <a:pt x="6" y="4764"/>
                  </a:cubicBezTo>
                  <a:cubicBezTo>
                    <a:pt x="7" y="4781"/>
                    <a:pt x="8" y="4802"/>
                    <a:pt x="8" y="4826"/>
                  </a:cubicBezTo>
                  <a:cubicBezTo>
                    <a:pt x="12" y="5000"/>
                    <a:pt x="14" y="5342"/>
                    <a:pt x="94" y="5416"/>
                  </a:cubicBezTo>
                  <a:cubicBezTo>
                    <a:pt x="106" y="5425"/>
                    <a:pt x="120" y="5429"/>
                    <a:pt x="134" y="5429"/>
                  </a:cubicBezTo>
                  <a:cubicBezTo>
                    <a:pt x="160" y="5429"/>
                    <a:pt x="186" y="5414"/>
                    <a:pt x="200" y="5391"/>
                  </a:cubicBezTo>
                  <a:cubicBezTo>
                    <a:pt x="833" y="5247"/>
                    <a:pt x="1514" y="5308"/>
                    <a:pt x="2122" y="5057"/>
                  </a:cubicBezTo>
                  <a:cubicBezTo>
                    <a:pt x="2174" y="5035"/>
                    <a:pt x="2226" y="5012"/>
                    <a:pt x="2275" y="4986"/>
                  </a:cubicBezTo>
                  <a:lnTo>
                    <a:pt x="2276" y="4986"/>
                  </a:lnTo>
                  <a:cubicBezTo>
                    <a:pt x="2278" y="4990"/>
                    <a:pt x="2280" y="4992"/>
                    <a:pt x="2282" y="4995"/>
                  </a:cubicBezTo>
                  <a:cubicBezTo>
                    <a:pt x="2512" y="5182"/>
                    <a:pt x="2811" y="5259"/>
                    <a:pt x="3102" y="5277"/>
                  </a:cubicBezTo>
                  <a:cubicBezTo>
                    <a:pt x="3138" y="5280"/>
                    <a:pt x="3174" y="5281"/>
                    <a:pt x="3210" y="5281"/>
                  </a:cubicBezTo>
                  <a:cubicBezTo>
                    <a:pt x="3453" y="5281"/>
                    <a:pt x="3696" y="5227"/>
                    <a:pt x="3920" y="5133"/>
                  </a:cubicBezTo>
                  <a:cubicBezTo>
                    <a:pt x="4087" y="5064"/>
                    <a:pt x="4227" y="4953"/>
                    <a:pt x="4352" y="4826"/>
                  </a:cubicBezTo>
                  <a:cubicBezTo>
                    <a:pt x="4416" y="4760"/>
                    <a:pt x="4476" y="4689"/>
                    <a:pt x="4532" y="4619"/>
                  </a:cubicBezTo>
                  <a:cubicBezTo>
                    <a:pt x="4562" y="4572"/>
                    <a:pt x="4681" y="4472"/>
                    <a:pt x="4587" y="4435"/>
                  </a:cubicBezTo>
                  <a:cubicBezTo>
                    <a:pt x="4584" y="4434"/>
                    <a:pt x="4581" y="4434"/>
                    <a:pt x="4578" y="4434"/>
                  </a:cubicBezTo>
                  <a:cubicBezTo>
                    <a:pt x="4555" y="4434"/>
                    <a:pt x="4535" y="4450"/>
                    <a:pt x="4519" y="4464"/>
                  </a:cubicBezTo>
                  <a:cubicBezTo>
                    <a:pt x="4452" y="4501"/>
                    <a:pt x="4383" y="4533"/>
                    <a:pt x="4316" y="4567"/>
                  </a:cubicBezTo>
                  <a:cubicBezTo>
                    <a:pt x="4101" y="4679"/>
                    <a:pt x="3871" y="4754"/>
                    <a:pt x="3639" y="4826"/>
                  </a:cubicBezTo>
                  <a:cubicBezTo>
                    <a:pt x="3630" y="4829"/>
                    <a:pt x="3621" y="4831"/>
                    <a:pt x="3612" y="4834"/>
                  </a:cubicBezTo>
                  <a:cubicBezTo>
                    <a:pt x="3615" y="4831"/>
                    <a:pt x="3619" y="4829"/>
                    <a:pt x="3623" y="4826"/>
                  </a:cubicBezTo>
                  <a:cubicBezTo>
                    <a:pt x="3896" y="4616"/>
                    <a:pt x="4163" y="4396"/>
                    <a:pt x="4466" y="4228"/>
                  </a:cubicBezTo>
                  <a:cubicBezTo>
                    <a:pt x="4557" y="4178"/>
                    <a:pt x="4667" y="4118"/>
                    <a:pt x="4763" y="4067"/>
                  </a:cubicBezTo>
                  <a:cubicBezTo>
                    <a:pt x="4821" y="4031"/>
                    <a:pt x="4912" y="4015"/>
                    <a:pt x="4933" y="3941"/>
                  </a:cubicBezTo>
                  <a:cubicBezTo>
                    <a:pt x="4943" y="3887"/>
                    <a:pt x="4893" y="3855"/>
                    <a:pt x="4844" y="3855"/>
                  </a:cubicBezTo>
                  <a:cubicBezTo>
                    <a:pt x="4837" y="3855"/>
                    <a:pt x="4829" y="3856"/>
                    <a:pt x="4822" y="3857"/>
                  </a:cubicBezTo>
                  <a:cubicBezTo>
                    <a:pt x="4745" y="3864"/>
                    <a:pt x="4669" y="3870"/>
                    <a:pt x="4593" y="3880"/>
                  </a:cubicBezTo>
                  <a:cubicBezTo>
                    <a:pt x="4208" y="3922"/>
                    <a:pt x="3854" y="4106"/>
                    <a:pt x="3542" y="4328"/>
                  </a:cubicBezTo>
                  <a:cubicBezTo>
                    <a:pt x="3878" y="3918"/>
                    <a:pt x="4191" y="3487"/>
                    <a:pt x="4433" y="3015"/>
                  </a:cubicBezTo>
                  <a:cubicBezTo>
                    <a:pt x="4465" y="2970"/>
                    <a:pt x="4468" y="2899"/>
                    <a:pt x="4407" y="2878"/>
                  </a:cubicBezTo>
                  <a:cubicBezTo>
                    <a:pt x="4398" y="2875"/>
                    <a:pt x="4389" y="2873"/>
                    <a:pt x="4381" y="2873"/>
                  </a:cubicBezTo>
                  <a:cubicBezTo>
                    <a:pt x="4328" y="2873"/>
                    <a:pt x="4298" y="2937"/>
                    <a:pt x="4269" y="2977"/>
                  </a:cubicBezTo>
                  <a:cubicBezTo>
                    <a:pt x="4032" y="3336"/>
                    <a:pt x="3748" y="3663"/>
                    <a:pt x="3403" y="3919"/>
                  </a:cubicBezTo>
                  <a:cubicBezTo>
                    <a:pt x="3485" y="3808"/>
                    <a:pt x="3564" y="3697"/>
                    <a:pt x="3642" y="3586"/>
                  </a:cubicBezTo>
                  <a:cubicBezTo>
                    <a:pt x="3739" y="3440"/>
                    <a:pt x="3830" y="3291"/>
                    <a:pt x="3914" y="3138"/>
                  </a:cubicBezTo>
                  <a:cubicBezTo>
                    <a:pt x="3947" y="3086"/>
                    <a:pt x="3982" y="3004"/>
                    <a:pt x="3910" y="2967"/>
                  </a:cubicBezTo>
                  <a:cubicBezTo>
                    <a:pt x="3890" y="2961"/>
                    <a:pt x="3868" y="2959"/>
                    <a:pt x="3844" y="2959"/>
                  </a:cubicBezTo>
                  <a:cubicBezTo>
                    <a:pt x="3793" y="2959"/>
                    <a:pt x="3738" y="2968"/>
                    <a:pt x="3692" y="2969"/>
                  </a:cubicBezTo>
                  <a:cubicBezTo>
                    <a:pt x="3597" y="2966"/>
                    <a:pt x="3504" y="2953"/>
                    <a:pt x="3415" y="2924"/>
                  </a:cubicBezTo>
                  <a:cubicBezTo>
                    <a:pt x="3842" y="2870"/>
                    <a:pt x="4312" y="2660"/>
                    <a:pt x="4470" y="2230"/>
                  </a:cubicBezTo>
                  <a:cubicBezTo>
                    <a:pt x="4639" y="1829"/>
                    <a:pt x="4807" y="1421"/>
                    <a:pt x="4998" y="1026"/>
                  </a:cubicBezTo>
                  <a:cubicBezTo>
                    <a:pt x="5021" y="976"/>
                    <a:pt x="5045" y="912"/>
                    <a:pt x="5003" y="867"/>
                  </a:cubicBezTo>
                  <a:cubicBezTo>
                    <a:pt x="4980" y="844"/>
                    <a:pt x="4953" y="837"/>
                    <a:pt x="4924" y="837"/>
                  </a:cubicBezTo>
                  <a:cubicBezTo>
                    <a:pt x="4877" y="837"/>
                    <a:pt x="4826" y="856"/>
                    <a:pt x="4782" y="863"/>
                  </a:cubicBezTo>
                  <a:cubicBezTo>
                    <a:pt x="4503" y="934"/>
                    <a:pt x="4221" y="986"/>
                    <a:pt x="3932" y="998"/>
                  </a:cubicBezTo>
                  <a:cubicBezTo>
                    <a:pt x="3829" y="1002"/>
                    <a:pt x="3722" y="1006"/>
                    <a:pt x="3617" y="1011"/>
                  </a:cubicBezTo>
                  <a:cubicBezTo>
                    <a:pt x="3625" y="1002"/>
                    <a:pt x="3631" y="995"/>
                    <a:pt x="3637" y="990"/>
                  </a:cubicBezTo>
                  <a:cubicBezTo>
                    <a:pt x="3704" y="910"/>
                    <a:pt x="3764" y="821"/>
                    <a:pt x="3814" y="725"/>
                  </a:cubicBezTo>
                  <a:cubicBezTo>
                    <a:pt x="3823" y="729"/>
                    <a:pt x="3833" y="732"/>
                    <a:pt x="3841" y="733"/>
                  </a:cubicBezTo>
                  <a:cubicBezTo>
                    <a:pt x="3858" y="735"/>
                    <a:pt x="3875" y="737"/>
                    <a:pt x="3891" y="737"/>
                  </a:cubicBezTo>
                  <a:cubicBezTo>
                    <a:pt x="4074" y="737"/>
                    <a:pt x="4204" y="573"/>
                    <a:pt x="4313" y="441"/>
                  </a:cubicBezTo>
                  <a:cubicBezTo>
                    <a:pt x="4319" y="441"/>
                    <a:pt x="4326" y="442"/>
                    <a:pt x="4332" y="442"/>
                  </a:cubicBezTo>
                  <a:cubicBezTo>
                    <a:pt x="4502" y="442"/>
                    <a:pt x="4532" y="185"/>
                    <a:pt x="4373" y="131"/>
                  </a:cubicBezTo>
                  <a:cubicBezTo>
                    <a:pt x="4360" y="127"/>
                    <a:pt x="4348" y="126"/>
                    <a:pt x="4337" y="126"/>
                  </a:cubicBezTo>
                  <a:cubicBezTo>
                    <a:pt x="4210" y="126"/>
                    <a:pt x="4156" y="326"/>
                    <a:pt x="4261" y="403"/>
                  </a:cubicBezTo>
                  <a:cubicBezTo>
                    <a:pt x="4177" y="538"/>
                    <a:pt x="4049" y="645"/>
                    <a:pt x="3887" y="670"/>
                  </a:cubicBezTo>
                  <a:cubicBezTo>
                    <a:pt x="3871" y="673"/>
                    <a:pt x="3855" y="675"/>
                    <a:pt x="3838" y="676"/>
                  </a:cubicBezTo>
                  <a:cubicBezTo>
                    <a:pt x="3898" y="548"/>
                    <a:pt x="3934" y="410"/>
                    <a:pt x="3931" y="269"/>
                  </a:cubicBezTo>
                  <a:cubicBezTo>
                    <a:pt x="4008" y="257"/>
                    <a:pt x="4078" y="181"/>
                    <a:pt x="4073" y="103"/>
                  </a:cubicBezTo>
                  <a:cubicBezTo>
                    <a:pt x="4066" y="45"/>
                    <a:pt x="4007" y="0"/>
                    <a:pt x="395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9"/>
            <p:cNvSpPr/>
            <p:nvPr/>
          </p:nvSpPr>
          <p:spPr>
            <a:xfrm>
              <a:off x="-108623" y="904491"/>
              <a:ext cx="3120" cy="6093"/>
            </a:xfrm>
            <a:custGeom>
              <a:avLst/>
              <a:gdLst/>
              <a:ahLst/>
              <a:cxnLst/>
              <a:rect l="l" t="t" r="r" b="b"/>
              <a:pathLst>
                <a:path w="64" h="125" extrusionOk="0">
                  <a:moveTo>
                    <a:pt x="64" y="1"/>
                  </a:moveTo>
                  <a:lnTo>
                    <a:pt x="64" y="1"/>
                  </a:lnTo>
                  <a:cubicBezTo>
                    <a:pt x="44" y="5"/>
                    <a:pt x="22" y="7"/>
                    <a:pt x="1" y="10"/>
                  </a:cubicBezTo>
                  <a:cubicBezTo>
                    <a:pt x="3" y="48"/>
                    <a:pt x="5" y="86"/>
                    <a:pt x="7" y="125"/>
                  </a:cubicBezTo>
                  <a:cubicBezTo>
                    <a:pt x="26" y="83"/>
                    <a:pt x="45" y="42"/>
                    <a:pt x="6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9"/>
            <p:cNvSpPr/>
            <p:nvPr/>
          </p:nvSpPr>
          <p:spPr>
            <a:xfrm>
              <a:off x="-102919" y="708429"/>
              <a:ext cx="224823" cy="206836"/>
            </a:xfrm>
            <a:custGeom>
              <a:avLst/>
              <a:gdLst/>
              <a:ahLst/>
              <a:cxnLst/>
              <a:rect l="l" t="t" r="r" b="b"/>
              <a:pathLst>
                <a:path w="4612" h="4243" extrusionOk="0">
                  <a:moveTo>
                    <a:pt x="4611" y="0"/>
                  </a:moveTo>
                  <a:lnTo>
                    <a:pt x="4611" y="0"/>
                  </a:lnTo>
                  <a:cubicBezTo>
                    <a:pt x="4513" y="25"/>
                    <a:pt x="4415" y="46"/>
                    <a:pt x="4316" y="63"/>
                  </a:cubicBezTo>
                  <a:cubicBezTo>
                    <a:pt x="4259" y="186"/>
                    <a:pt x="4193" y="305"/>
                    <a:pt x="4119" y="418"/>
                  </a:cubicBezTo>
                  <a:cubicBezTo>
                    <a:pt x="4098" y="450"/>
                    <a:pt x="4076" y="480"/>
                    <a:pt x="4054" y="510"/>
                  </a:cubicBezTo>
                  <a:cubicBezTo>
                    <a:pt x="3826" y="825"/>
                    <a:pt x="3528" y="1090"/>
                    <a:pt x="3190" y="1279"/>
                  </a:cubicBezTo>
                  <a:cubicBezTo>
                    <a:pt x="3367" y="1276"/>
                    <a:pt x="3544" y="1264"/>
                    <a:pt x="3717" y="1225"/>
                  </a:cubicBezTo>
                  <a:cubicBezTo>
                    <a:pt x="3718" y="1225"/>
                    <a:pt x="3719" y="1224"/>
                    <a:pt x="3720" y="1224"/>
                  </a:cubicBezTo>
                  <a:cubicBezTo>
                    <a:pt x="3736" y="1224"/>
                    <a:pt x="3741" y="1250"/>
                    <a:pt x="3723" y="1253"/>
                  </a:cubicBezTo>
                  <a:cubicBezTo>
                    <a:pt x="3510" y="1285"/>
                    <a:pt x="3296" y="1316"/>
                    <a:pt x="3082" y="1336"/>
                  </a:cubicBezTo>
                  <a:cubicBezTo>
                    <a:pt x="2929" y="1413"/>
                    <a:pt x="2767" y="1475"/>
                    <a:pt x="2601" y="1518"/>
                  </a:cubicBezTo>
                  <a:cubicBezTo>
                    <a:pt x="2616" y="1523"/>
                    <a:pt x="2631" y="1524"/>
                    <a:pt x="2646" y="1524"/>
                  </a:cubicBezTo>
                  <a:cubicBezTo>
                    <a:pt x="2667" y="1524"/>
                    <a:pt x="2689" y="1521"/>
                    <a:pt x="2711" y="1521"/>
                  </a:cubicBezTo>
                  <a:cubicBezTo>
                    <a:pt x="2716" y="1521"/>
                    <a:pt x="2721" y="1522"/>
                    <a:pt x="2726" y="1522"/>
                  </a:cubicBezTo>
                  <a:cubicBezTo>
                    <a:pt x="2768" y="1525"/>
                    <a:pt x="2815" y="1559"/>
                    <a:pt x="2805" y="1599"/>
                  </a:cubicBezTo>
                  <a:cubicBezTo>
                    <a:pt x="2799" y="1616"/>
                    <a:pt x="2786" y="1629"/>
                    <a:pt x="2771" y="1641"/>
                  </a:cubicBezTo>
                  <a:cubicBezTo>
                    <a:pt x="2658" y="1731"/>
                    <a:pt x="2524" y="1797"/>
                    <a:pt x="2382" y="1831"/>
                  </a:cubicBezTo>
                  <a:cubicBezTo>
                    <a:pt x="2390" y="1830"/>
                    <a:pt x="2397" y="1830"/>
                    <a:pt x="2404" y="1830"/>
                  </a:cubicBezTo>
                  <a:cubicBezTo>
                    <a:pt x="2549" y="1830"/>
                    <a:pt x="2662" y="1992"/>
                    <a:pt x="2654" y="2141"/>
                  </a:cubicBezTo>
                  <a:cubicBezTo>
                    <a:pt x="2651" y="2203"/>
                    <a:pt x="2635" y="2261"/>
                    <a:pt x="2609" y="2317"/>
                  </a:cubicBezTo>
                  <a:cubicBezTo>
                    <a:pt x="2650" y="2318"/>
                    <a:pt x="2690" y="2318"/>
                    <a:pt x="2730" y="2318"/>
                  </a:cubicBezTo>
                  <a:cubicBezTo>
                    <a:pt x="2888" y="2318"/>
                    <a:pt x="3045" y="2311"/>
                    <a:pt x="3202" y="2293"/>
                  </a:cubicBezTo>
                  <a:cubicBezTo>
                    <a:pt x="3205" y="2291"/>
                    <a:pt x="3209" y="2290"/>
                    <a:pt x="3213" y="2290"/>
                  </a:cubicBezTo>
                  <a:cubicBezTo>
                    <a:pt x="3228" y="2290"/>
                    <a:pt x="3242" y="2303"/>
                    <a:pt x="3242" y="2319"/>
                  </a:cubicBezTo>
                  <a:cubicBezTo>
                    <a:pt x="3241" y="2335"/>
                    <a:pt x="3227" y="2344"/>
                    <a:pt x="3213" y="2344"/>
                  </a:cubicBezTo>
                  <a:cubicBezTo>
                    <a:pt x="3116" y="2371"/>
                    <a:pt x="3016" y="2390"/>
                    <a:pt x="2915" y="2404"/>
                  </a:cubicBezTo>
                  <a:cubicBezTo>
                    <a:pt x="2791" y="2422"/>
                    <a:pt x="2666" y="2430"/>
                    <a:pt x="2541" y="2435"/>
                  </a:cubicBezTo>
                  <a:cubicBezTo>
                    <a:pt x="2513" y="2476"/>
                    <a:pt x="2482" y="2516"/>
                    <a:pt x="2450" y="2554"/>
                  </a:cubicBezTo>
                  <a:cubicBezTo>
                    <a:pt x="2296" y="2741"/>
                    <a:pt x="2125" y="2917"/>
                    <a:pt x="1941" y="3076"/>
                  </a:cubicBezTo>
                  <a:cubicBezTo>
                    <a:pt x="2110" y="3071"/>
                    <a:pt x="2277" y="3053"/>
                    <a:pt x="2441" y="3017"/>
                  </a:cubicBezTo>
                  <a:cubicBezTo>
                    <a:pt x="2461" y="3015"/>
                    <a:pt x="2482" y="2998"/>
                    <a:pt x="2499" y="2998"/>
                  </a:cubicBezTo>
                  <a:cubicBezTo>
                    <a:pt x="2507" y="2998"/>
                    <a:pt x="2514" y="3001"/>
                    <a:pt x="2520" y="3010"/>
                  </a:cubicBezTo>
                  <a:cubicBezTo>
                    <a:pt x="2543" y="3052"/>
                    <a:pt x="2407" y="3065"/>
                    <a:pt x="2379" y="3079"/>
                  </a:cubicBezTo>
                  <a:cubicBezTo>
                    <a:pt x="2200" y="3128"/>
                    <a:pt x="2015" y="3156"/>
                    <a:pt x="1830" y="3171"/>
                  </a:cubicBezTo>
                  <a:cubicBezTo>
                    <a:pt x="1331" y="3576"/>
                    <a:pt x="743" y="3872"/>
                    <a:pt x="124" y="3993"/>
                  </a:cubicBezTo>
                  <a:cubicBezTo>
                    <a:pt x="81" y="4075"/>
                    <a:pt x="40" y="4158"/>
                    <a:pt x="0" y="4242"/>
                  </a:cubicBezTo>
                  <a:cubicBezTo>
                    <a:pt x="531" y="4076"/>
                    <a:pt x="1106" y="4164"/>
                    <a:pt x="1633" y="3978"/>
                  </a:cubicBezTo>
                  <a:cubicBezTo>
                    <a:pt x="1748" y="3942"/>
                    <a:pt x="1856" y="3892"/>
                    <a:pt x="1959" y="3832"/>
                  </a:cubicBezTo>
                  <a:cubicBezTo>
                    <a:pt x="2215" y="3682"/>
                    <a:pt x="2433" y="3470"/>
                    <a:pt x="2629" y="3251"/>
                  </a:cubicBezTo>
                  <a:cubicBezTo>
                    <a:pt x="2959" y="2905"/>
                    <a:pt x="3247" y="2517"/>
                    <a:pt x="3487" y="2104"/>
                  </a:cubicBezTo>
                  <a:cubicBezTo>
                    <a:pt x="3295" y="2060"/>
                    <a:pt x="3094" y="2044"/>
                    <a:pt x="2914" y="1957"/>
                  </a:cubicBezTo>
                  <a:cubicBezTo>
                    <a:pt x="2890" y="1945"/>
                    <a:pt x="2865" y="1928"/>
                    <a:pt x="2857" y="1902"/>
                  </a:cubicBezTo>
                  <a:cubicBezTo>
                    <a:pt x="2841" y="1853"/>
                    <a:pt x="2882" y="1811"/>
                    <a:pt x="2930" y="1809"/>
                  </a:cubicBezTo>
                  <a:cubicBezTo>
                    <a:pt x="3117" y="1783"/>
                    <a:pt x="3296" y="1757"/>
                    <a:pt x="3478" y="1711"/>
                  </a:cubicBezTo>
                  <a:cubicBezTo>
                    <a:pt x="3667" y="1664"/>
                    <a:pt x="3855" y="1564"/>
                    <a:pt x="3942" y="1381"/>
                  </a:cubicBezTo>
                  <a:cubicBezTo>
                    <a:pt x="4052" y="1182"/>
                    <a:pt x="4130" y="966"/>
                    <a:pt x="4236" y="765"/>
                  </a:cubicBezTo>
                  <a:cubicBezTo>
                    <a:pt x="4361" y="510"/>
                    <a:pt x="4516" y="268"/>
                    <a:pt x="461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9" name="Google Shape;4489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Patofisiologi</a:t>
            </a:r>
            <a:endParaRPr dirty="0"/>
          </a:p>
        </p:txBody>
      </p:sp>
      <p:sp>
        <p:nvSpPr>
          <p:cNvPr id="4490" name="Google Shape;4490;p59"/>
          <p:cNvSpPr txBox="1">
            <a:spLocks noGrp="1"/>
          </p:cNvSpPr>
          <p:nvPr>
            <p:ph type="title" idx="2"/>
          </p:nvPr>
        </p:nvSpPr>
        <p:spPr>
          <a:xfrm>
            <a:off x="1401697" y="1447587"/>
            <a:ext cx="2279100" cy="949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Plasentasi</a:t>
            </a:r>
            <a:r>
              <a:rPr lang="en-ID" dirty="0"/>
              <a:t> </a:t>
            </a:r>
            <a:r>
              <a:rPr lang="en-ID" dirty="0" err="1"/>
              <a:t>awal</a:t>
            </a:r>
            <a:br>
              <a:rPr lang="en-ID" dirty="0"/>
            </a:br>
            <a:endParaRPr dirty="0"/>
          </a:p>
        </p:txBody>
      </p:sp>
      <p:sp>
        <p:nvSpPr>
          <p:cNvPr id="4492" name="Google Shape;4492;p59"/>
          <p:cNvSpPr txBox="1">
            <a:spLocks noGrp="1"/>
          </p:cNvSpPr>
          <p:nvPr>
            <p:ph type="title" idx="3"/>
          </p:nvPr>
        </p:nvSpPr>
        <p:spPr>
          <a:xfrm>
            <a:off x="4674419" y="1508512"/>
            <a:ext cx="2279100" cy="669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dirty="0" err="1"/>
              <a:t>Disfungsi</a:t>
            </a:r>
            <a:r>
              <a:rPr lang="en-ID" dirty="0"/>
              <a:t> </a:t>
            </a:r>
            <a:r>
              <a:rPr lang="en-ID" dirty="0" err="1"/>
              <a:t>Endotel</a:t>
            </a:r>
            <a:br>
              <a:rPr lang="en-ID" dirty="0"/>
            </a:br>
            <a:endParaRPr dirty="0"/>
          </a:p>
        </p:txBody>
      </p:sp>
      <p:sp>
        <p:nvSpPr>
          <p:cNvPr id="4494" name="Google Shape;4494;p59"/>
          <p:cNvSpPr txBox="1">
            <a:spLocks noGrp="1"/>
          </p:cNvSpPr>
          <p:nvPr>
            <p:ph type="title" idx="5"/>
          </p:nvPr>
        </p:nvSpPr>
        <p:spPr>
          <a:xfrm>
            <a:off x="1401688" y="3065013"/>
            <a:ext cx="2279100" cy="11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ID" dirty="0" err="1"/>
              <a:t>Iskemia</a:t>
            </a:r>
            <a:r>
              <a:rPr lang="en-ID" dirty="0"/>
              <a:t> dan </a:t>
            </a:r>
            <a:r>
              <a:rPr lang="en-ID" dirty="0" err="1"/>
              <a:t>stres</a:t>
            </a:r>
            <a:r>
              <a:rPr lang="en-ID" dirty="0"/>
              <a:t> </a:t>
            </a:r>
            <a:r>
              <a:rPr lang="en-ID" dirty="0" err="1"/>
              <a:t>oksidatif</a:t>
            </a:r>
            <a:r>
              <a:rPr lang="en-ID" dirty="0"/>
              <a:t> </a:t>
            </a:r>
            <a:r>
              <a:rPr lang="en-ID" dirty="0" err="1"/>
              <a:t>plasenta</a:t>
            </a:r>
            <a:br>
              <a:rPr lang="en-ID" dirty="0"/>
            </a:br>
            <a:endParaRPr dirty="0"/>
          </a:p>
        </p:txBody>
      </p:sp>
      <p:sp>
        <p:nvSpPr>
          <p:cNvPr id="4496" name="Google Shape;4496;p59"/>
          <p:cNvSpPr txBox="1">
            <a:spLocks noGrp="1"/>
          </p:cNvSpPr>
          <p:nvPr>
            <p:ph type="title" idx="7"/>
          </p:nvPr>
        </p:nvSpPr>
        <p:spPr>
          <a:xfrm>
            <a:off x="4687265" y="3065012"/>
            <a:ext cx="2279100" cy="767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Hipertensi dan komplikasi lain</a:t>
            </a:r>
            <a:endParaRPr dirty="0"/>
          </a:p>
        </p:txBody>
      </p:sp>
      <p:grpSp>
        <p:nvGrpSpPr>
          <p:cNvPr id="4535" name="Google Shape;4535;p59"/>
          <p:cNvGrpSpPr/>
          <p:nvPr/>
        </p:nvGrpSpPr>
        <p:grpSpPr>
          <a:xfrm>
            <a:off x="7851454" y="2280505"/>
            <a:ext cx="269281" cy="237693"/>
            <a:chOff x="-730446" y="5201242"/>
            <a:chExt cx="269281" cy="237693"/>
          </a:xfrm>
        </p:grpSpPr>
        <p:sp>
          <p:nvSpPr>
            <p:cNvPr id="4536" name="Google Shape;4536;p59"/>
            <p:cNvSpPr/>
            <p:nvPr/>
          </p:nvSpPr>
          <p:spPr>
            <a:xfrm>
              <a:off x="-694665" y="5216646"/>
              <a:ext cx="217073" cy="207079"/>
            </a:xfrm>
            <a:custGeom>
              <a:avLst/>
              <a:gdLst/>
              <a:ahLst/>
              <a:cxnLst/>
              <a:rect l="l" t="t" r="r" b="b"/>
              <a:pathLst>
                <a:path w="4453" h="4248" extrusionOk="0">
                  <a:moveTo>
                    <a:pt x="1870" y="1"/>
                  </a:moveTo>
                  <a:cubicBezTo>
                    <a:pt x="1758" y="1"/>
                    <a:pt x="1645" y="68"/>
                    <a:pt x="1552" y="234"/>
                  </a:cubicBezTo>
                  <a:cubicBezTo>
                    <a:pt x="1451" y="478"/>
                    <a:pt x="1468" y="764"/>
                    <a:pt x="1543" y="1013"/>
                  </a:cubicBezTo>
                  <a:cubicBezTo>
                    <a:pt x="1597" y="1157"/>
                    <a:pt x="1664" y="1319"/>
                    <a:pt x="1789" y="1413"/>
                  </a:cubicBezTo>
                  <a:cubicBezTo>
                    <a:pt x="1849" y="1451"/>
                    <a:pt x="1923" y="1482"/>
                    <a:pt x="1952" y="1551"/>
                  </a:cubicBezTo>
                  <a:cubicBezTo>
                    <a:pt x="1998" y="1612"/>
                    <a:pt x="1954" y="1709"/>
                    <a:pt x="1878" y="1710"/>
                  </a:cubicBezTo>
                  <a:cubicBezTo>
                    <a:pt x="1866" y="1713"/>
                    <a:pt x="1854" y="1714"/>
                    <a:pt x="1843" y="1714"/>
                  </a:cubicBezTo>
                  <a:cubicBezTo>
                    <a:pt x="1779" y="1714"/>
                    <a:pt x="1723" y="1677"/>
                    <a:pt x="1666" y="1647"/>
                  </a:cubicBezTo>
                  <a:cubicBezTo>
                    <a:pt x="1367" y="1525"/>
                    <a:pt x="1035" y="1393"/>
                    <a:pt x="708" y="1393"/>
                  </a:cubicBezTo>
                  <a:cubicBezTo>
                    <a:pt x="564" y="1393"/>
                    <a:pt x="422" y="1419"/>
                    <a:pt x="283" y="1481"/>
                  </a:cubicBezTo>
                  <a:cubicBezTo>
                    <a:pt x="118" y="1543"/>
                    <a:pt x="1" y="1721"/>
                    <a:pt x="101" y="1888"/>
                  </a:cubicBezTo>
                  <a:cubicBezTo>
                    <a:pt x="281" y="2214"/>
                    <a:pt x="700" y="2258"/>
                    <a:pt x="1027" y="2288"/>
                  </a:cubicBezTo>
                  <a:cubicBezTo>
                    <a:pt x="1372" y="2455"/>
                    <a:pt x="908" y="2754"/>
                    <a:pt x="813" y="2941"/>
                  </a:cubicBezTo>
                  <a:cubicBezTo>
                    <a:pt x="646" y="3156"/>
                    <a:pt x="604" y="3588"/>
                    <a:pt x="932" y="3666"/>
                  </a:cubicBezTo>
                  <a:cubicBezTo>
                    <a:pt x="941" y="3667"/>
                    <a:pt x="949" y="3667"/>
                    <a:pt x="958" y="3667"/>
                  </a:cubicBezTo>
                  <a:cubicBezTo>
                    <a:pt x="1275" y="3667"/>
                    <a:pt x="1533" y="3365"/>
                    <a:pt x="1654" y="3095"/>
                  </a:cubicBezTo>
                  <a:cubicBezTo>
                    <a:pt x="1664" y="3001"/>
                    <a:pt x="1738" y="2938"/>
                    <a:pt x="1816" y="2938"/>
                  </a:cubicBezTo>
                  <a:cubicBezTo>
                    <a:pt x="1855" y="2938"/>
                    <a:pt x="1894" y="2953"/>
                    <a:pt x="1928" y="2987"/>
                  </a:cubicBezTo>
                  <a:cubicBezTo>
                    <a:pt x="1974" y="3033"/>
                    <a:pt x="1975" y="3096"/>
                    <a:pt x="1978" y="3157"/>
                  </a:cubicBezTo>
                  <a:cubicBezTo>
                    <a:pt x="2014" y="3557"/>
                    <a:pt x="2031" y="4228"/>
                    <a:pt x="2561" y="4248"/>
                  </a:cubicBezTo>
                  <a:cubicBezTo>
                    <a:pt x="2993" y="4162"/>
                    <a:pt x="2878" y="3553"/>
                    <a:pt x="2782" y="3244"/>
                  </a:cubicBezTo>
                  <a:cubicBezTo>
                    <a:pt x="2755" y="3148"/>
                    <a:pt x="2679" y="3063"/>
                    <a:pt x="2689" y="2959"/>
                  </a:cubicBezTo>
                  <a:cubicBezTo>
                    <a:pt x="2701" y="2861"/>
                    <a:pt x="2785" y="2823"/>
                    <a:pt x="2872" y="2823"/>
                  </a:cubicBezTo>
                  <a:cubicBezTo>
                    <a:pt x="2908" y="2823"/>
                    <a:pt x="2945" y="2830"/>
                    <a:pt x="2977" y="2842"/>
                  </a:cubicBezTo>
                  <a:cubicBezTo>
                    <a:pt x="3219" y="2892"/>
                    <a:pt x="3473" y="2965"/>
                    <a:pt x="3721" y="2965"/>
                  </a:cubicBezTo>
                  <a:cubicBezTo>
                    <a:pt x="3846" y="2965"/>
                    <a:pt x="3969" y="2947"/>
                    <a:pt x="4089" y="2897"/>
                  </a:cubicBezTo>
                  <a:cubicBezTo>
                    <a:pt x="4453" y="2676"/>
                    <a:pt x="4052" y="2191"/>
                    <a:pt x="3778" y="2077"/>
                  </a:cubicBezTo>
                  <a:cubicBezTo>
                    <a:pt x="3610" y="1953"/>
                    <a:pt x="3163" y="1978"/>
                    <a:pt x="3259" y="1677"/>
                  </a:cubicBezTo>
                  <a:cubicBezTo>
                    <a:pt x="3476" y="1412"/>
                    <a:pt x="3811" y="1245"/>
                    <a:pt x="4002" y="948"/>
                  </a:cubicBezTo>
                  <a:cubicBezTo>
                    <a:pt x="4197" y="681"/>
                    <a:pt x="4061" y="462"/>
                    <a:pt x="3815" y="462"/>
                  </a:cubicBezTo>
                  <a:cubicBezTo>
                    <a:pt x="3756" y="462"/>
                    <a:pt x="3691" y="474"/>
                    <a:pt x="3622" y="501"/>
                  </a:cubicBezTo>
                  <a:cubicBezTo>
                    <a:pt x="3292" y="626"/>
                    <a:pt x="3026" y="866"/>
                    <a:pt x="2831" y="1154"/>
                  </a:cubicBezTo>
                  <a:cubicBezTo>
                    <a:pt x="2774" y="1228"/>
                    <a:pt x="2756" y="1334"/>
                    <a:pt x="2676" y="1389"/>
                  </a:cubicBezTo>
                  <a:cubicBezTo>
                    <a:pt x="2653" y="1403"/>
                    <a:pt x="2628" y="1410"/>
                    <a:pt x="2603" y="1410"/>
                  </a:cubicBezTo>
                  <a:cubicBezTo>
                    <a:pt x="2530" y="1410"/>
                    <a:pt x="2458" y="1356"/>
                    <a:pt x="2450" y="1280"/>
                  </a:cubicBezTo>
                  <a:cubicBezTo>
                    <a:pt x="2437" y="1008"/>
                    <a:pt x="2427" y="734"/>
                    <a:pt x="2340" y="474"/>
                  </a:cubicBezTo>
                  <a:cubicBezTo>
                    <a:pt x="2269" y="221"/>
                    <a:pt x="2072" y="1"/>
                    <a:pt x="1870" y="1"/>
                  </a:cubicBezTo>
                  <a:close/>
                </a:path>
              </a:pathLst>
            </a:custGeom>
            <a:solidFill>
              <a:srgbClr val="FC9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9"/>
            <p:cNvSpPr/>
            <p:nvPr/>
          </p:nvSpPr>
          <p:spPr>
            <a:xfrm>
              <a:off x="-730446" y="5201242"/>
              <a:ext cx="269281" cy="237693"/>
            </a:xfrm>
            <a:custGeom>
              <a:avLst/>
              <a:gdLst/>
              <a:ahLst/>
              <a:cxnLst/>
              <a:rect l="l" t="t" r="r" b="b"/>
              <a:pathLst>
                <a:path w="5524" h="4876" extrusionOk="0">
                  <a:moveTo>
                    <a:pt x="2604" y="317"/>
                  </a:moveTo>
                  <a:cubicBezTo>
                    <a:pt x="2806" y="317"/>
                    <a:pt x="3003" y="537"/>
                    <a:pt x="3074" y="790"/>
                  </a:cubicBezTo>
                  <a:cubicBezTo>
                    <a:pt x="3161" y="1050"/>
                    <a:pt x="3171" y="1324"/>
                    <a:pt x="3184" y="1595"/>
                  </a:cubicBezTo>
                  <a:cubicBezTo>
                    <a:pt x="3192" y="1671"/>
                    <a:pt x="3264" y="1726"/>
                    <a:pt x="3337" y="1726"/>
                  </a:cubicBezTo>
                  <a:cubicBezTo>
                    <a:pt x="3362" y="1726"/>
                    <a:pt x="3387" y="1719"/>
                    <a:pt x="3410" y="1705"/>
                  </a:cubicBezTo>
                  <a:cubicBezTo>
                    <a:pt x="3490" y="1649"/>
                    <a:pt x="3508" y="1543"/>
                    <a:pt x="3565" y="1469"/>
                  </a:cubicBezTo>
                  <a:cubicBezTo>
                    <a:pt x="3760" y="1182"/>
                    <a:pt x="4026" y="941"/>
                    <a:pt x="4356" y="817"/>
                  </a:cubicBezTo>
                  <a:cubicBezTo>
                    <a:pt x="4425" y="790"/>
                    <a:pt x="4490" y="778"/>
                    <a:pt x="4549" y="778"/>
                  </a:cubicBezTo>
                  <a:cubicBezTo>
                    <a:pt x="4795" y="778"/>
                    <a:pt x="4931" y="997"/>
                    <a:pt x="4736" y="1264"/>
                  </a:cubicBezTo>
                  <a:cubicBezTo>
                    <a:pt x="4545" y="1561"/>
                    <a:pt x="4210" y="1728"/>
                    <a:pt x="3993" y="1993"/>
                  </a:cubicBezTo>
                  <a:cubicBezTo>
                    <a:pt x="3897" y="2294"/>
                    <a:pt x="4344" y="2269"/>
                    <a:pt x="4512" y="2393"/>
                  </a:cubicBezTo>
                  <a:cubicBezTo>
                    <a:pt x="4786" y="2507"/>
                    <a:pt x="5187" y="2992"/>
                    <a:pt x="4823" y="3213"/>
                  </a:cubicBezTo>
                  <a:cubicBezTo>
                    <a:pt x="4703" y="3263"/>
                    <a:pt x="4580" y="3281"/>
                    <a:pt x="4455" y="3281"/>
                  </a:cubicBezTo>
                  <a:cubicBezTo>
                    <a:pt x="4207" y="3281"/>
                    <a:pt x="3953" y="3208"/>
                    <a:pt x="3711" y="3158"/>
                  </a:cubicBezTo>
                  <a:cubicBezTo>
                    <a:pt x="3679" y="3146"/>
                    <a:pt x="3642" y="3139"/>
                    <a:pt x="3606" y="3139"/>
                  </a:cubicBezTo>
                  <a:cubicBezTo>
                    <a:pt x="3519" y="3139"/>
                    <a:pt x="3435" y="3177"/>
                    <a:pt x="3423" y="3275"/>
                  </a:cubicBezTo>
                  <a:cubicBezTo>
                    <a:pt x="3413" y="3379"/>
                    <a:pt x="3489" y="3463"/>
                    <a:pt x="3516" y="3560"/>
                  </a:cubicBezTo>
                  <a:cubicBezTo>
                    <a:pt x="3612" y="3869"/>
                    <a:pt x="3727" y="4478"/>
                    <a:pt x="3295" y="4564"/>
                  </a:cubicBezTo>
                  <a:cubicBezTo>
                    <a:pt x="2765" y="4543"/>
                    <a:pt x="2748" y="3872"/>
                    <a:pt x="2712" y="3473"/>
                  </a:cubicBezTo>
                  <a:cubicBezTo>
                    <a:pt x="2709" y="3411"/>
                    <a:pt x="2708" y="3348"/>
                    <a:pt x="2662" y="3303"/>
                  </a:cubicBezTo>
                  <a:cubicBezTo>
                    <a:pt x="2628" y="3269"/>
                    <a:pt x="2589" y="3254"/>
                    <a:pt x="2550" y="3254"/>
                  </a:cubicBezTo>
                  <a:cubicBezTo>
                    <a:pt x="2472" y="3254"/>
                    <a:pt x="2398" y="3317"/>
                    <a:pt x="2388" y="3411"/>
                  </a:cubicBezTo>
                  <a:cubicBezTo>
                    <a:pt x="2267" y="3681"/>
                    <a:pt x="2009" y="3983"/>
                    <a:pt x="1692" y="3983"/>
                  </a:cubicBezTo>
                  <a:cubicBezTo>
                    <a:pt x="1683" y="3983"/>
                    <a:pt x="1675" y="3983"/>
                    <a:pt x="1666" y="3982"/>
                  </a:cubicBezTo>
                  <a:cubicBezTo>
                    <a:pt x="1338" y="3904"/>
                    <a:pt x="1380" y="3472"/>
                    <a:pt x="1547" y="3257"/>
                  </a:cubicBezTo>
                  <a:cubicBezTo>
                    <a:pt x="1642" y="3070"/>
                    <a:pt x="2106" y="2771"/>
                    <a:pt x="1761" y="2604"/>
                  </a:cubicBezTo>
                  <a:cubicBezTo>
                    <a:pt x="1434" y="2574"/>
                    <a:pt x="1015" y="2530"/>
                    <a:pt x="835" y="2204"/>
                  </a:cubicBezTo>
                  <a:cubicBezTo>
                    <a:pt x="735" y="2037"/>
                    <a:pt x="852" y="1859"/>
                    <a:pt x="1017" y="1796"/>
                  </a:cubicBezTo>
                  <a:cubicBezTo>
                    <a:pt x="1155" y="1734"/>
                    <a:pt x="1298" y="1709"/>
                    <a:pt x="1441" y="1709"/>
                  </a:cubicBezTo>
                  <a:cubicBezTo>
                    <a:pt x="1768" y="1709"/>
                    <a:pt x="2100" y="1841"/>
                    <a:pt x="2400" y="1963"/>
                  </a:cubicBezTo>
                  <a:cubicBezTo>
                    <a:pt x="2457" y="1993"/>
                    <a:pt x="2513" y="2030"/>
                    <a:pt x="2577" y="2030"/>
                  </a:cubicBezTo>
                  <a:cubicBezTo>
                    <a:pt x="2588" y="2030"/>
                    <a:pt x="2600" y="2029"/>
                    <a:pt x="2612" y="2026"/>
                  </a:cubicBezTo>
                  <a:cubicBezTo>
                    <a:pt x="2688" y="2025"/>
                    <a:pt x="2732" y="1927"/>
                    <a:pt x="2686" y="1867"/>
                  </a:cubicBezTo>
                  <a:cubicBezTo>
                    <a:pt x="2657" y="1798"/>
                    <a:pt x="2583" y="1767"/>
                    <a:pt x="2523" y="1729"/>
                  </a:cubicBezTo>
                  <a:cubicBezTo>
                    <a:pt x="2398" y="1635"/>
                    <a:pt x="2331" y="1473"/>
                    <a:pt x="2277" y="1329"/>
                  </a:cubicBezTo>
                  <a:cubicBezTo>
                    <a:pt x="2202" y="1080"/>
                    <a:pt x="2185" y="793"/>
                    <a:pt x="2286" y="550"/>
                  </a:cubicBezTo>
                  <a:cubicBezTo>
                    <a:pt x="2379" y="384"/>
                    <a:pt x="2492" y="317"/>
                    <a:pt x="2604" y="317"/>
                  </a:cubicBezTo>
                  <a:close/>
                  <a:moveTo>
                    <a:pt x="2633" y="0"/>
                  </a:moveTo>
                  <a:cubicBezTo>
                    <a:pt x="2135" y="0"/>
                    <a:pt x="1689" y="605"/>
                    <a:pt x="2111" y="1505"/>
                  </a:cubicBezTo>
                  <a:cubicBezTo>
                    <a:pt x="1883" y="1409"/>
                    <a:pt x="1666" y="1368"/>
                    <a:pt x="1469" y="1368"/>
                  </a:cubicBezTo>
                  <a:cubicBezTo>
                    <a:pt x="476" y="1368"/>
                    <a:pt x="0" y="2424"/>
                    <a:pt x="1424" y="2849"/>
                  </a:cubicBezTo>
                  <a:cubicBezTo>
                    <a:pt x="836" y="3494"/>
                    <a:pt x="1155" y="4263"/>
                    <a:pt x="1706" y="4263"/>
                  </a:cubicBezTo>
                  <a:cubicBezTo>
                    <a:pt x="1921" y="4263"/>
                    <a:pt x="2172" y="4145"/>
                    <a:pt x="2417" y="3857"/>
                  </a:cubicBezTo>
                  <a:cubicBezTo>
                    <a:pt x="2466" y="4260"/>
                    <a:pt x="2654" y="4733"/>
                    <a:pt x="3084" y="4848"/>
                  </a:cubicBezTo>
                  <a:cubicBezTo>
                    <a:pt x="3159" y="4866"/>
                    <a:pt x="3227" y="4875"/>
                    <a:pt x="3290" y="4875"/>
                  </a:cubicBezTo>
                  <a:cubicBezTo>
                    <a:pt x="3907" y="4875"/>
                    <a:pt x="3994" y="4032"/>
                    <a:pt x="3806" y="3522"/>
                  </a:cubicBezTo>
                  <a:lnTo>
                    <a:pt x="3806" y="3522"/>
                  </a:lnTo>
                  <a:cubicBezTo>
                    <a:pt x="3989" y="3590"/>
                    <a:pt x="4223" y="3635"/>
                    <a:pt x="4451" y="3635"/>
                  </a:cubicBezTo>
                  <a:cubicBezTo>
                    <a:pt x="4927" y="3635"/>
                    <a:pt x="5377" y="3441"/>
                    <a:pt x="5279" y="2865"/>
                  </a:cubicBezTo>
                  <a:cubicBezTo>
                    <a:pt x="5198" y="2455"/>
                    <a:pt x="4854" y="2170"/>
                    <a:pt x="4478" y="2027"/>
                  </a:cubicBezTo>
                  <a:cubicBezTo>
                    <a:pt x="5523" y="1241"/>
                    <a:pt x="5230" y="453"/>
                    <a:pt x="4568" y="453"/>
                  </a:cubicBezTo>
                  <a:cubicBezTo>
                    <a:pt x="4255" y="453"/>
                    <a:pt x="3859" y="629"/>
                    <a:pt x="3483" y="1065"/>
                  </a:cubicBezTo>
                  <a:cubicBezTo>
                    <a:pt x="3379" y="316"/>
                    <a:pt x="2992" y="0"/>
                    <a:pt x="2633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8" name="Google Shape;4538;p59"/>
          <p:cNvGrpSpPr/>
          <p:nvPr/>
        </p:nvGrpSpPr>
        <p:grpSpPr>
          <a:xfrm>
            <a:off x="104776" y="2205474"/>
            <a:ext cx="236776" cy="210746"/>
            <a:chOff x="12185139" y="-1513826"/>
            <a:chExt cx="236776" cy="210746"/>
          </a:xfrm>
        </p:grpSpPr>
        <p:sp>
          <p:nvSpPr>
            <p:cNvPr id="4539" name="Google Shape;4539;p59"/>
            <p:cNvSpPr/>
            <p:nvPr/>
          </p:nvSpPr>
          <p:spPr>
            <a:xfrm>
              <a:off x="12279488" y="-1378992"/>
              <a:ext cx="44102" cy="60187"/>
            </a:xfrm>
            <a:custGeom>
              <a:avLst/>
              <a:gdLst/>
              <a:ahLst/>
              <a:cxnLst/>
              <a:rect l="l" t="t" r="r" b="b"/>
              <a:pathLst>
                <a:path w="244" h="333" extrusionOk="0">
                  <a:moveTo>
                    <a:pt x="66" y="0"/>
                  </a:moveTo>
                  <a:lnTo>
                    <a:pt x="66" y="0"/>
                  </a:lnTo>
                  <a:cubicBezTo>
                    <a:pt x="67" y="5"/>
                    <a:pt x="67" y="9"/>
                    <a:pt x="67" y="13"/>
                  </a:cubicBezTo>
                  <a:cubicBezTo>
                    <a:pt x="55" y="67"/>
                    <a:pt x="25" y="122"/>
                    <a:pt x="16" y="176"/>
                  </a:cubicBezTo>
                  <a:cubicBezTo>
                    <a:pt x="1" y="243"/>
                    <a:pt x="33" y="332"/>
                    <a:pt x="111" y="332"/>
                  </a:cubicBezTo>
                  <a:cubicBezTo>
                    <a:pt x="111" y="332"/>
                    <a:pt x="111" y="332"/>
                    <a:pt x="112" y="332"/>
                  </a:cubicBezTo>
                  <a:cubicBezTo>
                    <a:pt x="192" y="331"/>
                    <a:pt x="243" y="252"/>
                    <a:pt x="238" y="178"/>
                  </a:cubicBezTo>
                  <a:cubicBezTo>
                    <a:pt x="241" y="134"/>
                    <a:pt x="223" y="91"/>
                    <a:pt x="225" y="49"/>
                  </a:cubicBezTo>
                  <a:lnTo>
                    <a:pt x="225" y="49"/>
                  </a:lnTo>
                  <a:cubicBezTo>
                    <a:pt x="215" y="51"/>
                    <a:pt x="204" y="52"/>
                    <a:pt x="193" y="52"/>
                  </a:cubicBezTo>
                  <a:cubicBezTo>
                    <a:pt x="150" y="52"/>
                    <a:pt x="106" y="3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9"/>
            <p:cNvSpPr/>
            <p:nvPr/>
          </p:nvSpPr>
          <p:spPr>
            <a:xfrm>
              <a:off x="12211347" y="-1423455"/>
              <a:ext cx="74286" cy="46993"/>
            </a:xfrm>
            <a:custGeom>
              <a:avLst/>
              <a:gdLst/>
              <a:ahLst/>
              <a:cxnLst/>
              <a:rect l="l" t="t" r="r" b="b"/>
              <a:pathLst>
                <a:path w="411" h="260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61" y="5"/>
                    <a:pt x="345" y="7"/>
                    <a:pt x="330" y="8"/>
                  </a:cubicBezTo>
                  <a:cubicBezTo>
                    <a:pt x="268" y="16"/>
                    <a:pt x="207" y="24"/>
                    <a:pt x="150" y="48"/>
                  </a:cubicBezTo>
                  <a:cubicBezTo>
                    <a:pt x="51" y="79"/>
                    <a:pt x="1" y="215"/>
                    <a:pt x="122" y="252"/>
                  </a:cubicBezTo>
                  <a:cubicBezTo>
                    <a:pt x="141" y="257"/>
                    <a:pt x="159" y="260"/>
                    <a:pt x="177" y="260"/>
                  </a:cubicBezTo>
                  <a:cubicBezTo>
                    <a:pt x="249" y="260"/>
                    <a:pt x="320" y="221"/>
                    <a:pt x="391" y="210"/>
                  </a:cubicBezTo>
                  <a:cubicBezTo>
                    <a:pt x="393" y="209"/>
                    <a:pt x="395" y="209"/>
                    <a:pt x="396" y="209"/>
                  </a:cubicBezTo>
                  <a:cubicBezTo>
                    <a:pt x="401" y="209"/>
                    <a:pt x="406" y="210"/>
                    <a:pt x="410" y="212"/>
                  </a:cubicBezTo>
                  <a:cubicBezTo>
                    <a:pt x="409" y="210"/>
                    <a:pt x="408" y="209"/>
                    <a:pt x="406" y="206"/>
                  </a:cubicBezTo>
                  <a:cubicBezTo>
                    <a:pt x="361" y="149"/>
                    <a:pt x="355" y="70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9"/>
            <p:cNvSpPr/>
            <p:nvPr/>
          </p:nvSpPr>
          <p:spPr>
            <a:xfrm>
              <a:off x="12268462" y="-1496475"/>
              <a:ext cx="46451" cy="56934"/>
            </a:xfrm>
            <a:custGeom>
              <a:avLst/>
              <a:gdLst/>
              <a:ahLst/>
              <a:cxnLst/>
              <a:rect l="l" t="t" r="r" b="b"/>
              <a:pathLst>
                <a:path w="257" h="315" extrusionOk="0">
                  <a:moveTo>
                    <a:pt x="108" y="0"/>
                  </a:moveTo>
                  <a:cubicBezTo>
                    <a:pt x="53" y="0"/>
                    <a:pt x="19" y="61"/>
                    <a:pt x="14" y="113"/>
                  </a:cubicBezTo>
                  <a:cubicBezTo>
                    <a:pt x="1" y="194"/>
                    <a:pt x="37" y="273"/>
                    <a:pt x="107" y="314"/>
                  </a:cubicBezTo>
                  <a:cubicBezTo>
                    <a:pt x="144" y="271"/>
                    <a:pt x="196" y="252"/>
                    <a:pt x="251" y="252"/>
                  </a:cubicBezTo>
                  <a:cubicBezTo>
                    <a:pt x="252" y="252"/>
                    <a:pt x="253" y="252"/>
                    <a:pt x="255" y="252"/>
                  </a:cubicBezTo>
                  <a:cubicBezTo>
                    <a:pt x="256" y="249"/>
                    <a:pt x="256" y="246"/>
                    <a:pt x="257" y="244"/>
                  </a:cubicBezTo>
                  <a:cubicBezTo>
                    <a:pt x="249" y="150"/>
                    <a:pt x="232" y="37"/>
                    <a:pt x="131" y="3"/>
                  </a:cubicBezTo>
                  <a:cubicBezTo>
                    <a:pt x="124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9"/>
            <p:cNvSpPr/>
            <p:nvPr/>
          </p:nvSpPr>
          <p:spPr>
            <a:xfrm>
              <a:off x="12330458" y="-1486715"/>
              <a:ext cx="59104" cy="54223"/>
            </a:xfrm>
            <a:custGeom>
              <a:avLst/>
              <a:gdLst/>
              <a:ahLst/>
              <a:cxnLst/>
              <a:rect l="l" t="t" r="r" b="b"/>
              <a:pathLst>
                <a:path w="327" h="300" extrusionOk="0">
                  <a:moveTo>
                    <a:pt x="228" y="1"/>
                  </a:moveTo>
                  <a:cubicBezTo>
                    <a:pt x="209" y="1"/>
                    <a:pt x="186" y="5"/>
                    <a:pt x="159" y="17"/>
                  </a:cubicBezTo>
                  <a:cubicBezTo>
                    <a:pt x="88" y="52"/>
                    <a:pt x="40" y="121"/>
                    <a:pt x="9" y="190"/>
                  </a:cubicBezTo>
                  <a:cubicBezTo>
                    <a:pt x="4" y="198"/>
                    <a:pt x="2" y="208"/>
                    <a:pt x="0" y="217"/>
                  </a:cubicBezTo>
                  <a:cubicBezTo>
                    <a:pt x="35" y="232"/>
                    <a:pt x="65" y="253"/>
                    <a:pt x="88" y="281"/>
                  </a:cubicBezTo>
                  <a:cubicBezTo>
                    <a:pt x="93" y="288"/>
                    <a:pt x="96" y="293"/>
                    <a:pt x="100" y="299"/>
                  </a:cubicBezTo>
                  <a:cubicBezTo>
                    <a:pt x="147" y="253"/>
                    <a:pt x="200" y="227"/>
                    <a:pt x="246" y="180"/>
                  </a:cubicBezTo>
                  <a:cubicBezTo>
                    <a:pt x="327" y="104"/>
                    <a:pt x="316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9"/>
            <p:cNvSpPr/>
            <p:nvPr/>
          </p:nvSpPr>
          <p:spPr>
            <a:xfrm>
              <a:off x="12281295" y="-1433757"/>
              <a:ext cx="54224" cy="45186"/>
            </a:xfrm>
            <a:custGeom>
              <a:avLst/>
              <a:gdLst/>
              <a:ahLst/>
              <a:cxnLst/>
              <a:rect l="l" t="t" r="r" b="b"/>
              <a:pathLst>
                <a:path w="300" h="250" extrusionOk="0">
                  <a:moveTo>
                    <a:pt x="169" y="1"/>
                  </a:moveTo>
                  <a:cubicBezTo>
                    <a:pt x="163" y="1"/>
                    <a:pt x="157" y="1"/>
                    <a:pt x="150" y="2"/>
                  </a:cubicBezTo>
                  <a:cubicBezTo>
                    <a:pt x="0" y="20"/>
                    <a:pt x="43" y="250"/>
                    <a:pt x="181" y="250"/>
                  </a:cubicBezTo>
                  <a:cubicBezTo>
                    <a:pt x="260" y="248"/>
                    <a:pt x="299" y="154"/>
                    <a:pt x="292" y="85"/>
                  </a:cubicBezTo>
                  <a:cubicBezTo>
                    <a:pt x="283" y="32"/>
                    <a:pt x="222" y="1"/>
                    <a:pt x="169" y="1"/>
                  </a:cubicBezTo>
                  <a:close/>
                </a:path>
              </a:pathLst>
            </a:custGeom>
            <a:solidFill>
              <a:srgbClr val="FB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9"/>
            <p:cNvSpPr/>
            <p:nvPr/>
          </p:nvSpPr>
          <p:spPr>
            <a:xfrm>
              <a:off x="12334976" y="-1417309"/>
              <a:ext cx="67960" cy="52958"/>
            </a:xfrm>
            <a:custGeom>
              <a:avLst/>
              <a:gdLst/>
              <a:ahLst/>
              <a:cxnLst/>
              <a:rect l="l" t="t" r="r" b="b"/>
              <a:pathLst>
                <a:path w="376" h="293" extrusionOk="0">
                  <a:moveTo>
                    <a:pt x="143" y="0"/>
                  </a:moveTo>
                  <a:cubicBezTo>
                    <a:pt x="137" y="0"/>
                    <a:pt x="130" y="0"/>
                    <a:pt x="124" y="1"/>
                  </a:cubicBezTo>
                  <a:cubicBezTo>
                    <a:pt x="118" y="4"/>
                    <a:pt x="111" y="4"/>
                    <a:pt x="104" y="4"/>
                  </a:cubicBezTo>
                  <a:cubicBezTo>
                    <a:pt x="114" y="93"/>
                    <a:pt x="68" y="178"/>
                    <a:pt x="0" y="225"/>
                  </a:cubicBezTo>
                  <a:cubicBezTo>
                    <a:pt x="52" y="263"/>
                    <a:pt x="142" y="292"/>
                    <a:pt x="217" y="292"/>
                  </a:cubicBezTo>
                  <a:cubicBezTo>
                    <a:pt x="308" y="292"/>
                    <a:pt x="376" y="248"/>
                    <a:pt x="318" y="120"/>
                  </a:cubicBezTo>
                  <a:cubicBezTo>
                    <a:pt x="283" y="57"/>
                    <a:pt x="217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9"/>
            <p:cNvSpPr/>
            <p:nvPr/>
          </p:nvSpPr>
          <p:spPr>
            <a:xfrm>
              <a:off x="12185139" y="-1513826"/>
              <a:ext cx="236776" cy="210746"/>
            </a:xfrm>
            <a:custGeom>
              <a:avLst/>
              <a:gdLst/>
              <a:ahLst/>
              <a:cxnLst/>
              <a:rect l="l" t="t" r="r" b="b"/>
              <a:pathLst>
                <a:path w="1310" h="1166" extrusionOk="0">
                  <a:moveTo>
                    <a:pt x="569" y="95"/>
                  </a:moveTo>
                  <a:cubicBezTo>
                    <a:pt x="576" y="95"/>
                    <a:pt x="584" y="97"/>
                    <a:pt x="592" y="99"/>
                  </a:cubicBezTo>
                  <a:cubicBezTo>
                    <a:pt x="693" y="133"/>
                    <a:pt x="710" y="246"/>
                    <a:pt x="718" y="340"/>
                  </a:cubicBezTo>
                  <a:cubicBezTo>
                    <a:pt x="717" y="342"/>
                    <a:pt x="717" y="345"/>
                    <a:pt x="716" y="348"/>
                  </a:cubicBezTo>
                  <a:cubicBezTo>
                    <a:pt x="714" y="348"/>
                    <a:pt x="713" y="348"/>
                    <a:pt x="712" y="348"/>
                  </a:cubicBezTo>
                  <a:cubicBezTo>
                    <a:pt x="657" y="348"/>
                    <a:pt x="605" y="367"/>
                    <a:pt x="567" y="410"/>
                  </a:cubicBezTo>
                  <a:cubicBezTo>
                    <a:pt x="498" y="369"/>
                    <a:pt x="462" y="290"/>
                    <a:pt x="475" y="209"/>
                  </a:cubicBezTo>
                  <a:cubicBezTo>
                    <a:pt x="480" y="157"/>
                    <a:pt x="514" y="95"/>
                    <a:pt x="569" y="95"/>
                  </a:cubicBezTo>
                  <a:close/>
                  <a:moveTo>
                    <a:pt x="1032" y="151"/>
                  </a:moveTo>
                  <a:cubicBezTo>
                    <a:pt x="1120" y="151"/>
                    <a:pt x="1131" y="254"/>
                    <a:pt x="1050" y="330"/>
                  </a:cubicBezTo>
                  <a:cubicBezTo>
                    <a:pt x="1004" y="377"/>
                    <a:pt x="951" y="403"/>
                    <a:pt x="904" y="449"/>
                  </a:cubicBezTo>
                  <a:cubicBezTo>
                    <a:pt x="900" y="443"/>
                    <a:pt x="897" y="438"/>
                    <a:pt x="892" y="431"/>
                  </a:cubicBezTo>
                  <a:cubicBezTo>
                    <a:pt x="869" y="403"/>
                    <a:pt x="839" y="381"/>
                    <a:pt x="804" y="367"/>
                  </a:cubicBezTo>
                  <a:cubicBezTo>
                    <a:pt x="806" y="358"/>
                    <a:pt x="808" y="348"/>
                    <a:pt x="813" y="340"/>
                  </a:cubicBezTo>
                  <a:cubicBezTo>
                    <a:pt x="844" y="271"/>
                    <a:pt x="893" y="202"/>
                    <a:pt x="963" y="167"/>
                  </a:cubicBezTo>
                  <a:cubicBezTo>
                    <a:pt x="990" y="155"/>
                    <a:pt x="1013" y="151"/>
                    <a:pt x="1032" y="151"/>
                  </a:cubicBezTo>
                  <a:close/>
                  <a:moveTo>
                    <a:pt x="701" y="444"/>
                  </a:moveTo>
                  <a:cubicBezTo>
                    <a:pt x="754" y="444"/>
                    <a:pt x="815" y="475"/>
                    <a:pt x="824" y="528"/>
                  </a:cubicBezTo>
                  <a:cubicBezTo>
                    <a:pt x="831" y="597"/>
                    <a:pt x="793" y="691"/>
                    <a:pt x="714" y="693"/>
                  </a:cubicBezTo>
                  <a:cubicBezTo>
                    <a:pt x="574" y="693"/>
                    <a:pt x="532" y="463"/>
                    <a:pt x="682" y="445"/>
                  </a:cubicBezTo>
                  <a:cubicBezTo>
                    <a:pt x="689" y="444"/>
                    <a:pt x="695" y="444"/>
                    <a:pt x="701" y="444"/>
                  </a:cubicBezTo>
                  <a:close/>
                  <a:moveTo>
                    <a:pt x="521" y="502"/>
                  </a:moveTo>
                  <a:lnTo>
                    <a:pt x="521" y="502"/>
                  </a:lnTo>
                  <a:cubicBezTo>
                    <a:pt x="500" y="571"/>
                    <a:pt x="506" y="649"/>
                    <a:pt x="551" y="706"/>
                  </a:cubicBezTo>
                  <a:cubicBezTo>
                    <a:pt x="552" y="709"/>
                    <a:pt x="554" y="711"/>
                    <a:pt x="555" y="712"/>
                  </a:cubicBezTo>
                  <a:cubicBezTo>
                    <a:pt x="551" y="710"/>
                    <a:pt x="546" y="709"/>
                    <a:pt x="541" y="709"/>
                  </a:cubicBezTo>
                  <a:cubicBezTo>
                    <a:pt x="540" y="709"/>
                    <a:pt x="538" y="709"/>
                    <a:pt x="536" y="710"/>
                  </a:cubicBezTo>
                  <a:cubicBezTo>
                    <a:pt x="465" y="721"/>
                    <a:pt x="394" y="760"/>
                    <a:pt x="322" y="760"/>
                  </a:cubicBezTo>
                  <a:cubicBezTo>
                    <a:pt x="304" y="760"/>
                    <a:pt x="286" y="757"/>
                    <a:pt x="267" y="752"/>
                  </a:cubicBezTo>
                  <a:cubicBezTo>
                    <a:pt x="146" y="715"/>
                    <a:pt x="196" y="579"/>
                    <a:pt x="295" y="548"/>
                  </a:cubicBezTo>
                  <a:cubicBezTo>
                    <a:pt x="352" y="524"/>
                    <a:pt x="413" y="516"/>
                    <a:pt x="475" y="508"/>
                  </a:cubicBezTo>
                  <a:cubicBezTo>
                    <a:pt x="490" y="507"/>
                    <a:pt x="506" y="505"/>
                    <a:pt x="521" y="502"/>
                  </a:cubicBezTo>
                  <a:close/>
                  <a:moveTo>
                    <a:pt x="972" y="534"/>
                  </a:moveTo>
                  <a:cubicBezTo>
                    <a:pt x="1046" y="534"/>
                    <a:pt x="1112" y="591"/>
                    <a:pt x="1147" y="654"/>
                  </a:cubicBezTo>
                  <a:cubicBezTo>
                    <a:pt x="1205" y="782"/>
                    <a:pt x="1137" y="827"/>
                    <a:pt x="1045" y="827"/>
                  </a:cubicBezTo>
                  <a:cubicBezTo>
                    <a:pt x="971" y="827"/>
                    <a:pt x="881" y="797"/>
                    <a:pt x="829" y="759"/>
                  </a:cubicBezTo>
                  <a:cubicBezTo>
                    <a:pt x="897" y="712"/>
                    <a:pt x="943" y="627"/>
                    <a:pt x="934" y="538"/>
                  </a:cubicBezTo>
                  <a:lnTo>
                    <a:pt x="934" y="538"/>
                  </a:lnTo>
                  <a:cubicBezTo>
                    <a:pt x="936" y="539"/>
                    <a:pt x="937" y="539"/>
                    <a:pt x="939" y="539"/>
                  </a:cubicBezTo>
                  <a:cubicBezTo>
                    <a:pt x="943" y="539"/>
                    <a:pt x="949" y="538"/>
                    <a:pt x="953" y="535"/>
                  </a:cubicBezTo>
                  <a:cubicBezTo>
                    <a:pt x="959" y="534"/>
                    <a:pt x="966" y="534"/>
                    <a:pt x="972" y="534"/>
                  </a:cubicBezTo>
                  <a:close/>
                  <a:moveTo>
                    <a:pt x="588" y="746"/>
                  </a:moveTo>
                  <a:lnTo>
                    <a:pt x="588" y="746"/>
                  </a:lnTo>
                  <a:cubicBezTo>
                    <a:pt x="628" y="782"/>
                    <a:pt x="672" y="798"/>
                    <a:pt x="715" y="798"/>
                  </a:cubicBezTo>
                  <a:cubicBezTo>
                    <a:pt x="726" y="798"/>
                    <a:pt x="737" y="797"/>
                    <a:pt x="747" y="795"/>
                  </a:cubicBezTo>
                  <a:lnTo>
                    <a:pt x="747" y="795"/>
                  </a:lnTo>
                  <a:cubicBezTo>
                    <a:pt x="745" y="837"/>
                    <a:pt x="763" y="880"/>
                    <a:pt x="760" y="924"/>
                  </a:cubicBezTo>
                  <a:cubicBezTo>
                    <a:pt x="765" y="998"/>
                    <a:pt x="714" y="1077"/>
                    <a:pt x="634" y="1078"/>
                  </a:cubicBezTo>
                  <a:cubicBezTo>
                    <a:pt x="555" y="1078"/>
                    <a:pt x="523" y="989"/>
                    <a:pt x="538" y="922"/>
                  </a:cubicBezTo>
                  <a:cubicBezTo>
                    <a:pt x="547" y="868"/>
                    <a:pt x="576" y="813"/>
                    <a:pt x="589" y="759"/>
                  </a:cubicBezTo>
                  <a:cubicBezTo>
                    <a:pt x="589" y="755"/>
                    <a:pt x="589" y="751"/>
                    <a:pt x="588" y="746"/>
                  </a:cubicBezTo>
                  <a:close/>
                  <a:moveTo>
                    <a:pt x="560" y="1"/>
                  </a:moveTo>
                  <a:cubicBezTo>
                    <a:pt x="513" y="1"/>
                    <a:pt x="466" y="20"/>
                    <a:pt x="429" y="65"/>
                  </a:cubicBezTo>
                  <a:cubicBezTo>
                    <a:pt x="349" y="163"/>
                    <a:pt x="350" y="323"/>
                    <a:pt x="435" y="418"/>
                  </a:cubicBezTo>
                  <a:cubicBezTo>
                    <a:pt x="32" y="438"/>
                    <a:pt x="0" y="844"/>
                    <a:pt x="326" y="844"/>
                  </a:cubicBezTo>
                  <a:cubicBezTo>
                    <a:pt x="367" y="844"/>
                    <a:pt x="414" y="838"/>
                    <a:pt x="466" y="823"/>
                  </a:cubicBezTo>
                  <a:lnTo>
                    <a:pt x="466" y="823"/>
                  </a:lnTo>
                  <a:cubicBezTo>
                    <a:pt x="420" y="923"/>
                    <a:pt x="424" y="1055"/>
                    <a:pt x="517" y="1126"/>
                  </a:cubicBezTo>
                  <a:cubicBezTo>
                    <a:pt x="556" y="1153"/>
                    <a:pt x="596" y="1165"/>
                    <a:pt x="634" y="1165"/>
                  </a:cubicBezTo>
                  <a:cubicBezTo>
                    <a:pt x="763" y="1165"/>
                    <a:pt x="869" y="1027"/>
                    <a:pt x="846" y="882"/>
                  </a:cubicBezTo>
                  <a:lnTo>
                    <a:pt x="846" y="882"/>
                  </a:lnTo>
                  <a:cubicBezTo>
                    <a:pt x="905" y="913"/>
                    <a:pt x="982" y="937"/>
                    <a:pt x="1055" y="937"/>
                  </a:cubicBezTo>
                  <a:cubicBezTo>
                    <a:pt x="1133" y="937"/>
                    <a:pt x="1206" y="909"/>
                    <a:pt x="1244" y="831"/>
                  </a:cubicBezTo>
                  <a:cubicBezTo>
                    <a:pt x="1309" y="684"/>
                    <a:pt x="1201" y="513"/>
                    <a:pt x="1058" y="461"/>
                  </a:cubicBezTo>
                  <a:cubicBezTo>
                    <a:pt x="1272" y="268"/>
                    <a:pt x="1183" y="65"/>
                    <a:pt x="1019" y="65"/>
                  </a:cubicBezTo>
                  <a:cubicBezTo>
                    <a:pt x="951" y="65"/>
                    <a:pt x="869" y="101"/>
                    <a:pt x="790" y="188"/>
                  </a:cubicBezTo>
                  <a:cubicBezTo>
                    <a:pt x="766" y="85"/>
                    <a:pt x="661" y="1"/>
                    <a:pt x="560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6" name="Google Shape;4546;p59"/>
          <p:cNvGrpSpPr/>
          <p:nvPr/>
        </p:nvGrpSpPr>
        <p:grpSpPr>
          <a:xfrm flipH="1">
            <a:off x="8361726" y="2399995"/>
            <a:ext cx="124533" cy="118206"/>
            <a:chOff x="10302863" y="240107"/>
            <a:chExt cx="124533" cy="118206"/>
          </a:xfrm>
        </p:grpSpPr>
        <p:sp>
          <p:nvSpPr>
            <p:cNvPr id="4547" name="Google Shape;4547;p59"/>
            <p:cNvSpPr/>
            <p:nvPr/>
          </p:nvSpPr>
          <p:spPr>
            <a:xfrm>
              <a:off x="10317684" y="255832"/>
              <a:ext cx="91818" cy="85853"/>
            </a:xfrm>
            <a:custGeom>
              <a:avLst/>
              <a:gdLst/>
              <a:ahLst/>
              <a:cxnLst/>
              <a:rect l="l" t="t" r="r" b="b"/>
              <a:pathLst>
                <a:path w="508" h="475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267"/>
                    <a:pt x="241" y="393"/>
                    <a:pt x="508" y="475"/>
                  </a:cubicBezTo>
                  <a:cubicBezTo>
                    <a:pt x="475" y="144"/>
                    <a:pt x="269" y="97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9"/>
            <p:cNvSpPr/>
            <p:nvPr/>
          </p:nvSpPr>
          <p:spPr>
            <a:xfrm>
              <a:off x="10302863" y="240107"/>
              <a:ext cx="124533" cy="118206"/>
            </a:xfrm>
            <a:custGeom>
              <a:avLst/>
              <a:gdLst/>
              <a:ahLst/>
              <a:cxnLst/>
              <a:rect l="l" t="t" r="r" b="b"/>
              <a:pathLst>
                <a:path w="689" h="654" extrusionOk="0">
                  <a:moveTo>
                    <a:pt x="83" y="88"/>
                  </a:moveTo>
                  <a:lnTo>
                    <a:pt x="83" y="88"/>
                  </a:lnTo>
                  <a:cubicBezTo>
                    <a:pt x="351" y="184"/>
                    <a:pt x="557" y="231"/>
                    <a:pt x="590" y="562"/>
                  </a:cubicBezTo>
                  <a:cubicBezTo>
                    <a:pt x="323" y="480"/>
                    <a:pt x="177" y="354"/>
                    <a:pt x="83" y="88"/>
                  </a:cubicBezTo>
                  <a:close/>
                  <a:moveTo>
                    <a:pt x="51" y="1"/>
                  </a:moveTo>
                  <a:cubicBezTo>
                    <a:pt x="38" y="1"/>
                    <a:pt x="25" y="4"/>
                    <a:pt x="15" y="15"/>
                  </a:cubicBezTo>
                  <a:cubicBezTo>
                    <a:pt x="1" y="32"/>
                    <a:pt x="5" y="53"/>
                    <a:pt x="12" y="72"/>
                  </a:cubicBezTo>
                  <a:cubicBezTo>
                    <a:pt x="33" y="130"/>
                    <a:pt x="55" y="181"/>
                    <a:pt x="74" y="240"/>
                  </a:cubicBezTo>
                  <a:cubicBezTo>
                    <a:pt x="147" y="516"/>
                    <a:pt x="340" y="622"/>
                    <a:pt x="610" y="653"/>
                  </a:cubicBezTo>
                  <a:cubicBezTo>
                    <a:pt x="611" y="653"/>
                    <a:pt x="612" y="653"/>
                    <a:pt x="613" y="653"/>
                  </a:cubicBezTo>
                  <a:cubicBezTo>
                    <a:pt x="689" y="653"/>
                    <a:pt x="647" y="424"/>
                    <a:pt x="637" y="375"/>
                  </a:cubicBezTo>
                  <a:cubicBezTo>
                    <a:pt x="582" y="114"/>
                    <a:pt x="302" y="32"/>
                    <a:pt x="71" y="3"/>
                  </a:cubicBezTo>
                  <a:cubicBezTo>
                    <a:pt x="64" y="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B85279C-454E-4F89-CF91-38703ADF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82" y="1524178"/>
            <a:ext cx="470400" cy="560477"/>
          </a:xfrm>
          <a:prstGeom prst="rect">
            <a:avLst/>
          </a:prstGeom>
        </p:spPr>
      </p:pic>
      <p:grpSp>
        <p:nvGrpSpPr>
          <p:cNvPr id="18" name="Google Shape;2089;p51">
            <a:extLst>
              <a:ext uri="{FF2B5EF4-FFF2-40B4-BE49-F238E27FC236}">
                <a16:creationId xmlns:a16="http://schemas.microsoft.com/office/drawing/2014/main" id="{2A7EBFEB-0255-1B6E-C6CB-8D01AE13F8E5}"/>
              </a:ext>
            </a:extLst>
          </p:cNvPr>
          <p:cNvGrpSpPr/>
          <p:nvPr/>
        </p:nvGrpSpPr>
        <p:grpSpPr>
          <a:xfrm>
            <a:off x="769873" y="3216370"/>
            <a:ext cx="583730" cy="560476"/>
            <a:chOff x="7847623" y="2081431"/>
            <a:chExt cx="346907" cy="247088"/>
          </a:xfrm>
        </p:grpSpPr>
        <p:sp>
          <p:nvSpPr>
            <p:cNvPr id="19" name="Google Shape;2090;p51">
              <a:extLst>
                <a:ext uri="{FF2B5EF4-FFF2-40B4-BE49-F238E27FC236}">
                  <a16:creationId xmlns:a16="http://schemas.microsoft.com/office/drawing/2014/main" id="{636A045D-EA01-1EA2-A6D9-F6FA6980334B}"/>
                </a:ext>
              </a:extLst>
            </p:cNvPr>
            <p:cNvSpPr/>
            <p:nvPr/>
          </p:nvSpPr>
          <p:spPr>
            <a:xfrm>
              <a:off x="7847623" y="2081431"/>
              <a:ext cx="346907" cy="246661"/>
            </a:xfrm>
            <a:custGeom>
              <a:avLst/>
              <a:gdLst/>
              <a:ahLst/>
              <a:cxnLst/>
              <a:rect l="l" t="t" r="r" b="b"/>
              <a:pathLst>
                <a:path w="10574" h="7519" extrusionOk="0">
                  <a:moveTo>
                    <a:pt x="1434" y="1"/>
                  </a:moveTo>
                  <a:cubicBezTo>
                    <a:pt x="953" y="1"/>
                    <a:pt x="507" y="279"/>
                    <a:pt x="286" y="721"/>
                  </a:cubicBezTo>
                  <a:cubicBezTo>
                    <a:pt x="72" y="1173"/>
                    <a:pt x="0" y="1697"/>
                    <a:pt x="95" y="2197"/>
                  </a:cubicBezTo>
                  <a:cubicBezTo>
                    <a:pt x="119" y="2411"/>
                    <a:pt x="167" y="2626"/>
                    <a:pt x="214" y="2840"/>
                  </a:cubicBezTo>
                  <a:cubicBezTo>
                    <a:pt x="262" y="2983"/>
                    <a:pt x="286" y="3150"/>
                    <a:pt x="286" y="3316"/>
                  </a:cubicBezTo>
                  <a:cubicBezTo>
                    <a:pt x="262" y="3554"/>
                    <a:pt x="310" y="3793"/>
                    <a:pt x="405" y="4031"/>
                  </a:cubicBezTo>
                  <a:cubicBezTo>
                    <a:pt x="563" y="4486"/>
                    <a:pt x="870" y="4728"/>
                    <a:pt x="1147" y="4728"/>
                  </a:cubicBezTo>
                  <a:cubicBezTo>
                    <a:pt x="1203" y="4728"/>
                    <a:pt x="1258" y="4718"/>
                    <a:pt x="1310" y="4698"/>
                  </a:cubicBezTo>
                  <a:cubicBezTo>
                    <a:pt x="1643" y="4578"/>
                    <a:pt x="1810" y="4150"/>
                    <a:pt x="1596" y="3602"/>
                  </a:cubicBezTo>
                  <a:cubicBezTo>
                    <a:pt x="1500" y="3292"/>
                    <a:pt x="1310" y="3031"/>
                    <a:pt x="1096" y="2840"/>
                  </a:cubicBezTo>
                  <a:cubicBezTo>
                    <a:pt x="881" y="2673"/>
                    <a:pt x="762" y="2435"/>
                    <a:pt x="715" y="2173"/>
                  </a:cubicBezTo>
                  <a:cubicBezTo>
                    <a:pt x="643" y="1792"/>
                    <a:pt x="691" y="1387"/>
                    <a:pt x="834" y="1006"/>
                  </a:cubicBezTo>
                  <a:cubicBezTo>
                    <a:pt x="966" y="763"/>
                    <a:pt x="1222" y="623"/>
                    <a:pt x="1486" y="623"/>
                  </a:cubicBezTo>
                  <a:cubicBezTo>
                    <a:pt x="1507" y="623"/>
                    <a:pt x="1527" y="624"/>
                    <a:pt x="1548" y="625"/>
                  </a:cubicBezTo>
                  <a:cubicBezTo>
                    <a:pt x="2477" y="625"/>
                    <a:pt x="3382" y="2483"/>
                    <a:pt x="3382" y="2507"/>
                  </a:cubicBezTo>
                  <a:cubicBezTo>
                    <a:pt x="3572" y="3173"/>
                    <a:pt x="3358" y="3959"/>
                    <a:pt x="3548" y="4626"/>
                  </a:cubicBezTo>
                  <a:cubicBezTo>
                    <a:pt x="3668" y="5079"/>
                    <a:pt x="3977" y="5412"/>
                    <a:pt x="4096" y="5864"/>
                  </a:cubicBezTo>
                  <a:cubicBezTo>
                    <a:pt x="4168" y="6150"/>
                    <a:pt x="4215" y="6460"/>
                    <a:pt x="4263" y="6769"/>
                  </a:cubicBezTo>
                  <a:cubicBezTo>
                    <a:pt x="4287" y="7055"/>
                    <a:pt x="4406" y="7317"/>
                    <a:pt x="4644" y="7508"/>
                  </a:cubicBezTo>
                  <a:cubicBezTo>
                    <a:pt x="4644" y="7508"/>
                    <a:pt x="5237" y="7518"/>
                    <a:pt x="5618" y="7518"/>
                  </a:cubicBezTo>
                  <a:cubicBezTo>
                    <a:pt x="5808" y="7518"/>
                    <a:pt x="5946" y="7516"/>
                    <a:pt x="5930" y="7508"/>
                  </a:cubicBezTo>
                  <a:cubicBezTo>
                    <a:pt x="6144" y="7317"/>
                    <a:pt x="6287" y="7055"/>
                    <a:pt x="6311" y="6769"/>
                  </a:cubicBezTo>
                  <a:cubicBezTo>
                    <a:pt x="6359" y="6460"/>
                    <a:pt x="6406" y="6150"/>
                    <a:pt x="6478" y="5864"/>
                  </a:cubicBezTo>
                  <a:cubicBezTo>
                    <a:pt x="6597" y="5412"/>
                    <a:pt x="6906" y="5079"/>
                    <a:pt x="7025" y="4626"/>
                  </a:cubicBezTo>
                  <a:cubicBezTo>
                    <a:pt x="7216" y="3959"/>
                    <a:pt x="7002" y="3173"/>
                    <a:pt x="7192" y="2507"/>
                  </a:cubicBezTo>
                  <a:cubicBezTo>
                    <a:pt x="7192" y="2483"/>
                    <a:pt x="8097" y="625"/>
                    <a:pt x="9026" y="625"/>
                  </a:cubicBezTo>
                  <a:cubicBezTo>
                    <a:pt x="9046" y="624"/>
                    <a:pt x="9067" y="623"/>
                    <a:pt x="9088" y="623"/>
                  </a:cubicBezTo>
                  <a:cubicBezTo>
                    <a:pt x="9352" y="623"/>
                    <a:pt x="9608" y="763"/>
                    <a:pt x="9740" y="1006"/>
                  </a:cubicBezTo>
                  <a:cubicBezTo>
                    <a:pt x="9883" y="1387"/>
                    <a:pt x="9931" y="1792"/>
                    <a:pt x="9859" y="2173"/>
                  </a:cubicBezTo>
                  <a:cubicBezTo>
                    <a:pt x="9812" y="2435"/>
                    <a:pt x="9693" y="2673"/>
                    <a:pt x="9478" y="2840"/>
                  </a:cubicBezTo>
                  <a:cubicBezTo>
                    <a:pt x="9264" y="3031"/>
                    <a:pt x="9073" y="3292"/>
                    <a:pt x="8978" y="3602"/>
                  </a:cubicBezTo>
                  <a:cubicBezTo>
                    <a:pt x="8764" y="4150"/>
                    <a:pt x="8931" y="4578"/>
                    <a:pt x="9240" y="4698"/>
                  </a:cubicBezTo>
                  <a:cubicBezTo>
                    <a:pt x="9296" y="4718"/>
                    <a:pt x="9355" y="4728"/>
                    <a:pt x="9413" y="4728"/>
                  </a:cubicBezTo>
                  <a:cubicBezTo>
                    <a:pt x="9704" y="4728"/>
                    <a:pt x="10010" y="4486"/>
                    <a:pt x="10169" y="4031"/>
                  </a:cubicBezTo>
                  <a:cubicBezTo>
                    <a:pt x="10264" y="3793"/>
                    <a:pt x="10288" y="3554"/>
                    <a:pt x="10288" y="3316"/>
                  </a:cubicBezTo>
                  <a:cubicBezTo>
                    <a:pt x="10288" y="3150"/>
                    <a:pt x="10312" y="2983"/>
                    <a:pt x="10359" y="2840"/>
                  </a:cubicBezTo>
                  <a:cubicBezTo>
                    <a:pt x="10407" y="2626"/>
                    <a:pt x="10455" y="2411"/>
                    <a:pt x="10478" y="2197"/>
                  </a:cubicBezTo>
                  <a:cubicBezTo>
                    <a:pt x="10574" y="1697"/>
                    <a:pt x="10502" y="1173"/>
                    <a:pt x="10288" y="721"/>
                  </a:cubicBezTo>
                  <a:cubicBezTo>
                    <a:pt x="10067" y="279"/>
                    <a:pt x="9621" y="1"/>
                    <a:pt x="9139" y="1"/>
                  </a:cubicBezTo>
                  <a:cubicBezTo>
                    <a:pt x="9102" y="1"/>
                    <a:pt x="9064" y="3"/>
                    <a:pt x="9026" y="6"/>
                  </a:cubicBezTo>
                  <a:cubicBezTo>
                    <a:pt x="7954" y="6"/>
                    <a:pt x="7335" y="863"/>
                    <a:pt x="6978" y="1506"/>
                  </a:cubicBezTo>
                  <a:cubicBezTo>
                    <a:pt x="6859" y="1721"/>
                    <a:pt x="6644" y="1840"/>
                    <a:pt x="6430" y="1840"/>
                  </a:cubicBezTo>
                  <a:lnTo>
                    <a:pt x="4144" y="1840"/>
                  </a:lnTo>
                  <a:cubicBezTo>
                    <a:pt x="3906" y="1840"/>
                    <a:pt x="3691" y="1721"/>
                    <a:pt x="3596" y="1506"/>
                  </a:cubicBezTo>
                  <a:cubicBezTo>
                    <a:pt x="3239" y="863"/>
                    <a:pt x="2596" y="6"/>
                    <a:pt x="1548" y="6"/>
                  </a:cubicBezTo>
                  <a:cubicBezTo>
                    <a:pt x="1510" y="3"/>
                    <a:pt x="1472" y="1"/>
                    <a:pt x="1434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91;p51">
              <a:extLst>
                <a:ext uri="{FF2B5EF4-FFF2-40B4-BE49-F238E27FC236}">
                  <a16:creationId xmlns:a16="http://schemas.microsoft.com/office/drawing/2014/main" id="{BE612CFE-5C0C-128B-982D-DDDC82006F65}"/>
                </a:ext>
              </a:extLst>
            </p:cNvPr>
            <p:cNvSpPr/>
            <p:nvPr/>
          </p:nvSpPr>
          <p:spPr>
            <a:xfrm>
              <a:off x="8132786" y="2081431"/>
              <a:ext cx="61744" cy="155102"/>
            </a:xfrm>
            <a:custGeom>
              <a:avLst/>
              <a:gdLst/>
              <a:ahLst/>
              <a:cxnLst/>
              <a:rect l="l" t="t" r="r" b="b"/>
              <a:pathLst>
                <a:path w="1882" h="4728" extrusionOk="0">
                  <a:moveTo>
                    <a:pt x="447" y="1"/>
                  </a:moveTo>
                  <a:cubicBezTo>
                    <a:pt x="410" y="1"/>
                    <a:pt x="372" y="3"/>
                    <a:pt x="334" y="6"/>
                  </a:cubicBezTo>
                  <a:cubicBezTo>
                    <a:pt x="215" y="6"/>
                    <a:pt x="119" y="6"/>
                    <a:pt x="0" y="30"/>
                  </a:cubicBezTo>
                  <a:cubicBezTo>
                    <a:pt x="429" y="101"/>
                    <a:pt x="786" y="363"/>
                    <a:pt x="977" y="721"/>
                  </a:cubicBezTo>
                  <a:cubicBezTo>
                    <a:pt x="1167" y="1173"/>
                    <a:pt x="1239" y="1697"/>
                    <a:pt x="1167" y="2197"/>
                  </a:cubicBezTo>
                  <a:cubicBezTo>
                    <a:pt x="1143" y="2411"/>
                    <a:pt x="1096" y="2626"/>
                    <a:pt x="1024" y="2840"/>
                  </a:cubicBezTo>
                  <a:cubicBezTo>
                    <a:pt x="977" y="2983"/>
                    <a:pt x="953" y="3150"/>
                    <a:pt x="953" y="3292"/>
                  </a:cubicBezTo>
                  <a:cubicBezTo>
                    <a:pt x="977" y="3554"/>
                    <a:pt x="929" y="3793"/>
                    <a:pt x="858" y="4031"/>
                  </a:cubicBezTo>
                  <a:cubicBezTo>
                    <a:pt x="762" y="4269"/>
                    <a:pt x="620" y="4483"/>
                    <a:pt x="429" y="4626"/>
                  </a:cubicBezTo>
                  <a:cubicBezTo>
                    <a:pt x="453" y="4650"/>
                    <a:pt x="500" y="4674"/>
                    <a:pt x="548" y="4698"/>
                  </a:cubicBezTo>
                  <a:cubicBezTo>
                    <a:pt x="604" y="4718"/>
                    <a:pt x="663" y="4728"/>
                    <a:pt x="721" y="4728"/>
                  </a:cubicBezTo>
                  <a:cubicBezTo>
                    <a:pt x="1012" y="4728"/>
                    <a:pt x="1318" y="4486"/>
                    <a:pt x="1477" y="4031"/>
                  </a:cubicBezTo>
                  <a:cubicBezTo>
                    <a:pt x="1572" y="3793"/>
                    <a:pt x="1596" y="3554"/>
                    <a:pt x="1596" y="3292"/>
                  </a:cubicBezTo>
                  <a:cubicBezTo>
                    <a:pt x="1596" y="3150"/>
                    <a:pt x="1620" y="2983"/>
                    <a:pt x="1667" y="2840"/>
                  </a:cubicBezTo>
                  <a:cubicBezTo>
                    <a:pt x="1715" y="2626"/>
                    <a:pt x="1763" y="2411"/>
                    <a:pt x="1786" y="2197"/>
                  </a:cubicBezTo>
                  <a:cubicBezTo>
                    <a:pt x="1882" y="1697"/>
                    <a:pt x="1810" y="1173"/>
                    <a:pt x="1596" y="721"/>
                  </a:cubicBezTo>
                  <a:cubicBezTo>
                    <a:pt x="1375" y="279"/>
                    <a:pt x="929" y="1"/>
                    <a:pt x="447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92;p51">
              <a:extLst>
                <a:ext uri="{FF2B5EF4-FFF2-40B4-BE49-F238E27FC236}">
                  <a16:creationId xmlns:a16="http://schemas.microsoft.com/office/drawing/2014/main" id="{B078BDB7-8DB0-A633-50AC-4CCCAB0F345A}"/>
                </a:ext>
              </a:extLst>
            </p:cNvPr>
            <p:cNvSpPr/>
            <p:nvPr/>
          </p:nvSpPr>
          <p:spPr>
            <a:xfrm>
              <a:off x="8037480" y="2141759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93;p51">
              <a:extLst>
                <a:ext uri="{FF2B5EF4-FFF2-40B4-BE49-F238E27FC236}">
                  <a16:creationId xmlns:a16="http://schemas.microsoft.com/office/drawing/2014/main" id="{7DE24BB0-57D0-20D3-A3A5-FC0307A80779}"/>
                </a:ext>
              </a:extLst>
            </p:cNvPr>
            <p:cNvSpPr/>
            <p:nvPr/>
          </p:nvSpPr>
          <p:spPr>
            <a:xfrm>
              <a:off x="8021831" y="2101934"/>
              <a:ext cx="112563" cy="225797"/>
            </a:xfrm>
            <a:custGeom>
              <a:avLst/>
              <a:gdLst/>
              <a:ahLst/>
              <a:cxnLst/>
              <a:rect l="l" t="t" r="r" b="b"/>
              <a:pathLst>
                <a:path w="3431" h="6883" extrusionOk="0">
                  <a:moveTo>
                    <a:pt x="3073" y="0"/>
                  </a:moveTo>
                  <a:cubicBezTo>
                    <a:pt x="2168" y="0"/>
                    <a:pt x="1263" y="1858"/>
                    <a:pt x="1263" y="1882"/>
                  </a:cubicBezTo>
                  <a:cubicBezTo>
                    <a:pt x="1072" y="2548"/>
                    <a:pt x="1263" y="3334"/>
                    <a:pt x="1072" y="4001"/>
                  </a:cubicBezTo>
                  <a:cubicBezTo>
                    <a:pt x="953" y="4454"/>
                    <a:pt x="668" y="4787"/>
                    <a:pt x="525" y="5239"/>
                  </a:cubicBezTo>
                  <a:cubicBezTo>
                    <a:pt x="453" y="5525"/>
                    <a:pt x="406" y="5835"/>
                    <a:pt x="382" y="6144"/>
                  </a:cubicBezTo>
                  <a:cubicBezTo>
                    <a:pt x="334" y="6430"/>
                    <a:pt x="215" y="6692"/>
                    <a:pt x="1" y="6883"/>
                  </a:cubicBezTo>
                  <a:lnTo>
                    <a:pt x="620" y="6883"/>
                  </a:lnTo>
                  <a:cubicBezTo>
                    <a:pt x="834" y="6692"/>
                    <a:pt x="977" y="6430"/>
                    <a:pt x="1001" y="6144"/>
                  </a:cubicBezTo>
                  <a:cubicBezTo>
                    <a:pt x="1049" y="5835"/>
                    <a:pt x="1096" y="5525"/>
                    <a:pt x="1168" y="5239"/>
                  </a:cubicBezTo>
                  <a:cubicBezTo>
                    <a:pt x="1287" y="4787"/>
                    <a:pt x="1596" y="4454"/>
                    <a:pt x="1715" y="4001"/>
                  </a:cubicBezTo>
                  <a:cubicBezTo>
                    <a:pt x="1906" y="3334"/>
                    <a:pt x="1692" y="2548"/>
                    <a:pt x="1882" y="1882"/>
                  </a:cubicBezTo>
                  <a:cubicBezTo>
                    <a:pt x="1882" y="1858"/>
                    <a:pt x="2620" y="357"/>
                    <a:pt x="3430" y="72"/>
                  </a:cubicBezTo>
                  <a:cubicBezTo>
                    <a:pt x="3311" y="24"/>
                    <a:pt x="3192" y="0"/>
                    <a:pt x="3073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94;p51">
              <a:extLst>
                <a:ext uri="{FF2B5EF4-FFF2-40B4-BE49-F238E27FC236}">
                  <a16:creationId xmlns:a16="http://schemas.microsoft.com/office/drawing/2014/main" id="{D07591CF-7317-26BE-3090-5D6C0EB0B9AA}"/>
                </a:ext>
              </a:extLst>
            </p:cNvPr>
            <p:cNvSpPr/>
            <p:nvPr/>
          </p:nvSpPr>
          <p:spPr>
            <a:xfrm>
              <a:off x="7981215" y="2162066"/>
              <a:ext cx="78935" cy="166453"/>
            </a:xfrm>
            <a:custGeom>
              <a:avLst/>
              <a:gdLst/>
              <a:ahLst/>
              <a:cxnLst/>
              <a:rect l="l" t="t" r="r" b="b"/>
              <a:pathLst>
                <a:path w="2406" h="5074" extrusionOk="0">
                  <a:moveTo>
                    <a:pt x="810" y="1"/>
                  </a:moveTo>
                  <a:cubicBezTo>
                    <a:pt x="358" y="1"/>
                    <a:pt x="0" y="382"/>
                    <a:pt x="0" y="834"/>
                  </a:cubicBezTo>
                  <a:lnTo>
                    <a:pt x="0" y="1096"/>
                  </a:lnTo>
                  <a:cubicBezTo>
                    <a:pt x="0" y="1406"/>
                    <a:pt x="0" y="1692"/>
                    <a:pt x="72" y="2001"/>
                  </a:cubicBezTo>
                  <a:cubicBezTo>
                    <a:pt x="119" y="2168"/>
                    <a:pt x="215" y="2335"/>
                    <a:pt x="310" y="2501"/>
                  </a:cubicBezTo>
                  <a:cubicBezTo>
                    <a:pt x="429" y="2716"/>
                    <a:pt x="548" y="2978"/>
                    <a:pt x="620" y="3216"/>
                  </a:cubicBezTo>
                  <a:cubicBezTo>
                    <a:pt x="691" y="3454"/>
                    <a:pt x="739" y="3668"/>
                    <a:pt x="762" y="3907"/>
                  </a:cubicBezTo>
                  <a:lnTo>
                    <a:pt x="929" y="5073"/>
                  </a:lnTo>
                  <a:lnTo>
                    <a:pt x="1477" y="5073"/>
                  </a:lnTo>
                  <a:cubicBezTo>
                    <a:pt x="1477" y="5073"/>
                    <a:pt x="1644" y="4002"/>
                    <a:pt x="1644" y="3907"/>
                  </a:cubicBezTo>
                  <a:cubicBezTo>
                    <a:pt x="1667" y="3668"/>
                    <a:pt x="1715" y="3454"/>
                    <a:pt x="1786" y="3216"/>
                  </a:cubicBezTo>
                  <a:cubicBezTo>
                    <a:pt x="1858" y="2978"/>
                    <a:pt x="1977" y="2716"/>
                    <a:pt x="2096" y="2501"/>
                  </a:cubicBezTo>
                  <a:cubicBezTo>
                    <a:pt x="2191" y="2335"/>
                    <a:pt x="2263" y="2168"/>
                    <a:pt x="2334" y="2001"/>
                  </a:cubicBezTo>
                  <a:cubicBezTo>
                    <a:pt x="2382" y="1692"/>
                    <a:pt x="2406" y="1406"/>
                    <a:pt x="2406" y="1096"/>
                  </a:cubicBezTo>
                  <a:lnTo>
                    <a:pt x="2406" y="834"/>
                  </a:lnTo>
                  <a:cubicBezTo>
                    <a:pt x="2406" y="382"/>
                    <a:pt x="2025" y="1"/>
                    <a:pt x="1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95;p51">
              <a:extLst>
                <a:ext uri="{FF2B5EF4-FFF2-40B4-BE49-F238E27FC236}">
                  <a16:creationId xmlns:a16="http://schemas.microsoft.com/office/drawing/2014/main" id="{229E2959-A429-FA83-F24E-4FA8AD8883D5}"/>
                </a:ext>
              </a:extLst>
            </p:cNvPr>
            <p:cNvSpPr/>
            <p:nvPr/>
          </p:nvSpPr>
          <p:spPr>
            <a:xfrm>
              <a:off x="8010119" y="2162853"/>
              <a:ext cx="50819" cy="165665"/>
            </a:xfrm>
            <a:custGeom>
              <a:avLst/>
              <a:gdLst/>
              <a:ahLst/>
              <a:cxnLst/>
              <a:rect l="l" t="t" r="r" b="b"/>
              <a:pathLst>
                <a:path w="1549" h="5050" extrusionOk="0">
                  <a:moveTo>
                    <a:pt x="96" y="1"/>
                  </a:moveTo>
                  <a:cubicBezTo>
                    <a:pt x="524" y="1"/>
                    <a:pt x="905" y="358"/>
                    <a:pt x="905" y="810"/>
                  </a:cubicBezTo>
                  <a:lnTo>
                    <a:pt x="905" y="1096"/>
                  </a:lnTo>
                  <a:cubicBezTo>
                    <a:pt x="905" y="1382"/>
                    <a:pt x="882" y="1692"/>
                    <a:pt x="834" y="1977"/>
                  </a:cubicBezTo>
                  <a:cubicBezTo>
                    <a:pt x="763" y="2144"/>
                    <a:pt x="691" y="2311"/>
                    <a:pt x="596" y="2477"/>
                  </a:cubicBezTo>
                  <a:cubicBezTo>
                    <a:pt x="477" y="2716"/>
                    <a:pt x="358" y="2954"/>
                    <a:pt x="286" y="3216"/>
                  </a:cubicBezTo>
                  <a:cubicBezTo>
                    <a:pt x="215" y="3430"/>
                    <a:pt x="167" y="3644"/>
                    <a:pt x="143" y="3883"/>
                  </a:cubicBezTo>
                  <a:cubicBezTo>
                    <a:pt x="143" y="3954"/>
                    <a:pt x="48" y="4526"/>
                    <a:pt x="1" y="4835"/>
                  </a:cubicBezTo>
                  <a:lnTo>
                    <a:pt x="48" y="5049"/>
                  </a:lnTo>
                  <a:lnTo>
                    <a:pt x="620" y="5049"/>
                  </a:lnTo>
                  <a:cubicBezTo>
                    <a:pt x="620" y="5049"/>
                    <a:pt x="763" y="4002"/>
                    <a:pt x="786" y="3883"/>
                  </a:cubicBezTo>
                  <a:cubicBezTo>
                    <a:pt x="810" y="3644"/>
                    <a:pt x="858" y="3430"/>
                    <a:pt x="905" y="3216"/>
                  </a:cubicBezTo>
                  <a:cubicBezTo>
                    <a:pt x="1001" y="2954"/>
                    <a:pt x="1096" y="2716"/>
                    <a:pt x="1239" y="2477"/>
                  </a:cubicBezTo>
                  <a:cubicBezTo>
                    <a:pt x="1334" y="2311"/>
                    <a:pt x="1406" y="2144"/>
                    <a:pt x="1453" y="1977"/>
                  </a:cubicBezTo>
                  <a:cubicBezTo>
                    <a:pt x="1525" y="1692"/>
                    <a:pt x="1548" y="1382"/>
                    <a:pt x="1525" y="1096"/>
                  </a:cubicBezTo>
                  <a:lnTo>
                    <a:pt x="1525" y="810"/>
                  </a:lnTo>
                  <a:cubicBezTo>
                    <a:pt x="1525" y="358"/>
                    <a:pt x="1167" y="1"/>
                    <a:pt x="715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81;p51">
            <a:extLst>
              <a:ext uri="{FF2B5EF4-FFF2-40B4-BE49-F238E27FC236}">
                <a16:creationId xmlns:a16="http://schemas.microsoft.com/office/drawing/2014/main" id="{076C6859-5C24-512B-A37B-DACB9BBD3162}"/>
              </a:ext>
            </a:extLst>
          </p:cNvPr>
          <p:cNvGrpSpPr/>
          <p:nvPr/>
        </p:nvGrpSpPr>
        <p:grpSpPr>
          <a:xfrm>
            <a:off x="4078224" y="1520899"/>
            <a:ext cx="493776" cy="563756"/>
            <a:chOff x="6312028" y="2755315"/>
            <a:chExt cx="343790" cy="343009"/>
          </a:xfrm>
        </p:grpSpPr>
        <p:sp>
          <p:nvSpPr>
            <p:cNvPr id="26" name="Google Shape;2182;p51">
              <a:extLst>
                <a:ext uri="{FF2B5EF4-FFF2-40B4-BE49-F238E27FC236}">
                  <a16:creationId xmlns:a16="http://schemas.microsoft.com/office/drawing/2014/main" id="{ED7D076B-7AE0-61B2-7448-CAA0ED1745AA}"/>
                </a:ext>
              </a:extLst>
            </p:cNvPr>
            <p:cNvSpPr/>
            <p:nvPr/>
          </p:nvSpPr>
          <p:spPr>
            <a:xfrm>
              <a:off x="6537810" y="2788120"/>
              <a:ext cx="54723" cy="25818"/>
            </a:xfrm>
            <a:custGeom>
              <a:avLst/>
              <a:gdLst/>
              <a:ahLst/>
              <a:cxnLst/>
              <a:rect l="l" t="t" r="r" b="b"/>
              <a:pathLst>
                <a:path w="1668" h="787" extrusionOk="0">
                  <a:moveTo>
                    <a:pt x="166" y="1"/>
                  </a:moveTo>
                  <a:cubicBezTo>
                    <a:pt x="153" y="1"/>
                    <a:pt x="146" y="1"/>
                    <a:pt x="144" y="1"/>
                  </a:cubicBezTo>
                  <a:cubicBezTo>
                    <a:pt x="49" y="1"/>
                    <a:pt x="1" y="72"/>
                    <a:pt x="1" y="167"/>
                  </a:cubicBezTo>
                  <a:cubicBezTo>
                    <a:pt x="1" y="239"/>
                    <a:pt x="72" y="310"/>
                    <a:pt x="144" y="310"/>
                  </a:cubicBezTo>
                  <a:cubicBezTo>
                    <a:pt x="144" y="310"/>
                    <a:pt x="152" y="310"/>
                    <a:pt x="167" y="310"/>
                  </a:cubicBezTo>
                  <a:cubicBezTo>
                    <a:pt x="311" y="310"/>
                    <a:pt x="1080" y="330"/>
                    <a:pt x="1382" y="739"/>
                  </a:cubicBezTo>
                  <a:cubicBezTo>
                    <a:pt x="1406" y="787"/>
                    <a:pt x="1454" y="787"/>
                    <a:pt x="1501" y="787"/>
                  </a:cubicBezTo>
                  <a:cubicBezTo>
                    <a:pt x="1525" y="787"/>
                    <a:pt x="1573" y="787"/>
                    <a:pt x="1596" y="763"/>
                  </a:cubicBezTo>
                  <a:cubicBezTo>
                    <a:pt x="1668" y="715"/>
                    <a:pt x="1668" y="620"/>
                    <a:pt x="1620" y="549"/>
                  </a:cubicBezTo>
                  <a:cubicBezTo>
                    <a:pt x="1203" y="21"/>
                    <a:pt x="318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83;p51">
              <a:extLst>
                <a:ext uri="{FF2B5EF4-FFF2-40B4-BE49-F238E27FC236}">
                  <a16:creationId xmlns:a16="http://schemas.microsoft.com/office/drawing/2014/main" id="{CF8A115E-EF73-46DD-3C11-522FF9B2719E}"/>
                </a:ext>
              </a:extLst>
            </p:cNvPr>
            <p:cNvSpPr/>
            <p:nvPr/>
          </p:nvSpPr>
          <p:spPr>
            <a:xfrm>
              <a:off x="6537055" y="2763024"/>
              <a:ext cx="83626" cy="28278"/>
            </a:xfrm>
            <a:custGeom>
              <a:avLst/>
              <a:gdLst/>
              <a:ahLst/>
              <a:cxnLst/>
              <a:rect l="l" t="t" r="r" b="b"/>
              <a:pathLst>
                <a:path w="2549" h="862" extrusionOk="0">
                  <a:moveTo>
                    <a:pt x="617" y="1"/>
                  </a:moveTo>
                  <a:cubicBezTo>
                    <a:pt x="346" y="1"/>
                    <a:pt x="160" y="28"/>
                    <a:pt x="143" y="28"/>
                  </a:cubicBezTo>
                  <a:cubicBezTo>
                    <a:pt x="48" y="51"/>
                    <a:pt x="0" y="123"/>
                    <a:pt x="24" y="194"/>
                  </a:cubicBezTo>
                  <a:cubicBezTo>
                    <a:pt x="24" y="290"/>
                    <a:pt x="95" y="337"/>
                    <a:pt x="191" y="337"/>
                  </a:cubicBezTo>
                  <a:cubicBezTo>
                    <a:pt x="191" y="337"/>
                    <a:pt x="364" y="312"/>
                    <a:pt x="621" y="312"/>
                  </a:cubicBezTo>
                  <a:cubicBezTo>
                    <a:pt x="1071" y="312"/>
                    <a:pt x="1777" y="389"/>
                    <a:pt x="2262" y="813"/>
                  </a:cubicBezTo>
                  <a:cubicBezTo>
                    <a:pt x="2286" y="837"/>
                    <a:pt x="2310" y="861"/>
                    <a:pt x="2358" y="861"/>
                  </a:cubicBezTo>
                  <a:cubicBezTo>
                    <a:pt x="2501" y="861"/>
                    <a:pt x="2548" y="694"/>
                    <a:pt x="2453" y="599"/>
                  </a:cubicBezTo>
                  <a:cubicBezTo>
                    <a:pt x="1898" y="91"/>
                    <a:pt x="111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84;p51">
              <a:extLst>
                <a:ext uri="{FF2B5EF4-FFF2-40B4-BE49-F238E27FC236}">
                  <a16:creationId xmlns:a16="http://schemas.microsoft.com/office/drawing/2014/main" id="{6152AFE4-201E-5FEF-5D64-F59FAF37D633}"/>
                </a:ext>
              </a:extLst>
            </p:cNvPr>
            <p:cNvSpPr/>
            <p:nvPr/>
          </p:nvSpPr>
          <p:spPr>
            <a:xfrm>
              <a:off x="6486335" y="2858225"/>
              <a:ext cx="60891" cy="38513"/>
            </a:xfrm>
            <a:custGeom>
              <a:avLst/>
              <a:gdLst/>
              <a:ahLst/>
              <a:cxnLst/>
              <a:rect l="l" t="t" r="r" b="b"/>
              <a:pathLst>
                <a:path w="1856" h="1174" extrusionOk="0">
                  <a:moveTo>
                    <a:pt x="198" y="0"/>
                  </a:moveTo>
                  <a:cubicBezTo>
                    <a:pt x="95" y="0"/>
                    <a:pt x="0" y="117"/>
                    <a:pt x="70" y="221"/>
                  </a:cubicBezTo>
                  <a:cubicBezTo>
                    <a:pt x="451" y="769"/>
                    <a:pt x="1046" y="1126"/>
                    <a:pt x="1689" y="1174"/>
                  </a:cubicBezTo>
                  <a:cubicBezTo>
                    <a:pt x="1856" y="1126"/>
                    <a:pt x="1856" y="936"/>
                    <a:pt x="1689" y="888"/>
                  </a:cubicBezTo>
                  <a:lnTo>
                    <a:pt x="1713" y="864"/>
                  </a:lnTo>
                  <a:cubicBezTo>
                    <a:pt x="1141" y="817"/>
                    <a:pt x="641" y="507"/>
                    <a:pt x="308" y="55"/>
                  </a:cubicBezTo>
                  <a:cubicBezTo>
                    <a:pt x="276" y="16"/>
                    <a:pt x="236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85;p51">
              <a:extLst>
                <a:ext uri="{FF2B5EF4-FFF2-40B4-BE49-F238E27FC236}">
                  <a16:creationId xmlns:a16="http://schemas.microsoft.com/office/drawing/2014/main" id="{38CDBD35-4CF9-1500-6E3E-24B62D98D564}"/>
                </a:ext>
              </a:extLst>
            </p:cNvPr>
            <p:cNvSpPr/>
            <p:nvPr/>
          </p:nvSpPr>
          <p:spPr>
            <a:xfrm>
              <a:off x="6443750" y="2882206"/>
              <a:ext cx="83954" cy="64560"/>
            </a:xfrm>
            <a:custGeom>
              <a:avLst/>
              <a:gdLst/>
              <a:ahLst/>
              <a:cxnLst/>
              <a:rect l="l" t="t" r="r" b="b"/>
              <a:pathLst>
                <a:path w="2559" h="1968" extrusionOk="0">
                  <a:moveTo>
                    <a:pt x="204" y="1"/>
                  </a:moveTo>
                  <a:cubicBezTo>
                    <a:pt x="97" y="1"/>
                    <a:pt x="0" y="115"/>
                    <a:pt x="82" y="229"/>
                  </a:cubicBezTo>
                  <a:cubicBezTo>
                    <a:pt x="105" y="300"/>
                    <a:pt x="963" y="1681"/>
                    <a:pt x="2368" y="1967"/>
                  </a:cubicBezTo>
                  <a:lnTo>
                    <a:pt x="2392" y="1967"/>
                  </a:lnTo>
                  <a:cubicBezTo>
                    <a:pt x="2534" y="1943"/>
                    <a:pt x="2558" y="1729"/>
                    <a:pt x="2415" y="1681"/>
                  </a:cubicBezTo>
                  <a:cubicBezTo>
                    <a:pt x="1153" y="1396"/>
                    <a:pt x="344" y="86"/>
                    <a:pt x="344" y="86"/>
                  </a:cubicBezTo>
                  <a:cubicBezTo>
                    <a:pt x="306" y="25"/>
                    <a:pt x="254" y="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86;p51">
              <a:extLst>
                <a:ext uri="{FF2B5EF4-FFF2-40B4-BE49-F238E27FC236}">
                  <a16:creationId xmlns:a16="http://schemas.microsoft.com/office/drawing/2014/main" id="{FF466800-38E4-B04A-17EF-E380E45DE0BC}"/>
                </a:ext>
              </a:extLst>
            </p:cNvPr>
            <p:cNvSpPr/>
            <p:nvPr/>
          </p:nvSpPr>
          <p:spPr>
            <a:xfrm>
              <a:off x="6406579" y="2925640"/>
              <a:ext cx="65648" cy="55473"/>
            </a:xfrm>
            <a:custGeom>
              <a:avLst/>
              <a:gdLst/>
              <a:ahLst/>
              <a:cxnLst/>
              <a:rect l="l" t="t" r="r" b="b"/>
              <a:pathLst>
                <a:path w="2001" h="1691" extrusionOk="0">
                  <a:moveTo>
                    <a:pt x="172" y="0"/>
                  </a:moveTo>
                  <a:cubicBezTo>
                    <a:pt x="146" y="0"/>
                    <a:pt x="119" y="8"/>
                    <a:pt x="95" y="24"/>
                  </a:cubicBezTo>
                  <a:cubicBezTo>
                    <a:pt x="24" y="72"/>
                    <a:pt x="0" y="167"/>
                    <a:pt x="48" y="238"/>
                  </a:cubicBezTo>
                  <a:cubicBezTo>
                    <a:pt x="71" y="286"/>
                    <a:pt x="762" y="1500"/>
                    <a:pt x="1834" y="1691"/>
                  </a:cubicBezTo>
                  <a:lnTo>
                    <a:pt x="1858" y="1691"/>
                  </a:lnTo>
                  <a:cubicBezTo>
                    <a:pt x="1929" y="1691"/>
                    <a:pt x="1977" y="1643"/>
                    <a:pt x="2000" y="1572"/>
                  </a:cubicBezTo>
                  <a:cubicBezTo>
                    <a:pt x="2000" y="1477"/>
                    <a:pt x="1953" y="1405"/>
                    <a:pt x="1881" y="1381"/>
                  </a:cubicBezTo>
                  <a:cubicBezTo>
                    <a:pt x="953" y="1238"/>
                    <a:pt x="310" y="95"/>
                    <a:pt x="310" y="95"/>
                  </a:cubicBezTo>
                  <a:cubicBezTo>
                    <a:pt x="278" y="32"/>
                    <a:pt x="225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87;p51">
              <a:extLst>
                <a:ext uri="{FF2B5EF4-FFF2-40B4-BE49-F238E27FC236}">
                  <a16:creationId xmlns:a16="http://schemas.microsoft.com/office/drawing/2014/main" id="{11C393D3-1EE7-2F9D-95BC-422923933274}"/>
                </a:ext>
              </a:extLst>
            </p:cNvPr>
            <p:cNvSpPr/>
            <p:nvPr/>
          </p:nvSpPr>
          <p:spPr>
            <a:xfrm>
              <a:off x="6350315" y="3004241"/>
              <a:ext cx="61744" cy="45632"/>
            </a:xfrm>
            <a:custGeom>
              <a:avLst/>
              <a:gdLst/>
              <a:ahLst/>
              <a:cxnLst/>
              <a:rect l="l" t="t" r="r" b="b"/>
              <a:pathLst>
                <a:path w="1882" h="1391" extrusionOk="0">
                  <a:moveTo>
                    <a:pt x="176" y="0"/>
                  </a:moveTo>
                  <a:cubicBezTo>
                    <a:pt x="157" y="0"/>
                    <a:pt x="137" y="3"/>
                    <a:pt x="119" y="9"/>
                  </a:cubicBezTo>
                  <a:cubicBezTo>
                    <a:pt x="48" y="57"/>
                    <a:pt x="0" y="152"/>
                    <a:pt x="48" y="224"/>
                  </a:cubicBezTo>
                  <a:cubicBezTo>
                    <a:pt x="381" y="843"/>
                    <a:pt x="1001" y="1272"/>
                    <a:pt x="1715" y="1391"/>
                  </a:cubicBezTo>
                  <a:cubicBezTo>
                    <a:pt x="1882" y="1343"/>
                    <a:pt x="1882" y="1105"/>
                    <a:pt x="1715" y="1081"/>
                  </a:cubicBezTo>
                  <a:cubicBezTo>
                    <a:pt x="1143" y="986"/>
                    <a:pt x="620" y="605"/>
                    <a:pt x="310" y="81"/>
                  </a:cubicBezTo>
                  <a:cubicBezTo>
                    <a:pt x="292" y="27"/>
                    <a:pt x="234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88;p51">
              <a:extLst>
                <a:ext uri="{FF2B5EF4-FFF2-40B4-BE49-F238E27FC236}">
                  <a16:creationId xmlns:a16="http://schemas.microsoft.com/office/drawing/2014/main" id="{C09E8C4B-2E3C-DFCD-F181-A0273BF6A316}"/>
                </a:ext>
              </a:extLst>
            </p:cNvPr>
            <p:cNvSpPr/>
            <p:nvPr/>
          </p:nvSpPr>
          <p:spPr>
            <a:xfrm>
              <a:off x="6319049" y="3013623"/>
              <a:ext cx="102392" cy="74533"/>
            </a:xfrm>
            <a:custGeom>
              <a:avLst/>
              <a:gdLst/>
              <a:ahLst/>
              <a:cxnLst/>
              <a:rect l="l" t="t" r="r" b="b"/>
              <a:pathLst>
                <a:path w="3121" h="2272" extrusionOk="0">
                  <a:moveTo>
                    <a:pt x="173" y="1"/>
                  </a:moveTo>
                  <a:cubicBezTo>
                    <a:pt x="155" y="1"/>
                    <a:pt x="137" y="4"/>
                    <a:pt x="120" y="9"/>
                  </a:cubicBezTo>
                  <a:cubicBezTo>
                    <a:pt x="48" y="33"/>
                    <a:pt x="1" y="128"/>
                    <a:pt x="48" y="223"/>
                  </a:cubicBezTo>
                  <a:cubicBezTo>
                    <a:pt x="191" y="581"/>
                    <a:pt x="429" y="914"/>
                    <a:pt x="715" y="1224"/>
                  </a:cubicBezTo>
                  <a:cubicBezTo>
                    <a:pt x="1263" y="1867"/>
                    <a:pt x="2096" y="2248"/>
                    <a:pt x="2954" y="2272"/>
                  </a:cubicBezTo>
                  <a:cubicBezTo>
                    <a:pt x="3049" y="2272"/>
                    <a:pt x="3121" y="2200"/>
                    <a:pt x="3121" y="2105"/>
                  </a:cubicBezTo>
                  <a:cubicBezTo>
                    <a:pt x="3121" y="2033"/>
                    <a:pt x="3049" y="1962"/>
                    <a:pt x="2954" y="1962"/>
                  </a:cubicBezTo>
                  <a:cubicBezTo>
                    <a:pt x="2192" y="1938"/>
                    <a:pt x="1454" y="1605"/>
                    <a:pt x="930" y="1033"/>
                  </a:cubicBezTo>
                  <a:cubicBezTo>
                    <a:pt x="691" y="747"/>
                    <a:pt x="477" y="438"/>
                    <a:pt x="310" y="104"/>
                  </a:cubicBezTo>
                  <a:cubicBezTo>
                    <a:pt x="292" y="32"/>
                    <a:pt x="232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89;p51">
              <a:extLst>
                <a:ext uri="{FF2B5EF4-FFF2-40B4-BE49-F238E27FC236}">
                  <a16:creationId xmlns:a16="http://schemas.microsoft.com/office/drawing/2014/main" id="{A54B4D3D-5ABD-53B6-3138-40050FA14B0A}"/>
                </a:ext>
              </a:extLst>
            </p:cNvPr>
            <p:cNvSpPr/>
            <p:nvPr/>
          </p:nvSpPr>
          <p:spPr>
            <a:xfrm>
              <a:off x="6384697" y="2755315"/>
              <a:ext cx="271121" cy="343009"/>
            </a:xfrm>
            <a:custGeom>
              <a:avLst/>
              <a:gdLst/>
              <a:ahLst/>
              <a:cxnLst/>
              <a:rect l="l" t="t" r="r" b="b"/>
              <a:pathLst>
                <a:path w="8264" h="10456" extrusionOk="0">
                  <a:moveTo>
                    <a:pt x="7597" y="1"/>
                  </a:moveTo>
                  <a:cubicBezTo>
                    <a:pt x="7597" y="1"/>
                    <a:pt x="7573" y="1"/>
                    <a:pt x="7549" y="24"/>
                  </a:cubicBezTo>
                  <a:cubicBezTo>
                    <a:pt x="7168" y="715"/>
                    <a:pt x="6573" y="1287"/>
                    <a:pt x="5859" y="1644"/>
                  </a:cubicBezTo>
                  <a:cubicBezTo>
                    <a:pt x="5311" y="1930"/>
                    <a:pt x="4763" y="2168"/>
                    <a:pt x="4192" y="2382"/>
                  </a:cubicBezTo>
                  <a:cubicBezTo>
                    <a:pt x="3715" y="2573"/>
                    <a:pt x="3239" y="2763"/>
                    <a:pt x="2787" y="2977"/>
                  </a:cubicBezTo>
                  <a:cubicBezTo>
                    <a:pt x="1882" y="3430"/>
                    <a:pt x="715" y="4216"/>
                    <a:pt x="310" y="5478"/>
                  </a:cubicBezTo>
                  <a:cubicBezTo>
                    <a:pt x="0" y="6407"/>
                    <a:pt x="191" y="7407"/>
                    <a:pt x="334" y="8074"/>
                  </a:cubicBezTo>
                  <a:cubicBezTo>
                    <a:pt x="405" y="8336"/>
                    <a:pt x="500" y="8598"/>
                    <a:pt x="572" y="8860"/>
                  </a:cubicBezTo>
                  <a:cubicBezTo>
                    <a:pt x="715" y="9360"/>
                    <a:pt x="834" y="9884"/>
                    <a:pt x="929" y="10407"/>
                  </a:cubicBezTo>
                  <a:cubicBezTo>
                    <a:pt x="929" y="10431"/>
                    <a:pt x="953" y="10455"/>
                    <a:pt x="977" y="10455"/>
                  </a:cubicBezTo>
                  <a:lnTo>
                    <a:pt x="1501" y="10455"/>
                  </a:lnTo>
                  <a:cubicBezTo>
                    <a:pt x="1548" y="10455"/>
                    <a:pt x="1572" y="10431"/>
                    <a:pt x="1572" y="10384"/>
                  </a:cubicBezTo>
                  <a:lnTo>
                    <a:pt x="1572" y="10312"/>
                  </a:lnTo>
                  <a:cubicBezTo>
                    <a:pt x="1477" y="9764"/>
                    <a:pt x="1358" y="9217"/>
                    <a:pt x="1191" y="8693"/>
                  </a:cubicBezTo>
                  <a:cubicBezTo>
                    <a:pt x="1096" y="8431"/>
                    <a:pt x="1024" y="8169"/>
                    <a:pt x="977" y="7907"/>
                  </a:cubicBezTo>
                  <a:cubicBezTo>
                    <a:pt x="738" y="6978"/>
                    <a:pt x="715" y="6264"/>
                    <a:pt x="905" y="5668"/>
                  </a:cubicBezTo>
                  <a:cubicBezTo>
                    <a:pt x="1262" y="4621"/>
                    <a:pt x="2263" y="3930"/>
                    <a:pt x="3072" y="3549"/>
                  </a:cubicBezTo>
                  <a:cubicBezTo>
                    <a:pt x="3501" y="3335"/>
                    <a:pt x="3977" y="3144"/>
                    <a:pt x="4430" y="2977"/>
                  </a:cubicBezTo>
                  <a:cubicBezTo>
                    <a:pt x="5025" y="2763"/>
                    <a:pt x="5620" y="2501"/>
                    <a:pt x="6168" y="2215"/>
                  </a:cubicBezTo>
                  <a:cubicBezTo>
                    <a:pt x="6716" y="1930"/>
                    <a:pt x="7192" y="1549"/>
                    <a:pt x="7597" y="1096"/>
                  </a:cubicBezTo>
                  <a:cubicBezTo>
                    <a:pt x="7859" y="786"/>
                    <a:pt x="8073" y="453"/>
                    <a:pt x="8240" y="72"/>
                  </a:cubicBezTo>
                  <a:cubicBezTo>
                    <a:pt x="8264" y="48"/>
                    <a:pt x="8216" y="1"/>
                    <a:pt x="8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90;p51">
              <a:extLst>
                <a:ext uri="{FF2B5EF4-FFF2-40B4-BE49-F238E27FC236}">
                  <a16:creationId xmlns:a16="http://schemas.microsoft.com/office/drawing/2014/main" id="{0CD147B5-6B05-FBD9-668D-9FE30A97DFC8}"/>
                </a:ext>
              </a:extLst>
            </p:cNvPr>
            <p:cNvSpPr/>
            <p:nvPr/>
          </p:nvSpPr>
          <p:spPr>
            <a:xfrm>
              <a:off x="6312028" y="2755315"/>
              <a:ext cx="252388" cy="271133"/>
            </a:xfrm>
            <a:custGeom>
              <a:avLst/>
              <a:gdLst/>
              <a:ahLst/>
              <a:cxnLst/>
              <a:rect l="l" t="t" r="r" b="b"/>
              <a:pathLst>
                <a:path w="7693" h="8265" extrusionOk="0">
                  <a:moveTo>
                    <a:pt x="6549" y="1"/>
                  </a:moveTo>
                  <a:cubicBezTo>
                    <a:pt x="6526" y="1"/>
                    <a:pt x="6502" y="24"/>
                    <a:pt x="6502" y="48"/>
                  </a:cubicBezTo>
                  <a:cubicBezTo>
                    <a:pt x="6478" y="96"/>
                    <a:pt x="6478" y="143"/>
                    <a:pt x="6478" y="191"/>
                  </a:cubicBezTo>
                  <a:cubicBezTo>
                    <a:pt x="6407" y="906"/>
                    <a:pt x="6740" y="2549"/>
                    <a:pt x="6764" y="2668"/>
                  </a:cubicBezTo>
                  <a:cubicBezTo>
                    <a:pt x="6931" y="3382"/>
                    <a:pt x="7026" y="4168"/>
                    <a:pt x="6764" y="4859"/>
                  </a:cubicBezTo>
                  <a:cubicBezTo>
                    <a:pt x="6407" y="5645"/>
                    <a:pt x="5740" y="6240"/>
                    <a:pt x="4930" y="6502"/>
                  </a:cubicBezTo>
                  <a:cubicBezTo>
                    <a:pt x="4216" y="6764"/>
                    <a:pt x="2406" y="7002"/>
                    <a:pt x="2287" y="7026"/>
                  </a:cubicBezTo>
                  <a:cubicBezTo>
                    <a:pt x="1501" y="7097"/>
                    <a:pt x="763" y="7288"/>
                    <a:pt x="48" y="7574"/>
                  </a:cubicBezTo>
                  <a:cubicBezTo>
                    <a:pt x="24" y="7597"/>
                    <a:pt x="0" y="7621"/>
                    <a:pt x="0" y="7645"/>
                  </a:cubicBezTo>
                  <a:lnTo>
                    <a:pt x="0" y="8193"/>
                  </a:lnTo>
                  <a:cubicBezTo>
                    <a:pt x="0" y="8240"/>
                    <a:pt x="48" y="8264"/>
                    <a:pt x="96" y="8264"/>
                  </a:cubicBezTo>
                  <a:cubicBezTo>
                    <a:pt x="810" y="7931"/>
                    <a:pt x="1572" y="7740"/>
                    <a:pt x="2358" y="7669"/>
                  </a:cubicBezTo>
                  <a:cubicBezTo>
                    <a:pt x="2477" y="7645"/>
                    <a:pt x="4382" y="7383"/>
                    <a:pt x="5168" y="7097"/>
                  </a:cubicBezTo>
                  <a:cubicBezTo>
                    <a:pt x="6145" y="6764"/>
                    <a:pt x="6931" y="6049"/>
                    <a:pt x="7359" y="5097"/>
                  </a:cubicBezTo>
                  <a:cubicBezTo>
                    <a:pt x="7693" y="4263"/>
                    <a:pt x="7550" y="3335"/>
                    <a:pt x="7407" y="2525"/>
                  </a:cubicBezTo>
                  <a:cubicBezTo>
                    <a:pt x="7359" y="2406"/>
                    <a:pt x="7050" y="882"/>
                    <a:pt x="7097" y="239"/>
                  </a:cubicBezTo>
                  <a:cubicBezTo>
                    <a:pt x="7097" y="191"/>
                    <a:pt x="7121" y="120"/>
                    <a:pt x="7121" y="72"/>
                  </a:cubicBezTo>
                  <a:cubicBezTo>
                    <a:pt x="7121" y="24"/>
                    <a:pt x="7097" y="1"/>
                    <a:pt x="7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2191;p51">
            <a:extLst>
              <a:ext uri="{FF2B5EF4-FFF2-40B4-BE49-F238E27FC236}">
                <a16:creationId xmlns:a16="http://schemas.microsoft.com/office/drawing/2014/main" id="{98B85933-30C7-8FFA-FA23-8B8A642199AC}"/>
              </a:ext>
            </a:extLst>
          </p:cNvPr>
          <p:cNvGrpSpPr/>
          <p:nvPr/>
        </p:nvGrpSpPr>
        <p:grpSpPr>
          <a:xfrm>
            <a:off x="4078224" y="3192631"/>
            <a:ext cx="560956" cy="445623"/>
            <a:chOff x="6293328" y="2041277"/>
            <a:chExt cx="420330" cy="295048"/>
          </a:xfrm>
        </p:grpSpPr>
        <p:sp>
          <p:nvSpPr>
            <p:cNvPr id="36" name="Google Shape;2192;p51">
              <a:extLst>
                <a:ext uri="{FF2B5EF4-FFF2-40B4-BE49-F238E27FC236}">
                  <a16:creationId xmlns:a16="http://schemas.microsoft.com/office/drawing/2014/main" id="{791647A8-0112-C9ED-59C2-88CEE0F5CFFE}"/>
                </a:ext>
              </a:extLst>
            </p:cNvPr>
            <p:cNvSpPr/>
            <p:nvPr/>
          </p:nvSpPr>
          <p:spPr>
            <a:xfrm>
              <a:off x="6293328" y="2041277"/>
              <a:ext cx="420264" cy="295048"/>
            </a:xfrm>
            <a:custGeom>
              <a:avLst/>
              <a:gdLst/>
              <a:ahLst/>
              <a:cxnLst/>
              <a:rect l="l" t="t" r="r" b="b"/>
              <a:pathLst>
                <a:path w="12810" h="8994" extrusionOk="0">
                  <a:moveTo>
                    <a:pt x="3489" y="0"/>
                  </a:moveTo>
                  <a:cubicBezTo>
                    <a:pt x="3187" y="0"/>
                    <a:pt x="2872" y="75"/>
                    <a:pt x="2547" y="254"/>
                  </a:cubicBezTo>
                  <a:cubicBezTo>
                    <a:pt x="1" y="1610"/>
                    <a:pt x="879" y="7176"/>
                    <a:pt x="6393" y="8990"/>
                  </a:cubicBezTo>
                  <a:lnTo>
                    <a:pt x="6393" y="8990"/>
                  </a:lnTo>
                  <a:cubicBezTo>
                    <a:pt x="11931" y="7176"/>
                    <a:pt x="12809" y="1610"/>
                    <a:pt x="10263" y="254"/>
                  </a:cubicBezTo>
                  <a:cubicBezTo>
                    <a:pt x="9934" y="75"/>
                    <a:pt x="9616" y="0"/>
                    <a:pt x="9313" y="0"/>
                  </a:cubicBezTo>
                  <a:cubicBezTo>
                    <a:pt x="7793" y="0"/>
                    <a:pt x="6647" y="1897"/>
                    <a:pt x="6429" y="2254"/>
                  </a:cubicBezTo>
                  <a:cubicBezTo>
                    <a:pt x="6417" y="2278"/>
                    <a:pt x="6405" y="2290"/>
                    <a:pt x="6393" y="2290"/>
                  </a:cubicBezTo>
                  <a:cubicBezTo>
                    <a:pt x="6381" y="2290"/>
                    <a:pt x="6369" y="2278"/>
                    <a:pt x="6357" y="2254"/>
                  </a:cubicBezTo>
                  <a:cubicBezTo>
                    <a:pt x="6159" y="1897"/>
                    <a:pt x="5000" y="0"/>
                    <a:pt x="3489" y="0"/>
                  </a:cubicBezTo>
                  <a:close/>
                  <a:moveTo>
                    <a:pt x="6393" y="8990"/>
                  </a:moveTo>
                  <a:cubicBezTo>
                    <a:pt x="6389" y="8991"/>
                    <a:pt x="6385" y="8992"/>
                    <a:pt x="6381" y="8994"/>
                  </a:cubicBezTo>
                  <a:lnTo>
                    <a:pt x="6405" y="8994"/>
                  </a:lnTo>
                  <a:cubicBezTo>
                    <a:pt x="6401" y="8992"/>
                    <a:pt x="6397" y="8991"/>
                    <a:pt x="6393" y="8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93;p51">
              <a:extLst>
                <a:ext uri="{FF2B5EF4-FFF2-40B4-BE49-F238E27FC236}">
                  <a16:creationId xmlns:a16="http://schemas.microsoft.com/office/drawing/2014/main" id="{C293851C-0D4C-6B25-1564-707040603976}"/>
                </a:ext>
              </a:extLst>
            </p:cNvPr>
            <p:cNvSpPr/>
            <p:nvPr/>
          </p:nvSpPr>
          <p:spPr>
            <a:xfrm>
              <a:off x="6493290" y="2041671"/>
              <a:ext cx="220368" cy="294655"/>
            </a:xfrm>
            <a:custGeom>
              <a:avLst/>
              <a:gdLst/>
              <a:ahLst/>
              <a:cxnLst/>
              <a:rect l="l" t="t" r="r" b="b"/>
              <a:pathLst>
                <a:path w="6717" h="8982" extrusionOk="0">
                  <a:moveTo>
                    <a:pt x="3254" y="1"/>
                  </a:moveTo>
                  <a:cubicBezTo>
                    <a:pt x="3145" y="1"/>
                    <a:pt x="3037" y="10"/>
                    <a:pt x="2930" y="27"/>
                  </a:cubicBezTo>
                  <a:cubicBezTo>
                    <a:pt x="3144" y="51"/>
                    <a:pt x="3358" y="123"/>
                    <a:pt x="3549" y="242"/>
                  </a:cubicBezTo>
                  <a:cubicBezTo>
                    <a:pt x="6049" y="1575"/>
                    <a:pt x="5263" y="6957"/>
                    <a:pt x="0" y="8862"/>
                  </a:cubicBezTo>
                  <a:lnTo>
                    <a:pt x="334" y="8982"/>
                  </a:lnTo>
                  <a:cubicBezTo>
                    <a:pt x="5835" y="7172"/>
                    <a:pt x="6716" y="1599"/>
                    <a:pt x="4192" y="242"/>
                  </a:cubicBezTo>
                  <a:cubicBezTo>
                    <a:pt x="3906" y="81"/>
                    <a:pt x="3580" y="1"/>
                    <a:pt x="3254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94;p51">
              <a:extLst>
                <a:ext uri="{FF2B5EF4-FFF2-40B4-BE49-F238E27FC236}">
                  <a16:creationId xmlns:a16="http://schemas.microsoft.com/office/drawing/2014/main" id="{AAD822AA-FCC7-5708-D17B-16FDC5136F0E}"/>
                </a:ext>
              </a:extLst>
            </p:cNvPr>
            <p:cNvSpPr/>
            <p:nvPr/>
          </p:nvSpPr>
          <p:spPr>
            <a:xfrm>
              <a:off x="6361174" y="2085006"/>
              <a:ext cx="233491" cy="195780"/>
            </a:xfrm>
            <a:custGeom>
              <a:avLst/>
              <a:gdLst/>
              <a:ahLst/>
              <a:cxnLst/>
              <a:rect l="l" t="t" r="r" b="b"/>
              <a:pathLst>
                <a:path w="7117" h="5968" extrusionOk="0">
                  <a:moveTo>
                    <a:pt x="1694" y="0"/>
                  </a:moveTo>
                  <a:cubicBezTo>
                    <a:pt x="773" y="0"/>
                    <a:pt x="0" y="1099"/>
                    <a:pt x="312" y="1969"/>
                  </a:cubicBezTo>
                  <a:cubicBezTo>
                    <a:pt x="455" y="2231"/>
                    <a:pt x="670" y="2421"/>
                    <a:pt x="932" y="2540"/>
                  </a:cubicBezTo>
                  <a:cubicBezTo>
                    <a:pt x="1194" y="2660"/>
                    <a:pt x="1527" y="2707"/>
                    <a:pt x="1670" y="2969"/>
                  </a:cubicBezTo>
                  <a:cubicBezTo>
                    <a:pt x="1908" y="3326"/>
                    <a:pt x="2170" y="4374"/>
                    <a:pt x="2599" y="4898"/>
                  </a:cubicBezTo>
                  <a:cubicBezTo>
                    <a:pt x="3023" y="5553"/>
                    <a:pt x="3763" y="5967"/>
                    <a:pt x="4415" y="5967"/>
                  </a:cubicBezTo>
                  <a:cubicBezTo>
                    <a:pt x="5043" y="5967"/>
                    <a:pt x="5589" y="5583"/>
                    <a:pt x="5694" y="4660"/>
                  </a:cubicBezTo>
                  <a:cubicBezTo>
                    <a:pt x="5790" y="5041"/>
                    <a:pt x="5861" y="5493"/>
                    <a:pt x="6123" y="5803"/>
                  </a:cubicBezTo>
                  <a:cubicBezTo>
                    <a:pt x="6158" y="5815"/>
                    <a:pt x="6193" y="5820"/>
                    <a:pt x="6230" y="5820"/>
                  </a:cubicBezTo>
                  <a:cubicBezTo>
                    <a:pt x="6569" y="5820"/>
                    <a:pt x="6961" y="5361"/>
                    <a:pt x="7004" y="5231"/>
                  </a:cubicBezTo>
                  <a:cubicBezTo>
                    <a:pt x="7117" y="5026"/>
                    <a:pt x="6964" y="4761"/>
                    <a:pt x="6767" y="4761"/>
                  </a:cubicBezTo>
                  <a:cubicBezTo>
                    <a:pt x="6713" y="4761"/>
                    <a:pt x="6656" y="4781"/>
                    <a:pt x="6599" y="4827"/>
                  </a:cubicBezTo>
                  <a:cubicBezTo>
                    <a:pt x="6433" y="4350"/>
                    <a:pt x="6409" y="3350"/>
                    <a:pt x="5409" y="3088"/>
                  </a:cubicBezTo>
                  <a:cubicBezTo>
                    <a:pt x="5347" y="3075"/>
                    <a:pt x="5288" y="3068"/>
                    <a:pt x="5231" y="3068"/>
                  </a:cubicBezTo>
                  <a:cubicBezTo>
                    <a:pt x="4687" y="3068"/>
                    <a:pt x="4333" y="3652"/>
                    <a:pt x="4289" y="4255"/>
                  </a:cubicBezTo>
                  <a:lnTo>
                    <a:pt x="4266" y="4255"/>
                  </a:lnTo>
                  <a:cubicBezTo>
                    <a:pt x="4147" y="3469"/>
                    <a:pt x="3694" y="2802"/>
                    <a:pt x="3051" y="2374"/>
                  </a:cubicBezTo>
                  <a:cubicBezTo>
                    <a:pt x="3289" y="1969"/>
                    <a:pt x="3432" y="1302"/>
                    <a:pt x="2932" y="1016"/>
                  </a:cubicBezTo>
                  <a:cubicBezTo>
                    <a:pt x="2480" y="754"/>
                    <a:pt x="2432" y="88"/>
                    <a:pt x="1884" y="16"/>
                  </a:cubicBezTo>
                  <a:cubicBezTo>
                    <a:pt x="1820" y="6"/>
                    <a:pt x="1757" y="0"/>
                    <a:pt x="1694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95;p51">
              <a:extLst>
                <a:ext uri="{FF2B5EF4-FFF2-40B4-BE49-F238E27FC236}">
                  <a16:creationId xmlns:a16="http://schemas.microsoft.com/office/drawing/2014/main" id="{995EDBE6-2C98-2E9C-9DEC-9F3743749726}"/>
                </a:ext>
              </a:extLst>
            </p:cNvPr>
            <p:cNvSpPr/>
            <p:nvPr/>
          </p:nvSpPr>
          <p:spPr>
            <a:xfrm>
              <a:off x="6407334" y="2085006"/>
              <a:ext cx="93797" cy="142669"/>
            </a:xfrm>
            <a:custGeom>
              <a:avLst/>
              <a:gdLst/>
              <a:ahLst/>
              <a:cxnLst/>
              <a:rect l="l" t="t" r="r" b="b"/>
              <a:pathLst>
                <a:path w="2859" h="4349" extrusionOk="0">
                  <a:moveTo>
                    <a:pt x="294" y="1"/>
                  </a:moveTo>
                  <a:cubicBezTo>
                    <a:pt x="196" y="1"/>
                    <a:pt x="99" y="12"/>
                    <a:pt x="1" y="40"/>
                  </a:cubicBezTo>
                  <a:cubicBezTo>
                    <a:pt x="430" y="183"/>
                    <a:pt x="501" y="754"/>
                    <a:pt x="906" y="993"/>
                  </a:cubicBezTo>
                  <a:cubicBezTo>
                    <a:pt x="1406" y="1302"/>
                    <a:pt x="1263" y="1969"/>
                    <a:pt x="1025" y="2374"/>
                  </a:cubicBezTo>
                  <a:cubicBezTo>
                    <a:pt x="1644" y="2779"/>
                    <a:pt x="2144" y="4160"/>
                    <a:pt x="2263" y="4255"/>
                  </a:cubicBezTo>
                  <a:cubicBezTo>
                    <a:pt x="2337" y="4318"/>
                    <a:pt x="2434" y="4349"/>
                    <a:pt x="2532" y="4349"/>
                  </a:cubicBezTo>
                  <a:cubicBezTo>
                    <a:pt x="2655" y="4349"/>
                    <a:pt x="2779" y="4300"/>
                    <a:pt x="2859" y="4207"/>
                  </a:cubicBezTo>
                  <a:cubicBezTo>
                    <a:pt x="2740" y="3445"/>
                    <a:pt x="2287" y="2779"/>
                    <a:pt x="1644" y="2374"/>
                  </a:cubicBezTo>
                  <a:cubicBezTo>
                    <a:pt x="1906" y="1969"/>
                    <a:pt x="2025" y="1302"/>
                    <a:pt x="1549" y="993"/>
                  </a:cubicBezTo>
                  <a:cubicBezTo>
                    <a:pt x="1096" y="731"/>
                    <a:pt x="1049" y="88"/>
                    <a:pt x="501" y="16"/>
                  </a:cubicBezTo>
                  <a:cubicBezTo>
                    <a:pt x="432" y="6"/>
                    <a:pt x="363" y="1"/>
                    <a:pt x="294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96;p51">
              <a:extLst>
                <a:ext uri="{FF2B5EF4-FFF2-40B4-BE49-F238E27FC236}">
                  <a16:creationId xmlns:a16="http://schemas.microsoft.com/office/drawing/2014/main" id="{D39C5862-F8CF-AB5E-F204-1F42449AC2A2}"/>
                </a:ext>
              </a:extLst>
            </p:cNvPr>
            <p:cNvSpPr/>
            <p:nvPr/>
          </p:nvSpPr>
          <p:spPr>
            <a:xfrm>
              <a:off x="6522981" y="2185489"/>
              <a:ext cx="73423" cy="90443"/>
            </a:xfrm>
            <a:custGeom>
              <a:avLst/>
              <a:gdLst/>
              <a:ahLst/>
              <a:cxnLst/>
              <a:rect l="l" t="t" r="r" b="b"/>
              <a:pathLst>
                <a:path w="2238" h="2757" extrusionOk="0">
                  <a:moveTo>
                    <a:pt x="323" y="0"/>
                  </a:moveTo>
                  <a:cubicBezTo>
                    <a:pt x="216" y="0"/>
                    <a:pt x="108" y="27"/>
                    <a:pt x="0" y="73"/>
                  </a:cubicBezTo>
                  <a:cubicBezTo>
                    <a:pt x="858" y="382"/>
                    <a:pt x="1024" y="1264"/>
                    <a:pt x="1191" y="1716"/>
                  </a:cubicBezTo>
                  <a:cubicBezTo>
                    <a:pt x="1263" y="1954"/>
                    <a:pt x="1405" y="2454"/>
                    <a:pt x="1120" y="2573"/>
                  </a:cubicBezTo>
                  <a:cubicBezTo>
                    <a:pt x="1167" y="2645"/>
                    <a:pt x="1191" y="2692"/>
                    <a:pt x="1239" y="2740"/>
                  </a:cubicBezTo>
                  <a:cubicBezTo>
                    <a:pt x="1273" y="2752"/>
                    <a:pt x="1309" y="2757"/>
                    <a:pt x="1345" y="2757"/>
                  </a:cubicBezTo>
                  <a:cubicBezTo>
                    <a:pt x="1684" y="2757"/>
                    <a:pt x="2079" y="2298"/>
                    <a:pt x="2144" y="2168"/>
                  </a:cubicBezTo>
                  <a:cubicBezTo>
                    <a:pt x="2237" y="1963"/>
                    <a:pt x="2081" y="1698"/>
                    <a:pt x="1883" y="1698"/>
                  </a:cubicBezTo>
                  <a:cubicBezTo>
                    <a:pt x="1828" y="1698"/>
                    <a:pt x="1771" y="1718"/>
                    <a:pt x="1715" y="1764"/>
                  </a:cubicBezTo>
                  <a:lnTo>
                    <a:pt x="1691" y="1764"/>
                  </a:lnTo>
                  <a:cubicBezTo>
                    <a:pt x="1525" y="1287"/>
                    <a:pt x="1477" y="287"/>
                    <a:pt x="501" y="25"/>
                  </a:cubicBezTo>
                  <a:cubicBezTo>
                    <a:pt x="441" y="8"/>
                    <a:pt x="382" y="0"/>
                    <a:pt x="323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97;p51">
              <a:extLst>
                <a:ext uri="{FF2B5EF4-FFF2-40B4-BE49-F238E27FC236}">
                  <a16:creationId xmlns:a16="http://schemas.microsoft.com/office/drawing/2014/main" id="{9D046F86-42E9-CB70-4616-9E21A42E33B8}"/>
                </a:ext>
              </a:extLst>
            </p:cNvPr>
            <p:cNvSpPr/>
            <p:nvPr/>
          </p:nvSpPr>
          <p:spPr>
            <a:xfrm>
              <a:off x="6441716" y="2145663"/>
              <a:ext cx="74867" cy="69186"/>
            </a:xfrm>
            <a:custGeom>
              <a:avLst/>
              <a:gdLst/>
              <a:ahLst/>
              <a:cxnLst/>
              <a:rect l="l" t="t" r="r" b="b"/>
              <a:pathLst>
                <a:path w="2282" h="2109" extrusionOk="0">
                  <a:moveTo>
                    <a:pt x="1715" y="1"/>
                  </a:moveTo>
                  <a:cubicBezTo>
                    <a:pt x="1287" y="1"/>
                    <a:pt x="1310" y="572"/>
                    <a:pt x="1191" y="811"/>
                  </a:cubicBezTo>
                  <a:cubicBezTo>
                    <a:pt x="1095" y="969"/>
                    <a:pt x="985" y="1010"/>
                    <a:pt x="866" y="1010"/>
                  </a:cubicBezTo>
                  <a:cubicBezTo>
                    <a:pt x="735" y="1010"/>
                    <a:pt x="594" y="961"/>
                    <a:pt x="446" y="961"/>
                  </a:cubicBezTo>
                  <a:cubicBezTo>
                    <a:pt x="363" y="961"/>
                    <a:pt x="278" y="976"/>
                    <a:pt x="191" y="1025"/>
                  </a:cubicBezTo>
                  <a:lnTo>
                    <a:pt x="215" y="1025"/>
                  </a:lnTo>
                  <a:cubicBezTo>
                    <a:pt x="25" y="1168"/>
                    <a:pt x="1" y="1454"/>
                    <a:pt x="144" y="1644"/>
                  </a:cubicBezTo>
                  <a:cubicBezTo>
                    <a:pt x="239" y="1858"/>
                    <a:pt x="739" y="2049"/>
                    <a:pt x="739" y="2049"/>
                  </a:cubicBezTo>
                  <a:cubicBezTo>
                    <a:pt x="844" y="2090"/>
                    <a:pt x="942" y="2109"/>
                    <a:pt x="1034" y="2109"/>
                  </a:cubicBezTo>
                  <a:cubicBezTo>
                    <a:pt x="2012" y="2109"/>
                    <a:pt x="2281" y="1"/>
                    <a:pt x="171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98;p51">
              <a:extLst>
                <a:ext uri="{FF2B5EF4-FFF2-40B4-BE49-F238E27FC236}">
                  <a16:creationId xmlns:a16="http://schemas.microsoft.com/office/drawing/2014/main" id="{38FEE1C4-B3CA-6CAF-FEF4-E06173ACE3F6}"/>
                </a:ext>
              </a:extLst>
            </p:cNvPr>
            <p:cNvSpPr/>
            <p:nvPr/>
          </p:nvSpPr>
          <p:spPr>
            <a:xfrm>
              <a:off x="6442504" y="2149567"/>
              <a:ext cx="70864" cy="65413"/>
            </a:xfrm>
            <a:custGeom>
              <a:avLst/>
              <a:gdLst/>
              <a:ahLst/>
              <a:cxnLst/>
              <a:rect l="l" t="t" r="r" b="b"/>
              <a:pathLst>
                <a:path w="2160" h="1994" extrusionOk="0">
                  <a:moveTo>
                    <a:pt x="1882" y="1"/>
                  </a:moveTo>
                  <a:cubicBezTo>
                    <a:pt x="1882" y="684"/>
                    <a:pt x="1299" y="1740"/>
                    <a:pt x="849" y="1740"/>
                  </a:cubicBezTo>
                  <a:cubicBezTo>
                    <a:pt x="844" y="1740"/>
                    <a:pt x="839" y="1740"/>
                    <a:pt x="834" y="1739"/>
                  </a:cubicBezTo>
                  <a:cubicBezTo>
                    <a:pt x="453" y="1716"/>
                    <a:pt x="143" y="1406"/>
                    <a:pt x="120" y="1001"/>
                  </a:cubicBezTo>
                  <a:lnTo>
                    <a:pt x="120" y="977"/>
                  </a:lnTo>
                  <a:cubicBezTo>
                    <a:pt x="1" y="1144"/>
                    <a:pt x="1" y="1358"/>
                    <a:pt x="120" y="1525"/>
                  </a:cubicBezTo>
                  <a:cubicBezTo>
                    <a:pt x="239" y="1739"/>
                    <a:pt x="715" y="1930"/>
                    <a:pt x="715" y="1930"/>
                  </a:cubicBezTo>
                  <a:cubicBezTo>
                    <a:pt x="822" y="1974"/>
                    <a:pt x="922" y="1994"/>
                    <a:pt x="1016" y="1994"/>
                  </a:cubicBezTo>
                  <a:cubicBezTo>
                    <a:pt x="1843" y="1994"/>
                    <a:pt x="2160" y="450"/>
                    <a:pt x="1882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7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Kriteria Diagnosis</a:t>
            </a:r>
            <a:endParaRPr dirty="0"/>
          </a:p>
        </p:txBody>
      </p:sp>
      <p:sp>
        <p:nvSpPr>
          <p:cNvPr id="1321" name="Google Shape;1321;p37"/>
          <p:cNvSpPr txBox="1">
            <a:spLocks noGrp="1"/>
          </p:cNvSpPr>
          <p:nvPr>
            <p:ph type="subTitle" idx="1"/>
          </p:nvPr>
        </p:nvSpPr>
        <p:spPr>
          <a:xfrm>
            <a:off x="780333" y="2652506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Tekanan darah</a:t>
            </a:r>
            <a:endParaRPr sz="2800" dirty="0"/>
          </a:p>
        </p:txBody>
      </p:sp>
      <p:sp>
        <p:nvSpPr>
          <p:cNvPr id="1322" name="Google Shape;1322;p37"/>
          <p:cNvSpPr txBox="1">
            <a:spLocks noGrp="1"/>
          </p:cNvSpPr>
          <p:nvPr>
            <p:ph type="subTitle" idx="2"/>
          </p:nvPr>
        </p:nvSpPr>
        <p:spPr>
          <a:xfrm>
            <a:off x="3278001" y="2250650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Protein uria</a:t>
            </a:r>
            <a:endParaRPr sz="2800" dirty="0"/>
          </a:p>
        </p:txBody>
      </p:sp>
      <p:sp>
        <p:nvSpPr>
          <p:cNvPr id="1323" name="Google Shape;1323;p37"/>
          <p:cNvSpPr txBox="1">
            <a:spLocks noGrp="1"/>
          </p:cNvSpPr>
          <p:nvPr>
            <p:ph type="subTitle" idx="3"/>
          </p:nvPr>
        </p:nvSpPr>
        <p:spPr>
          <a:xfrm>
            <a:off x="780333" y="2652506"/>
            <a:ext cx="2520000" cy="1621800"/>
          </a:xfrm>
          <a:prstGeom prst="rect">
            <a:avLst/>
          </a:prstGeom>
        </p:spPr>
        <p:txBody>
          <a:bodyPr spcFirstLastPara="1" wrap="square" lIns="91425" tIns="91425" rIns="274300" bIns="91425" anchor="t" anchorCtr="0">
            <a:noAutofit/>
          </a:bodyPr>
          <a:lstStyle/>
          <a:p>
            <a:pPr marL="0" lvl="0" indent="0">
              <a:buSzPts val="1100"/>
            </a:pPr>
            <a:endParaRPr sz="2400" dirty="0"/>
          </a:p>
        </p:txBody>
      </p:sp>
      <p:sp>
        <p:nvSpPr>
          <p:cNvPr id="1324" name="Google Shape;1324;p37"/>
          <p:cNvSpPr txBox="1">
            <a:spLocks noGrp="1"/>
          </p:cNvSpPr>
          <p:nvPr>
            <p:ph type="subTitle" idx="4"/>
          </p:nvPr>
        </p:nvSpPr>
        <p:spPr>
          <a:xfrm>
            <a:off x="3311999" y="2652506"/>
            <a:ext cx="2520000" cy="1621800"/>
          </a:xfrm>
          <a:prstGeom prst="rect">
            <a:avLst/>
          </a:prstGeom>
        </p:spPr>
        <p:txBody>
          <a:bodyPr spcFirstLastPara="1" wrap="square" lIns="91425" tIns="91425" rIns="2743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</p:txBody>
      </p:sp>
      <p:sp>
        <p:nvSpPr>
          <p:cNvPr id="1325" name="Google Shape;1325;p37"/>
          <p:cNvSpPr txBox="1">
            <a:spLocks noGrp="1"/>
          </p:cNvSpPr>
          <p:nvPr>
            <p:ph type="subTitle" idx="5"/>
          </p:nvPr>
        </p:nvSpPr>
        <p:spPr>
          <a:xfrm>
            <a:off x="5934987" y="2723788"/>
            <a:ext cx="25200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Tanpa Proteinuria</a:t>
            </a:r>
            <a:endParaRPr sz="2800" dirty="0"/>
          </a:p>
        </p:txBody>
      </p:sp>
      <p:sp>
        <p:nvSpPr>
          <p:cNvPr id="1326" name="Google Shape;1326;p37"/>
          <p:cNvSpPr txBox="1">
            <a:spLocks noGrp="1"/>
          </p:cNvSpPr>
          <p:nvPr>
            <p:ph type="subTitle" idx="6"/>
          </p:nvPr>
        </p:nvSpPr>
        <p:spPr>
          <a:xfrm>
            <a:off x="5843663" y="2652506"/>
            <a:ext cx="2520000" cy="1621800"/>
          </a:xfrm>
          <a:prstGeom prst="rect">
            <a:avLst/>
          </a:prstGeom>
        </p:spPr>
        <p:txBody>
          <a:bodyPr spcFirstLastPara="1" wrap="square" lIns="91425" tIns="91425" rIns="2743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</p:txBody>
      </p:sp>
      <p:sp>
        <p:nvSpPr>
          <p:cNvPr id="1327" name="Google Shape;1327;p37"/>
          <p:cNvSpPr/>
          <p:nvPr/>
        </p:nvSpPr>
        <p:spPr>
          <a:xfrm>
            <a:off x="871644" y="1642330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3391650" y="1642330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5934987" y="1642330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grpSp>
        <p:nvGrpSpPr>
          <p:cNvPr id="1330" name="Google Shape;1330;p37"/>
          <p:cNvGrpSpPr/>
          <p:nvPr/>
        </p:nvGrpSpPr>
        <p:grpSpPr>
          <a:xfrm>
            <a:off x="1073099" y="1761405"/>
            <a:ext cx="269209" cy="334551"/>
            <a:chOff x="1700300" y="238125"/>
            <a:chExt cx="4199825" cy="5219200"/>
          </a:xfrm>
        </p:grpSpPr>
        <p:sp>
          <p:nvSpPr>
            <p:cNvPr id="1331" name="Google Shape;1331;p37"/>
            <p:cNvSpPr/>
            <p:nvPr/>
          </p:nvSpPr>
          <p:spPr>
            <a:xfrm>
              <a:off x="1888675" y="238125"/>
              <a:ext cx="4011450" cy="5219200"/>
            </a:xfrm>
            <a:custGeom>
              <a:avLst/>
              <a:gdLst/>
              <a:ahLst/>
              <a:cxnLst/>
              <a:rect l="l" t="t" r="r" b="b"/>
              <a:pathLst>
                <a:path w="160458" h="208768" extrusionOk="0">
                  <a:moveTo>
                    <a:pt x="4306" y="0"/>
                  </a:moveTo>
                  <a:cubicBezTo>
                    <a:pt x="1925" y="0"/>
                    <a:pt x="1" y="1925"/>
                    <a:pt x="1" y="4306"/>
                  </a:cubicBezTo>
                  <a:lnTo>
                    <a:pt x="1" y="204461"/>
                  </a:lnTo>
                  <a:cubicBezTo>
                    <a:pt x="1" y="206843"/>
                    <a:pt x="1925" y="208767"/>
                    <a:pt x="4306" y="208767"/>
                  </a:cubicBezTo>
                  <a:lnTo>
                    <a:pt x="156152" y="208767"/>
                  </a:lnTo>
                  <a:cubicBezTo>
                    <a:pt x="158533" y="208767"/>
                    <a:pt x="160458" y="206843"/>
                    <a:pt x="160458" y="204461"/>
                  </a:cubicBezTo>
                  <a:lnTo>
                    <a:pt x="160458" y="4306"/>
                  </a:lnTo>
                  <a:cubicBezTo>
                    <a:pt x="160458" y="1925"/>
                    <a:pt x="158533" y="0"/>
                    <a:pt x="156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5477675" y="238125"/>
              <a:ext cx="422450" cy="5219200"/>
            </a:xfrm>
            <a:custGeom>
              <a:avLst/>
              <a:gdLst/>
              <a:ahLst/>
              <a:cxnLst/>
              <a:rect l="l" t="t" r="r" b="b"/>
              <a:pathLst>
                <a:path w="16898" h="208768" extrusionOk="0">
                  <a:moveTo>
                    <a:pt x="1" y="0"/>
                  </a:moveTo>
                  <a:cubicBezTo>
                    <a:pt x="2382" y="0"/>
                    <a:pt x="4306" y="1925"/>
                    <a:pt x="4306" y="4306"/>
                  </a:cubicBezTo>
                  <a:lnTo>
                    <a:pt x="4306" y="204461"/>
                  </a:lnTo>
                  <a:cubicBezTo>
                    <a:pt x="4306" y="206843"/>
                    <a:pt x="2382" y="208767"/>
                    <a:pt x="1" y="208767"/>
                  </a:cubicBezTo>
                  <a:lnTo>
                    <a:pt x="12592" y="208767"/>
                  </a:lnTo>
                  <a:cubicBezTo>
                    <a:pt x="14973" y="208767"/>
                    <a:pt x="16898" y="206843"/>
                    <a:pt x="16898" y="204461"/>
                  </a:cubicBezTo>
                  <a:lnTo>
                    <a:pt x="16898" y="4306"/>
                  </a:lnTo>
                  <a:cubicBezTo>
                    <a:pt x="16898" y="1925"/>
                    <a:pt x="14973" y="0"/>
                    <a:pt x="12592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2489525" y="600325"/>
              <a:ext cx="2695800" cy="2250175"/>
            </a:xfrm>
            <a:custGeom>
              <a:avLst/>
              <a:gdLst/>
              <a:ahLst/>
              <a:cxnLst/>
              <a:rect l="l" t="t" r="r" b="b"/>
              <a:pathLst>
                <a:path w="107832" h="90007" extrusionOk="0">
                  <a:moveTo>
                    <a:pt x="25869" y="1"/>
                  </a:moveTo>
                  <a:cubicBezTo>
                    <a:pt x="11747" y="1"/>
                    <a:pt x="0" y="16382"/>
                    <a:pt x="4803" y="29810"/>
                  </a:cubicBezTo>
                  <a:cubicBezTo>
                    <a:pt x="6564" y="33757"/>
                    <a:pt x="10413" y="36334"/>
                    <a:pt x="14262" y="38291"/>
                  </a:cubicBezTo>
                  <a:cubicBezTo>
                    <a:pt x="18144" y="40216"/>
                    <a:pt x="23363" y="40868"/>
                    <a:pt x="25549" y="44619"/>
                  </a:cubicBezTo>
                  <a:cubicBezTo>
                    <a:pt x="28811" y="50262"/>
                    <a:pt x="33084" y="65985"/>
                    <a:pt x="39314" y="74108"/>
                  </a:cubicBezTo>
                  <a:cubicBezTo>
                    <a:pt x="45813" y="83822"/>
                    <a:pt x="56962" y="90006"/>
                    <a:pt x="66784" y="90006"/>
                  </a:cubicBezTo>
                  <a:cubicBezTo>
                    <a:pt x="76289" y="90006"/>
                    <a:pt x="84552" y="84215"/>
                    <a:pt x="86157" y="70226"/>
                  </a:cubicBezTo>
                  <a:cubicBezTo>
                    <a:pt x="86157" y="70177"/>
                    <a:pt x="86189" y="70152"/>
                    <a:pt x="86226" y="70152"/>
                  </a:cubicBezTo>
                  <a:cubicBezTo>
                    <a:pt x="86263" y="70152"/>
                    <a:pt x="86303" y="70177"/>
                    <a:pt x="86320" y="70226"/>
                  </a:cubicBezTo>
                  <a:cubicBezTo>
                    <a:pt x="87951" y="76000"/>
                    <a:pt x="88766" y="83013"/>
                    <a:pt x="92811" y="87449"/>
                  </a:cubicBezTo>
                  <a:cubicBezTo>
                    <a:pt x="93389" y="87681"/>
                    <a:pt x="93993" y="87786"/>
                    <a:pt x="94612" y="87786"/>
                  </a:cubicBezTo>
                  <a:cubicBezTo>
                    <a:pt x="99648" y="87786"/>
                    <a:pt x="105640" y="80845"/>
                    <a:pt x="106250" y="79131"/>
                  </a:cubicBezTo>
                  <a:cubicBezTo>
                    <a:pt x="107832" y="76045"/>
                    <a:pt x="105444" y="71881"/>
                    <a:pt x="102534" y="71881"/>
                  </a:cubicBezTo>
                  <a:cubicBezTo>
                    <a:pt x="101723" y="71881"/>
                    <a:pt x="100870" y="72205"/>
                    <a:pt x="100053" y="72966"/>
                  </a:cubicBezTo>
                  <a:cubicBezTo>
                    <a:pt x="97410" y="65822"/>
                    <a:pt x="96856" y="50556"/>
                    <a:pt x="81949" y="46674"/>
                  </a:cubicBezTo>
                  <a:cubicBezTo>
                    <a:pt x="80945" y="46445"/>
                    <a:pt x="79979" y="46337"/>
                    <a:pt x="79052" y="46337"/>
                  </a:cubicBezTo>
                  <a:cubicBezTo>
                    <a:pt x="70733" y="46337"/>
                    <a:pt x="65583" y="55086"/>
                    <a:pt x="64790" y="64126"/>
                  </a:cubicBezTo>
                  <a:cubicBezTo>
                    <a:pt x="64790" y="64191"/>
                    <a:pt x="64750" y="64224"/>
                    <a:pt x="64709" y="64224"/>
                  </a:cubicBezTo>
                  <a:cubicBezTo>
                    <a:pt x="64668" y="64224"/>
                    <a:pt x="64627" y="64191"/>
                    <a:pt x="64627" y="64126"/>
                  </a:cubicBezTo>
                  <a:cubicBezTo>
                    <a:pt x="63290" y="52839"/>
                    <a:pt x="55559" y="42140"/>
                    <a:pt x="46132" y="35714"/>
                  </a:cubicBezTo>
                  <a:cubicBezTo>
                    <a:pt x="49883" y="29614"/>
                    <a:pt x="51938" y="19698"/>
                    <a:pt x="44501" y="15163"/>
                  </a:cubicBezTo>
                  <a:cubicBezTo>
                    <a:pt x="37879" y="11119"/>
                    <a:pt x="36901" y="1137"/>
                    <a:pt x="28713" y="224"/>
                  </a:cubicBezTo>
                  <a:cubicBezTo>
                    <a:pt x="27757" y="73"/>
                    <a:pt x="26808" y="1"/>
                    <a:pt x="2586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2972475" y="600325"/>
              <a:ext cx="1132750" cy="1653900"/>
            </a:xfrm>
            <a:custGeom>
              <a:avLst/>
              <a:gdLst/>
              <a:ahLst/>
              <a:cxnLst/>
              <a:rect l="l" t="t" r="r" b="b"/>
              <a:pathLst>
                <a:path w="45310" h="66156" extrusionOk="0">
                  <a:moveTo>
                    <a:pt x="6590" y="1"/>
                  </a:moveTo>
                  <a:cubicBezTo>
                    <a:pt x="4308" y="1"/>
                    <a:pt x="2088" y="437"/>
                    <a:pt x="0" y="1202"/>
                  </a:cubicBezTo>
                  <a:cubicBezTo>
                    <a:pt x="5383" y="3975"/>
                    <a:pt x="6948" y="11706"/>
                    <a:pt x="12559" y="15163"/>
                  </a:cubicBezTo>
                  <a:cubicBezTo>
                    <a:pt x="19540" y="19404"/>
                    <a:pt x="18170" y="28407"/>
                    <a:pt x="14908" y="34507"/>
                  </a:cubicBezTo>
                  <a:cubicBezTo>
                    <a:pt x="14516" y="35192"/>
                    <a:pt x="14712" y="36040"/>
                    <a:pt x="15299" y="36497"/>
                  </a:cubicBezTo>
                  <a:cubicBezTo>
                    <a:pt x="24041" y="43053"/>
                    <a:pt x="28836" y="53916"/>
                    <a:pt x="32686" y="64126"/>
                  </a:cubicBezTo>
                  <a:cubicBezTo>
                    <a:pt x="33259" y="65648"/>
                    <a:pt x="34885" y="66156"/>
                    <a:pt x="36787" y="66156"/>
                  </a:cubicBezTo>
                  <a:cubicBezTo>
                    <a:pt x="40509" y="66156"/>
                    <a:pt x="45288" y="64212"/>
                    <a:pt x="45309" y="64126"/>
                  </a:cubicBezTo>
                  <a:cubicBezTo>
                    <a:pt x="43972" y="52839"/>
                    <a:pt x="36241" y="42140"/>
                    <a:pt x="26814" y="35714"/>
                  </a:cubicBezTo>
                  <a:cubicBezTo>
                    <a:pt x="30565" y="29614"/>
                    <a:pt x="32620" y="19698"/>
                    <a:pt x="25183" y="15163"/>
                  </a:cubicBezTo>
                  <a:cubicBezTo>
                    <a:pt x="18561" y="11119"/>
                    <a:pt x="17583" y="1137"/>
                    <a:pt x="9395" y="224"/>
                  </a:cubicBezTo>
                  <a:cubicBezTo>
                    <a:pt x="8453" y="73"/>
                    <a:pt x="7516" y="1"/>
                    <a:pt x="6590" y="1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4355550" y="1758725"/>
              <a:ext cx="829775" cy="1036250"/>
            </a:xfrm>
            <a:custGeom>
              <a:avLst/>
              <a:gdLst/>
              <a:ahLst/>
              <a:cxnLst/>
              <a:rect l="l" t="t" r="r" b="b"/>
              <a:pathLst>
                <a:path w="33191" h="41450" extrusionOk="0">
                  <a:moveTo>
                    <a:pt x="4400" y="0"/>
                  </a:moveTo>
                  <a:cubicBezTo>
                    <a:pt x="2819" y="0"/>
                    <a:pt x="1358" y="317"/>
                    <a:pt x="1" y="893"/>
                  </a:cubicBezTo>
                  <a:cubicBezTo>
                    <a:pt x="13310" y="4481"/>
                    <a:pt x="11679" y="23890"/>
                    <a:pt x="11679" y="23890"/>
                  </a:cubicBezTo>
                  <a:cubicBezTo>
                    <a:pt x="13310" y="29664"/>
                    <a:pt x="14125" y="36677"/>
                    <a:pt x="18170" y="41113"/>
                  </a:cubicBezTo>
                  <a:cubicBezTo>
                    <a:pt x="18748" y="41345"/>
                    <a:pt x="19352" y="41450"/>
                    <a:pt x="19971" y="41450"/>
                  </a:cubicBezTo>
                  <a:cubicBezTo>
                    <a:pt x="25007" y="41450"/>
                    <a:pt x="30999" y="34509"/>
                    <a:pt x="31609" y="32795"/>
                  </a:cubicBezTo>
                  <a:cubicBezTo>
                    <a:pt x="33191" y="29709"/>
                    <a:pt x="30803" y="25545"/>
                    <a:pt x="27893" y="25545"/>
                  </a:cubicBezTo>
                  <a:cubicBezTo>
                    <a:pt x="27082" y="25545"/>
                    <a:pt x="26229" y="25869"/>
                    <a:pt x="25412" y="26630"/>
                  </a:cubicBezTo>
                  <a:cubicBezTo>
                    <a:pt x="22769" y="19486"/>
                    <a:pt x="22215" y="4220"/>
                    <a:pt x="7308" y="338"/>
                  </a:cubicBezTo>
                  <a:cubicBezTo>
                    <a:pt x="6295" y="109"/>
                    <a:pt x="5327" y="0"/>
                    <a:pt x="4400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3382675" y="1295800"/>
              <a:ext cx="896725" cy="801000"/>
            </a:xfrm>
            <a:custGeom>
              <a:avLst/>
              <a:gdLst/>
              <a:ahLst/>
              <a:cxnLst/>
              <a:rect l="l" t="t" r="r" b="b"/>
              <a:pathLst>
                <a:path w="35869" h="32040" extrusionOk="0">
                  <a:moveTo>
                    <a:pt x="27104" y="1"/>
                  </a:moveTo>
                  <a:cubicBezTo>
                    <a:pt x="20716" y="1"/>
                    <a:pt x="21200" y="8587"/>
                    <a:pt x="19474" y="12201"/>
                  </a:cubicBezTo>
                  <a:cubicBezTo>
                    <a:pt x="18002" y="14666"/>
                    <a:pt x="16319" y="15318"/>
                    <a:pt x="14505" y="15318"/>
                  </a:cubicBezTo>
                  <a:cubicBezTo>
                    <a:pt x="12468" y="15318"/>
                    <a:pt x="10265" y="14497"/>
                    <a:pt x="8007" y="14497"/>
                  </a:cubicBezTo>
                  <a:cubicBezTo>
                    <a:pt x="6794" y="14497"/>
                    <a:pt x="5566" y="14734"/>
                    <a:pt x="4339" y="15463"/>
                  </a:cubicBezTo>
                  <a:cubicBezTo>
                    <a:pt x="4339" y="15463"/>
                    <a:pt x="0" y="18660"/>
                    <a:pt x="3197" y="24825"/>
                  </a:cubicBezTo>
                  <a:cubicBezTo>
                    <a:pt x="4958" y="28217"/>
                    <a:pt x="12428" y="31120"/>
                    <a:pt x="12428" y="31120"/>
                  </a:cubicBezTo>
                  <a:cubicBezTo>
                    <a:pt x="14007" y="31751"/>
                    <a:pt x="15494" y="32039"/>
                    <a:pt x="16888" y="32039"/>
                  </a:cubicBezTo>
                  <a:cubicBezTo>
                    <a:pt x="31565" y="32039"/>
                    <a:pt x="35869" y="90"/>
                    <a:pt x="27140" y="1"/>
                  </a:cubicBezTo>
                  <a:cubicBezTo>
                    <a:pt x="27128" y="1"/>
                    <a:pt x="27116" y="1"/>
                    <a:pt x="2710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3085825" y="3155950"/>
              <a:ext cx="1617150" cy="504000"/>
            </a:xfrm>
            <a:custGeom>
              <a:avLst/>
              <a:gdLst/>
              <a:ahLst/>
              <a:cxnLst/>
              <a:rect l="l" t="t" r="r" b="b"/>
              <a:pathLst>
                <a:path w="64686" h="20160" extrusionOk="0">
                  <a:moveTo>
                    <a:pt x="4633" y="1"/>
                  </a:moveTo>
                  <a:cubicBezTo>
                    <a:pt x="2088" y="1"/>
                    <a:pt x="1" y="2056"/>
                    <a:pt x="1" y="4600"/>
                  </a:cubicBezTo>
                  <a:lnTo>
                    <a:pt x="1" y="15528"/>
                  </a:lnTo>
                  <a:cubicBezTo>
                    <a:pt x="1" y="18072"/>
                    <a:pt x="2088" y="20160"/>
                    <a:pt x="4633" y="20160"/>
                  </a:cubicBezTo>
                  <a:lnTo>
                    <a:pt x="60086" y="20160"/>
                  </a:lnTo>
                  <a:cubicBezTo>
                    <a:pt x="62631" y="20160"/>
                    <a:pt x="64686" y="18072"/>
                    <a:pt x="64686" y="15528"/>
                  </a:cubicBezTo>
                  <a:lnTo>
                    <a:pt x="64686" y="4600"/>
                  </a:lnTo>
                  <a:cubicBezTo>
                    <a:pt x="64686" y="2056"/>
                    <a:pt x="62631" y="1"/>
                    <a:pt x="60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2506000" y="3959225"/>
              <a:ext cx="2841225" cy="152525"/>
            </a:xfrm>
            <a:custGeom>
              <a:avLst/>
              <a:gdLst/>
              <a:ahLst/>
              <a:cxnLst/>
              <a:rect l="l" t="t" r="r" b="b"/>
              <a:pathLst>
                <a:path w="113649" h="6101" extrusionOk="0">
                  <a:moveTo>
                    <a:pt x="3034" y="0"/>
                  </a:moveTo>
                  <a:cubicBezTo>
                    <a:pt x="1371" y="0"/>
                    <a:pt x="1" y="1370"/>
                    <a:pt x="1" y="3034"/>
                  </a:cubicBezTo>
                  <a:cubicBezTo>
                    <a:pt x="1" y="4730"/>
                    <a:pt x="1371" y="6100"/>
                    <a:pt x="3034" y="6100"/>
                  </a:cubicBezTo>
                  <a:lnTo>
                    <a:pt x="110582" y="6100"/>
                  </a:lnTo>
                  <a:cubicBezTo>
                    <a:pt x="112278" y="6100"/>
                    <a:pt x="113648" y="4730"/>
                    <a:pt x="113648" y="3034"/>
                  </a:cubicBezTo>
                  <a:cubicBezTo>
                    <a:pt x="113648" y="1370"/>
                    <a:pt x="112278" y="0"/>
                    <a:pt x="110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2506000" y="4277275"/>
              <a:ext cx="2841225" cy="152525"/>
            </a:xfrm>
            <a:custGeom>
              <a:avLst/>
              <a:gdLst/>
              <a:ahLst/>
              <a:cxnLst/>
              <a:rect l="l" t="t" r="r" b="b"/>
              <a:pathLst>
                <a:path w="113649" h="6101" extrusionOk="0">
                  <a:moveTo>
                    <a:pt x="3034" y="0"/>
                  </a:moveTo>
                  <a:cubicBezTo>
                    <a:pt x="1371" y="0"/>
                    <a:pt x="1" y="1370"/>
                    <a:pt x="1" y="3066"/>
                  </a:cubicBezTo>
                  <a:cubicBezTo>
                    <a:pt x="1" y="4730"/>
                    <a:pt x="1371" y="6100"/>
                    <a:pt x="3034" y="6100"/>
                  </a:cubicBezTo>
                  <a:lnTo>
                    <a:pt x="110582" y="6100"/>
                  </a:lnTo>
                  <a:cubicBezTo>
                    <a:pt x="112278" y="6100"/>
                    <a:pt x="113648" y="4730"/>
                    <a:pt x="113648" y="3066"/>
                  </a:cubicBezTo>
                  <a:cubicBezTo>
                    <a:pt x="113648" y="1370"/>
                    <a:pt x="112278" y="0"/>
                    <a:pt x="110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506000" y="4595300"/>
              <a:ext cx="2841225" cy="153350"/>
            </a:xfrm>
            <a:custGeom>
              <a:avLst/>
              <a:gdLst/>
              <a:ahLst/>
              <a:cxnLst/>
              <a:rect l="l" t="t" r="r" b="b"/>
              <a:pathLst>
                <a:path w="113649" h="6134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63"/>
                    <a:pt x="1371" y="6133"/>
                    <a:pt x="3034" y="6133"/>
                  </a:cubicBezTo>
                  <a:lnTo>
                    <a:pt x="110582" y="6133"/>
                  </a:lnTo>
                  <a:cubicBezTo>
                    <a:pt x="112278" y="6133"/>
                    <a:pt x="113648" y="4763"/>
                    <a:pt x="113648" y="3067"/>
                  </a:cubicBezTo>
                  <a:cubicBezTo>
                    <a:pt x="113648" y="1371"/>
                    <a:pt x="112278" y="1"/>
                    <a:pt x="110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2506000" y="4913350"/>
              <a:ext cx="1865075" cy="153350"/>
            </a:xfrm>
            <a:custGeom>
              <a:avLst/>
              <a:gdLst/>
              <a:ahLst/>
              <a:cxnLst/>
              <a:rect l="l" t="t" r="r" b="b"/>
              <a:pathLst>
                <a:path w="74603" h="6134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63"/>
                    <a:pt x="1371" y="6133"/>
                    <a:pt x="3034" y="6133"/>
                  </a:cubicBezTo>
                  <a:lnTo>
                    <a:pt x="71536" y="6133"/>
                  </a:lnTo>
                  <a:cubicBezTo>
                    <a:pt x="73232" y="6133"/>
                    <a:pt x="74602" y="4763"/>
                    <a:pt x="74602" y="3067"/>
                  </a:cubicBezTo>
                  <a:cubicBezTo>
                    <a:pt x="74602" y="1371"/>
                    <a:pt x="73232" y="1"/>
                    <a:pt x="7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700300" y="720075"/>
              <a:ext cx="377600" cy="566800"/>
            </a:xfrm>
            <a:custGeom>
              <a:avLst/>
              <a:gdLst/>
              <a:ahLst/>
              <a:cxnLst/>
              <a:rect l="l" t="t" r="r" b="b"/>
              <a:pathLst>
                <a:path w="15104" h="22672" extrusionOk="0">
                  <a:moveTo>
                    <a:pt x="2936" y="0"/>
                  </a:moveTo>
                  <a:cubicBezTo>
                    <a:pt x="1305" y="0"/>
                    <a:pt x="0" y="1305"/>
                    <a:pt x="0" y="2936"/>
                  </a:cubicBezTo>
                  <a:lnTo>
                    <a:pt x="0" y="19735"/>
                  </a:lnTo>
                  <a:cubicBezTo>
                    <a:pt x="0" y="21366"/>
                    <a:pt x="1305" y="22671"/>
                    <a:pt x="2936" y="22671"/>
                  </a:cubicBezTo>
                  <a:lnTo>
                    <a:pt x="12168" y="22671"/>
                  </a:lnTo>
                  <a:cubicBezTo>
                    <a:pt x="13799" y="22671"/>
                    <a:pt x="15103" y="21366"/>
                    <a:pt x="15103" y="19735"/>
                  </a:cubicBezTo>
                  <a:lnTo>
                    <a:pt x="15103" y="2936"/>
                  </a:lnTo>
                  <a:cubicBezTo>
                    <a:pt x="15103" y="1305"/>
                    <a:pt x="13799" y="0"/>
                    <a:pt x="1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1700300" y="4408550"/>
              <a:ext cx="377600" cy="566800"/>
            </a:xfrm>
            <a:custGeom>
              <a:avLst/>
              <a:gdLst/>
              <a:ahLst/>
              <a:cxnLst/>
              <a:rect l="l" t="t" r="r" b="b"/>
              <a:pathLst>
                <a:path w="15104" h="22672" extrusionOk="0">
                  <a:moveTo>
                    <a:pt x="2936" y="1"/>
                  </a:moveTo>
                  <a:cubicBezTo>
                    <a:pt x="1305" y="1"/>
                    <a:pt x="0" y="1306"/>
                    <a:pt x="0" y="2937"/>
                  </a:cubicBezTo>
                  <a:lnTo>
                    <a:pt x="0" y="19736"/>
                  </a:lnTo>
                  <a:cubicBezTo>
                    <a:pt x="0" y="21367"/>
                    <a:pt x="1305" y="22672"/>
                    <a:pt x="2936" y="22672"/>
                  </a:cubicBezTo>
                  <a:lnTo>
                    <a:pt x="12168" y="22672"/>
                  </a:lnTo>
                  <a:cubicBezTo>
                    <a:pt x="13799" y="22672"/>
                    <a:pt x="15103" y="21367"/>
                    <a:pt x="15103" y="19736"/>
                  </a:cubicBezTo>
                  <a:lnTo>
                    <a:pt x="15103" y="2937"/>
                  </a:lnTo>
                  <a:cubicBezTo>
                    <a:pt x="15103" y="1306"/>
                    <a:pt x="13799" y="1"/>
                    <a:pt x="1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7"/>
          <p:cNvGrpSpPr/>
          <p:nvPr/>
        </p:nvGrpSpPr>
        <p:grpSpPr>
          <a:xfrm>
            <a:off x="6096209" y="1776524"/>
            <a:ext cx="334551" cy="334551"/>
            <a:chOff x="1190625" y="238125"/>
            <a:chExt cx="5219200" cy="5219200"/>
          </a:xfrm>
        </p:grpSpPr>
        <p:sp>
          <p:nvSpPr>
            <p:cNvPr id="1345" name="Google Shape;1345;p37"/>
            <p:cNvSpPr/>
            <p:nvPr/>
          </p:nvSpPr>
          <p:spPr>
            <a:xfrm>
              <a:off x="3394075" y="3385125"/>
              <a:ext cx="812275" cy="2072200"/>
            </a:xfrm>
            <a:custGeom>
              <a:avLst/>
              <a:gdLst/>
              <a:ahLst/>
              <a:cxnLst/>
              <a:rect l="l" t="t" r="r" b="b"/>
              <a:pathLst>
                <a:path w="32491" h="82888" extrusionOk="0">
                  <a:moveTo>
                    <a:pt x="1" y="0"/>
                  </a:moveTo>
                  <a:lnTo>
                    <a:pt x="1" y="81484"/>
                  </a:lnTo>
                  <a:cubicBezTo>
                    <a:pt x="1" y="82267"/>
                    <a:pt x="621" y="82887"/>
                    <a:pt x="1404" y="82887"/>
                  </a:cubicBezTo>
                  <a:lnTo>
                    <a:pt x="31088" y="82887"/>
                  </a:lnTo>
                  <a:cubicBezTo>
                    <a:pt x="31870" y="82887"/>
                    <a:pt x="32490" y="82267"/>
                    <a:pt x="32490" y="81484"/>
                  </a:cubicBezTo>
                  <a:lnTo>
                    <a:pt x="324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890725" y="3385125"/>
              <a:ext cx="315625" cy="2072200"/>
            </a:xfrm>
            <a:custGeom>
              <a:avLst/>
              <a:gdLst/>
              <a:ahLst/>
              <a:cxnLst/>
              <a:rect l="l" t="t" r="r" b="b"/>
              <a:pathLst>
                <a:path w="12625" h="82888" extrusionOk="0">
                  <a:moveTo>
                    <a:pt x="0" y="0"/>
                  </a:moveTo>
                  <a:lnTo>
                    <a:pt x="0" y="82887"/>
                  </a:lnTo>
                  <a:lnTo>
                    <a:pt x="11222" y="82887"/>
                  </a:lnTo>
                  <a:cubicBezTo>
                    <a:pt x="12004" y="82887"/>
                    <a:pt x="12624" y="82267"/>
                    <a:pt x="12624" y="81484"/>
                  </a:cubicBezTo>
                  <a:lnTo>
                    <a:pt x="12624" y="0"/>
                  </a:ln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1190625" y="238125"/>
              <a:ext cx="5219200" cy="3297075"/>
            </a:xfrm>
            <a:custGeom>
              <a:avLst/>
              <a:gdLst/>
              <a:ahLst/>
              <a:cxnLst/>
              <a:rect l="l" t="t" r="r" b="b"/>
              <a:pathLst>
                <a:path w="208768" h="131883" extrusionOk="0">
                  <a:moveTo>
                    <a:pt x="8155" y="0"/>
                  </a:moveTo>
                  <a:cubicBezTo>
                    <a:pt x="3653" y="0"/>
                    <a:pt x="0" y="3653"/>
                    <a:pt x="0" y="8155"/>
                  </a:cubicBezTo>
                  <a:lnTo>
                    <a:pt x="0" y="123727"/>
                  </a:lnTo>
                  <a:cubicBezTo>
                    <a:pt x="0" y="128261"/>
                    <a:pt x="3653" y="131882"/>
                    <a:pt x="8155" y="131882"/>
                  </a:cubicBezTo>
                  <a:lnTo>
                    <a:pt x="200612" y="131882"/>
                  </a:lnTo>
                  <a:cubicBezTo>
                    <a:pt x="205114" y="131882"/>
                    <a:pt x="208767" y="128261"/>
                    <a:pt x="208767" y="123727"/>
                  </a:cubicBezTo>
                  <a:lnTo>
                    <a:pt x="208767" y="8155"/>
                  </a:lnTo>
                  <a:cubicBezTo>
                    <a:pt x="208767" y="3653"/>
                    <a:pt x="205114" y="0"/>
                    <a:pt x="200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5891125" y="238125"/>
              <a:ext cx="518700" cy="3297075"/>
            </a:xfrm>
            <a:custGeom>
              <a:avLst/>
              <a:gdLst/>
              <a:ahLst/>
              <a:cxnLst/>
              <a:rect l="l" t="t" r="r" b="b"/>
              <a:pathLst>
                <a:path w="20748" h="131883" extrusionOk="0">
                  <a:moveTo>
                    <a:pt x="1" y="0"/>
                  </a:moveTo>
                  <a:cubicBezTo>
                    <a:pt x="4502" y="0"/>
                    <a:pt x="8156" y="3653"/>
                    <a:pt x="8156" y="8155"/>
                  </a:cubicBezTo>
                  <a:lnTo>
                    <a:pt x="8156" y="123727"/>
                  </a:lnTo>
                  <a:cubicBezTo>
                    <a:pt x="8156" y="128261"/>
                    <a:pt x="4502" y="131882"/>
                    <a:pt x="1" y="131882"/>
                  </a:cubicBezTo>
                  <a:lnTo>
                    <a:pt x="12592" y="131882"/>
                  </a:lnTo>
                  <a:cubicBezTo>
                    <a:pt x="17094" y="131882"/>
                    <a:pt x="20747" y="128261"/>
                    <a:pt x="20747" y="123727"/>
                  </a:cubicBezTo>
                  <a:lnTo>
                    <a:pt x="20747" y="8155"/>
                  </a:lnTo>
                  <a:cubicBezTo>
                    <a:pt x="20747" y="3653"/>
                    <a:pt x="17094" y="0"/>
                    <a:pt x="12592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1505400" y="552900"/>
              <a:ext cx="4589625" cy="2667500"/>
            </a:xfrm>
            <a:custGeom>
              <a:avLst/>
              <a:gdLst/>
              <a:ahLst/>
              <a:cxnLst/>
              <a:rect l="l" t="t" r="r" b="b"/>
              <a:pathLst>
                <a:path w="183585" h="106700" extrusionOk="0">
                  <a:moveTo>
                    <a:pt x="685" y="0"/>
                  </a:moveTo>
                  <a:cubicBezTo>
                    <a:pt x="326" y="0"/>
                    <a:pt x="0" y="326"/>
                    <a:pt x="0" y="685"/>
                  </a:cubicBezTo>
                  <a:lnTo>
                    <a:pt x="0" y="106015"/>
                  </a:lnTo>
                  <a:cubicBezTo>
                    <a:pt x="0" y="106406"/>
                    <a:pt x="326" y="106700"/>
                    <a:pt x="685" y="106700"/>
                  </a:cubicBezTo>
                  <a:lnTo>
                    <a:pt x="182900" y="106700"/>
                  </a:lnTo>
                  <a:cubicBezTo>
                    <a:pt x="183259" y="106700"/>
                    <a:pt x="183585" y="106406"/>
                    <a:pt x="183585" y="106015"/>
                  </a:cubicBezTo>
                  <a:lnTo>
                    <a:pt x="183585" y="685"/>
                  </a:lnTo>
                  <a:cubicBezTo>
                    <a:pt x="183585" y="326"/>
                    <a:pt x="183259" y="0"/>
                    <a:pt x="182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5762275" y="552900"/>
              <a:ext cx="332750" cy="2667500"/>
            </a:xfrm>
            <a:custGeom>
              <a:avLst/>
              <a:gdLst/>
              <a:ahLst/>
              <a:cxnLst/>
              <a:rect l="l" t="t" r="r" b="b"/>
              <a:pathLst>
                <a:path w="13310" h="106700" extrusionOk="0">
                  <a:moveTo>
                    <a:pt x="1" y="0"/>
                  </a:moveTo>
                  <a:cubicBezTo>
                    <a:pt x="392" y="0"/>
                    <a:pt x="686" y="326"/>
                    <a:pt x="686" y="718"/>
                  </a:cubicBezTo>
                  <a:lnTo>
                    <a:pt x="686" y="106015"/>
                  </a:lnTo>
                  <a:cubicBezTo>
                    <a:pt x="686" y="106406"/>
                    <a:pt x="392" y="106700"/>
                    <a:pt x="1" y="106700"/>
                  </a:cubicBezTo>
                  <a:lnTo>
                    <a:pt x="12592" y="106700"/>
                  </a:lnTo>
                  <a:cubicBezTo>
                    <a:pt x="12984" y="106700"/>
                    <a:pt x="13310" y="106406"/>
                    <a:pt x="13310" y="106015"/>
                  </a:cubicBezTo>
                  <a:lnTo>
                    <a:pt x="13310" y="718"/>
                  </a:lnTo>
                  <a:cubicBezTo>
                    <a:pt x="13310" y="326"/>
                    <a:pt x="12984" y="0"/>
                    <a:pt x="12592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2442400" y="1296300"/>
              <a:ext cx="2715625" cy="1614225"/>
            </a:xfrm>
            <a:custGeom>
              <a:avLst/>
              <a:gdLst/>
              <a:ahLst/>
              <a:cxnLst/>
              <a:rect l="l" t="t" r="r" b="b"/>
              <a:pathLst>
                <a:path w="108625" h="64569" extrusionOk="0">
                  <a:moveTo>
                    <a:pt x="14206" y="0"/>
                  </a:moveTo>
                  <a:cubicBezTo>
                    <a:pt x="13461" y="0"/>
                    <a:pt x="12752" y="508"/>
                    <a:pt x="12527" y="1286"/>
                  </a:cubicBezTo>
                  <a:lnTo>
                    <a:pt x="196" y="46758"/>
                  </a:lnTo>
                  <a:cubicBezTo>
                    <a:pt x="0" y="47410"/>
                    <a:pt x="229" y="48128"/>
                    <a:pt x="783" y="48552"/>
                  </a:cubicBezTo>
                  <a:cubicBezTo>
                    <a:pt x="13309" y="58305"/>
                    <a:pt x="32620" y="64568"/>
                    <a:pt x="54313" y="64568"/>
                  </a:cubicBezTo>
                  <a:cubicBezTo>
                    <a:pt x="76005" y="64568"/>
                    <a:pt x="95316" y="58305"/>
                    <a:pt x="107842" y="48552"/>
                  </a:cubicBezTo>
                  <a:cubicBezTo>
                    <a:pt x="108396" y="48128"/>
                    <a:pt x="108625" y="47410"/>
                    <a:pt x="108429" y="46758"/>
                  </a:cubicBezTo>
                  <a:lnTo>
                    <a:pt x="96099" y="1286"/>
                  </a:lnTo>
                  <a:cubicBezTo>
                    <a:pt x="95873" y="508"/>
                    <a:pt x="95165" y="0"/>
                    <a:pt x="94419" y="0"/>
                  </a:cubicBezTo>
                  <a:cubicBezTo>
                    <a:pt x="94195" y="0"/>
                    <a:pt x="93968" y="46"/>
                    <a:pt x="93750" y="144"/>
                  </a:cubicBezTo>
                  <a:cubicBezTo>
                    <a:pt x="82594" y="5037"/>
                    <a:pt x="68992" y="7908"/>
                    <a:pt x="54313" y="7908"/>
                  </a:cubicBezTo>
                  <a:cubicBezTo>
                    <a:pt x="39634" y="7908"/>
                    <a:pt x="26031" y="5037"/>
                    <a:pt x="14875" y="144"/>
                  </a:cubicBezTo>
                  <a:cubicBezTo>
                    <a:pt x="14657" y="46"/>
                    <a:pt x="14430" y="0"/>
                    <a:pt x="14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2360850" y="1219850"/>
              <a:ext cx="2878725" cy="1767325"/>
            </a:xfrm>
            <a:custGeom>
              <a:avLst/>
              <a:gdLst/>
              <a:ahLst/>
              <a:cxnLst/>
              <a:rect l="l" t="t" r="r" b="b"/>
              <a:pathLst>
                <a:path w="115149" h="70693" extrusionOk="0">
                  <a:moveTo>
                    <a:pt x="96816" y="6627"/>
                  </a:moveTo>
                  <a:lnTo>
                    <a:pt x="108527" y="49751"/>
                  </a:lnTo>
                  <a:cubicBezTo>
                    <a:pt x="95968" y="59178"/>
                    <a:pt x="77473" y="64560"/>
                    <a:pt x="57575" y="64560"/>
                  </a:cubicBezTo>
                  <a:cubicBezTo>
                    <a:pt x="37676" y="64560"/>
                    <a:pt x="19181" y="59178"/>
                    <a:pt x="6622" y="49751"/>
                  </a:cubicBezTo>
                  <a:lnTo>
                    <a:pt x="18333" y="6627"/>
                  </a:lnTo>
                  <a:cubicBezTo>
                    <a:pt x="29978" y="11488"/>
                    <a:pt x="43515" y="14032"/>
                    <a:pt x="57575" y="14032"/>
                  </a:cubicBezTo>
                  <a:cubicBezTo>
                    <a:pt x="71634" y="14032"/>
                    <a:pt x="85171" y="11488"/>
                    <a:pt x="96816" y="6627"/>
                  </a:cubicBezTo>
                  <a:close/>
                  <a:moveTo>
                    <a:pt x="17462" y="0"/>
                  </a:moveTo>
                  <a:cubicBezTo>
                    <a:pt x="16752" y="0"/>
                    <a:pt x="16043" y="156"/>
                    <a:pt x="15397" y="462"/>
                  </a:cubicBezTo>
                  <a:cubicBezTo>
                    <a:pt x="14158" y="1082"/>
                    <a:pt x="13212" y="2191"/>
                    <a:pt x="12853" y="3528"/>
                  </a:cubicBezTo>
                  <a:lnTo>
                    <a:pt x="490" y="49000"/>
                  </a:lnTo>
                  <a:cubicBezTo>
                    <a:pt x="1" y="50892"/>
                    <a:pt x="653" y="52849"/>
                    <a:pt x="2153" y="54024"/>
                  </a:cubicBezTo>
                  <a:cubicBezTo>
                    <a:pt x="15756" y="64625"/>
                    <a:pt x="35948" y="70693"/>
                    <a:pt x="57575" y="70693"/>
                  </a:cubicBezTo>
                  <a:cubicBezTo>
                    <a:pt x="79202" y="70693"/>
                    <a:pt x="99393" y="64625"/>
                    <a:pt x="112996" y="54024"/>
                  </a:cubicBezTo>
                  <a:cubicBezTo>
                    <a:pt x="114496" y="52849"/>
                    <a:pt x="115149" y="50860"/>
                    <a:pt x="114659" y="49000"/>
                  </a:cubicBezTo>
                  <a:lnTo>
                    <a:pt x="102296" y="3528"/>
                  </a:lnTo>
                  <a:cubicBezTo>
                    <a:pt x="101938" y="2191"/>
                    <a:pt x="100992" y="1082"/>
                    <a:pt x="99752" y="462"/>
                  </a:cubicBezTo>
                  <a:cubicBezTo>
                    <a:pt x="99106" y="156"/>
                    <a:pt x="98397" y="0"/>
                    <a:pt x="97687" y="0"/>
                  </a:cubicBezTo>
                  <a:cubicBezTo>
                    <a:pt x="97035" y="0"/>
                    <a:pt x="96381" y="131"/>
                    <a:pt x="95772" y="397"/>
                  </a:cubicBezTo>
                  <a:cubicBezTo>
                    <a:pt x="84584" y="5322"/>
                    <a:pt x="71373" y="7899"/>
                    <a:pt x="57575" y="7899"/>
                  </a:cubicBezTo>
                  <a:cubicBezTo>
                    <a:pt x="43776" y="7899"/>
                    <a:pt x="30565" y="5322"/>
                    <a:pt x="19377" y="397"/>
                  </a:cubicBezTo>
                  <a:cubicBezTo>
                    <a:pt x="18768" y="131"/>
                    <a:pt x="18114" y="0"/>
                    <a:pt x="17462" y="0"/>
                  </a:cubicBezTo>
                  <a:close/>
                </a:path>
              </a:pathLst>
            </a:custGeom>
            <a:solidFill>
              <a:srgbClr val="091C2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2162675" y="746975"/>
              <a:ext cx="446925" cy="152525"/>
            </a:xfrm>
            <a:custGeom>
              <a:avLst/>
              <a:gdLst/>
              <a:ahLst/>
              <a:cxnLst/>
              <a:rect l="l" t="t" r="r" b="b"/>
              <a:pathLst>
                <a:path w="17877" h="6101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31"/>
                    <a:pt x="1371" y="6101"/>
                    <a:pt x="3067" y="6101"/>
                  </a:cubicBezTo>
                  <a:lnTo>
                    <a:pt x="14810" y="6101"/>
                  </a:lnTo>
                  <a:cubicBezTo>
                    <a:pt x="16507" y="6101"/>
                    <a:pt x="17877" y="4731"/>
                    <a:pt x="17877" y="3067"/>
                  </a:cubicBezTo>
                  <a:cubicBezTo>
                    <a:pt x="17877" y="1371"/>
                    <a:pt x="16507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2869725" y="746975"/>
              <a:ext cx="446900" cy="152525"/>
            </a:xfrm>
            <a:custGeom>
              <a:avLst/>
              <a:gdLst/>
              <a:ahLst/>
              <a:cxnLst/>
              <a:rect l="l" t="t" r="r" b="b"/>
              <a:pathLst>
                <a:path w="17876" h="6101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1"/>
                    <a:pt x="1370" y="6101"/>
                    <a:pt x="3067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3576750" y="746975"/>
              <a:ext cx="446925" cy="152525"/>
            </a:xfrm>
            <a:custGeom>
              <a:avLst/>
              <a:gdLst/>
              <a:ahLst/>
              <a:cxnLst/>
              <a:rect l="l" t="t" r="r" b="b"/>
              <a:pathLst>
                <a:path w="17877" h="6101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31"/>
                    <a:pt x="1371" y="6101"/>
                    <a:pt x="3067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4283800" y="746975"/>
              <a:ext cx="446900" cy="152525"/>
            </a:xfrm>
            <a:custGeom>
              <a:avLst/>
              <a:gdLst/>
              <a:ahLst/>
              <a:cxnLst/>
              <a:rect l="l" t="t" r="r" b="b"/>
              <a:pathLst>
                <a:path w="17876" h="6101" extrusionOk="0">
                  <a:moveTo>
                    <a:pt x="3066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1"/>
                    <a:pt x="1370" y="6101"/>
                    <a:pt x="3066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4990825" y="746975"/>
              <a:ext cx="446925" cy="152525"/>
            </a:xfrm>
            <a:custGeom>
              <a:avLst/>
              <a:gdLst/>
              <a:ahLst/>
              <a:cxnLst/>
              <a:rect l="l" t="t" r="r" b="b"/>
              <a:pathLst>
                <a:path w="17877" h="6101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31"/>
                    <a:pt x="1371" y="6101"/>
                    <a:pt x="3067" y="6101"/>
                  </a:cubicBezTo>
                  <a:lnTo>
                    <a:pt x="14810" y="6101"/>
                  </a:lnTo>
                  <a:cubicBezTo>
                    <a:pt x="16506" y="6101"/>
                    <a:pt x="17876" y="4731"/>
                    <a:pt x="17876" y="3067"/>
                  </a:cubicBezTo>
                  <a:cubicBezTo>
                    <a:pt x="17876" y="1371"/>
                    <a:pt x="16506" y="1"/>
                    <a:pt x="1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3322325" y="1853375"/>
              <a:ext cx="1183300" cy="674225"/>
            </a:xfrm>
            <a:custGeom>
              <a:avLst/>
              <a:gdLst/>
              <a:ahLst/>
              <a:cxnLst/>
              <a:rect l="l" t="t" r="r" b="b"/>
              <a:pathLst>
                <a:path w="47332" h="26969" extrusionOk="0">
                  <a:moveTo>
                    <a:pt x="23036" y="0"/>
                  </a:moveTo>
                  <a:cubicBezTo>
                    <a:pt x="19381" y="0"/>
                    <a:pt x="15552" y="557"/>
                    <a:pt x="11972" y="1739"/>
                  </a:cubicBezTo>
                  <a:cubicBezTo>
                    <a:pt x="2088" y="4968"/>
                    <a:pt x="0" y="13254"/>
                    <a:pt x="2121" y="19745"/>
                  </a:cubicBezTo>
                  <a:cubicBezTo>
                    <a:pt x="3624" y="24324"/>
                    <a:pt x="8965" y="26969"/>
                    <a:pt x="15480" y="26969"/>
                  </a:cubicBezTo>
                  <a:cubicBezTo>
                    <a:pt x="18154" y="26969"/>
                    <a:pt x="21025" y="26524"/>
                    <a:pt x="23911" y="25584"/>
                  </a:cubicBezTo>
                  <a:cubicBezTo>
                    <a:pt x="33795" y="22322"/>
                    <a:pt x="47332" y="13776"/>
                    <a:pt x="38427" y="4805"/>
                  </a:cubicBezTo>
                  <a:cubicBezTo>
                    <a:pt x="35368" y="1726"/>
                    <a:pt x="29471" y="0"/>
                    <a:pt x="2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37"/>
          <p:cNvGrpSpPr/>
          <p:nvPr/>
        </p:nvGrpSpPr>
        <p:grpSpPr>
          <a:xfrm>
            <a:off x="3543754" y="1737665"/>
            <a:ext cx="371488" cy="366912"/>
            <a:chOff x="1170225" y="238100"/>
            <a:chExt cx="5284325" cy="5219225"/>
          </a:xfrm>
        </p:grpSpPr>
        <p:sp>
          <p:nvSpPr>
            <p:cNvPr id="1360" name="Google Shape;1360;p37"/>
            <p:cNvSpPr/>
            <p:nvPr/>
          </p:nvSpPr>
          <p:spPr>
            <a:xfrm>
              <a:off x="3110300" y="4186750"/>
              <a:ext cx="620600" cy="459950"/>
            </a:xfrm>
            <a:custGeom>
              <a:avLst/>
              <a:gdLst/>
              <a:ahLst/>
              <a:cxnLst/>
              <a:rect l="l" t="t" r="r" b="b"/>
              <a:pathLst>
                <a:path w="24824" h="18398" extrusionOk="0">
                  <a:moveTo>
                    <a:pt x="0" y="0"/>
                  </a:moveTo>
                  <a:lnTo>
                    <a:pt x="0" y="16473"/>
                  </a:lnTo>
                  <a:cubicBezTo>
                    <a:pt x="0" y="17517"/>
                    <a:pt x="881" y="18398"/>
                    <a:pt x="1925" y="18398"/>
                  </a:cubicBezTo>
                  <a:lnTo>
                    <a:pt x="22899" y="18398"/>
                  </a:lnTo>
                  <a:cubicBezTo>
                    <a:pt x="23976" y="18398"/>
                    <a:pt x="24824" y="17517"/>
                    <a:pt x="24824" y="16473"/>
                  </a:cubicBezTo>
                  <a:lnTo>
                    <a:pt x="248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3416100" y="4186750"/>
              <a:ext cx="314800" cy="459950"/>
            </a:xfrm>
            <a:custGeom>
              <a:avLst/>
              <a:gdLst/>
              <a:ahLst/>
              <a:cxnLst/>
              <a:rect l="l" t="t" r="r" b="b"/>
              <a:pathLst>
                <a:path w="12592" h="18398" extrusionOk="0">
                  <a:moveTo>
                    <a:pt x="1" y="0"/>
                  </a:moveTo>
                  <a:lnTo>
                    <a:pt x="1" y="18398"/>
                  </a:lnTo>
                  <a:lnTo>
                    <a:pt x="10667" y="18398"/>
                  </a:lnTo>
                  <a:cubicBezTo>
                    <a:pt x="11744" y="18398"/>
                    <a:pt x="12592" y="17517"/>
                    <a:pt x="12592" y="16473"/>
                  </a:cubicBezTo>
                  <a:lnTo>
                    <a:pt x="12592" y="0"/>
                  </a:ln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3210600" y="1328425"/>
              <a:ext cx="420000" cy="688300"/>
            </a:xfrm>
            <a:custGeom>
              <a:avLst/>
              <a:gdLst/>
              <a:ahLst/>
              <a:cxnLst/>
              <a:rect l="l" t="t" r="r" b="b"/>
              <a:pathLst>
                <a:path w="16800" h="27532" extrusionOk="0">
                  <a:moveTo>
                    <a:pt x="2382" y="1"/>
                  </a:moveTo>
                  <a:cubicBezTo>
                    <a:pt x="1077" y="1"/>
                    <a:pt x="0" y="1045"/>
                    <a:pt x="0" y="2382"/>
                  </a:cubicBezTo>
                  <a:lnTo>
                    <a:pt x="0" y="27532"/>
                  </a:lnTo>
                  <a:lnTo>
                    <a:pt x="16800" y="27532"/>
                  </a:lnTo>
                  <a:lnTo>
                    <a:pt x="16800" y="2382"/>
                  </a:lnTo>
                  <a:cubicBezTo>
                    <a:pt x="16800" y="1045"/>
                    <a:pt x="15723" y="1"/>
                    <a:pt x="14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134550" y="238100"/>
              <a:ext cx="2320000" cy="2683700"/>
            </a:xfrm>
            <a:custGeom>
              <a:avLst/>
              <a:gdLst/>
              <a:ahLst/>
              <a:cxnLst/>
              <a:rect l="l" t="t" r="r" b="b"/>
              <a:pathLst>
                <a:path w="92800" h="107348" extrusionOk="0">
                  <a:moveTo>
                    <a:pt x="45646" y="1"/>
                  </a:moveTo>
                  <a:cubicBezTo>
                    <a:pt x="45588" y="1"/>
                    <a:pt x="45530" y="1"/>
                    <a:pt x="45473" y="1"/>
                  </a:cubicBezTo>
                  <a:cubicBezTo>
                    <a:pt x="20421" y="99"/>
                    <a:pt x="1" y="20812"/>
                    <a:pt x="294" y="45865"/>
                  </a:cubicBezTo>
                  <a:cubicBezTo>
                    <a:pt x="457" y="62566"/>
                    <a:pt x="9656" y="77082"/>
                    <a:pt x="23193" y="84813"/>
                  </a:cubicBezTo>
                  <a:cubicBezTo>
                    <a:pt x="23585" y="85008"/>
                    <a:pt x="23813" y="85432"/>
                    <a:pt x="23781" y="85889"/>
                  </a:cubicBezTo>
                  <a:lnTo>
                    <a:pt x="22052" y="106472"/>
                  </a:lnTo>
                  <a:cubicBezTo>
                    <a:pt x="22009" y="106987"/>
                    <a:pt x="22446" y="107347"/>
                    <a:pt x="22890" y="107347"/>
                  </a:cubicBezTo>
                  <a:cubicBezTo>
                    <a:pt x="23120" y="107347"/>
                    <a:pt x="23352" y="107250"/>
                    <a:pt x="23520" y="107027"/>
                  </a:cubicBezTo>
                  <a:lnTo>
                    <a:pt x="36372" y="90423"/>
                  </a:lnTo>
                  <a:cubicBezTo>
                    <a:pt x="36595" y="90145"/>
                    <a:pt x="36937" y="89985"/>
                    <a:pt x="37296" y="89985"/>
                  </a:cubicBezTo>
                  <a:cubicBezTo>
                    <a:pt x="37357" y="89985"/>
                    <a:pt x="37419" y="89990"/>
                    <a:pt x="37481" y="89999"/>
                  </a:cubicBezTo>
                  <a:cubicBezTo>
                    <a:pt x="40123" y="90489"/>
                    <a:pt x="42831" y="90717"/>
                    <a:pt x="45571" y="90717"/>
                  </a:cubicBezTo>
                  <a:cubicBezTo>
                    <a:pt x="45613" y="90717"/>
                    <a:pt x="45654" y="90717"/>
                    <a:pt x="45696" y="90717"/>
                  </a:cubicBezTo>
                  <a:cubicBezTo>
                    <a:pt x="69323" y="90717"/>
                    <a:pt x="89186" y="72343"/>
                    <a:pt x="90880" y="48735"/>
                  </a:cubicBezTo>
                  <a:cubicBezTo>
                    <a:pt x="92800" y="22176"/>
                    <a:pt x="71824" y="1"/>
                    <a:pt x="45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5118050" y="238100"/>
              <a:ext cx="1336500" cy="2267925"/>
            </a:xfrm>
            <a:custGeom>
              <a:avLst/>
              <a:gdLst/>
              <a:ahLst/>
              <a:cxnLst/>
              <a:rect l="l" t="t" r="r" b="b"/>
              <a:pathLst>
                <a:path w="53460" h="90717" extrusionOk="0">
                  <a:moveTo>
                    <a:pt x="6306" y="1"/>
                  </a:moveTo>
                  <a:cubicBezTo>
                    <a:pt x="6248" y="1"/>
                    <a:pt x="6190" y="1"/>
                    <a:pt x="6133" y="1"/>
                  </a:cubicBezTo>
                  <a:cubicBezTo>
                    <a:pt x="4045" y="1"/>
                    <a:pt x="2023" y="164"/>
                    <a:pt x="33" y="425"/>
                  </a:cubicBezTo>
                  <a:cubicBezTo>
                    <a:pt x="23160" y="3654"/>
                    <a:pt x="40710" y="24335"/>
                    <a:pt x="38948" y="48735"/>
                  </a:cubicBezTo>
                  <a:cubicBezTo>
                    <a:pt x="37383" y="70232"/>
                    <a:pt x="20779" y="87390"/>
                    <a:pt x="0" y="90293"/>
                  </a:cubicBezTo>
                  <a:cubicBezTo>
                    <a:pt x="2023" y="90586"/>
                    <a:pt x="4110" y="90717"/>
                    <a:pt x="6231" y="90717"/>
                  </a:cubicBezTo>
                  <a:cubicBezTo>
                    <a:pt x="6252" y="90717"/>
                    <a:pt x="6273" y="90717"/>
                    <a:pt x="6294" y="90717"/>
                  </a:cubicBezTo>
                  <a:cubicBezTo>
                    <a:pt x="29948" y="90717"/>
                    <a:pt x="49845" y="72331"/>
                    <a:pt x="51540" y="48735"/>
                  </a:cubicBezTo>
                  <a:cubicBezTo>
                    <a:pt x="53460" y="22176"/>
                    <a:pt x="32484" y="1"/>
                    <a:pt x="6306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471950" y="2051775"/>
              <a:ext cx="2209225" cy="3386775"/>
            </a:xfrm>
            <a:custGeom>
              <a:avLst/>
              <a:gdLst/>
              <a:ahLst/>
              <a:cxnLst/>
              <a:rect l="l" t="t" r="r" b="b"/>
              <a:pathLst>
                <a:path w="88369" h="135471" extrusionOk="0">
                  <a:moveTo>
                    <a:pt x="82072" y="1"/>
                  </a:moveTo>
                  <a:cubicBezTo>
                    <a:pt x="36829" y="1"/>
                    <a:pt x="1" y="36828"/>
                    <a:pt x="1" y="82072"/>
                  </a:cubicBezTo>
                  <a:cubicBezTo>
                    <a:pt x="1" y="100796"/>
                    <a:pt x="6133" y="118443"/>
                    <a:pt x="17779" y="133090"/>
                  </a:cubicBezTo>
                  <a:cubicBezTo>
                    <a:pt x="19018" y="134655"/>
                    <a:pt x="20845" y="135471"/>
                    <a:pt x="22704" y="135471"/>
                  </a:cubicBezTo>
                  <a:cubicBezTo>
                    <a:pt x="24074" y="135471"/>
                    <a:pt x="25477" y="135014"/>
                    <a:pt x="26619" y="134101"/>
                  </a:cubicBezTo>
                  <a:cubicBezTo>
                    <a:pt x="29359" y="131948"/>
                    <a:pt x="29815" y="127968"/>
                    <a:pt x="27630" y="125261"/>
                  </a:cubicBezTo>
                  <a:cubicBezTo>
                    <a:pt x="17811" y="112865"/>
                    <a:pt x="12592" y="97925"/>
                    <a:pt x="12592" y="82072"/>
                  </a:cubicBezTo>
                  <a:cubicBezTo>
                    <a:pt x="12592" y="43776"/>
                    <a:pt x="43777" y="12592"/>
                    <a:pt x="82072" y="12592"/>
                  </a:cubicBezTo>
                  <a:cubicBezTo>
                    <a:pt x="85563" y="12592"/>
                    <a:pt x="88368" y="9787"/>
                    <a:pt x="88368" y="6296"/>
                  </a:cubicBezTo>
                  <a:cubicBezTo>
                    <a:pt x="88368" y="2806"/>
                    <a:pt x="85563" y="1"/>
                    <a:pt x="8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2965950" y="1892750"/>
              <a:ext cx="910125" cy="2438375"/>
            </a:xfrm>
            <a:custGeom>
              <a:avLst/>
              <a:gdLst/>
              <a:ahLst/>
              <a:cxnLst/>
              <a:rect l="l" t="t" r="r" b="b"/>
              <a:pathLst>
                <a:path w="36405" h="97535" extrusionOk="0">
                  <a:moveTo>
                    <a:pt x="2708" y="1"/>
                  </a:moveTo>
                  <a:cubicBezTo>
                    <a:pt x="1207" y="1"/>
                    <a:pt x="0" y="1208"/>
                    <a:pt x="0" y="2708"/>
                  </a:cubicBezTo>
                  <a:lnTo>
                    <a:pt x="0" y="94827"/>
                  </a:lnTo>
                  <a:cubicBezTo>
                    <a:pt x="0" y="96327"/>
                    <a:pt x="1207" y="97534"/>
                    <a:pt x="2708" y="97534"/>
                  </a:cubicBezTo>
                  <a:lnTo>
                    <a:pt x="33664" y="97534"/>
                  </a:lnTo>
                  <a:cubicBezTo>
                    <a:pt x="35165" y="97534"/>
                    <a:pt x="36404" y="96327"/>
                    <a:pt x="36404" y="94827"/>
                  </a:cubicBezTo>
                  <a:lnTo>
                    <a:pt x="36404" y="2708"/>
                  </a:lnTo>
                  <a:cubicBezTo>
                    <a:pt x="36404" y="1208"/>
                    <a:pt x="35165" y="1"/>
                    <a:pt x="33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3491125" y="1892750"/>
              <a:ext cx="384950" cy="2438375"/>
            </a:xfrm>
            <a:custGeom>
              <a:avLst/>
              <a:gdLst/>
              <a:ahLst/>
              <a:cxnLst/>
              <a:rect l="l" t="t" r="r" b="b"/>
              <a:pathLst>
                <a:path w="15398" h="97535" extrusionOk="0">
                  <a:moveTo>
                    <a:pt x="1" y="1"/>
                  </a:moveTo>
                  <a:cubicBezTo>
                    <a:pt x="1534" y="1"/>
                    <a:pt x="2773" y="1240"/>
                    <a:pt x="2773" y="2806"/>
                  </a:cubicBezTo>
                  <a:lnTo>
                    <a:pt x="2773" y="94761"/>
                  </a:lnTo>
                  <a:cubicBezTo>
                    <a:pt x="2773" y="96295"/>
                    <a:pt x="1534" y="97534"/>
                    <a:pt x="1" y="97534"/>
                  </a:cubicBezTo>
                  <a:lnTo>
                    <a:pt x="12592" y="97534"/>
                  </a:lnTo>
                  <a:cubicBezTo>
                    <a:pt x="14125" y="97534"/>
                    <a:pt x="15397" y="96295"/>
                    <a:pt x="15397" y="94761"/>
                  </a:cubicBezTo>
                  <a:lnTo>
                    <a:pt x="15397" y="2806"/>
                  </a:lnTo>
                  <a:cubicBezTo>
                    <a:pt x="15397" y="1240"/>
                    <a:pt x="14125" y="1"/>
                    <a:pt x="12592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170225" y="5049550"/>
              <a:ext cx="4430625" cy="407775"/>
            </a:xfrm>
            <a:custGeom>
              <a:avLst/>
              <a:gdLst/>
              <a:ahLst/>
              <a:cxnLst/>
              <a:rect l="l" t="t" r="r" b="b"/>
              <a:pathLst>
                <a:path w="177225" h="16311" extrusionOk="0">
                  <a:moveTo>
                    <a:pt x="3458" y="0"/>
                  </a:moveTo>
                  <a:cubicBezTo>
                    <a:pt x="1207" y="0"/>
                    <a:pt x="1" y="2610"/>
                    <a:pt x="1436" y="4339"/>
                  </a:cubicBezTo>
                  <a:lnTo>
                    <a:pt x="4241" y="7601"/>
                  </a:lnTo>
                  <a:cubicBezTo>
                    <a:pt x="8906" y="13146"/>
                    <a:pt x="15789" y="16310"/>
                    <a:pt x="23030" y="16310"/>
                  </a:cubicBezTo>
                  <a:lnTo>
                    <a:pt x="154195" y="16310"/>
                  </a:lnTo>
                  <a:cubicBezTo>
                    <a:pt x="161436" y="16310"/>
                    <a:pt x="168286" y="13146"/>
                    <a:pt x="172984" y="7601"/>
                  </a:cubicBezTo>
                  <a:lnTo>
                    <a:pt x="175756" y="4339"/>
                  </a:lnTo>
                  <a:cubicBezTo>
                    <a:pt x="177224" y="2610"/>
                    <a:pt x="176017" y="0"/>
                    <a:pt x="1737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4710300" y="5049550"/>
              <a:ext cx="890550" cy="407775"/>
            </a:xfrm>
            <a:custGeom>
              <a:avLst/>
              <a:gdLst/>
              <a:ahLst/>
              <a:cxnLst/>
              <a:rect l="l" t="t" r="r" b="b"/>
              <a:pathLst>
                <a:path w="35622" h="16311" extrusionOk="0">
                  <a:moveTo>
                    <a:pt x="19572" y="0"/>
                  </a:moveTo>
                  <a:cubicBezTo>
                    <a:pt x="21790" y="0"/>
                    <a:pt x="23030" y="2610"/>
                    <a:pt x="21562" y="4339"/>
                  </a:cubicBezTo>
                  <a:lnTo>
                    <a:pt x="18789" y="7601"/>
                  </a:lnTo>
                  <a:cubicBezTo>
                    <a:pt x="14092" y="13146"/>
                    <a:pt x="7209" y="16310"/>
                    <a:pt x="0" y="16310"/>
                  </a:cubicBezTo>
                  <a:lnTo>
                    <a:pt x="12592" y="16310"/>
                  </a:lnTo>
                  <a:cubicBezTo>
                    <a:pt x="19833" y="16310"/>
                    <a:pt x="26683" y="13146"/>
                    <a:pt x="31381" y="7601"/>
                  </a:cubicBezTo>
                  <a:lnTo>
                    <a:pt x="34153" y="4339"/>
                  </a:lnTo>
                  <a:cubicBezTo>
                    <a:pt x="35621" y="2610"/>
                    <a:pt x="34414" y="0"/>
                    <a:pt x="32164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2869725" y="3523750"/>
              <a:ext cx="1091975" cy="356400"/>
            </a:xfrm>
            <a:custGeom>
              <a:avLst/>
              <a:gdLst/>
              <a:ahLst/>
              <a:cxnLst/>
              <a:rect l="l" t="t" r="r" b="b"/>
              <a:pathLst>
                <a:path w="43679" h="14256" extrusionOk="0">
                  <a:moveTo>
                    <a:pt x="1436" y="0"/>
                  </a:moveTo>
                  <a:cubicBezTo>
                    <a:pt x="653" y="0"/>
                    <a:pt x="0" y="620"/>
                    <a:pt x="0" y="1436"/>
                  </a:cubicBezTo>
                  <a:lnTo>
                    <a:pt x="0" y="12820"/>
                  </a:lnTo>
                  <a:cubicBezTo>
                    <a:pt x="0" y="13636"/>
                    <a:pt x="653" y="14255"/>
                    <a:pt x="1436" y="14255"/>
                  </a:cubicBezTo>
                  <a:lnTo>
                    <a:pt x="42243" y="14255"/>
                  </a:lnTo>
                  <a:cubicBezTo>
                    <a:pt x="43026" y="14255"/>
                    <a:pt x="43678" y="13636"/>
                    <a:pt x="43678" y="12820"/>
                  </a:cubicBezTo>
                  <a:lnTo>
                    <a:pt x="43678" y="1436"/>
                  </a:lnTo>
                  <a:cubicBezTo>
                    <a:pt x="43678" y="620"/>
                    <a:pt x="43026" y="0"/>
                    <a:pt x="4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3619975" y="3523750"/>
              <a:ext cx="341725" cy="356400"/>
            </a:xfrm>
            <a:custGeom>
              <a:avLst/>
              <a:gdLst/>
              <a:ahLst/>
              <a:cxnLst/>
              <a:rect l="l" t="t" r="r" b="b"/>
              <a:pathLst>
                <a:path w="13669" h="14256" extrusionOk="0">
                  <a:moveTo>
                    <a:pt x="1" y="0"/>
                  </a:moveTo>
                  <a:cubicBezTo>
                    <a:pt x="783" y="0"/>
                    <a:pt x="1436" y="620"/>
                    <a:pt x="1436" y="1436"/>
                  </a:cubicBezTo>
                  <a:lnTo>
                    <a:pt x="1436" y="12820"/>
                  </a:lnTo>
                  <a:cubicBezTo>
                    <a:pt x="1436" y="13636"/>
                    <a:pt x="783" y="14255"/>
                    <a:pt x="1" y="14255"/>
                  </a:cubicBezTo>
                  <a:lnTo>
                    <a:pt x="12233" y="14255"/>
                  </a:lnTo>
                  <a:cubicBezTo>
                    <a:pt x="13016" y="14255"/>
                    <a:pt x="13668" y="13636"/>
                    <a:pt x="13668" y="12820"/>
                  </a:cubicBezTo>
                  <a:lnTo>
                    <a:pt x="13668" y="1436"/>
                  </a:lnTo>
                  <a:cubicBezTo>
                    <a:pt x="13668" y="620"/>
                    <a:pt x="13016" y="0"/>
                    <a:pt x="12233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4941075" y="656450"/>
              <a:ext cx="314825" cy="314825"/>
            </a:xfrm>
            <a:custGeom>
              <a:avLst/>
              <a:gdLst/>
              <a:ahLst/>
              <a:cxnLst/>
              <a:rect l="l" t="t" r="r" b="b"/>
              <a:pathLst>
                <a:path w="12593" h="12593" extrusionOk="0">
                  <a:moveTo>
                    <a:pt x="6296" y="1"/>
                  </a:moveTo>
                  <a:cubicBezTo>
                    <a:pt x="2839" y="1"/>
                    <a:pt x="1" y="2839"/>
                    <a:pt x="1" y="6297"/>
                  </a:cubicBezTo>
                  <a:cubicBezTo>
                    <a:pt x="1" y="9787"/>
                    <a:pt x="2839" y="12592"/>
                    <a:pt x="6296" y="12592"/>
                  </a:cubicBezTo>
                  <a:cubicBezTo>
                    <a:pt x="9787" y="12592"/>
                    <a:pt x="12592" y="9787"/>
                    <a:pt x="12592" y="6297"/>
                  </a:cubicBezTo>
                  <a:cubicBezTo>
                    <a:pt x="12592" y="2839"/>
                    <a:pt x="9787" y="1"/>
                    <a:pt x="6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4574925" y="1056875"/>
              <a:ext cx="314800" cy="315625"/>
            </a:xfrm>
            <a:custGeom>
              <a:avLst/>
              <a:gdLst/>
              <a:ahLst/>
              <a:cxnLst/>
              <a:rect l="l" t="t" r="r" b="b"/>
              <a:pathLst>
                <a:path w="12592" h="12625" extrusionOk="0">
                  <a:moveTo>
                    <a:pt x="6296" y="0"/>
                  </a:moveTo>
                  <a:cubicBezTo>
                    <a:pt x="2806" y="0"/>
                    <a:pt x="0" y="2838"/>
                    <a:pt x="0" y="6329"/>
                  </a:cubicBezTo>
                  <a:cubicBezTo>
                    <a:pt x="0" y="9786"/>
                    <a:pt x="2806" y="12624"/>
                    <a:pt x="6296" y="12624"/>
                  </a:cubicBezTo>
                  <a:cubicBezTo>
                    <a:pt x="9786" y="12624"/>
                    <a:pt x="12592" y="9786"/>
                    <a:pt x="12592" y="6329"/>
                  </a:cubicBezTo>
                  <a:cubicBezTo>
                    <a:pt x="12592" y="2838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5098475" y="1183275"/>
              <a:ext cx="315625" cy="314800"/>
            </a:xfrm>
            <a:custGeom>
              <a:avLst/>
              <a:gdLst/>
              <a:ahLst/>
              <a:cxnLst/>
              <a:rect l="l" t="t" r="r" b="b"/>
              <a:pathLst>
                <a:path w="12625" h="12592" extrusionOk="0">
                  <a:moveTo>
                    <a:pt x="6296" y="0"/>
                  </a:moveTo>
                  <a:cubicBezTo>
                    <a:pt x="2838" y="0"/>
                    <a:pt x="0" y="2806"/>
                    <a:pt x="0" y="6296"/>
                  </a:cubicBezTo>
                  <a:cubicBezTo>
                    <a:pt x="0" y="9786"/>
                    <a:pt x="2838" y="12592"/>
                    <a:pt x="6296" y="12592"/>
                  </a:cubicBezTo>
                  <a:cubicBezTo>
                    <a:pt x="9786" y="12592"/>
                    <a:pt x="12624" y="9786"/>
                    <a:pt x="12624" y="6296"/>
                  </a:cubicBezTo>
                  <a:cubicBezTo>
                    <a:pt x="12624" y="2806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4732325" y="1604075"/>
              <a:ext cx="314800" cy="315625"/>
            </a:xfrm>
            <a:custGeom>
              <a:avLst/>
              <a:gdLst/>
              <a:ahLst/>
              <a:cxnLst/>
              <a:rect l="l" t="t" r="r" b="b"/>
              <a:pathLst>
                <a:path w="12592" h="12625" extrusionOk="0">
                  <a:moveTo>
                    <a:pt x="6296" y="0"/>
                  </a:moveTo>
                  <a:cubicBezTo>
                    <a:pt x="2805" y="0"/>
                    <a:pt x="0" y="2838"/>
                    <a:pt x="0" y="6329"/>
                  </a:cubicBezTo>
                  <a:cubicBezTo>
                    <a:pt x="0" y="9786"/>
                    <a:pt x="2805" y="12624"/>
                    <a:pt x="6296" y="12624"/>
                  </a:cubicBezTo>
                  <a:cubicBezTo>
                    <a:pt x="9786" y="12624"/>
                    <a:pt x="12591" y="9786"/>
                    <a:pt x="12591" y="6329"/>
                  </a:cubicBezTo>
                  <a:cubicBezTo>
                    <a:pt x="12591" y="2838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5288475" y="1750050"/>
              <a:ext cx="315625" cy="315625"/>
            </a:xfrm>
            <a:custGeom>
              <a:avLst/>
              <a:gdLst/>
              <a:ahLst/>
              <a:cxnLst/>
              <a:rect l="l" t="t" r="r" b="b"/>
              <a:pathLst>
                <a:path w="12625" h="12625" extrusionOk="0">
                  <a:moveTo>
                    <a:pt x="6296" y="0"/>
                  </a:moveTo>
                  <a:cubicBezTo>
                    <a:pt x="2839" y="0"/>
                    <a:pt x="1" y="2838"/>
                    <a:pt x="1" y="6328"/>
                  </a:cubicBezTo>
                  <a:cubicBezTo>
                    <a:pt x="1" y="9786"/>
                    <a:pt x="2839" y="12624"/>
                    <a:pt x="6296" y="12624"/>
                  </a:cubicBezTo>
                  <a:cubicBezTo>
                    <a:pt x="9787" y="12624"/>
                    <a:pt x="12625" y="9786"/>
                    <a:pt x="12625" y="6328"/>
                  </a:cubicBezTo>
                  <a:cubicBezTo>
                    <a:pt x="12625" y="2838"/>
                    <a:pt x="9787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5641600" y="1329250"/>
              <a:ext cx="314800" cy="314800"/>
            </a:xfrm>
            <a:custGeom>
              <a:avLst/>
              <a:gdLst/>
              <a:ahLst/>
              <a:cxnLst/>
              <a:rect l="l" t="t" r="r" b="b"/>
              <a:pathLst>
                <a:path w="12592" h="12592" extrusionOk="0">
                  <a:moveTo>
                    <a:pt x="6296" y="0"/>
                  </a:moveTo>
                  <a:cubicBezTo>
                    <a:pt x="2806" y="0"/>
                    <a:pt x="0" y="2806"/>
                    <a:pt x="0" y="6296"/>
                  </a:cubicBezTo>
                  <a:cubicBezTo>
                    <a:pt x="0" y="9786"/>
                    <a:pt x="2806" y="12592"/>
                    <a:pt x="6296" y="12592"/>
                  </a:cubicBezTo>
                  <a:cubicBezTo>
                    <a:pt x="9786" y="12592"/>
                    <a:pt x="12591" y="9786"/>
                    <a:pt x="12591" y="6296"/>
                  </a:cubicBezTo>
                  <a:cubicBezTo>
                    <a:pt x="12591" y="2806"/>
                    <a:pt x="9786" y="0"/>
                    <a:pt x="6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5516000" y="801625"/>
              <a:ext cx="315625" cy="314800"/>
            </a:xfrm>
            <a:custGeom>
              <a:avLst/>
              <a:gdLst/>
              <a:ahLst/>
              <a:cxnLst/>
              <a:rect l="l" t="t" r="r" b="b"/>
              <a:pathLst>
                <a:path w="12625" h="12592" extrusionOk="0">
                  <a:moveTo>
                    <a:pt x="6329" y="0"/>
                  </a:moveTo>
                  <a:cubicBezTo>
                    <a:pt x="2839" y="0"/>
                    <a:pt x="1" y="2806"/>
                    <a:pt x="1" y="6296"/>
                  </a:cubicBezTo>
                  <a:cubicBezTo>
                    <a:pt x="1" y="9786"/>
                    <a:pt x="2839" y="12592"/>
                    <a:pt x="6329" y="12592"/>
                  </a:cubicBezTo>
                  <a:cubicBezTo>
                    <a:pt x="9787" y="12592"/>
                    <a:pt x="12625" y="9786"/>
                    <a:pt x="12625" y="6296"/>
                  </a:cubicBezTo>
                  <a:cubicBezTo>
                    <a:pt x="12625" y="2806"/>
                    <a:pt x="9787" y="0"/>
                    <a:pt x="6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6"/>
          <p:cNvSpPr txBox="1">
            <a:spLocks noGrp="1"/>
          </p:cNvSpPr>
          <p:nvPr>
            <p:ph type="subTitle" idx="3"/>
          </p:nvPr>
        </p:nvSpPr>
        <p:spPr>
          <a:xfrm>
            <a:off x="2124250" y="1894815"/>
            <a:ext cx="56622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92" name="Google Shape;1292;p36"/>
          <p:cNvSpPr txBox="1">
            <a:spLocks noGrp="1"/>
          </p:cNvSpPr>
          <p:nvPr>
            <p:ph type="title"/>
          </p:nvPr>
        </p:nvSpPr>
        <p:spPr>
          <a:xfrm>
            <a:off x="715000" y="419282"/>
            <a:ext cx="7713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Klasifikasi preeklamsia</a:t>
            </a:r>
            <a:endParaRPr dirty="0"/>
          </a:p>
        </p:txBody>
      </p:sp>
      <p:sp>
        <p:nvSpPr>
          <p:cNvPr id="1293" name="Google Shape;1293;p36"/>
          <p:cNvSpPr txBox="1">
            <a:spLocks noGrp="1"/>
          </p:cNvSpPr>
          <p:nvPr>
            <p:ph type="subTitle" idx="1"/>
          </p:nvPr>
        </p:nvSpPr>
        <p:spPr>
          <a:xfrm>
            <a:off x="2124250" y="1785165"/>
            <a:ext cx="56622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Preeklamsia tanpa gejala berat</a:t>
            </a:r>
            <a:endParaRPr sz="2800" dirty="0"/>
          </a:p>
        </p:txBody>
      </p:sp>
      <p:sp>
        <p:nvSpPr>
          <p:cNvPr id="1294" name="Google Shape;1294;p36"/>
          <p:cNvSpPr txBox="1">
            <a:spLocks noGrp="1"/>
          </p:cNvSpPr>
          <p:nvPr>
            <p:ph type="subTitle" idx="2"/>
          </p:nvPr>
        </p:nvSpPr>
        <p:spPr>
          <a:xfrm>
            <a:off x="2124250" y="3261954"/>
            <a:ext cx="5662200" cy="9830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Preeklamsia dengan gejala berat</a:t>
            </a:r>
            <a:endParaRPr sz="2800" dirty="0"/>
          </a:p>
        </p:txBody>
      </p:sp>
      <p:sp>
        <p:nvSpPr>
          <p:cNvPr id="1295" name="Google Shape;1295;p36"/>
          <p:cNvSpPr txBox="1">
            <a:spLocks noGrp="1"/>
          </p:cNvSpPr>
          <p:nvPr>
            <p:ph type="subTitle" idx="4"/>
          </p:nvPr>
        </p:nvSpPr>
        <p:spPr>
          <a:xfrm>
            <a:off x="2124250" y="3483884"/>
            <a:ext cx="56622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96" name="Google Shape;1296;p36"/>
          <p:cNvSpPr/>
          <p:nvPr/>
        </p:nvSpPr>
        <p:spPr>
          <a:xfrm>
            <a:off x="1370114" y="1848412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297" name="Google Shape;1297;p36"/>
          <p:cNvSpPr/>
          <p:nvPr/>
        </p:nvSpPr>
        <p:spPr>
          <a:xfrm>
            <a:off x="1357529" y="3197608"/>
            <a:ext cx="672000" cy="572700"/>
          </a:xfrm>
          <a:prstGeom prst="teardrop">
            <a:avLst>
              <a:gd name="adj" fmla="val 63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pilogue"/>
              <a:ea typeface="Epilogue"/>
              <a:cs typeface="Epilogue"/>
              <a:sym typeface="Epilogue"/>
            </a:endParaRPr>
          </a:p>
        </p:txBody>
      </p:sp>
      <p:grpSp>
        <p:nvGrpSpPr>
          <p:cNvPr id="2" name="Google Shape;2655;p51">
            <a:extLst>
              <a:ext uri="{FF2B5EF4-FFF2-40B4-BE49-F238E27FC236}">
                <a16:creationId xmlns:a16="http://schemas.microsoft.com/office/drawing/2014/main" id="{728EC269-CC06-7CFD-67BB-6475FBDBFF5E}"/>
              </a:ext>
            </a:extLst>
          </p:cNvPr>
          <p:cNvGrpSpPr/>
          <p:nvPr/>
        </p:nvGrpSpPr>
        <p:grpSpPr>
          <a:xfrm>
            <a:off x="1478346" y="1931993"/>
            <a:ext cx="343003" cy="343372"/>
            <a:chOff x="1735755" y="1320022"/>
            <a:chExt cx="343003" cy="343372"/>
          </a:xfrm>
        </p:grpSpPr>
        <p:sp>
          <p:nvSpPr>
            <p:cNvPr id="3" name="Google Shape;2656;p51">
              <a:extLst>
                <a:ext uri="{FF2B5EF4-FFF2-40B4-BE49-F238E27FC236}">
                  <a16:creationId xmlns:a16="http://schemas.microsoft.com/office/drawing/2014/main" id="{0FCB7FAE-F454-04B5-E9EF-7FA25F3433E7}"/>
                </a:ext>
              </a:extLst>
            </p:cNvPr>
            <p:cNvSpPr/>
            <p:nvPr/>
          </p:nvSpPr>
          <p:spPr>
            <a:xfrm>
              <a:off x="1917246" y="1335014"/>
              <a:ext cx="161511" cy="327624"/>
            </a:xfrm>
            <a:custGeom>
              <a:avLst/>
              <a:gdLst/>
              <a:ahLst/>
              <a:cxnLst/>
              <a:rect l="l" t="t" r="r" b="b"/>
              <a:pathLst>
                <a:path w="4923" h="9987" extrusionOk="0">
                  <a:moveTo>
                    <a:pt x="1434" y="1"/>
                  </a:moveTo>
                  <a:cubicBezTo>
                    <a:pt x="701" y="1"/>
                    <a:pt x="0" y="765"/>
                    <a:pt x="17" y="1318"/>
                  </a:cubicBezTo>
                  <a:cubicBezTo>
                    <a:pt x="17" y="1622"/>
                    <a:pt x="479" y="3105"/>
                    <a:pt x="857" y="3105"/>
                  </a:cubicBezTo>
                  <a:cubicBezTo>
                    <a:pt x="863" y="3105"/>
                    <a:pt x="869" y="3104"/>
                    <a:pt x="875" y="3104"/>
                  </a:cubicBezTo>
                  <a:cubicBezTo>
                    <a:pt x="1199" y="3083"/>
                    <a:pt x="1471" y="2787"/>
                    <a:pt x="1589" y="2787"/>
                  </a:cubicBezTo>
                  <a:cubicBezTo>
                    <a:pt x="1610" y="2787"/>
                    <a:pt x="1626" y="2797"/>
                    <a:pt x="1637" y="2818"/>
                  </a:cubicBezTo>
                  <a:cubicBezTo>
                    <a:pt x="2399" y="4533"/>
                    <a:pt x="970" y="5747"/>
                    <a:pt x="779" y="6723"/>
                  </a:cubicBezTo>
                  <a:cubicBezTo>
                    <a:pt x="755" y="6914"/>
                    <a:pt x="1113" y="7200"/>
                    <a:pt x="1422" y="7271"/>
                  </a:cubicBezTo>
                  <a:cubicBezTo>
                    <a:pt x="1446" y="7271"/>
                    <a:pt x="1446" y="7295"/>
                    <a:pt x="1422" y="7295"/>
                  </a:cubicBezTo>
                  <a:cubicBezTo>
                    <a:pt x="994" y="8057"/>
                    <a:pt x="755" y="8748"/>
                    <a:pt x="1041" y="9557"/>
                  </a:cubicBezTo>
                  <a:cubicBezTo>
                    <a:pt x="1089" y="9700"/>
                    <a:pt x="1160" y="9843"/>
                    <a:pt x="1232" y="9962"/>
                  </a:cubicBezTo>
                  <a:cubicBezTo>
                    <a:pt x="1256" y="9986"/>
                    <a:pt x="1279" y="9986"/>
                    <a:pt x="1303" y="9986"/>
                  </a:cubicBezTo>
                  <a:lnTo>
                    <a:pt x="4875" y="9986"/>
                  </a:lnTo>
                  <a:cubicBezTo>
                    <a:pt x="4899" y="9986"/>
                    <a:pt x="4923" y="9962"/>
                    <a:pt x="4923" y="9938"/>
                  </a:cubicBezTo>
                  <a:lnTo>
                    <a:pt x="4923" y="8581"/>
                  </a:lnTo>
                  <a:cubicBezTo>
                    <a:pt x="4923" y="8557"/>
                    <a:pt x="4923" y="8533"/>
                    <a:pt x="4923" y="8533"/>
                  </a:cubicBezTo>
                  <a:cubicBezTo>
                    <a:pt x="4780" y="8057"/>
                    <a:pt x="4685" y="7652"/>
                    <a:pt x="4613" y="7438"/>
                  </a:cubicBezTo>
                  <a:cubicBezTo>
                    <a:pt x="4351" y="6509"/>
                    <a:pt x="4470" y="5485"/>
                    <a:pt x="4089" y="4580"/>
                  </a:cubicBezTo>
                  <a:cubicBezTo>
                    <a:pt x="3756" y="3842"/>
                    <a:pt x="3065" y="3270"/>
                    <a:pt x="2851" y="2461"/>
                  </a:cubicBezTo>
                  <a:cubicBezTo>
                    <a:pt x="2756" y="2127"/>
                    <a:pt x="2708" y="1794"/>
                    <a:pt x="2684" y="1437"/>
                  </a:cubicBezTo>
                  <a:cubicBezTo>
                    <a:pt x="2661" y="1103"/>
                    <a:pt x="2518" y="770"/>
                    <a:pt x="2327" y="484"/>
                  </a:cubicBezTo>
                  <a:cubicBezTo>
                    <a:pt x="2058" y="137"/>
                    <a:pt x="1743" y="1"/>
                    <a:pt x="143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657;p51">
              <a:extLst>
                <a:ext uri="{FF2B5EF4-FFF2-40B4-BE49-F238E27FC236}">
                  <a16:creationId xmlns:a16="http://schemas.microsoft.com/office/drawing/2014/main" id="{83034A85-2A8E-B0F4-73E0-4B2E60377496}"/>
                </a:ext>
              </a:extLst>
            </p:cNvPr>
            <p:cNvSpPr/>
            <p:nvPr/>
          </p:nvSpPr>
          <p:spPr>
            <a:xfrm>
              <a:off x="1952941" y="1335276"/>
              <a:ext cx="125817" cy="328116"/>
            </a:xfrm>
            <a:custGeom>
              <a:avLst/>
              <a:gdLst/>
              <a:ahLst/>
              <a:cxnLst/>
              <a:rect l="l" t="t" r="r" b="b"/>
              <a:pathLst>
                <a:path w="3835" h="10002" extrusionOk="0">
                  <a:moveTo>
                    <a:pt x="308" y="0"/>
                  </a:moveTo>
                  <a:cubicBezTo>
                    <a:pt x="206" y="0"/>
                    <a:pt x="103" y="15"/>
                    <a:pt x="1" y="47"/>
                  </a:cubicBezTo>
                  <a:cubicBezTo>
                    <a:pt x="215" y="119"/>
                    <a:pt x="429" y="286"/>
                    <a:pt x="572" y="476"/>
                  </a:cubicBezTo>
                  <a:cubicBezTo>
                    <a:pt x="787" y="762"/>
                    <a:pt x="906" y="1095"/>
                    <a:pt x="953" y="1429"/>
                  </a:cubicBezTo>
                  <a:cubicBezTo>
                    <a:pt x="977" y="1786"/>
                    <a:pt x="1025" y="2119"/>
                    <a:pt x="1096" y="2477"/>
                  </a:cubicBezTo>
                  <a:cubicBezTo>
                    <a:pt x="1311" y="3262"/>
                    <a:pt x="2001" y="3834"/>
                    <a:pt x="2335" y="4596"/>
                  </a:cubicBezTo>
                  <a:cubicBezTo>
                    <a:pt x="2739" y="5477"/>
                    <a:pt x="2620" y="6501"/>
                    <a:pt x="2882" y="7430"/>
                  </a:cubicBezTo>
                  <a:cubicBezTo>
                    <a:pt x="2930" y="7668"/>
                    <a:pt x="3049" y="8073"/>
                    <a:pt x="3192" y="8549"/>
                  </a:cubicBezTo>
                  <a:lnTo>
                    <a:pt x="3192" y="10002"/>
                  </a:lnTo>
                  <a:lnTo>
                    <a:pt x="3764" y="10002"/>
                  </a:lnTo>
                  <a:cubicBezTo>
                    <a:pt x="3811" y="10002"/>
                    <a:pt x="3835" y="9978"/>
                    <a:pt x="3835" y="9930"/>
                  </a:cubicBezTo>
                  <a:lnTo>
                    <a:pt x="3835" y="8573"/>
                  </a:lnTo>
                  <a:cubicBezTo>
                    <a:pt x="3835" y="8549"/>
                    <a:pt x="3835" y="8525"/>
                    <a:pt x="3835" y="8525"/>
                  </a:cubicBezTo>
                  <a:cubicBezTo>
                    <a:pt x="3692" y="8073"/>
                    <a:pt x="3573" y="7644"/>
                    <a:pt x="3502" y="7430"/>
                  </a:cubicBezTo>
                  <a:cubicBezTo>
                    <a:pt x="3240" y="6501"/>
                    <a:pt x="3359" y="5477"/>
                    <a:pt x="2978" y="4596"/>
                  </a:cubicBezTo>
                  <a:cubicBezTo>
                    <a:pt x="2644" y="3834"/>
                    <a:pt x="1954" y="3262"/>
                    <a:pt x="1739" y="2477"/>
                  </a:cubicBezTo>
                  <a:cubicBezTo>
                    <a:pt x="1644" y="2119"/>
                    <a:pt x="1596" y="1786"/>
                    <a:pt x="1573" y="1429"/>
                  </a:cubicBezTo>
                  <a:cubicBezTo>
                    <a:pt x="1549" y="1095"/>
                    <a:pt x="1406" y="762"/>
                    <a:pt x="1215" y="476"/>
                  </a:cubicBezTo>
                  <a:cubicBezTo>
                    <a:pt x="994" y="181"/>
                    <a:pt x="658" y="0"/>
                    <a:pt x="308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58;p51">
              <a:extLst>
                <a:ext uri="{FF2B5EF4-FFF2-40B4-BE49-F238E27FC236}">
                  <a16:creationId xmlns:a16="http://schemas.microsoft.com/office/drawing/2014/main" id="{87D0FAC7-FB65-2F92-E915-ABC8262C7B36}"/>
                </a:ext>
              </a:extLst>
            </p:cNvPr>
            <p:cNvSpPr/>
            <p:nvPr/>
          </p:nvSpPr>
          <p:spPr>
            <a:xfrm>
              <a:off x="1942016" y="1450882"/>
              <a:ext cx="136742" cy="211756"/>
            </a:xfrm>
            <a:custGeom>
              <a:avLst/>
              <a:gdLst/>
              <a:ahLst/>
              <a:cxnLst/>
              <a:rect l="l" t="t" r="r" b="b"/>
              <a:pathLst>
                <a:path w="4168" h="6455" extrusionOk="0">
                  <a:moveTo>
                    <a:pt x="2668" y="0"/>
                  </a:moveTo>
                  <a:cubicBezTo>
                    <a:pt x="1810" y="572"/>
                    <a:pt x="1072" y="1286"/>
                    <a:pt x="501" y="2144"/>
                  </a:cubicBezTo>
                  <a:cubicBezTo>
                    <a:pt x="286" y="2477"/>
                    <a:pt x="143" y="2810"/>
                    <a:pt x="24" y="3191"/>
                  </a:cubicBezTo>
                  <a:cubicBezTo>
                    <a:pt x="0" y="3382"/>
                    <a:pt x="358" y="3668"/>
                    <a:pt x="667" y="3739"/>
                  </a:cubicBezTo>
                  <a:cubicBezTo>
                    <a:pt x="691" y="3739"/>
                    <a:pt x="691" y="3763"/>
                    <a:pt x="667" y="3763"/>
                  </a:cubicBezTo>
                  <a:cubicBezTo>
                    <a:pt x="239" y="4525"/>
                    <a:pt x="0" y="5216"/>
                    <a:pt x="286" y="6025"/>
                  </a:cubicBezTo>
                  <a:cubicBezTo>
                    <a:pt x="334" y="6168"/>
                    <a:pt x="405" y="6311"/>
                    <a:pt x="477" y="6430"/>
                  </a:cubicBezTo>
                  <a:cubicBezTo>
                    <a:pt x="501" y="6454"/>
                    <a:pt x="524" y="6454"/>
                    <a:pt x="548" y="6454"/>
                  </a:cubicBezTo>
                  <a:lnTo>
                    <a:pt x="4120" y="6454"/>
                  </a:lnTo>
                  <a:cubicBezTo>
                    <a:pt x="4144" y="6454"/>
                    <a:pt x="4168" y="6430"/>
                    <a:pt x="4168" y="6406"/>
                  </a:cubicBezTo>
                  <a:lnTo>
                    <a:pt x="4168" y="5049"/>
                  </a:lnTo>
                  <a:cubicBezTo>
                    <a:pt x="4168" y="5025"/>
                    <a:pt x="4168" y="5025"/>
                    <a:pt x="4168" y="5001"/>
                  </a:cubicBezTo>
                  <a:cubicBezTo>
                    <a:pt x="4025" y="4525"/>
                    <a:pt x="3930" y="4120"/>
                    <a:pt x="3858" y="3906"/>
                  </a:cubicBezTo>
                  <a:cubicBezTo>
                    <a:pt x="3596" y="2977"/>
                    <a:pt x="3715" y="1953"/>
                    <a:pt x="3334" y="1048"/>
                  </a:cubicBezTo>
                  <a:cubicBezTo>
                    <a:pt x="3144" y="691"/>
                    <a:pt x="2906" y="334"/>
                    <a:pt x="2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59;p51">
              <a:extLst>
                <a:ext uri="{FF2B5EF4-FFF2-40B4-BE49-F238E27FC236}">
                  <a16:creationId xmlns:a16="http://schemas.microsoft.com/office/drawing/2014/main" id="{A30DC58F-B555-F782-0E0F-41E1228B7B1B}"/>
                </a:ext>
              </a:extLst>
            </p:cNvPr>
            <p:cNvSpPr/>
            <p:nvPr/>
          </p:nvSpPr>
          <p:spPr>
            <a:xfrm>
              <a:off x="2014684" y="1450882"/>
              <a:ext cx="64073" cy="211756"/>
            </a:xfrm>
            <a:custGeom>
              <a:avLst/>
              <a:gdLst/>
              <a:ahLst/>
              <a:cxnLst/>
              <a:rect l="l" t="t" r="r" b="b"/>
              <a:pathLst>
                <a:path w="1953" h="6455" extrusionOk="0">
                  <a:moveTo>
                    <a:pt x="405" y="0"/>
                  </a:moveTo>
                  <a:cubicBezTo>
                    <a:pt x="262" y="96"/>
                    <a:pt x="143" y="215"/>
                    <a:pt x="0" y="310"/>
                  </a:cubicBezTo>
                  <a:cubicBezTo>
                    <a:pt x="191" y="524"/>
                    <a:pt x="334" y="786"/>
                    <a:pt x="453" y="1048"/>
                  </a:cubicBezTo>
                  <a:cubicBezTo>
                    <a:pt x="857" y="1953"/>
                    <a:pt x="738" y="2977"/>
                    <a:pt x="1000" y="3906"/>
                  </a:cubicBezTo>
                  <a:cubicBezTo>
                    <a:pt x="1048" y="4120"/>
                    <a:pt x="1167" y="4549"/>
                    <a:pt x="1310" y="5025"/>
                  </a:cubicBezTo>
                  <a:lnTo>
                    <a:pt x="1310" y="6454"/>
                  </a:lnTo>
                  <a:lnTo>
                    <a:pt x="1882" y="6454"/>
                  </a:lnTo>
                  <a:cubicBezTo>
                    <a:pt x="1929" y="6454"/>
                    <a:pt x="1953" y="6430"/>
                    <a:pt x="1953" y="6406"/>
                  </a:cubicBezTo>
                  <a:lnTo>
                    <a:pt x="1953" y="5049"/>
                  </a:lnTo>
                  <a:cubicBezTo>
                    <a:pt x="1953" y="5025"/>
                    <a:pt x="1953" y="5001"/>
                    <a:pt x="1953" y="5001"/>
                  </a:cubicBezTo>
                  <a:cubicBezTo>
                    <a:pt x="1810" y="4525"/>
                    <a:pt x="1691" y="4120"/>
                    <a:pt x="1620" y="3906"/>
                  </a:cubicBezTo>
                  <a:cubicBezTo>
                    <a:pt x="1358" y="2977"/>
                    <a:pt x="1477" y="1953"/>
                    <a:pt x="1096" y="1072"/>
                  </a:cubicBezTo>
                  <a:cubicBezTo>
                    <a:pt x="905" y="691"/>
                    <a:pt x="667" y="334"/>
                    <a:pt x="405" y="0"/>
                  </a:cubicBezTo>
                  <a:close/>
                </a:path>
              </a:pathLst>
            </a:custGeom>
            <a:solidFill>
              <a:srgbClr val="091C23">
                <a:alpha val="1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60;p51">
              <a:extLst>
                <a:ext uri="{FF2B5EF4-FFF2-40B4-BE49-F238E27FC236}">
                  <a16:creationId xmlns:a16="http://schemas.microsoft.com/office/drawing/2014/main" id="{1E1AC805-B1D2-5828-CD51-B9100B428B3F}"/>
                </a:ext>
              </a:extLst>
            </p:cNvPr>
            <p:cNvSpPr/>
            <p:nvPr/>
          </p:nvSpPr>
          <p:spPr>
            <a:xfrm>
              <a:off x="1947494" y="1564946"/>
              <a:ext cx="32840" cy="50028"/>
            </a:xfrm>
            <a:custGeom>
              <a:avLst/>
              <a:gdLst/>
              <a:ahLst/>
              <a:cxnLst/>
              <a:rect l="l" t="t" r="r" b="b"/>
              <a:pathLst>
                <a:path w="1001" h="1525" extrusionOk="0">
                  <a:moveTo>
                    <a:pt x="977" y="0"/>
                  </a:moveTo>
                  <a:cubicBezTo>
                    <a:pt x="834" y="119"/>
                    <a:pt x="667" y="215"/>
                    <a:pt x="500" y="262"/>
                  </a:cubicBezTo>
                  <a:cubicBezTo>
                    <a:pt x="500" y="286"/>
                    <a:pt x="500" y="286"/>
                    <a:pt x="500" y="310"/>
                  </a:cubicBezTo>
                  <a:cubicBezTo>
                    <a:pt x="262" y="667"/>
                    <a:pt x="95" y="1096"/>
                    <a:pt x="0" y="1524"/>
                  </a:cubicBezTo>
                  <a:cubicBezTo>
                    <a:pt x="119" y="1191"/>
                    <a:pt x="334" y="881"/>
                    <a:pt x="595" y="619"/>
                  </a:cubicBezTo>
                  <a:cubicBezTo>
                    <a:pt x="738" y="429"/>
                    <a:pt x="881" y="215"/>
                    <a:pt x="1000" y="24"/>
                  </a:cubicBezTo>
                  <a:cubicBezTo>
                    <a:pt x="1000" y="0"/>
                    <a:pt x="1000" y="0"/>
                    <a:pt x="977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61;p51">
              <a:extLst>
                <a:ext uri="{FF2B5EF4-FFF2-40B4-BE49-F238E27FC236}">
                  <a16:creationId xmlns:a16="http://schemas.microsoft.com/office/drawing/2014/main" id="{A41BB319-661D-E4B2-1451-8489453A0E15}"/>
                </a:ext>
              </a:extLst>
            </p:cNvPr>
            <p:cNvSpPr/>
            <p:nvPr/>
          </p:nvSpPr>
          <p:spPr>
            <a:xfrm>
              <a:off x="1902154" y="1320022"/>
              <a:ext cx="121158" cy="96512"/>
            </a:xfrm>
            <a:custGeom>
              <a:avLst/>
              <a:gdLst/>
              <a:ahLst/>
              <a:cxnLst/>
              <a:rect l="l" t="t" r="r" b="b"/>
              <a:pathLst>
                <a:path w="3693" h="2942" extrusionOk="0">
                  <a:moveTo>
                    <a:pt x="2160" y="1"/>
                  </a:moveTo>
                  <a:cubicBezTo>
                    <a:pt x="1949" y="1"/>
                    <a:pt x="1706" y="55"/>
                    <a:pt x="1430" y="179"/>
                  </a:cubicBezTo>
                  <a:cubicBezTo>
                    <a:pt x="906" y="441"/>
                    <a:pt x="453" y="798"/>
                    <a:pt x="72" y="1251"/>
                  </a:cubicBezTo>
                  <a:cubicBezTo>
                    <a:pt x="25" y="1322"/>
                    <a:pt x="1" y="1417"/>
                    <a:pt x="25" y="1513"/>
                  </a:cubicBezTo>
                  <a:lnTo>
                    <a:pt x="430" y="2942"/>
                  </a:lnTo>
                  <a:lnTo>
                    <a:pt x="453" y="2942"/>
                  </a:lnTo>
                  <a:lnTo>
                    <a:pt x="2001" y="1870"/>
                  </a:lnTo>
                  <a:cubicBezTo>
                    <a:pt x="2019" y="1852"/>
                    <a:pt x="2038" y="1844"/>
                    <a:pt x="2055" y="1844"/>
                  </a:cubicBezTo>
                  <a:cubicBezTo>
                    <a:pt x="2082" y="1844"/>
                    <a:pt x="2106" y="1864"/>
                    <a:pt x="2120" y="1894"/>
                  </a:cubicBezTo>
                  <a:cubicBezTo>
                    <a:pt x="2264" y="2161"/>
                    <a:pt x="2657" y="2855"/>
                    <a:pt x="3298" y="2855"/>
                  </a:cubicBezTo>
                  <a:cubicBezTo>
                    <a:pt x="3400" y="2855"/>
                    <a:pt x="3507" y="2838"/>
                    <a:pt x="3621" y="2799"/>
                  </a:cubicBezTo>
                  <a:cubicBezTo>
                    <a:pt x="3668" y="2775"/>
                    <a:pt x="3692" y="2680"/>
                    <a:pt x="3645" y="2656"/>
                  </a:cubicBezTo>
                  <a:cubicBezTo>
                    <a:pt x="3383" y="2370"/>
                    <a:pt x="3240" y="1989"/>
                    <a:pt x="3311" y="1608"/>
                  </a:cubicBezTo>
                  <a:cubicBezTo>
                    <a:pt x="3369" y="936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62;p51">
              <a:extLst>
                <a:ext uri="{FF2B5EF4-FFF2-40B4-BE49-F238E27FC236}">
                  <a16:creationId xmlns:a16="http://schemas.microsoft.com/office/drawing/2014/main" id="{DE724F31-DCDD-F6FD-920A-799D19762594}"/>
                </a:ext>
              </a:extLst>
            </p:cNvPr>
            <p:cNvSpPr/>
            <p:nvPr/>
          </p:nvSpPr>
          <p:spPr>
            <a:xfrm>
              <a:off x="1939653" y="1320022"/>
              <a:ext cx="83659" cy="94183"/>
            </a:xfrm>
            <a:custGeom>
              <a:avLst/>
              <a:gdLst/>
              <a:ahLst/>
              <a:cxnLst/>
              <a:rect l="l" t="t" r="r" b="b"/>
              <a:pathLst>
                <a:path w="2550" h="2871" extrusionOk="0">
                  <a:moveTo>
                    <a:pt x="1004" y="1"/>
                  </a:moveTo>
                  <a:cubicBezTo>
                    <a:pt x="790" y="1"/>
                    <a:pt x="544" y="55"/>
                    <a:pt x="263" y="179"/>
                  </a:cubicBezTo>
                  <a:cubicBezTo>
                    <a:pt x="168" y="227"/>
                    <a:pt x="96" y="274"/>
                    <a:pt x="1" y="322"/>
                  </a:cubicBezTo>
                  <a:cubicBezTo>
                    <a:pt x="149" y="281"/>
                    <a:pt x="285" y="262"/>
                    <a:pt x="411" y="262"/>
                  </a:cubicBezTo>
                  <a:cubicBezTo>
                    <a:pt x="1296" y="262"/>
                    <a:pt x="1635" y="1205"/>
                    <a:pt x="1573" y="1894"/>
                  </a:cubicBezTo>
                  <a:cubicBezTo>
                    <a:pt x="1525" y="2203"/>
                    <a:pt x="1620" y="2537"/>
                    <a:pt x="1811" y="2799"/>
                  </a:cubicBezTo>
                  <a:cubicBezTo>
                    <a:pt x="1918" y="2846"/>
                    <a:pt x="2031" y="2870"/>
                    <a:pt x="2144" y="2870"/>
                  </a:cubicBezTo>
                  <a:cubicBezTo>
                    <a:pt x="2257" y="2870"/>
                    <a:pt x="2371" y="2846"/>
                    <a:pt x="2478" y="2799"/>
                  </a:cubicBezTo>
                  <a:cubicBezTo>
                    <a:pt x="2525" y="2775"/>
                    <a:pt x="2549" y="2703"/>
                    <a:pt x="2502" y="2656"/>
                  </a:cubicBezTo>
                  <a:cubicBezTo>
                    <a:pt x="2216" y="2394"/>
                    <a:pt x="2097" y="2013"/>
                    <a:pt x="2168" y="1632"/>
                  </a:cubicBezTo>
                  <a:cubicBezTo>
                    <a:pt x="2226" y="940"/>
                    <a:pt x="1896" y="1"/>
                    <a:pt x="1004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63;p51">
              <a:extLst>
                <a:ext uri="{FF2B5EF4-FFF2-40B4-BE49-F238E27FC236}">
                  <a16:creationId xmlns:a16="http://schemas.microsoft.com/office/drawing/2014/main" id="{0CEEC36F-C46C-1FC5-BDC0-6025CA070EA5}"/>
                </a:ext>
              </a:extLst>
            </p:cNvPr>
            <p:cNvSpPr/>
            <p:nvPr/>
          </p:nvSpPr>
          <p:spPr>
            <a:xfrm>
              <a:off x="1971706" y="1493529"/>
              <a:ext cx="94551" cy="169864"/>
            </a:xfrm>
            <a:custGeom>
              <a:avLst/>
              <a:gdLst/>
              <a:ahLst/>
              <a:cxnLst/>
              <a:rect l="l" t="t" r="r" b="b"/>
              <a:pathLst>
                <a:path w="2882" h="5178" extrusionOk="0">
                  <a:moveTo>
                    <a:pt x="1165" y="1"/>
                  </a:moveTo>
                  <a:cubicBezTo>
                    <a:pt x="818" y="1"/>
                    <a:pt x="515" y="347"/>
                    <a:pt x="500" y="748"/>
                  </a:cubicBezTo>
                  <a:cubicBezTo>
                    <a:pt x="453" y="1415"/>
                    <a:pt x="1096" y="2368"/>
                    <a:pt x="1382" y="3201"/>
                  </a:cubicBezTo>
                  <a:cubicBezTo>
                    <a:pt x="1548" y="3654"/>
                    <a:pt x="1620" y="3892"/>
                    <a:pt x="1644" y="4011"/>
                  </a:cubicBezTo>
                  <a:cubicBezTo>
                    <a:pt x="1667" y="4082"/>
                    <a:pt x="1644" y="4178"/>
                    <a:pt x="1572" y="4225"/>
                  </a:cubicBezTo>
                  <a:lnTo>
                    <a:pt x="0" y="5178"/>
                  </a:lnTo>
                  <a:lnTo>
                    <a:pt x="1906" y="5178"/>
                  </a:lnTo>
                  <a:lnTo>
                    <a:pt x="2525" y="4892"/>
                  </a:lnTo>
                  <a:lnTo>
                    <a:pt x="2549" y="4892"/>
                  </a:lnTo>
                  <a:cubicBezTo>
                    <a:pt x="2763" y="4797"/>
                    <a:pt x="2882" y="4559"/>
                    <a:pt x="2834" y="4321"/>
                  </a:cubicBezTo>
                  <a:cubicBezTo>
                    <a:pt x="2644" y="3392"/>
                    <a:pt x="2167" y="1106"/>
                    <a:pt x="1786" y="439"/>
                  </a:cubicBezTo>
                  <a:cubicBezTo>
                    <a:pt x="1599" y="126"/>
                    <a:pt x="1374" y="1"/>
                    <a:pt x="116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64;p51">
              <a:extLst>
                <a:ext uri="{FF2B5EF4-FFF2-40B4-BE49-F238E27FC236}">
                  <a16:creationId xmlns:a16="http://schemas.microsoft.com/office/drawing/2014/main" id="{0D48F735-B082-5F87-4C96-961AD78201EB}"/>
                </a:ext>
              </a:extLst>
            </p:cNvPr>
            <p:cNvSpPr/>
            <p:nvPr/>
          </p:nvSpPr>
          <p:spPr>
            <a:xfrm>
              <a:off x="1992802" y="1493725"/>
              <a:ext cx="73456" cy="168913"/>
            </a:xfrm>
            <a:custGeom>
              <a:avLst/>
              <a:gdLst/>
              <a:ahLst/>
              <a:cxnLst/>
              <a:rect l="l" t="t" r="r" b="b"/>
              <a:pathLst>
                <a:path w="2239" h="5149" extrusionOk="0">
                  <a:moveTo>
                    <a:pt x="501" y="1"/>
                  </a:moveTo>
                  <a:cubicBezTo>
                    <a:pt x="307" y="1"/>
                    <a:pt x="126" y="106"/>
                    <a:pt x="0" y="266"/>
                  </a:cubicBezTo>
                  <a:cubicBezTo>
                    <a:pt x="239" y="314"/>
                    <a:pt x="429" y="480"/>
                    <a:pt x="548" y="695"/>
                  </a:cubicBezTo>
                  <a:cubicBezTo>
                    <a:pt x="929" y="1338"/>
                    <a:pt x="1524" y="3291"/>
                    <a:pt x="1691" y="4410"/>
                  </a:cubicBezTo>
                  <a:cubicBezTo>
                    <a:pt x="1763" y="4696"/>
                    <a:pt x="1596" y="5005"/>
                    <a:pt x="1310" y="5148"/>
                  </a:cubicBezTo>
                  <a:lnTo>
                    <a:pt x="1882" y="4886"/>
                  </a:lnTo>
                  <a:cubicBezTo>
                    <a:pt x="2096" y="4791"/>
                    <a:pt x="2239" y="4553"/>
                    <a:pt x="2191" y="4315"/>
                  </a:cubicBezTo>
                  <a:lnTo>
                    <a:pt x="2167" y="4315"/>
                  </a:lnTo>
                  <a:cubicBezTo>
                    <a:pt x="2001" y="3386"/>
                    <a:pt x="1501" y="1100"/>
                    <a:pt x="1120" y="433"/>
                  </a:cubicBezTo>
                  <a:cubicBezTo>
                    <a:pt x="934" y="124"/>
                    <a:pt x="710" y="1"/>
                    <a:pt x="501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65;p51">
              <a:extLst>
                <a:ext uri="{FF2B5EF4-FFF2-40B4-BE49-F238E27FC236}">
                  <a16:creationId xmlns:a16="http://schemas.microsoft.com/office/drawing/2014/main" id="{DB462FE4-ECA9-49DB-5D67-F6AEBF17C1A9}"/>
                </a:ext>
              </a:extLst>
            </p:cNvPr>
            <p:cNvSpPr/>
            <p:nvPr/>
          </p:nvSpPr>
          <p:spPr>
            <a:xfrm>
              <a:off x="1735755" y="1460264"/>
              <a:ext cx="46127" cy="152346"/>
            </a:xfrm>
            <a:custGeom>
              <a:avLst/>
              <a:gdLst/>
              <a:ahLst/>
              <a:cxnLst/>
              <a:rect l="l" t="t" r="r" b="b"/>
              <a:pathLst>
                <a:path w="1406" h="4644" extrusionOk="0">
                  <a:moveTo>
                    <a:pt x="96" y="0"/>
                  </a:moveTo>
                  <a:cubicBezTo>
                    <a:pt x="48" y="0"/>
                    <a:pt x="0" y="24"/>
                    <a:pt x="0" y="95"/>
                  </a:cubicBezTo>
                  <a:lnTo>
                    <a:pt x="0" y="4644"/>
                  </a:lnTo>
                  <a:lnTo>
                    <a:pt x="1001" y="4644"/>
                  </a:lnTo>
                  <a:cubicBezTo>
                    <a:pt x="1215" y="4644"/>
                    <a:pt x="1405" y="4477"/>
                    <a:pt x="1382" y="4263"/>
                  </a:cubicBezTo>
                  <a:lnTo>
                    <a:pt x="1382" y="381"/>
                  </a:lnTo>
                  <a:cubicBezTo>
                    <a:pt x="1382" y="167"/>
                    <a:pt x="1215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66;p51">
              <a:extLst>
                <a:ext uri="{FF2B5EF4-FFF2-40B4-BE49-F238E27FC236}">
                  <a16:creationId xmlns:a16="http://schemas.microsoft.com/office/drawing/2014/main" id="{FF3A7BD7-DAEB-2638-8144-2638AAD4915C}"/>
                </a:ext>
              </a:extLst>
            </p:cNvPr>
            <p:cNvSpPr/>
            <p:nvPr/>
          </p:nvSpPr>
          <p:spPr>
            <a:xfrm>
              <a:off x="1747467" y="1460264"/>
              <a:ext cx="34415" cy="152346"/>
            </a:xfrm>
            <a:custGeom>
              <a:avLst/>
              <a:gdLst/>
              <a:ahLst/>
              <a:cxnLst/>
              <a:rect l="l" t="t" r="r" b="b"/>
              <a:pathLst>
                <a:path w="1049" h="4644" extrusionOk="0">
                  <a:moveTo>
                    <a:pt x="1" y="0"/>
                  </a:moveTo>
                  <a:cubicBezTo>
                    <a:pt x="239" y="0"/>
                    <a:pt x="405" y="191"/>
                    <a:pt x="405" y="405"/>
                  </a:cubicBezTo>
                  <a:lnTo>
                    <a:pt x="405" y="4239"/>
                  </a:lnTo>
                  <a:cubicBezTo>
                    <a:pt x="405" y="4477"/>
                    <a:pt x="239" y="4644"/>
                    <a:pt x="1" y="4644"/>
                  </a:cubicBezTo>
                  <a:lnTo>
                    <a:pt x="644" y="4644"/>
                  </a:lnTo>
                  <a:cubicBezTo>
                    <a:pt x="858" y="4644"/>
                    <a:pt x="1048" y="4477"/>
                    <a:pt x="1025" y="4239"/>
                  </a:cubicBezTo>
                  <a:lnTo>
                    <a:pt x="1025" y="405"/>
                  </a:lnTo>
                  <a:cubicBezTo>
                    <a:pt x="1048" y="167"/>
                    <a:pt x="858" y="0"/>
                    <a:pt x="644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7;p51">
              <a:extLst>
                <a:ext uri="{FF2B5EF4-FFF2-40B4-BE49-F238E27FC236}">
                  <a16:creationId xmlns:a16="http://schemas.microsoft.com/office/drawing/2014/main" id="{A2B03E19-4C28-066F-1927-16B499F19722}"/>
                </a:ext>
              </a:extLst>
            </p:cNvPr>
            <p:cNvSpPr/>
            <p:nvPr/>
          </p:nvSpPr>
          <p:spPr>
            <a:xfrm>
              <a:off x="1735755" y="1629014"/>
              <a:ext cx="178932" cy="33625"/>
            </a:xfrm>
            <a:custGeom>
              <a:avLst/>
              <a:gdLst/>
              <a:ahLst/>
              <a:cxnLst/>
              <a:rect l="l" t="t" r="r" b="b"/>
              <a:pathLst>
                <a:path w="5454" h="1025" extrusionOk="0">
                  <a:moveTo>
                    <a:pt x="0" y="0"/>
                  </a:moveTo>
                  <a:lnTo>
                    <a:pt x="0" y="976"/>
                  </a:lnTo>
                  <a:cubicBezTo>
                    <a:pt x="0" y="1000"/>
                    <a:pt x="24" y="1024"/>
                    <a:pt x="48" y="1024"/>
                  </a:cubicBezTo>
                  <a:lnTo>
                    <a:pt x="5049" y="1024"/>
                  </a:lnTo>
                  <a:cubicBezTo>
                    <a:pt x="5311" y="738"/>
                    <a:pt x="5454" y="381"/>
                    <a:pt x="5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68;p51">
              <a:extLst>
                <a:ext uri="{FF2B5EF4-FFF2-40B4-BE49-F238E27FC236}">
                  <a16:creationId xmlns:a16="http://schemas.microsoft.com/office/drawing/2014/main" id="{45F9E8B1-664E-C30F-A351-CB284F8991E4}"/>
                </a:ext>
              </a:extLst>
            </p:cNvPr>
            <p:cNvSpPr/>
            <p:nvPr/>
          </p:nvSpPr>
          <p:spPr>
            <a:xfrm>
              <a:off x="1879517" y="1629014"/>
              <a:ext cx="34415" cy="34380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429" y="0"/>
                  </a:moveTo>
                  <a:cubicBezTo>
                    <a:pt x="429" y="381"/>
                    <a:pt x="286" y="762"/>
                    <a:pt x="0" y="1048"/>
                  </a:cubicBezTo>
                  <a:lnTo>
                    <a:pt x="643" y="1048"/>
                  </a:lnTo>
                  <a:cubicBezTo>
                    <a:pt x="905" y="762"/>
                    <a:pt x="1048" y="381"/>
                    <a:pt x="1048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69;p51">
              <a:extLst>
                <a:ext uri="{FF2B5EF4-FFF2-40B4-BE49-F238E27FC236}">
                  <a16:creationId xmlns:a16="http://schemas.microsoft.com/office/drawing/2014/main" id="{4FC03D93-AC46-29DB-7325-52A86C187BF5}"/>
                </a:ext>
              </a:extLst>
            </p:cNvPr>
            <p:cNvSpPr/>
            <p:nvPr/>
          </p:nvSpPr>
          <p:spPr>
            <a:xfrm>
              <a:off x="1899825" y="1467088"/>
              <a:ext cx="27361" cy="55703"/>
            </a:xfrm>
            <a:custGeom>
              <a:avLst/>
              <a:gdLst/>
              <a:ahLst/>
              <a:cxnLst/>
              <a:rect l="l" t="t" r="r" b="b"/>
              <a:pathLst>
                <a:path w="834" h="1698" extrusionOk="0">
                  <a:moveTo>
                    <a:pt x="619" y="0"/>
                  </a:moveTo>
                  <a:cubicBezTo>
                    <a:pt x="548" y="0"/>
                    <a:pt x="496" y="43"/>
                    <a:pt x="477" y="102"/>
                  </a:cubicBezTo>
                  <a:lnTo>
                    <a:pt x="358" y="507"/>
                  </a:lnTo>
                  <a:cubicBezTo>
                    <a:pt x="334" y="530"/>
                    <a:pt x="334" y="578"/>
                    <a:pt x="358" y="626"/>
                  </a:cubicBezTo>
                  <a:lnTo>
                    <a:pt x="453" y="816"/>
                  </a:lnTo>
                  <a:lnTo>
                    <a:pt x="120" y="911"/>
                  </a:lnTo>
                  <a:cubicBezTo>
                    <a:pt x="72" y="935"/>
                    <a:pt x="24" y="959"/>
                    <a:pt x="24" y="1007"/>
                  </a:cubicBezTo>
                  <a:cubicBezTo>
                    <a:pt x="0" y="1054"/>
                    <a:pt x="0" y="1102"/>
                    <a:pt x="24" y="1150"/>
                  </a:cubicBezTo>
                  <a:lnTo>
                    <a:pt x="143" y="1364"/>
                  </a:lnTo>
                  <a:lnTo>
                    <a:pt x="96" y="1507"/>
                  </a:lnTo>
                  <a:cubicBezTo>
                    <a:pt x="72" y="1578"/>
                    <a:pt x="96" y="1673"/>
                    <a:pt x="191" y="1697"/>
                  </a:cubicBezTo>
                  <a:lnTo>
                    <a:pt x="239" y="1697"/>
                  </a:lnTo>
                  <a:cubicBezTo>
                    <a:pt x="310" y="1697"/>
                    <a:pt x="358" y="1650"/>
                    <a:pt x="381" y="1578"/>
                  </a:cubicBezTo>
                  <a:lnTo>
                    <a:pt x="453" y="1364"/>
                  </a:lnTo>
                  <a:cubicBezTo>
                    <a:pt x="453" y="1340"/>
                    <a:pt x="453" y="1292"/>
                    <a:pt x="453" y="1245"/>
                  </a:cubicBezTo>
                  <a:lnTo>
                    <a:pt x="381" y="1150"/>
                  </a:lnTo>
                  <a:lnTo>
                    <a:pt x="715" y="1030"/>
                  </a:lnTo>
                  <a:cubicBezTo>
                    <a:pt x="810" y="1007"/>
                    <a:pt x="834" y="888"/>
                    <a:pt x="810" y="816"/>
                  </a:cubicBezTo>
                  <a:lnTo>
                    <a:pt x="810" y="816"/>
                  </a:lnTo>
                  <a:lnTo>
                    <a:pt x="810" y="840"/>
                  </a:lnTo>
                  <a:lnTo>
                    <a:pt x="667" y="530"/>
                  </a:lnTo>
                  <a:lnTo>
                    <a:pt x="763" y="197"/>
                  </a:lnTo>
                  <a:cubicBezTo>
                    <a:pt x="786" y="126"/>
                    <a:pt x="739" y="30"/>
                    <a:pt x="667" y="6"/>
                  </a:cubicBezTo>
                  <a:cubicBezTo>
                    <a:pt x="650" y="2"/>
                    <a:pt x="634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70;p51">
              <a:extLst>
                <a:ext uri="{FF2B5EF4-FFF2-40B4-BE49-F238E27FC236}">
                  <a16:creationId xmlns:a16="http://schemas.microsoft.com/office/drawing/2014/main" id="{D0E45C2E-EEAD-62B4-4D2E-C909E4B0D0F3}"/>
                </a:ext>
              </a:extLst>
            </p:cNvPr>
            <p:cNvSpPr/>
            <p:nvPr/>
          </p:nvSpPr>
          <p:spPr>
            <a:xfrm>
              <a:off x="1848252" y="1446978"/>
              <a:ext cx="56298" cy="26572"/>
            </a:xfrm>
            <a:custGeom>
              <a:avLst/>
              <a:gdLst/>
              <a:ahLst/>
              <a:cxnLst/>
              <a:rect l="l" t="t" r="r" b="b"/>
              <a:pathLst>
                <a:path w="1716" h="810" extrusionOk="0">
                  <a:moveTo>
                    <a:pt x="763" y="0"/>
                  </a:moveTo>
                  <a:cubicBezTo>
                    <a:pt x="715" y="24"/>
                    <a:pt x="691" y="48"/>
                    <a:pt x="667" y="96"/>
                  </a:cubicBezTo>
                  <a:lnTo>
                    <a:pt x="572" y="429"/>
                  </a:lnTo>
                  <a:lnTo>
                    <a:pt x="453" y="381"/>
                  </a:lnTo>
                  <a:cubicBezTo>
                    <a:pt x="429" y="369"/>
                    <a:pt x="406" y="363"/>
                    <a:pt x="385" y="363"/>
                  </a:cubicBezTo>
                  <a:cubicBezTo>
                    <a:pt x="364" y="363"/>
                    <a:pt x="346" y="369"/>
                    <a:pt x="334" y="381"/>
                  </a:cubicBezTo>
                  <a:lnTo>
                    <a:pt x="120" y="429"/>
                  </a:lnTo>
                  <a:cubicBezTo>
                    <a:pt x="25" y="453"/>
                    <a:pt x="1" y="548"/>
                    <a:pt x="25" y="619"/>
                  </a:cubicBezTo>
                  <a:cubicBezTo>
                    <a:pt x="44" y="698"/>
                    <a:pt x="97" y="745"/>
                    <a:pt x="168" y="745"/>
                  </a:cubicBezTo>
                  <a:cubicBezTo>
                    <a:pt x="183" y="745"/>
                    <a:pt x="199" y="743"/>
                    <a:pt x="215" y="739"/>
                  </a:cubicBezTo>
                  <a:lnTo>
                    <a:pt x="358" y="691"/>
                  </a:lnTo>
                  <a:lnTo>
                    <a:pt x="572" y="810"/>
                  </a:lnTo>
                  <a:lnTo>
                    <a:pt x="691" y="810"/>
                  </a:lnTo>
                  <a:cubicBezTo>
                    <a:pt x="739" y="810"/>
                    <a:pt x="787" y="762"/>
                    <a:pt x="787" y="715"/>
                  </a:cubicBezTo>
                  <a:lnTo>
                    <a:pt x="906" y="381"/>
                  </a:lnTo>
                  <a:lnTo>
                    <a:pt x="1096" y="500"/>
                  </a:lnTo>
                  <a:lnTo>
                    <a:pt x="1215" y="500"/>
                  </a:lnTo>
                  <a:lnTo>
                    <a:pt x="1596" y="358"/>
                  </a:lnTo>
                  <a:cubicBezTo>
                    <a:pt x="1692" y="334"/>
                    <a:pt x="1715" y="262"/>
                    <a:pt x="1692" y="167"/>
                  </a:cubicBezTo>
                  <a:lnTo>
                    <a:pt x="1715" y="167"/>
                  </a:lnTo>
                  <a:cubicBezTo>
                    <a:pt x="1696" y="88"/>
                    <a:pt x="1627" y="42"/>
                    <a:pt x="1563" y="42"/>
                  </a:cubicBezTo>
                  <a:cubicBezTo>
                    <a:pt x="1550" y="42"/>
                    <a:pt x="1537" y="44"/>
                    <a:pt x="1525" y="48"/>
                  </a:cubicBezTo>
                  <a:lnTo>
                    <a:pt x="1191" y="16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71;p51">
              <a:extLst>
                <a:ext uri="{FF2B5EF4-FFF2-40B4-BE49-F238E27FC236}">
                  <a16:creationId xmlns:a16="http://schemas.microsoft.com/office/drawing/2014/main" id="{A2B1C62E-364B-9672-84FD-87A9FF002062}"/>
                </a:ext>
              </a:extLst>
            </p:cNvPr>
            <p:cNvSpPr/>
            <p:nvPr/>
          </p:nvSpPr>
          <p:spPr>
            <a:xfrm>
              <a:off x="1735755" y="1610250"/>
              <a:ext cx="186773" cy="21126"/>
            </a:xfrm>
            <a:custGeom>
              <a:avLst/>
              <a:gdLst/>
              <a:ahLst/>
              <a:cxnLst/>
              <a:rect l="l" t="t" r="r" b="b"/>
              <a:pathLst>
                <a:path w="5693" h="644" extrusionOk="0">
                  <a:moveTo>
                    <a:pt x="48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596"/>
                  </a:lnTo>
                  <a:cubicBezTo>
                    <a:pt x="0" y="620"/>
                    <a:pt x="24" y="643"/>
                    <a:pt x="48" y="643"/>
                  </a:cubicBezTo>
                  <a:lnTo>
                    <a:pt x="5621" y="643"/>
                  </a:lnTo>
                  <a:cubicBezTo>
                    <a:pt x="5668" y="643"/>
                    <a:pt x="5692" y="620"/>
                    <a:pt x="5692" y="596"/>
                  </a:cubicBezTo>
                  <a:lnTo>
                    <a:pt x="5692" y="72"/>
                  </a:lnTo>
                  <a:cubicBezTo>
                    <a:pt x="5692" y="24"/>
                    <a:pt x="5668" y="0"/>
                    <a:pt x="5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72;p51">
              <a:extLst>
                <a:ext uri="{FF2B5EF4-FFF2-40B4-BE49-F238E27FC236}">
                  <a16:creationId xmlns:a16="http://schemas.microsoft.com/office/drawing/2014/main" id="{9FBD1C13-19F3-ECF7-875D-66F5EA9DC748}"/>
                </a:ext>
              </a:extLst>
            </p:cNvPr>
            <p:cNvSpPr/>
            <p:nvPr/>
          </p:nvSpPr>
          <p:spPr>
            <a:xfrm>
              <a:off x="1899825" y="1610250"/>
              <a:ext cx="22703" cy="21126"/>
            </a:xfrm>
            <a:custGeom>
              <a:avLst/>
              <a:gdLst/>
              <a:ahLst/>
              <a:cxnLst/>
              <a:rect l="l" t="t" r="r" b="b"/>
              <a:pathLst>
                <a:path w="692" h="644" extrusionOk="0">
                  <a:moveTo>
                    <a:pt x="0" y="0"/>
                  </a:moveTo>
                  <a:cubicBezTo>
                    <a:pt x="24" y="0"/>
                    <a:pt x="48" y="24"/>
                    <a:pt x="48" y="72"/>
                  </a:cubicBezTo>
                  <a:lnTo>
                    <a:pt x="48" y="596"/>
                  </a:lnTo>
                  <a:cubicBezTo>
                    <a:pt x="48" y="620"/>
                    <a:pt x="24" y="643"/>
                    <a:pt x="0" y="643"/>
                  </a:cubicBezTo>
                  <a:lnTo>
                    <a:pt x="620" y="643"/>
                  </a:lnTo>
                  <a:cubicBezTo>
                    <a:pt x="667" y="643"/>
                    <a:pt x="691" y="620"/>
                    <a:pt x="691" y="596"/>
                  </a:cubicBezTo>
                  <a:lnTo>
                    <a:pt x="691" y="72"/>
                  </a:lnTo>
                  <a:cubicBezTo>
                    <a:pt x="691" y="24"/>
                    <a:pt x="667" y="0"/>
                    <a:pt x="620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614;p51">
            <a:extLst>
              <a:ext uri="{FF2B5EF4-FFF2-40B4-BE49-F238E27FC236}">
                <a16:creationId xmlns:a16="http://schemas.microsoft.com/office/drawing/2014/main" id="{63D81615-EFC7-A81E-F65E-36B549E07B89}"/>
              </a:ext>
            </a:extLst>
          </p:cNvPr>
          <p:cNvGrpSpPr/>
          <p:nvPr/>
        </p:nvGrpSpPr>
        <p:grpSpPr>
          <a:xfrm>
            <a:off x="1553394" y="3291672"/>
            <a:ext cx="230473" cy="344158"/>
            <a:chOff x="1792052" y="2743210"/>
            <a:chExt cx="230473" cy="344158"/>
          </a:xfrm>
        </p:grpSpPr>
        <p:sp>
          <p:nvSpPr>
            <p:cNvPr id="39" name="Google Shape;2615;p51">
              <a:extLst>
                <a:ext uri="{FF2B5EF4-FFF2-40B4-BE49-F238E27FC236}">
                  <a16:creationId xmlns:a16="http://schemas.microsoft.com/office/drawing/2014/main" id="{C660425E-6F5C-F127-FF15-C63125403897}"/>
                </a:ext>
              </a:extLst>
            </p:cNvPr>
            <p:cNvSpPr/>
            <p:nvPr/>
          </p:nvSpPr>
          <p:spPr>
            <a:xfrm>
              <a:off x="1802157" y="2831456"/>
              <a:ext cx="135987" cy="133812"/>
            </a:xfrm>
            <a:custGeom>
              <a:avLst/>
              <a:gdLst/>
              <a:ahLst/>
              <a:cxnLst/>
              <a:rect l="l" t="t" r="r" b="b"/>
              <a:pathLst>
                <a:path w="4145" h="4079" extrusionOk="0">
                  <a:moveTo>
                    <a:pt x="1611" y="0"/>
                  </a:moveTo>
                  <a:cubicBezTo>
                    <a:pt x="1515" y="0"/>
                    <a:pt x="1428" y="45"/>
                    <a:pt x="1382" y="156"/>
                  </a:cubicBezTo>
                  <a:cubicBezTo>
                    <a:pt x="977" y="799"/>
                    <a:pt x="1" y="2466"/>
                    <a:pt x="120" y="3681"/>
                  </a:cubicBezTo>
                  <a:cubicBezTo>
                    <a:pt x="120" y="3871"/>
                    <a:pt x="263" y="4014"/>
                    <a:pt x="453" y="4014"/>
                  </a:cubicBezTo>
                  <a:cubicBezTo>
                    <a:pt x="751" y="4044"/>
                    <a:pt x="1253" y="4078"/>
                    <a:pt x="1816" y="4078"/>
                  </a:cubicBezTo>
                  <a:cubicBezTo>
                    <a:pt x="2602" y="4078"/>
                    <a:pt x="3506" y="4012"/>
                    <a:pt x="4144" y="3776"/>
                  </a:cubicBezTo>
                  <a:lnTo>
                    <a:pt x="4144" y="2157"/>
                  </a:lnTo>
                  <a:cubicBezTo>
                    <a:pt x="4144" y="2157"/>
                    <a:pt x="1992" y="2967"/>
                    <a:pt x="1246" y="2967"/>
                  </a:cubicBezTo>
                  <a:cubicBezTo>
                    <a:pt x="1236" y="2967"/>
                    <a:pt x="1225" y="2967"/>
                    <a:pt x="1215" y="2966"/>
                  </a:cubicBezTo>
                  <a:cubicBezTo>
                    <a:pt x="1263" y="2085"/>
                    <a:pt x="1525" y="1252"/>
                    <a:pt x="1977" y="537"/>
                  </a:cubicBezTo>
                  <a:cubicBezTo>
                    <a:pt x="2185" y="313"/>
                    <a:pt x="1865" y="0"/>
                    <a:pt x="1611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16;p51">
              <a:extLst>
                <a:ext uri="{FF2B5EF4-FFF2-40B4-BE49-F238E27FC236}">
                  <a16:creationId xmlns:a16="http://schemas.microsoft.com/office/drawing/2014/main" id="{A9727802-1849-2232-15EE-206556E09D52}"/>
                </a:ext>
              </a:extLst>
            </p:cNvPr>
            <p:cNvSpPr/>
            <p:nvPr/>
          </p:nvSpPr>
          <p:spPr>
            <a:xfrm>
              <a:off x="1824040" y="2830505"/>
              <a:ext cx="48818" cy="97496"/>
            </a:xfrm>
            <a:custGeom>
              <a:avLst/>
              <a:gdLst/>
              <a:ahLst/>
              <a:cxnLst/>
              <a:rect l="l" t="t" r="r" b="b"/>
              <a:pathLst>
                <a:path w="1488" h="2972" extrusionOk="0">
                  <a:moveTo>
                    <a:pt x="1009" y="0"/>
                  </a:moveTo>
                  <a:cubicBezTo>
                    <a:pt x="924" y="0"/>
                    <a:pt x="836" y="34"/>
                    <a:pt x="763" y="114"/>
                  </a:cubicBezTo>
                  <a:cubicBezTo>
                    <a:pt x="905" y="161"/>
                    <a:pt x="1215" y="233"/>
                    <a:pt x="1120" y="328"/>
                  </a:cubicBezTo>
                  <a:cubicBezTo>
                    <a:pt x="572" y="1043"/>
                    <a:pt x="215" y="1876"/>
                    <a:pt x="24" y="2757"/>
                  </a:cubicBezTo>
                  <a:cubicBezTo>
                    <a:pt x="0" y="2852"/>
                    <a:pt x="96" y="2972"/>
                    <a:pt x="215" y="2972"/>
                  </a:cubicBezTo>
                  <a:lnTo>
                    <a:pt x="548" y="2972"/>
                  </a:lnTo>
                  <a:cubicBezTo>
                    <a:pt x="596" y="2114"/>
                    <a:pt x="858" y="1281"/>
                    <a:pt x="1310" y="566"/>
                  </a:cubicBezTo>
                  <a:cubicBezTo>
                    <a:pt x="1487" y="283"/>
                    <a:pt x="1257" y="0"/>
                    <a:pt x="1009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17;p51">
              <a:extLst>
                <a:ext uri="{FF2B5EF4-FFF2-40B4-BE49-F238E27FC236}">
                  <a16:creationId xmlns:a16="http://schemas.microsoft.com/office/drawing/2014/main" id="{15846F1D-7A72-0EE6-D7AD-EEE19CF0084A}"/>
                </a:ext>
              </a:extLst>
            </p:cNvPr>
            <p:cNvSpPr/>
            <p:nvPr/>
          </p:nvSpPr>
          <p:spPr>
            <a:xfrm>
              <a:off x="1842248" y="2759350"/>
              <a:ext cx="180277" cy="328017"/>
            </a:xfrm>
            <a:custGeom>
              <a:avLst/>
              <a:gdLst/>
              <a:ahLst/>
              <a:cxnLst/>
              <a:rect l="l" t="t" r="r" b="b"/>
              <a:pathLst>
                <a:path w="5495" h="9999" extrusionOk="0">
                  <a:moveTo>
                    <a:pt x="1448" y="1"/>
                  </a:moveTo>
                  <a:cubicBezTo>
                    <a:pt x="716" y="1"/>
                    <a:pt x="0" y="760"/>
                    <a:pt x="17" y="1330"/>
                  </a:cubicBezTo>
                  <a:cubicBezTo>
                    <a:pt x="40" y="1635"/>
                    <a:pt x="479" y="3117"/>
                    <a:pt x="879" y="3117"/>
                  </a:cubicBezTo>
                  <a:cubicBezTo>
                    <a:pt x="886" y="3117"/>
                    <a:pt x="892" y="3117"/>
                    <a:pt x="898" y="3116"/>
                  </a:cubicBezTo>
                  <a:cubicBezTo>
                    <a:pt x="1228" y="3075"/>
                    <a:pt x="1504" y="2784"/>
                    <a:pt x="1604" y="2784"/>
                  </a:cubicBezTo>
                  <a:cubicBezTo>
                    <a:pt x="1619" y="2784"/>
                    <a:pt x="1630" y="2791"/>
                    <a:pt x="1636" y="2807"/>
                  </a:cubicBezTo>
                  <a:cubicBezTo>
                    <a:pt x="2398" y="4545"/>
                    <a:pt x="993" y="5760"/>
                    <a:pt x="803" y="6712"/>
                  </a:cubicBezTo>
                  <a:cubicBezTo>
                    <a:pt x="755" y="6927"/>
                    <a:pt x="1112" y="7212"/>
                    <a:pt x="1446" y="7260"/>
                  </a:cubicBezTo>
                  <a:cubicBezTo>
                    <a:pt x="1446" y="7260"/>
                    <a:pt x="1446" y="7284"/>
                    <a:pt x="1446" y="7284"/>
                  </a:cubicBezTo>
                  <a:cubicBezTo>
                    <a:pt x="1017" y="8070"/>
                    <a:pt x="779" y="8737"/>
                    <a:pt x="1065" y="9570"/>
                  </a:cubicBezTo>
                  <a:cubicBezTo>
                    <a:pt x="1112" y="9689"/>
                    <a:pt x="1184" y="9832"/>
                    <a:pt x="1255" y="9951"/>
                  </a:cubicBezTo>
                  <a:cubicBezTo>
                    <a:pt x="1255" y="9975"/>
                    <a:pt x="1279" y="9975"/>
                    <a:pt x="1327" y="9999"/>
                  </a:cubicBezTo>
                  <a:lnTo>
                    <a:pt x="5399" y="9999"/>
                  </a:lnTo>
                  <a:lnTo>
                    <a:pt x="5423" y="9975"/>
                  </a:lnTo>
                  <a:cubicBezTo>
                    <a:pt x="5471" y="9975"/>
                    <a:pt x="5494" y="9927"/>
                    <a:pt x="5471" y="9880"/>
                  </a:cubicBezTo>
                  <a:cubicBezTo>
                    <a:pt x="5113" y="9094"/>
                    <a:pt x="4851" y="8260"/>
                    <a:pt x="4637" y="7427"/>
                  </a:cubicBezTo>
                  <a:cubicBezTo>
                    <a:pt x="4375" y="6498"/>
                    <a:pt x="4494" y="5474"/>
                    <a:pt x="4113" y="4569"/>
                  </a:cubicBezTo>
                  <a:cubicBezTo>
                    <a:pt x="3780" y="3831"/>
                    <a:pt x="3089" y="3259"/>
                    <a:pt x="2851" y="2450"/>
                  </a:cubicBezTo>
                  <a:cubicBezTo>
                    <a:pt x="2779" y="2116"/>
                    <a:pt x="2732" y="1783"/>
                    <a:pt x="2708" y="1426"/>
                  </a:cubicBezTo>
                  <a:cubicBezTo>
                    <a:pt x="2660" y="1092"/>
                    <a:pt x="2541" y="759"/>
                    <a:pt x="2327" y="473"/>
                  </a:cubicBezTo>
                  <a:cubicBezTo>
                    <a:pt x="2066" y="135"/>
                    <a:pt x="1756" y="1"/>
                    <a:pt x="1448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18;p51">
              <a:extLst>
                <a:ext uri="{FF2B5EF4-FFF2-40B4-BE49-F238E27FC236}">
                  <a16:creationId xmlns:a16="http://schemas.microsoft.com/office/drawing/2014/main" id="{FB98AD73-37FB-C0D3-EB88-DB1AC14BF872}"/>
                </a:ext>
              </a:extLst>
            </p:cNvPr>
            <p:cNvSpPr/>
            <p:nvPr/>
          </p:nvSpPr>
          <p:spPr>
            <a:xfrm>
              <a:off x="1879517" y="2759120"/>
              <a:ext cx="143008" cy="327460"/>
            </a:xfrm>
            <a:custGeom>
              <a:avLst/>
              <a:gdLst/>
              <a:ahLst/>
              <a:cxnLst/>
              <a:rect l="l" t="t" r="r" b="b"/>
              <a:pathLst>
                <a:path w="4359" h="9982" extrusionOk="0">
                  <a:moveTo>
                    <a:pt x="323" y="1"/>
                  </a:moveTo>
                  <a:cubicBezTo>
                    <a:pt x="216" y="1"/>
                    <a:pt x="108" y="17"/>
                    <a:pt x="0" y="51"/>
                  </a:cubicBezTo>
                  <a:cubicBezTo>
                    <a:pt x="215" y="123"/>
                    <a:pt x="429" y="266"/>
                    <a:pt x="572" y="480"/>
                  </a:cubicBezTo>
                  <a:cubicBezTo>
                    <a:pt x="786" y="766"/>
                    <a:pt x="905" y="1075"/>
                    <a:pt x="953" y="1433"/>
                  </a:cubicBezTo>
                  <a:cubicBezTo>
                    <a:pt x="977" y="1790"/>
                    <a:pt x="1024" y="2123"/>
                    <a:pt x="1096" y="2457"/>
                  </a:cubicBezTo>
                  <a:cubicBezTo>
                    <a:pt x="1310" y="3266"/>
                    <a:pt x="2001" y="3838"/>
                    <a:pt x="2334" y="4576"/>
                  </a:cubicBezTo>
                  <a:cubicBezTo>
                    <a:pt x="2739" y="5481"/>
                    <a:pt x="2596" y="6505"/>
                    <a:pt x="2858" y="7434"/>
                  </a:cubicBezTo>
                  <a:cubicBezTo>
                    <a:pt x="3072" y="8315"/>
                    <a:pt x="3382" y="9172"/>
                    <a:pt x="3763" y="9982"/>
                  </a:cubicBezTo>
                  <a:lnTo>
                    <a:pt x="4287" y="9982"/>
                  </a:lnTo>
                  <a:cubicBezTo>
                    <a:pt x="4335" y="9982"/>
                    <a:pt x="4358" y="9934"/>
                    <a:pt x="4335" y="9887"/>
                  </a:cubicBezTo>
                  <a:cubicBezTo>
                    <a:pt x="3977" y="9101"/>
                    <a:pt x="3715" y="8267"/>
                    <a:pt x="3501" y="7434"/>
                  </a:cubicBezTo>
                  <a:lnTo>
                    <a:pt x="3477" y="7434"/>
                  </a:lnTo>
                  <a:cubicBezTo>
                    <a:pt x="3215" y="6505"/>
                    <a:pt x="3334" y="5481"/>
                    <a:pt x="2953" y="4600"/>
                  </a:cubicBezTo>
                  <a:cubicBezTo>
                    <a:pt x="2620" y="3838"/>
                    <a:pt x="1929" y="3266"/>
                    <a:pt x="1715" y="2480"/>
                  </a:cubicBezTo>
                  <a:cubicBezTo>
                    <a:pt x="1643" y="2123"/>
                    <a:pt x="1596" y="1790"/>
                    <a:pt x="1572" y="1433"/>
                  </a:cubicBezTo>
                  <a:cubicBezTo>
                    <a:pt x="1524" y="1075"/>
                    <a:pt x="1405" y="766"/>
                    <a:pt x="1191" y="480"/>
                  </a:cubicBezTo>
                  <a:cubicBezTo>
                    <a:pt x="991" y="171"/>
                    <a:pt x="667" y="1"/>
                    <a:pt x="323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19;p51">
              <a:extLst>
                <a:ext uri="{FF2B5EF4-FFF2-40B4-BE49-F238E27FC236}">
                  <a16:creationId xmlns:a16="http://schemas.microsoft.com/office/drawing/2014/main" id="{37FA64B8-E143-136C-D9DD-6F2D5DCB5FC5}"/>
                </a:ext>
              </a:extLst>
            </p:cNvPr>
            <p:cNvSpPr/>
            <p:nvPr/>
          </p:nvSpPr>
          <p:spPr>
            <a:xfrm>
              <a:off x="1867018" y="2874857"/>
              <a:ext cx="155508" cy="212511"/>
            </a:xfrm>
            <a:custGeom>
              <a:avLst/>
              <a:gdLst/>
              <a:ahLst/>
              <a:cxnLst/>
              <a:rect l="l" t="t" r="r" b="b"/>
              <a:pathLst>
                <a:path w="4740" h="6478" extrusionOk="0">
                  <a:moveTo>
                    <a:pt x="2667" y="0"/>
                  </a:moveTo>
                  <a:cubicBezTo>
                    <a:pt x="1810" y="572"/>
                    <a:pt x="1072" y="1310"/>
                    <a:pt x="524" y="2143"/>
                  </a:cubicBezTo>
                  <a:cubicBezTo>
                    <a:pt x="310" y="2477"/>
                    <a:pt x="143" y="2834"/>
                    <a:pt x="48" y="3191"/>
                  </a:cubicBezTo>
                  <a:cubicBezTo>
                    <a:pt x="0" y="3406"/>
                    <a:pt x="357" y="3691"/>
                    <a:pt x="691" y="3739"/>
                  </a:cubicBezTo>
                  <a:cubicBezTo>
                    <a:pt x="691" y="3739"/>
                    <a:pt x="691" y="3763"/>
                    <a:pt x="691" y="3763"/>
                  </a:cubicBezTo>
                  <a:cubicBezTo>
                    <a:pt x="262" y="4549"/>
                    <a:pt x="24" y="5216"/>
                    <a:pt x="310" y="6049"/>
                  </a:cubicBezTo>
                  <a:cubicBezTo>
                    <a:pt x="357" y="6168"/>
                    <a:pt x="429" y="6311"/>
                    <a:pt x="500" y="6430"/>
                  </a:cubicBezTo>
                  <a:cubicBezTo>
                    <a:pt x="500" y="6454"/>
                    <a:pt x="524" y="6454"/>
                    <a:pt x="572" y="6478"/>
                  </a:cubicBezTo>
                  <a:lnTo>
                    <a:pt x="4668" y="6478"/>
                  </a:lnTo>
                  <a:cubicBezTo>
                    <a:pt x="4716" y="6478"/>
                    <a:pt x="4739" y="6430"/>
                    <a:pt x="4716" y="6382"/>
                  </a:cubicBezTo>
                  <a:cubicBezTo>
                    <a:pt x="4358" y="5573"/>
                    <a:pt x="4073" y="4763"/>
                    <a:pt x="3858" y="3906"/>
                  </a:cubicBezTo>
                  <a:cubicBezTo>
                    <a:pt x="3596" y="2977"/>
                    <a:pt x="3739" y="1953"/>
                    <a:pt x="3334" y="1072"/>
                  </a:cubicBezTo>
                  <a:cubicBezTo>
                    <a:pt x="3144" y="691"/>
                    <a:pt x="2929" y="334"/>
                    <a:pt x="2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20;p51">
              <a:extLst>
                <a:ext uri="{FF2B5EF4-FFF2-40B4-BE49-F238E27FC236}">
                  <a16:creationId xmlns:a16="http://schemas.microsoft.com/office/drawing/2014/main" id="{78CE8084-2836-4874-0F06-1F4D44EDC607}"/>
                </a:ext>
              </a:extLst>
            </p:cNvPr>
            <p:cNvSpPr/>
            <p:nvPr/>
          </p:nvSpPr>
          <p:spPr>
            <a:xfrm>
              <a:off x="1941228" y="2874857"/>
              <a:ext cx="81297" cy="211723"/>
            </a:xfrm>
            <a:custGeom>
              <a:avLst/>
              <a:gdLst/>
              <a:ahLst/>
              <a:cxnLst/>
              <a:rect l="l" t="t" r="r" b="b"/>
              <a:pathLst>
                <a:path w="2478" h="6454" extrusionOk="0">
                  <a:moveTo>
                    <a:pt x="405" y="0"/>
                  </a:moveTo>
                  <a:cubicBezTo>
                    <a:pt x="263" y="95"/>
                    <a:pt x="120" y="215"/>
                    <a:pt x="1" y="310"/>
                  </a:cubicBezTo>
                  <a:cubicBezTo>
                    <a:pt x="167" y="548"/>
                    <a:pt x="310" y="786"/>
                    <a:pt x="453" y="1048"/>
                  </a:cubicBezTo>
                  <a:cubicBezTo>
                    <a:pt x="834" y="1953"/>
                    <a:pt x="715" y="2977"/>
                    <a:pt x="977" y="3906"/>
                  </a:cubicBezTo>
                  <a:cubicBezTo>
                    <a:pt x="1191" y="4787"/>
                    <a:pt x="1477" y="5644"/>
                    <a:pt x="1858" y="6454"/>
                  </a:cubicBezTo>
                  <a:lnTo>
                    <a:pt x="2406" y="6454"/>
                  </a:lnTo>
                  <a:cubicBezTo>
                    <a:pt x="2430" y="6454"/>
                    <a:pt x="2477" y="6406"/>
                    <a:pt x="2454" y="6359"/>
                  </a:cubicBezTo>
                  <a:cubicBezTo>
                    <a:pt x="2096" y="5573"/>
                    <a:pt x="1811" y="4739"/>
                    <a:pt x="1596" y="3906"/>
                  </a:cubicBezTo>
                  <a:cubicBezTo>
                    <a:pt x="1334" y="2977"/>
                    <a:pt x="1453" y="1953"/>
                    <a:pt x="1072" y="1072"/>
                  </a:cubicBezTo>
                  <a:cubicBezTo>
                    <a:pt x="882" y="691"/>
                    <a:pt x="644" y="334"/>
                    <a:pt x="405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21;p51">
              <a:extLst>
                <a:ext uri="{FF2B5EF4-FFF2-40B4-BE49-F238E27FC236}">
                  <a16:creationId xmlns:a16="http://schemas.microsoft.com/office/drawing/2014/main" id="{BB07F10C-4BAC-B248-C348-446D4F665C35}"/>
                </a:ext>
              </a:extLst>
            </p:cNvPr>
            <p:cNvSpPr/>
            <p:nvPr/>
          </p:nvSpPr>
          <p:spPr>
            <a:xfrm>
              <a:off x="1874038" y="2988921"/>
              <a:ext cx="32053" cy="50028"/>
            </a:xfrm>
            <a:custGeom>
              <a:avLst/>
              <a:gdLst/>
              <a:ahLst/>
              <a:cxnLst/>
              <a:rect l="l" t="t" r="r" b="b"/>
              <a:pathLst>
                <a:path w="977" h="1525" extrusionOk="0">
                  <a:moveTo>
                    <a:pt x="953" y="0"/>
                  </a:moveTo>
                  <a:cubicBezTo>
                    <a:pt x="810" y="119"/>
                    <a:pt x="644" y="214"/>
                    <a:pt x="477" y="262"/>
                  </a:cubicBezTo>
                  <a:lnTo>
                    <a:pt x="477" y="310"/>
                  </a:lnTo>
                  <a:cubicBezTo>
                    <a:pt x="239" y="667"/>
                    <a:pt x="72" y="1096"/>
                    <a:pt x="1" y="1524"/>
                  </a:cubicBezTo>
                  <a:cubicBezTo>
                    <a:pt x="120" y="1191"/>
                    <a:pt x="310" y="881"/>
                    <a:pt x="572" y="619"/>
                  </a:cubicBezTo>
                  <a:cubicBezTo>
                    <a:pt x="715" y="429"/>
                    <a:pt x="858" y="214"/>
                    <a:pt x="977" y="24"/>
                  </a:cubicBezTo>
                  <a:cubicBezTo>
                    <a:pt x="977" y="0"/>
                    <a:pt x="953" y="0"/>
                    <a:pt x="953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22;p51">
              <a:extLst>
                <a:ext uri="{FF2B5EF4-FFF2-40B4-BE49-F238E27FC236}">
                  <a16:creationId xmlns:a16="http://schemas.microsoft.com/office/drawing/2014/main" id="{2BCD2B55-57EB-D8EF-6993-B4C37A82A28D}"/>
                </a:ext>
              </a:extLst>
            </p:cNvPr>
            <p:cNvSpPr/>
            <p:nvPr/>
          </p:nvSpPr>
          <p:spPr>
            <a:xfrm>
              <a:off x="1827944" y="2743210"/>
              <a:ext cx="121125" cy="97300"/>
            </a:xfrm>
            <a:custGeom>
              <a:avLst/>
              <a:gdLst/>
              <a:ahLst/>
              <a:cxnLst/>
              <a:rect l="l" t="t" r="r" b="b"/>
              <a:pathLst>
                <a:path w="3692" h="2966" extrusionOk="0">
                  <a:moveTo>
                    <a:pt x="2147" y="1"/>
                  </a:moveTo>
                  <a:cubicBezTo>
                    <a:pt x="1933" y="1"/>
                    <a:pt x="1686" y="55"/>
                    <a:pt x="1406" y="179"/>
                  </a:cubicBezTo>
                  <a:lnTo>
                    <a:pt x="1406" y="203"/>
                  </a:lnTo>
                  <a:cubicBezTo>
                    <a:pt x="905" y="465"/>
                    <a:pt x="453" y="822"/>
                    <a:pt x="72" y="1275"/>
                  </a:cubicBezTo>
                  <a:cubicBezTo>
                    <a:pt x="24" y="1346"/>
                    <a:pt x="1" y="1441"/>
                    <a:pt x="24" y="1536"/>
                  </a:cubicBezTo>
                  <a:lnTo>
                    <a:pt x="405" y="2965"/>
                  </a:lnTo>
                  <a:lnTo>
                    <a:pt x="453" y="2965"/>
                  </a:lnTo>
                  <a:lnTo>
                    <a:pt x="1977" y="1894"/>
                  </a:lnTo>
                  <a:cubicBezTo>
                    <a:pt x="1995" y="1876"/>
                    <a:pt x="2017" y="1868"/>
                    <a:pt x="2038" y="1868"/>
                  </a:cubicBezTo>
                  <a:cubicBezTo>
                    <a:pt x="2072" y="1868"/>
                    <a:pt x="2105" y="1888"/>
                    <a:pt x="2120" y="1918"/>
                  </a:cubicBezTo>
                  <a:cubicBezTo>
                    <a:pt x="2243" y="2185"/>
                    <a:pt x="2651" y="2879"/>
                    <a:pt x="3297" y="2879"/>
                  </a:cubicBezTo>
                  <a:cubicBezTo>
                    <a:pt x="3399" y="2879"/>
                    <a:pt x="3507" y="2861"/>
                    <a:pt x="3620" y="2822"/>
                  </a:cubicBezTo>
                  <a:cubicBezTo>
                    <a:pt x="3668" y="2799"/>
                    <a:pt x="3692" y="2703"/>
                    <a:pt x="3644" y="2680"/>
                  </a:cubicBezTo>
                  <a:cubicBezTo>
                    <a:pt x="3358" y="2394"/>
                    <a:pt x="3239" y="2013"/>
                    <a:pt x="3311" y="1632"/>
                  </a:cubicBezTo>
                  <a:cubicBezTo>
                    <a:pt x="3368" y="940"/>
                    <a:pt x="3039" y="1"/>
                    <a:pt x="2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23;p51">
              <a:extLst>
                <a:ext uri="{FF2B5EF4-FFF2-40B4-BE49-F238E27FC236}">
                  <a16:creationId xmlns:a16="http://schemas.microsoft.com/office/drawing/2014/main" id="{5CE10E1E-B4A1-4003-6CB9-A57FB433DE87}"/>
                </a:ext>
              </a:extLst>
            </p:cNvPr>
            <p:cNvSpPr/>
            <p:nvPr/>
          </p:nvSpPr>
          <p:spPr>
            <a:xfrm>
              <a:off x="1865443" y="2743997"/>
              <a:ext cx="83626" cy="94150"/>
            </a:xfrm>
            <a:custGeom>
              <a:avLst/>
              <a:gdLst/>
              <a:ahLst/>
              <a:cxnLst/>
              <a:rect l="l" t="t" r="r" b="b"/>
              <a:pathLst>
                <a:path w="2549" h="2870" extrusionOk="0">
                  <a:moveTo>
                    <a:pt x="1001" y="1"/>
                  </a:moveTo>
                  <a:cubicBezTo>
                    <a:pt x="789" y="1"/>
                    <a:pt x="543" y="55"/>
                    <a:pt x="263" y="179"/>
                  </a:cubicBezTo>
                  <a:cubicBezTo>
                    <a:pt x="167" y="227"/>
                    <a:pt x="72" y="274"/>
                    <a:pt x="1" y="322"/>
                  </a:cubicBezTo>
                  <a:cubicBezTo>
                    <a:pt x="149" y="280"/>
                    <a:pt x="285" y="261"/>
                    <a:pt x="411" y="261"/>
                  </a:cubicBezTo>
                  <a:cubicBezTo>
                    <a:pt x="1296" y="261"/>
                    <a:pt x="1635" y="1205"/>
                    <a:pt x="1572" y="1894"/>
                  </a:cubicBezTo>
                  <a:cubicBezTo>
                    <a:pt x="1525" y="2203"/>
                    <a:pt x="1620" y="2537"/>
                    <a:pt x="1811" y="2798"/>
                  </a:cubicBezTo>
                  <a:cubicBezTo>
                    <a:pt x="1906" y="2846"/>
                    <a:pt x="2013" y="2870"/>
                    <a:pt x="2123" y="2870"/>
                  </a:cubicBezTo>
                  <a:cubicBezTo>
                    <a:pt x="2233" y="2870"/>
                    <a:pt x="2346" y="2846"/>
                    <a:pt x="2454" y="2798"/>
                  </a:cubicBezTo>
                  <a:cubicBezTo>
                    <a:pt x="2525" y="2775"/>
                    <a:pt x="2549" y="2703"/>
                    <a:pt x="2501" y="2656"/>
                  </a:cubicBezTo>
                  <a:cubicBezTo>
                    <a:pt x="2215" y="2394"/>
                    <a:pt x="2096" y="2013"/>
                    <a:pt x="2144" y="1632"/>
                  </a:cubicBezTo>
                  <a:cubicBezTo>
                    <a:pt x="2202" y="940"/>
                    <a:pt x="1887" y="1"/>
                    <a:pt x="1001" y="1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24;p51">
              <a:extLst>
                <a:ext uri="{FF2B5EF4-FFF2-40B4-BE49-F238E27FC236}">
                  <a16:creationId xmlns:a16="http://schemas.microsoft.com/office/drawing/2014/main" id="{865AA81A-460D-FA9B-6DEF-81AF2ACAAA01}"/>
                </a:ext>
              </a:extLst>
            </p:cNvPr>
            <p:cNvSpPr/>
            <p:nvPr/>
          </p:nvSpPr>
          <p:spPr>
            <a:xfrm>
              <a:off x="1896708" y="2917504"/>
              <a:ext cx="95339" cy="169864"/>
            </a:xfrm>
            <a:custGeom>
              <a:avLst/>
              <a:gdLst/>
              <a:ahLst/>
              <a:cxnLst/>
              <a:rect l="l" t="t" r="r" b="b"/>
              <a:pathLst>
                <a:path w="2906" h="5178" extrusionOk="0">
                  <a:moveTo>
                    <a:pt x="1189" y="1"/>
                  </a:moveTo>
                  <a:cubicBezTo>
                    <a:pt x="842" y="1"/>
                    <a:pt x="539" y="347"/>
                    <a:pt x="524" y="748"/>
                  </a:cubicBezTo>
                  <a:cubicBezTo>
                    <a:pt x="476" y="1415"/>
                    <a:pt x="1119" y="2368"/>
                    <a:pt x="1405" y="3201"/>
                  </a:cubicBezTo>
                  <a:cubicBezTo>
                    <a:pt x="1572" y="3654"/>
                    <a:pt x="1643" y="3892"/>
                    <a:pt x="1667" y="4011"/>
                  </a:cubicBezTo>
                  <a:cubicBezTo>
                    <a:pt x="1691" y="4082"/>
                    <a:pt x="1667" y="4177"/>
                    <a:pt x="1596" y="4225"/>
                  </a:cubicBezTo>
                  <a:lnTo>
                    <a:pt x="0" y="5178"/>
                  </a:lnTo>
                  <a:lnTo>
                    <a:pt x="1929" y="5178"/>
                  </a:lnTo>
                  <a:lnTo>
                    <a:pt x="2548" y="4892"/>
                  </a:lnTo>
                  <a:cubicBezTo>
                    <a:pt x="2786" y="4797"/>
                    <a:pt x="2906" y="4559"/>
                    <a:pt x="2858" y="4320"/>
                  </a:cubicBezTo>
                  <a:cubicBezTo>
                    <a:pt x="2667" y="3392"/>
                    <a:pt x="2191" y="1105"/>
                    <a:pt x="1810" y="439"/>
                  </a:cubicBezTo>
                  <a:cubicBezTo>
                    <a:pt x="1622" y="126"/>
                    <a:pt x="1398" y="1"/>
                    <a:pt x="1189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625;p51">
              <a:extLst>
                <a:ext uri="{FF2B5EF4-FFF2-40B4-BE49-F238E27FC236}">
                  <a16:creationId xmlns:a16="http://schemas.microsoft.com/office/drawing/2014/main" id="{898033C2-1A6A-DCF2-108D-325606A5FD4A}"/>
                </a:ext>
              </a:extLst>
            </p:cNvPr>
            <p:cNvSpPr/>
            <p:nvPr/>
          </p:nvSpPr>
          <p:spPr>
            <a:xfrm>
              <a:off x="1918558" y="2917701"/>
              <a:ext cx="72701" cy="168880"/>
            </a:xfrm>
            <a:custGeom>
              <a:avLst/>
              <a:gdLst/>
              <a:ahLst/>
              <a:cxnLst/>
              <a:rect l="l" t="t" r="r" b="b"/>
              <a:pathLst>
                <a:path w="2216" h="5148" extrusionOk="0">
                  <a:moveTo>
                    <a:pt x="501" y="0"/>
                  </a:moveTo>
                  <a:cubicBezTo>
                    <a:pt x="308" y="0"/>
                    <a:pt x="127" y="106"/>
                    <a:pt x="1" y="266"/>
                  </a:cubicBezTo>
                  <a:cubicBezTo>
                    <a:pt x="239" y="314"/>
                    <a:pt x="430" y="480"/>
                    <a:pt x="525" y="695"/>
                  </a:cubicBezTo>
                  <a:cubicBezTo>
                    <a:pt x="930" y="1338"/>
                    <a:pt x="1501" y="3290"/>
                    <a:pt x="1668" y="4410"/>
                  </a:cubicBezTo>
                  <a:cubicBezTo>
                    <a:pt x="1739" y="4695"/>
                    <a:pt x="1573" y="5005"/>
                    <a:pt x="1287" y="5148"/>
                  </a:cubicBezTo>
                  <a:lnTo>
                    <a:pt x="1882" y="4886"/>
                  </a:lnTo>
                  <a:cubicBezTo>
                    <a:pt x="2097" y="4791"/>
                    <a:pt x="2216" y="4553"/>
                    <a:pt x="2168" y="4314"/>
                  </a:cubicBezTo>
                  <a:cubicBezTo>
                    <a:pt x="1978" y="3386"/>
                    <a:pt x="1501" y="1099"/>
                    <a:pt x="1120" y="433"/>
                  </a:cubicBezTo>
                  <a:cubicBezTo>
                    <a:pt x="935" y="123"/>
                    <a:pt x="711" y="0"/>
                    <a:pt x="501" y="0"/>
                  </a:cubicBezTo>
                  <a:close/>
                </a:path>
              </a:pathLst>
            </a:custGeom>
            <a:solidFill>
              <a:srgbClr val="091C23">
                <a:alpha val="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26;p51">
              <a:extLst>
                <a:ext uri="{FF2B5EF4-FFF2-40B4-BE49-F238E27FC236}">
                  <a16:creationId xmlns:a16="http://schemas.microsoft.com/office/drawing/2014/main" id="{C35389D5-BD04-4CBC-C74F-BE8F421F2498}"/>
                </a:ext>
              </a:extLst>
            </p:cNvPr>
            <p:cNvSpPr/>
            <p:nvPr/>
          </p:nvSpPr>
          <p:spPr>
            <a:xfrm>
              <a:off x="1792052" y="2980523"/>
              <a:ext cx="35137" cy="47534"/>
            </a:xfrm>
            <a:custGeom>
              <a:avLst/>
              <a:gdLst/>
              <a:ahLst/>
              <a:cxnLst/>
              <a:rect l="l" t="t" r="r" b="b"/>
              <a:pathLst>
                <a:path w="1071" h="1449" extrusionOk="0">
                  <a:moveTo>
                    <a:pt x="556" y="0"/>
                  </a:moveTo>
                  <a:cubicBezTo>
                    <a:pt x="547" y="0"/>
                    <a:pt x="535" y="6"/>
                    <a:pt x="523" y="18"/>
                  </a:cubicBezTo>
                  <a:cubicBezTo>
                    <a:pt x="285" y="232"/>
                    <a:pt x="118" y="542"/>
                    <a:pt x="47" y="875"/>
                  </a:cubicBezTo>
                  <a:cubicBezTo>
                    <a:pt x="1" y="1173"/>
                    <a:pt x="241" y="1448"/>
                    <a:pt x="556" y="1448"/>
                  </a:cubicBezTo>
                  <a:cubicBezTo>
                    <a:pt x="568" y="1448"/>
                    <a:pt x="581" y="1448"/>
                    <a:pt x="594" y="1447"/>
                  </a:cubicBezTo>
                  <a:cubicBezTo>
                    <a:pt x="856" y="1447"/>
                    <a:pt x="1071" y="1209"/>
                    <a:pt x="1071" y="947"/>
                  </a:cubicBezTo>
                  <a:cubicBezTo>
                    <a:pt x="1071" y="518"/>
                    <a:pt x="666" y="113"/>
                    <a:pt x="571" y="18"/>
                  </a:cubicBezTo>
                  <a:cubicBezTo>
                    <a:pt x="571" y="6"/>
                    <a:pt x="565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27;p51">
              <a:extLst>
                <a:ext uri="{FF2B5EF4-FFF2-40B4-BE49-F238E27FC236}">
                  <a16:creationId xmlns:a16="http://schemas.microsoft.com/office/drawing/2014/main" id="{70C76318-4C42-3106-3661-C7AF17AD635C}"/>
                </a:ext>
              </a:extLst>
            </p:cNvPr>
            <p:cNvSpPr/>
            <p:nvPr/>
          </p:nvSpPr>
          <p:spPr>
            <a:xfrm>
              <a:off x="1958452" y="2762532"/>
              <a:ext cx="35170" cy="47534"/>
            </a:xfrm>
            <a:custGeom>
              <a:avLst/>
              <a:gdLst/>
              <a:ahLst/>
              <a:cxnLst/>
              <a:rect l="l" t="t" r="r" b="b"/>
              <a:pathLst>
                <a:path w="1072" h="1449" extrusionOk="0">
                  <a:moveTo>
                    <a:pt x="538" y="1"/>
                  </a:moveTo>
                  <a:cubicBezTo>
                    <a:pt x="529" y="1"/>
                    <a:pt x="523" y="7"/>
                    <a:pt x="523" y="19"/>
                  </a:cubicBezTo>
                  <a:cubicBezTo>
                    <a:pt x="261" y="233"/>
                    <a:pt x="95" y="543"/>
                    <a:pt x="23" y="876"/>
                  </a:cubicBezTo>
                  <a:cubicBezTo>
                    <a:pt x="0" y="1174"/>
                    <a:pt x="241" y="1449"/>
                    <a:pt x="535" y="1449"/>
                  </a:cubicBezTo>
                  <a:cubicBezTo>
                    <a:pt x="547" y="1449"/>
                    <a:pt x="559" y="1449"/>
                    <a:pt x="571" y="1448"/>
                  </a:cubicBezTo>
                  <a:cubicBezTo>
                    <a:pt x="857" y="1424"/>
                    <a:pt x="1071" y="1209"/>
                    <a:pt x="1071" y="947"/>
                  </a:cubicBezTo>
                  <a:cubicBezTo>
                    <a:pt x="1000" y="590"/>
                    <a:pt x="833" y="257"/>
                    <a:pt x="571" y="19"/>
                  </a:cubicBezTo>
                  <a:cubicBezTo>
                    <a:pt x="559" y="7"/>
                    <a:pt x="547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8" name="Google Shape;6418;p78"/>
          <p:cNvGrpSpPr/>
          <p:nvPr/>
        </p:nvGrpSpPr>
        <p:grpSpPr>
          <a:xfrm>
            <a:off x="-24672" y="3279270"/>
            <a:ext cx="2796493" cy="2000012"/>
            <a:chOff x="-24686" y="3557628"/>
            <a:chExt cx="2205610" cy="1721773"/>
          </a:xfrm>
        </p:grpSpPr>
        <p:sp>
          <p:nvSpPr>
            <p:cNvPr id="6419" name="Google Shape;6419;p78"/>
            <p:cNvSpPr/>
            <p:nvPr/>
          </p:nvSpPr>
          <p:spPr>
            <a:xfrm>
              <a:off x="37406" y="3644493"/>
              <a:ext cx="40955" cy="188262"/>
            </a:xfrm>
            <a:custGeom>
              <a:avLst/>
              <a:gdLst/>
              <a:ahLst/>
              <a:cxnLst/>
              <a:rect l="l" t="t" r="r" b="b"/>
              <a:pathLst>
                <a:path w="124" h="570" extrusionOk="0">
                  <a:moveTo>
                    <a:pt x="45" y="0"/>
                  </a:moveTo>
                  <a:lnTo>
                    <a:pt x="45" y="0"/>
                  </a:lnTo>
                  <a:cubicBezTo>
                    <a:pt x="4" y="149"/>
                    <a:pt x="1" y="310"/>
                    <a:pt x="46" y="457"/>
                  </a:cubicBezTo>
                  <a:cubicBezTo>
                    <a:pt x="57" y="495"/>
                    <a:pt x="68" y="532"/>
                    <a:pt x="77" y="569"/>
                  </a:cubicBezTo>
                  <a:cubicBezTo>
                    <a:pt x="86" y="519"/>
                    <a:pt x="97" y="469"/>
                    <a:pt x="110" y="419"/>
                  </a:cubicBezTo>
                  <a:cubicBezTo>
                    <a:pt x="124" y="274"/>
                    <a:pt x="106" y="134"/>
                    <a:pt x="45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8"/>
            <p:cNvSpPr/>
            <p:nvPr/>
          </p:nvSpPr>
          <p:spPr>
            <a:xfrm>
              <a:off x="121627" y="3788827"/>
              <a:ext cx="185617" cy="174060"/>
            </a:xfrm>
            <a:custGeom>
              <a:avLst/>
              <a:gdLst/>
              <a:ahLst/>
              <a:cxnLst/>
              <a:rect l="l" t="t" r="r" b="b"/>
              <a:pathLst>
                <a:path w="562" h="52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99" y="19"/>
                    <a:pt x="192" y="68"/>
                    <a:pt x="183" y="98"/>
                  </a:cubicBezTo>
                  <a:cubicBezTo>
                    <a:pt x="160" y="193"/>
                    <a:pt x="168" y="290"/>
                    <a:pt x="172" y="387"/>
                  </a:cubicBezTo>
                  <a:cubicBezTo>
                    <a:pt x="171" y="402"/>
                    <a:pt x="158" y="409"/>
                    <a:pt x="146" y="409"/>
                  </a:cubicBezTo>
                  <a:cubicBezTo>
                    <a:pt x="134" y="409"/>
                    <a:pt x="121" y="402"/>
                    <a:pt x="120" y="387"/>
                  </a:cubicBezTo>
                  <a:cubicBezTo>
                    <a:pt x="100" y="274"/>
                    <a:pt x="101" y="151"/>
                    <a:pt x="48" y="48"/>
                  </a:cubicBezTo>
                  <a:lnTo>
                    <a:pt x="48" y="48"/>
                  </a:lnTo>
                  <a:cubicBezTo>
                    <a:pt x="0" y="184"/>
                    <a:pt x="40" y="359"/>
                    <a:pt x="111" y="479"/>
                  </a:cubicBezTo>
                  <a:cubicBezTo>
                    <a:pt x="119" y="494"/>
                    <a:pt x="127" y="509"/>
                    <a:pt x="131" y="526"/>
                  </a:cubicBezTo>
                  <a:cubicBezTo>
                    <a:pt x="260" y="443"/>
                    <a:pt x="436" y="469"/>
                    <a:pt x="561" y="375"/>
                  </a:cubicBezTo>
                  <a:cubicBezTo>
                    <a:pt x="547" y="367"/>
                    <a:pt x="531" y="364"/>
                    <a:pt x="515" y="364"/>
                  </a:cubicBezTo>
                  <a:cubicBezTo>
                    <a:pt x="479" y="364"/>
                    <a:pt x="440" y="380"/>
                    <a:pt x="407" y="389"/>
                  </a:cubicBezTo>
                  <a:cubicBezTo>
                    <a:pt x="393" y="394"/>
                    <a:pt x="379" y="399"/>
                    <a:pt x="367" y="406"/>
                  </a:cubicBezTo>
                  <a:cubicBezTo>
                    <a:pt x="356" y="411"/>
                    <a:pt x="345" y="418"/>
                    <a:pt x="333" y="418"/>
                  </a:cubicBezTo>
                  <a:cubicBezTo>
                    <a:pt x="330" y="418"/>
                    <a:pt x="327" y="417"/>
                    <a:pt x="324" y="416"/>
                  </a:cubicBezTo>
                  <a:cubicBezTo>
                    <a:pt x="262" y="389"/>
                    <a:pt x="334" y="330"/>
                    <a:pt x="360" y="302"/>
                  </a:cubicBezTo>
                  <a:cubicBezTo>
                    <a:pt x="385" y="273"/>
                    <a:pt x="540" y="121"/>
                    <a:pt x="499" y="95"/>
                  </a:cubicBezTo>
                  <a:lnTo>
                    <a:pt x="499" y="95"/>
                  </a:lnTo>
                  <a:cubicBezTo>
                    <a:pt x="390" y="124"/>
                    <a:pt x="323" y="243"/>
                    <a:pt x="285" y="341"/>
                  </a:cubicBezTo>
                  <a:cubicBezTo>
                    <a:pt x="283" y="363"/>
                    <a:pt x="267" y="375"/>
                    <a:pt x="252" y="375"/>
                  </a:cubicBezTo>
                  <a:cubicBezTo>
                    <a:pt x="239" y="375"/>
                    <a:pt x="227" y="365"/>
                    <a:pt x="226" y="345"/>
                  </a:cubicBezTo>
                  <a:cubicBezTo>
                    <a:pt x="232" y="252"/>
                    <a:pt x="295" y="75"/>
                    <a:pt x="227" y="0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8"/>
            <p:cNvSpPr/>
            <p:nvPr/>
          </p:nvSpPr>
          <p:spPr>
            <a:xfrm>
              <a:off x="114361" y="3573812"/>
              <a:ext cx="102387" cy="122866"/>
            </a:xfrm>
            <a:custGeom>
              <a:avLst/>
              <a:gdLst/>
              <a:ahLst/>
              <a:cxnLst/>
              <a:rect l="l" t="t" r="r" b="b"/>
              <a:pathLst>
                <a:path w="310" h="372" extrusionOk="0">
                  <a:moveTo>
                    <a:pt x="235" y="1"/>
                  </a:moveTo>
                  <a:cubicBezTo>
                    <a:pt x="225" y="1"/>
                    <a:pt x="214" y="10"/>
                    <a:pt x="208" y="17"/>
                  </a:cubicBezTo>
                  <a:cubicBezTo>
                    <a:pt x="170" y="54"/>
                    <a:pt x="145" y="103"/>
                    <a:pt x="123" y="151"/>
                  </a:cubicBezTo>
                  <a:cubicBezTo>
                    <a:pt x="106" y="191"/>
                    <a:pt x="90" y="231"/>
                    <a:pt x="79" y="273"/>
                  </a:cubicBezTo>
                  <a:cubicBezTo>
                    <a:pt x="76" y="284"/>
                    <a:pt x="67" y="291"/>
                    <a:pt x="55" y="291"/>
                  </a:cubicBezTo>
                  <a:cubicBezTo>
                    <a:pt x="54" y="291"/>
                    <a:pt x="52" y="291"/>
                    <a:pt x="51" y="291"/>
                  </a:cubicBezTo>
                  <a:cubicBezTo>
                    <a:pt x="14" y="280"/>
                    <a:pt x="34" y="218"/>
                    <a:pt x="32" y="189"/>
                  </a:cubicBezTo>
                  <a:cubicBezTo>
                    <a:pt x="35" y="135"/>
                    <a:pt x="37" y="89"/>
                    <a:pt x="32" y="37"/>
                  </a:cubicBezTo>
                  <a:cubicBezTo>
                    <a:pt x="3" y="148"/>
                    <a:pt x="0" y="259"/>
                    <a:pt x="3" y="372"/>
                  </a:cubicBezTo>
                  <a:cubicBezTo>
                    <a:pt x="96" y="342"/>
                    <a:pt x="210" y="357"/>
                    <a:pt x="287" y="286"/>
                  </a:cubicBezTo>
                  <a:cubicBezTo>
                    <a:pt x="296" y="276"/>
                    <a:pt x="310" y="258"/>
                    <a:pt x="288" y="256"/>
                  </a:cubicBezTo>
                  <a:cubicBezTo>
                    <a:pt x="285" y="256"/>
                    <a:pt x="282" y="256"/>
                    <a:pt x="279" y="256"/>
                  </a:cubicBezTo>
                  <a:cubicBezTo>
                    <a:pt x="241" y="256"/>
                    <a:pt x="205" y="273"/>
                    <a:pt x="173" y="291"/>
                  </a:cubicBezTo>
                  <a:cubicBezTo>
                    <a:pt x="160" y="299"/>
                    <a:pt x="143" y="313"/>
                    <a:pt x="128" y="313"/>
                  </a:cubicBezTo>
                  <a:cubicBezTo>
                    <a:pt x="120" y="313"/>
                    <a:pt x="113" y="309"/>
                    <a:pt x="107" y="296"/>
                  </a:cubicBezTo>
                  <a:cubicBezTo>
                    <a:pt x="103" y="286"/>
                    <a:pt x="107" y="274"/>
                    <a:pt x="112" y="266"/>
                  </a:cubicBezTo>
                  <a:cubicBezTo>
                    <a:pt x="146" y="205"/>
                    <a:pt x="194" y="152"/>
                    <a:pt x="221" y="88"/>
                  </a:cubicBezTo>
                  <a:cubicBezTo>
                    <a:pt x="230" y="65"/>
                    <a:pt x="242" y="40"/>
                    <a:pt x="242" y="16"/>
                  </a:cubicBezTo>
                  <a:cubicBezTo>
                    <a:pt x="241" y="10"/>
                    <a:pt x="241" y="3"/>
                    <a:pt x="236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8"/>
            <p:cNvSpPr/>
            <p:nvPr/>
          </p:nvSpPr>
          <p:spPr>
            <a:xfrm>
              <a:off x="193298" y="4183846"/>
              <a:ext cx="399639" cy="260925"/>
            </a:xfrm>
            <a:custGeom>
              <a:avLst/>
              <a:gdLst/>
              <a:ahLst/>
              <a:cxnLst/>
              <a:rect l="l" t="t" r="r" b="b"/>
              <a:pathLst>
                <a:path w="1210" h="790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1196" y="5"/>
                    <a:pt x="1182" y="9"/>
                    <a:pt x="1170" y="13"/>
                  </a:cubicBezTo>
                  <a:cubicBezTo>
                    <a:pt x="869" y="102"/>
                    <a:pt x="573" y="220"/>
                    <a:pt x="328" y="418"/>
                  </a:cubicBezTo>
                  <a:cubicBezTo>
                    <a:pt x="246" y="486"/>
                    <a:pt x="161" y="558"/>
                    <a:pt x="93" y="642"/>
                  </a:cubicBezTo>
                  <a:cubicBezTo>
                    <a:pt x="57" y="685"/>
                    <a:pt x="27" y="731"/>
                    <a:pt x="2" y="782"/>
                  </a:cubicBezTo>
                  <a:cubicBezTo>
                    <a:pt x="2" y="784"/>
                    <a:pt x="2" y="786"/>
                    <a:pt x="1" y="788"/>
                  </a:cubicBezTo>
                  <a:cubicBezTo>
                    <a:pt x="69" y="729"/>
                    <a:pt x="139" y="673"/>
                    <a:pt x="212" y="618"/>
                  </a:cubicBezTo>
                  <a:cubicBezTo>
                    <a:pt x="409" y="470"/>
                    <a:pt x="621" y="339"/>
                    <a:pt x="842" y="229"/>
                  </a:cubicBezTo>
                  <a:cubicBezTo>
                    <a:pt x="843" y="229"/>
                    <a:pt x="845" y="228"/>
                    <a:pt x="846" y="228"/>
                  </a:cubicBezTo>
                  <a:cubicBezTo>
                    <a:pt x="851" y="228"/>
                    <a:pt x="855" y="233"/>
                    <a:pt x="856" y="238"/>
                  </a:cubicBezTo>
                  <a:cubicBezTo>
                    <a:pt x="857" y="242"/>
                    <a:pt x="856" y="246"/>
                    <a:pt x="850" y="248"/>
                  </a:cubicBezTo>
                  <a:cubicBezTo>
                    <a:pt x="840" y="254"/>
                    <a:pt x="829" y="259"/>
                    <a:pt x="819" y="264"/>
                  </a:cubicBezTo>
                  <a:cubicBezTo>
                    <a:pt x="675" y="333"/>
                    <a:pt x="537" y="412"/>
                    <a:pt x="408" y="505"/>
                  </a:cubicBezTo>
                  <a:cubicBezTo>
                    <a:pt x="377" y="527"/>
                    <a:pt x="344" y="550"/>
                    <a:pt x="313" y="572"/>
                  </a:cubicBezTo>
                  <a:cubicBezTo>
                    <a:pt x="222" y="637"/>
                    <a:pt x="133" y="705"/>
                    <a:pt x="60" y="789"/>
                  </a:cubicBezTo>
                  <a:cubicBezTo>
                    <a:pt x="304" y="705"/>
                    <a:pt x="532" y="572"/>
                    <a:pt x="740" y="423"/>
                  </a:cubicBezTo>
                  <a:cubicBezTo>
                    <a:pt x="915" y="306"/>
                    <a:pt x="1079" y="166"/>
                    <a:pt x="121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8"/>
            <p:cNvSpPr/>
            <p:nvPr/>
          </p:nvSpPr>
          <p:spPr>
            <a:xfrm>
              <a:off x="95866" y="4005823"/>
              <a:ext cx="144993" cy="206758"/>
            </a:xfrm>
            <a:custGeom>
              <a:avLst/>
              <a:gdLst/>
              <a:ahLst/>
              <a:cxnLst/>
              <a:rect l="l" t="t" r="r" b="b"/>
              <a:pathLst>
                <a:path w="439" h="626" extrusionOk="0">
                  <a:moveTo>
                    <a:pt x="438" y="1"/>
                  </a:moveTo>
                  <a:lnTo>
                    <a:pt x="438" y="1"/>
                  </a:lnTo>
                  <a:cubicBezTo>
                    <a:pt x="239" y="102"/>
                    <a:pt x="82" y="274"/>
                    <a:pt x="13" y="489"/>
                  </a:cubicBezTo>
                  <a:cubicBezTo>
                    <a:pt x="54" y="411"/>
                    <a:pt x="116" y="347"/>
                    <a:pt x="179" y="287"/>
                  </a:cubicBezTo>
                  <a:cubicBezTo>
                    <a:pt x="200" y="267"/>
                    <a:pt x="220" y="247"/>
                    <a:pt x="241" y="229"/>
                  </a:cubicBezTo>
                  <a:cubicBezTo>
                    <a:pt x="244" y="226"/>
                    <a:pt x="247" y="225"/>
                    <a:pt x="250" y="225"/>
                  </a:cubicBezTo>
                  <a:cubicBezTo>
                    <a:pt x="253" y="225"/>
                    <a:pt x="256" y="226"/>
                    <a:pt x="258" y="229"/>
                  </a:cubicBezTo>
                  <a:cubicBezTo>
                    <a:pt x="262" y="233"/>
                    <a:pt x="262" y="241"/>
                    <a:pt x="258" y="245"/>
                  </a:cubicBezTo>
                  <a:cubicBezTo>
                    <a:pt x="226" y="275"/>
                    <a:pt x="195" y="305"/>
                    <a:pt x="166" y="339"/>
                  </a:cubicBezTo>
                  <a:cubicBezTo>
                    <a:pt x="95" y="422"/>
                    <a:pt x="32" y="519"/>
                    <a:pt x="0" y="626"/>
                  </a:cubicBezTo>
                  <a:cubicBezTo>
                    <a:pt x="60" y="535"/>
                    <a:pt x="153" y="473"/>
                    <a:pt x="223" y="391"/>
                  </a:cubicBezTo>
                  <a:cubicBezTo>
                    <a:pt x="318" y="277"/>
                    <a:pt x="424" y="154"/>
                    <a:pt x="438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8"/>
            <p:cNvSpPr/>
            <p:nvPr/>
          </p:nvSpPr>
          <p:spPr>
            <a:xfrm>
              <a:off x="571467" y="3967840"/>
              <a:ext cx="131451" cy="109985"/>
            </a:xfrm>
            <a:custGeom>
              <a:avLst/>
              <a:gdLst/>
              <a:ahLst/>
              <a:cxnLst/>
              <a:rect l="l" t="t" r="r" b="b"/>
              <a:pathLst>
                <a:path w="398" h="333" extrusionOk="0">
                  <a:moveTo>
                    <a:pt x="397" y="0"/>
                  </a:moveTo>
                  <a:cubicBezTo>
                    <a:pt x="237" y="48"/>
                    <a:pt x="89" y="144"/>
                    <a:pt x="17" y="300"/>
                  </a:cubicBezTo>
                  <a:cubicBezTo>
                    <a:pt x="12" y="312"/>
                    <a:pt x="7" y="323"/>
                    <a:pt x="0" y="333"/>
                  </a:cubicBezTo>
                  <a:cubicBezTo>
                    <a:pt x="164" y="265"/>
                    <a:pt x="318" y="162"/>
                    <a:pt x="397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8"/>
            <p:cNvSpPr/>
            <p:nvPr/>
          </p:nvSpPr>
          <p:spPr>
            <a:xfrm>
              <a:off x="458842" y="4124395"/>
              <a:ext cx="128479" cy="46240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389" y="1"/>
                  </a:moveTo>
                  <a:cubicBezTo>
                    <a:pt x="244" y="16"/>
                    <a:pt x="129" y="67"/>
                    <a:pt x="0" y="135"/>
                  </a:cubicBezTo>
                  <a:cubicBezTo>
                    <a:pt x="23" y="135"/>
                    <a:pt x="45" y="138"/>
                    <a:pt x="65" y="139"/>
                  </a:cubicBezTo>
                  <a:lnTo>
                    <a:pt x="94" y="139"/>
                  </a:lnTo>
                  <a:cubicBezTo>
                    <a:pt x="203" y="124"/>
                    <a:pt x="303" y="66"/>
                    <a:pt x="389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8"/>
            <p:cNvSpPr/>
            <p:nvPr/>
          </p:nvSpPr>
          <p:spPr>
            <a:xfrm>
              <a:off x="93554" y="3943399"/>
              <a:ext cx="424410" cy="505997"/>
            </a:xfrm>
            <a:custGeom>
              <a:avLst/>
              <a:gdLst/>
              <a:ahLst/>
              <a:cxnLst/>
              <a:rect l="l" t="t" r="r" b="b"/>
              <a:pathLst>
                <a:path w="1285" h="1532" extrusionOk="0">
                  <a:moveTo>
                    <a:pt x="1285" y="1"/>
                  </a:moveTo>
                  <a:lnTo>
                    <a:pt x="1285" y="1"/>
                  </a:lnTo>
                  <a:cubicBezTo>
                    <a:pt x="799" y="211"/>
                    <a:pt x="319" y="536"/>
                    <a:pt x="89" y="1028"/>
                  </a:cubicBezTo>
                  <a:cubicBezTo>
                    <a:pt x="41" y="1137"/>
                    <a:pt x="0" y="1257"/>
                    <a:pt x="7" y="1378"/>
                  </a:cubicBezTo>
                  <a:cubicBezTo>
                    <a:pt x="14" y="1473"/>
                    <a:pt x="72" y="1531"/>
                    <a:pt x="142" y="1532"/>
                  </a:cubicBezTo>
                  <a:cubicBezTo>
                    <a:pt x="127" y="1515"/>
                    <a:pt x="136" y="1485"/>
                    <a:pt x="141" y="1463"/>
                  </a:cubicBezTo>
                  <a:cubicBezTo>
                    <a:pt x="148" y="1426"/>
                    <a:pt x="157" y="1389"/>
                    <a:pt x="167" y="1352"/>
                  </a:cubicBezTo>
                  <a:cubicBezTo>
                    <a:pt x="289" y="919"/>
                    <a:pt x="599" y="560"/>
                    <a:pt x="953" y="293"/>
                  </a:cubicBezTo>
                  <a:cubicBezTo>
                    <a:pt x="954" y="291"/>
                    <a:pt x="956" y="291"/>
                    <a:pt x="957" y="291"/>
                  </a:cubicBezTo>
                  <a:cubicBezTo>
                    <a:pt x="965" y="291"/>
                    <a:pt x="971" y="301"/>
                    <a:pt x="962" y="307"/>
                  </a:cubicBezTo>
                  <a:cubicBezTo>
                    <a:pt x="960" y="309"/>
                    <a:pt x="957" y="310"/>
                    <a:pt x="955" y="312"/>
                  </a:cubicBezTo>
                  <a:cubicBezTo>
                    <a:pt x="690" y="527"/>
                    <a:pt x="483" y="811"/>
                    <a:pt x="337" y="1118"/>
                  </a:cubicBezTo>
                  <a:cubicBezTo>
                    <a:pt x="306" y="1191"/>
                    <a:pt x="277" y="1265"/>
                    <a:pt x="253" y="1341"/>
                  </a:cubicBezTo>
                  <a:cubicBezTo>
                    <a:pt x="244" y="1372"/>
                    <a:pt x="234" y="1403"/>
                    <a:pt x="226" y="1434"/>
                  </a:cubicBezTo>
                  <a:cubicBezTo>
                    <a:pt x="215" y="1457"/>
                    <a:pt x="213" y="1497"/>
                    <a:pt x="200" y="1521"/>
                  </a:cubicBezTo>
                  <a:cubicBezTo>
                    <a:pt x="220" y="1514"/>
                    <a:pt x="239" y="1503"/>
                    <a:pt x="257" y="1486"/>
                  </a:cubicBezTo>
                  <a:cubicBezTo>
                    <a:pt x="264" y="1480"/>
                    <a:pt x="270" y="1479"/>
                    <a:pt x="276" y="1479"/>
                  </a:cubicBezTo>
                  <a:cubicBezTo>
                    <a:pt x="299" y="1395"/>
                    <a:pt x="383" y="1293"/>
                    <a:pt x="424" y="1243"/>
                  </a:cubicBezTo>
                  <a:cubicBezTo>
                    <a:pt x="480" y="1180"/>
                    <a:pt x="541" y="1123"/>
                    <a:pt x="605" y="1070"/>
                  </a:cubicBezTo>
                  <a:cubicBezTo>
                    <a:pt x="636" y="1039"/>
                    <a:pt x="661" y="1007"/>
                    <a:pt x="685" y="972"/>
                  </a:cubicBezTo>
                  <a:cubicBezTo>
                    <a:pt x="765" y="830"/>
                    <a:pt x="819" y="678"/>
                    <a:pt x="899" y="537"/>
                  </a:cubicBezTo>
                  <a:cubicBezTo>
                    <a:pt x="995" y="350"/>
                    <a:pt x="1116" y="174"/>
                    <a:pt x="1263" y="24"/>
                  </a:cubicBezTo>
                  <a:cubicBezTo>
                    <a:pt x="1270" y="16"/>
                    <a:pt x="1277" y="8"/>
                    <a:pt x="1285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8"/>
            <p:cNvSpPr/>
            <p:nvPr/>
          </p:nvSpPr>
          <p:spPr>
            <a:xfrm>
              <a:off x="453227" y="4014410"/>
              <a:ext cx="85873" cy="135087"/>
            </a:xfrm>
            <a:custGeom>
              <a:avLst/>
              <a:gdLst/>
              <a:ahLst/>
              <a:cxnLst/>
              <a:rect l="l" t="t" r="r" b="b"/>
              <a:pathLst>
                <a:path w="260" h="409" extrusionOk="0">
                  <a:moveTo>
                    <a:pt x="260" y="1"/>
                  </a:moveTo>
                  <a:lnTo>
                    <a:pt x="260" y="1"/>
                  </a:lnTo>
                  <a:cubicBezTo>
                    <a:pt x="161" y="73"/>
                    <a:pt x="79" y="172"/>
                    <a:pt x="46" y="292"/>
                  </a:cubicBezTo>
                  <a:cubicBezTo>
                    <a:pt x="35" y="332"/>
                    <a:pt x="21" y="373"/>
                    <a:pt x="0" y="408"/>
                  </a:cubicBezTo>
                  <a:cubicBezTo>
                    <a:pt x="25" y="389"/>
                    <a:pt x="51" y="371"/>
                    <a:pt x="76" y="352"/>
                  </a:cubicBezTo>
                  <a:cubicBezTo>
                    <a:pt x="190" y="250"/>
                    <a:pt x="227" y="152"/>
                    <a:pt x="260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8"/>
            <p:cNvSpPr/>
            <p:nvPr/>
          </p:nvSpPr>
          <p:spPr>
            <a:xfrm>
              <a:off x="25186" y="3557628"/>
              <a:ext cx="703166" cy="921165"/>
            </a:xfrm>
            <a:custGeom>
              <a:avLst/>
              <a:gdLst/>
              <a:ahLst/>
              <a:cxnLst/>
              <a:rect l="l" t="t" r="r" b="b"/>
              <a:pathLst>
                <a:path w="2129" h="2789" extrusionOk="0">
                  <a:moveTo>
                    <a:pt x="505" y="50"/>
                  </a:moveTo>
                  <a:cubicBezTo>
                    <a:pt x="511" y="52"/>
                    <a:pt x="511" y="59"/>
                    <a:pt x="511" y="65"/>
                  </a:cubicBezTo>
                  <a:cubicBezTo>
                    <a:pt x="511" y="89"/>
                    <a:pt x="500" y="114"/>
                    <a:pt x="491" y="137"/>
                  </a:cubicBezTo>
                  <a:cubicBezTo>
                    <a:pt x="463" y="201"/>
                    <a:pt x="416" y="254"/>
                    <a:pt x="382" y="315"/>
                  </a:cubicBezTo>
                  <a:cubicBezTo>
                    <a:pt x="377" y="323"/>
                    <a:pt x="373" y="335"/>
                    <a:pt x="376" y="345"/>
                  </a:cubicBezTo>
                  <a:cubicBezTo>
                    <a:pt x="382" y="358"/>
                    <a:pt x="390" y="363"/>
                    <a:pt x="398" y="363"/>
                  </a:cubicBezTo>
                  <a:cubicBezTo>
                    <a:pt x="413" y="363"/>
                    <a:pt x="430" y="349"/>
                    <a:pt x="443" y="340"/>
                  </a:cubicBezTo>
                  <a:cubicBezTo>
                    <a:pt x="475" y="322"/>
                    <a:pt x="511" y="305"/>
                    <a:pt x="548" y="305"/>
                  </a:cubicBezTo>
                  <a:cubicBezTo>
                    <a:pt x="551" y="305"/>
                    <a:pt x="554" y="305"/>
                    <a:pt x="557" y="305"/>
                  </a:cubicBezTo>
                  <a:cubicBezTo>
                    <a:pt x="580" y="307"/>
                    <a:pt x="565" y="325"/>
                    <a:pt x="556" y="335"/>
                  </a:cubicBezTo>
                  <a:cubicBezTo>
                    <a:pt x="480" y="406"/>
                    <a:pt x="366" y="391"/>
                    <a:pt x="273" y="421"/>
                  </a:cubicBezTo>
                  <a:cubicBezTo>
                    <a:pt x="270" y="308"/>
                    <a:pt x="272" y="196"/>
                    <a:pt x="302" y="86"/>
                  </a:cubicBezTo>
                  <a:cubicBezTo>
                    <a:pt x="307" y="138"/>
                    <a:pt x="305" y="184"/>
                    <a:pt x="302" y="238"/>
                  </a:cubicBezTo>
                  <a:cubicBezTo>
                    <a:pt x="304" y="267"/>
                    <a:pt x="284" y="329"/>
                    <a:pt x="321" y="340"/>
                  </a:cubicBezTo>
                  <a:cubicBezTo>
                    <a:pt x="322" y="340"/>
                    <a:pt x="324" y="340"/>
                    <a:pt x="325" y="340"/>
                  </a:cubicBezTo>
                  <a:cubicBezTo>
                    <a:pt x="337" y="340"/>
                    <a:pt x="346" y="333"/>
                    <a:pt x="349" y="322"/>
                  </a:cubicBezTo>
                  <a:cubicBezTo>
                    <a:pt x="360" y="280"/>
                    <a:pt x="376" y="240"/>
                    <a:pt x="393" y="200"/>
                  </a:cubicBezTo>
                  <a:cubicBezTo>
                    <a:pt x="414" y="152"/>
                    <a:pt x="440" y="103"/>
                    <a:pt x="477" y="66"/>
                  </a:cubicBezTo>
                  <a:cubicBezTo>
                    <a:pt x="484" y="59"/>
                    <a:pt x="495" y="50"/>
                    <a:pt x="505" y="50"/>
                  </a:cubicBezTo>
                  <a:close/>
                  <a:moveTo>
                    <a:pt x="82" y="263"/>
                  </a:moveTo>
                  <a:lnTo>
                    <a:pt x="82" y="263"/>
                  </a:lnTo>
                  <a:cubicBezTo>
                    <a:pt x="143" y="397"/>
                    <a:pt x="161" y="537"/>
                    <a:pt x="147" y="683"/>
                  </a:cubicBezTo>
                  <a:cubicBezTo>
                    <a:pt x="134" y="732"/>
                    <a:pt x="123" y="782"/>
                    <a:pt x="114" y="832"/>
                  </a:cubicBezTo>
                  <a:cubicBezTo>
                    <a:pt x="105" y="795"/>
                    <a:pt x="94" y="758"/>
                    <a:pt x="83" y="721"/>
                  </a:cubicBezTo>
                  <a:cubicBezTo>
                    <a:pt x="38" y="573"/>
                    <a:pt x="41" y="412"/>
                    <a:pt x="82" y="263"/>
                  </a:cubicBezTo>
                  <a:close/>
                  <a:moveTo>
                    <a:pt x="519" y="700"/>
                  </a:moveTo>
                  <a:cubicBezTo>
                    <a:pt x="587" y="775"/>
                    <a:pt x="524" y="952"/>
                    <a:pt x="518" y="1045"/>
                  </a:cubicBezTo>
                  <a:cubicBezTo>
                    <a:pt x="519" y="1065"/>
                    <a:pt x="531" y="1075"/>
                    <a:pt x="544" y="1075"/>
                  </a:cubicBezTo>
                  <a:cubicBezTo>
                    <a:pt x="559" y="1075"/>
                    <a:pt x="575" y="1063"/>
                    <a:pt x="577" y="1041"/>
                  </a:cubicBezTo>
                  <a:cubicBezTo>
                    <a:pt x="615" y="943"/>
                    <a:pt x="682" y="823"/>
                    <a:pt x="791" y="794"/>
                  </a:cubicBezTo>
                  <a:lnTo>
                    <a:pt x="791" y="795"/>
                  </a:lnTo>
                  <a:cubicBezTo>
                    <a:pt x="832" y="821"/>
                    <a:pt x="677" y="973"/>
                    <a:pt x="652" y="1002"/>
                  </a:cubicBezTo>
                  <a:cubicBezTo>
                    <a:pt x="626" y="1030"/>
                    <a:pt x="554" y="1089"/>
                    <a:pt x="616" y="1116"/>
                  </a:cubicBezTo>
                  <a:cubicBezTo>
                    <a:pt x="619" y="1117"/>
                    <a:pt x="622" y="1118"/>
                    <a:pt x="625" y="1118"/>
                  </a:cubicBezTo>
                  <a:cubicBezTo>
                    <a:pt x="637" y="1118"/>
                    <a:pt x="648" y="1111"/>
                    <a:pt x="659" y="1106"/>
                  </a:cubicBezTo>
                  <a:cubicBezTo>
                    <a:pt x="671" y="1099"/>
                    <a:pt x="685" y="1094"/>
                    <a:pt x="699" y="1089"/>
                  </a:cubicBezTo>
                  <a:cubicBezTo>
                    <a:pt x="732" y="1080"/>
                    <a:pt x="771" y="1064"/>
                    <a:pt x="807" y="1064"/>
                  </a:cubicBezTo>
                  <a:cubicBezTo>
                    <a:pt x="823" y="1064"/>
                    <a:pt x="839" y="1067"/>
                    <a:pt x="853" y="1075"/>
                  </a:cubicBezTo>
                  <a:cubicBezTo>
                    <a:pt x="728" y="1169"/>
                    <a:pt x="552" y="1143"/>
                    <a:pt x="422" y="1226"/>
                  </a:cubicBezTo>
                  <a:cubicBezTo>
                    <a:pt x="419" y="1209"/>
                    <a:pt x="411" y="1194"/>
                    <a:pt x="403" y="1179"/>
                  </a:cubicBezTo>
                  <a:cubicBezTo>
                    <a:pt x="332" y="1059"/>
                    <a:pt x="292" y="884"/>
                    <a:pt x="340" y="748"/>
                  </a:cubicBezTo>
                  <a:lnTo>
                    <a:pt x="340" y="748"/>
                  </a:lnTo>
                  <a:cubicBezTo>
                    <a:pt x="393" y="851"/>
                    <a:pt x="392" y="974"/>
                    <a:pt x="412" y="1087"/>
                  </a:cubicBezTo>
                  <a:cubicBezTo>
                    <a:pt x="413" y="1102"/>
                    <a:pt x="426" y="1109"/>
                    <a:pt x="438" y="1109"/>
                  </a:cubicBezTo>
                  <a:cubicBezTo>
                    <a:pt x="450" y="1109"/>
                    <a:pt x="463" y="1102"/>
                    <a:pt x="464" y="1087"/>
                  </a:cubicBezTo>
                  <a:cubicBezTo>
                    <a:pt x="460" y="990"/>
                    <a:pt x="452" y="893"/>
                    <a:pt x="475" y="798"/>
                  </a:cubicBezTo>
                  <a:cubicBezTo>
                    <a:pt x="484" y="768"/>
                    <a:pt x="491" y="719"/>
                    <a:pt x="519" y="700"/>
                  </a:cubicBezTo>
                  <a:close/>
                  <a:moveTo>
                    <a:pt x="2050" y="1242"/>
                  </a:moveTo>
                  <a:lnTo>
                    <a:pt x="2050" y="1242"/>
                  </a:lnTo>
                  <a:cubicBezTo>
                    <a:pt x="1971" y="1404"/>
                    <a:pt x="1818" y="1507"/>
                    <a:pt x="1654" y="1575"/>
                  </a:cubicBezTo>
                  <a:cubicBezTo>
                    <a:pt x="1661" y="1565"/>
                    <a:pt x="1666" y="1553"/>
                    <a:pt x="1671" y="1542"/>
                  </a:cubicBezTo>
                  <a:cubicBezTo>
                    <a:pt x="1743" y="1386"/>
                    <a:pt x="1891" y="1290"/>
                    <a:pt x="2050" y="1242"/>
                  </a:cubicBezTo>
                  <a:close/>
                  <a:moveTo>
                    <a:pt x="1556" y="1385"/>
                  </a:moveTo>
                  <a:lnTo>
                    <a:pt x="1556" y="1385"/>
                  </a:lnTo>
                  <a:cubicBezTo>
                    <a:pt x="1523" y="1536"/>
                    <a:pt x="1486" y="1633"/>
                    <a:pt x="1372" y="1736"/>
                  </a:cubicBezTo>
                  <a:cubicBezTo>
                    <a:pt x="1347" y="1754"/>
                    <a:pt x="1321" y="1772"/>
                    <a:pt x="1296" y="1791"/>
                  </a:cubicBezTo>
                  <a:cubicBezTo>
                    <a:pt x="1317" y="1756"/>
                    <a:pt x="1331" y="1716"/>
                    <a:pt x="1342" y="1675"/>
                  </a:cubicBezTo>
                  <a:cubicBezTo>
                    <a:pt x="1375" y="1556"/>
                    <a:pt x="1457" y="1456"/>
                    <a:pt x="1556" y="1385"/>
                  </a:cubicBezTo>
                  <a:close/>
                  <a:moveTo>
                    <a:pt x="1702" y="1717"/>
                  </a:moveTo>
                  <a:lnTo>
                    <a:pt x="1702" y="1717"/>
                  </a:lnTo>
                  <a:cubicBezTo>
                    <a:pt x="1616" y="1782"/>
                    <a:pt x="1516" y="1840"/>
                    <a:pt x="1407" y="1855"/>
                  </a:cubicBezTo>
                  <a:lnTo>
                    <a:pt x="1378" y="1855"/>
                  </a:lnTo>
                  <a:cubicBezTo>
                    <a:pt x="1361" y="1855"/>
                    <a:pt x="1342" y="1852"/>
                    <a:pt x="1323" y="1852"/>
                  </a:cubicBezTo>
                  <a:cubicBezTo>
                    <a:pt x="1320" y="1852"/>
                    <a:pt x="1316" y="1852"/>
                    <a:pt x="1313" y="1852"/>
                  </a:cubicBezTo>
                  <a:cubicBezTo>
                    <a:pt x="1442" y="1783"/>
                    <a:pt x="1557" y="1732"/>
                    <a:pt x="1702" y="1717"/>
                  </a:cubicBezTo>
                  <a:close/>
                  <a:moveTo>
                    <a:pt x="652" y="1358"/>
                  </a:moveTo>
                  <a:lnTo>
                    <a:pt x="652" y="1358"/>
                  </a:lnTo>
                  <a:cubicBezTo>
                    <a:pt x="638" y="1511"/>
                    <a:pt x="532" y="1634"/>
                    <a:pt x="436" y="1748"/>
                  </a:cubicBezTo>
                  <a:cubicBezTo>
                    <a:pt x="367" y="1830"/>
                    <a:pt x="274" y="1892"/>
                    <a:pt x="214" y="1983"/>
                  </a:cubicBezTo>
                  <a:cubicBezTo>
                    <a:pt x="246" y="1876"/>
                    <a:pt x="309" y="1779"/>
                    <a:pt x="380" y="1696"/>
                  </a:cubicBezTo>
                  <a:cubicBezTo>
                    <a:pt x="409" y="1662"/>
                    <a:pt x="440" y="1633"/>
                    <a:pt x="472" y="1602"/>
                  </a:cubicBezTo>
                  <a:cubicBezTo>
                    <a:pt x="476" y="1598"/>
                    <a:pt x="476" y="1590"/>
                    <a:pt x="472" y="1586"/>
                  </a:cubicBezTo>
                  <a:cubicBezTo>
                    <a:pt x="470" y="1583"/>
                    <a:pt x="467" y="1582"/>
                    <a:pt x="464" y="1582"/>
                  </a:cubicBezTo>
                  <a:cubicBezTo>
                    <a:pt x="461" y="1582"/>
                    <a:pt x="458" y="1583"/>
                    <a:pt x="455" y="1586"/>
                  </a:cubicBezTo>
                  <a:cubicBezTo>
                    <a:pt x="434" y="1604"/>
                    <a:pt x="414" y="1624"/>
                    <a:pt x="393" y="1644"/>
                  </a:cubicBezTo>
                  <a:cubicBezTo>
                    <a:pt x="330" y="1704"/>
                    <a:pt x="268" y="1768"/>
                    <a:pt x="227" y="1846"/>
                  </a:cubicBezTo>
                  <a:cubicBezTo>
                    <a:pt x="296" y="1632"/>
                    <a:pt x="453" y="1459"/>
                    <a:pt x="652" y="1358"/>
                  </a:cubicBezTo>
                  <a:close/>
                  <a:moveTo>
                    <a:pt x="327" y="1967"/>
                  </a:moveTo>
                  <a:lnTo>
                    <a:pt x="327" y="1967"/>
                  </a:lnTo>
                  <a:cubicBezTo>
                    <a:pt x="289" y="2026"/>
                    <a:pt x="254" y="2087"/>
                    <a:pt x="225" y="2150"/>
                  </a:cubicBezTo>
                  <a:cubicBezTo>
                    <a:pt x="218" y="2165"/>
                    <a:pt x="209" y="2183"/>
                    <a:pt x="201" y="2202"/>
                  </a:cubicBezTo>
                  <a:cubicBezTo>
                    <a:pt x="201" y="2172"/>
                    <a:pt x="201" y="2141"/>
                    <a:pt x="202" y="2111"/>
                  </a:cubicBezTo>
                  <a:cubicBezTo>
                    <a:pt x="220" y="2091"/>
                    <a:pt x="238" y="2055"/>
                    <a:pt x="250" y="2045"/>
                  </a:cubicBezTo>
                  <a:cubicBezTo>
                    <a:pt x="274" y="2016"/>
                    <a:pt x="301" y="1991"/>
                    <a:pt x="327" y="1967"/>
                  </a:cubicBezTo>
                  <a:close/>
                  <a:moveTo>
                    <a:pt x="1719" y="1896"/>
                  </a:moveTo>
                  <a:lnTo>
                    <a:pt x="1719" y="1896"/>
                  </a:lnTo>
                  <a:cubicBezTo>
                    <a:pt x="1588" y="2062"/>
                    <a:pt x="1424" y="2202"/>
                    <a:pt x="1249" y="2319"/>
                  </a:cubicBezTo>
                  <a:cubicBezTo>
                    <a:pt x="1041" y="2468"/>
                    <a:pt x="813" y="2601"/>
                    <a:pt x="569" y="2685"/>
                  </a:cubicBezTo>
                  <a:cubicBezTo>
                    <a:pt x="667" y="2571"/>
                    <a:pt x="795" y="2488"/>
                    <a:pt x="917" y="2401"/>
                  </a:cubicBezTo>
                  <a:cubicBezTo>
                    <a:pt x="1056" y="2301"/>
                    <a:pt x="1204" y="2218"/>
                    <a:pt x="1359" y="2144"/>
                  </a:cubicBezTo>
                  <a:cubicBezTo>
                    <a:pt x="1370" y="2140"/>
                    <a:pt x="1364" y="2124"/>
                    <a:pt x="1355" y="2124"/>
                  </a:cubicBezTo>
                  <a:cubicBezTo>
                    <a:pt x="1354" y="2124"/>
                    <a:pt x="1352" y="2125"/>
                    <a:pt x="1351" y="2125"/>
                  </a:cubicBezTo>
                  <a:cubicBezTo>
                    <a:pt x="1049" y="2275"/>
                    <a:pt x="765" y="2466"/>
                    <a:pt x="510" y="2684"/>
                  </a:cubicBezTo>
                  <a:cubicBezTo>
                    <a:pt x="511" y="2682"/>
                    <a:pt x="511" y="2680"/>
                    <a:pt x="511" y="2678"/>
                  </a:cubicBezTo>
                  <a:cubicBezTo>
                    <a:pt x="582" y="2531"/>
                    <a:pt x="712" y="2416"/>
                    <a:pt x="837" y="2314"/>
                  </a:cubicBezTo>
                  <a:cubicBezTo>
                    <a:pt x="1093" y="2106"/>
                    <a:pt x="1404" y="1988"/>
                    <a:pt x="1719" y="1896"/>
                  </a:cubicBezTo>
                  <a:close/>
                  <a:moveTo>
                    <a:pt x="1492" y="1169"/>
                  </a:moveTo>
                  <a:lnTo>
                    <a:pt x="1492" y="1169"/>
                  </a:lnTo>
                  <a:cubicBezTo>
                    <a:pt x="1334" y="1324"/>
                    <a:pt x="1207" y="1509"/>
                    <a:pt x="1105" y="1704"/>
                  </a:cubicBezTo>
                  <a:cubicBezTo>
                    <a:pt x="1026" y="1846"/>
                    <a:pt x="972" y="1998"/>
                    <a:pt x="892" y="2140"/>
                  </a:cubicBezTo>
                  <a:cubicBezTo>
                    <a:pt x="868" y="2175"/>
                    <a:pt x="843" y="2207"/>
                    <a:pt x="812" y="2239"/>
                  </a:cubicBezTo>
                  <a:cubicBezTo>
                    <a:pt x="748" y="2291"/>
                    <a:pt x="687" y="2348"/>
                    <a:pt x="631" y="2411"/>
                  </a:cubicBezTo>
                  <a:cubicBezTo>
                    <a:pt x="590" y="2461"/>
                    <a:pt x="506" y="2563"/>
                    <a:pt x="483" y="2647"/>
                  </a:cubicBezTo>
                  <a:cubicBezTo>
                    <a:pt x="477" y="2647"/>
                    <a:pt x="471" y="2649"/>
                    <a:pt x="464" y="2654"/>
                  </a:cubicBezTo>
                  <a:cubicBezTo>
                    <a:pt x="446" y="2669"/>
                    <a:pt x="426" y="2682"/>
                    <a:pt x="407" y="2689"/>
                  </a:cubicBezTo>
                  <a:cubicBezTo>
                    <a:pt x="420" y="2665"/>
                    <a:pt x="422" y="2625"/>
                    <a:pt x="433" y="2602"/>
                  </a:cubicBezTo>
                  <a:cubicBezTo>
                    <a:pt x="462" y="2494"/>
                    <a:pt x="499" y="2389"/>
                    <a:pt x="544" y="2286"/>
                  </a:cubicBezTo>
                  <a:cubicBezTo>
                    <a:pt x="690" y="1979"/>
                    <a:pt x="897" y="1695"/>
                    <a:pt x="1162" y="1480"/>
                  </a:cubicBezTo>
                  <a:cubicBezTo>
                    <a:pt x="1164" y="1478"/>
                    <a:pt x="1167" y="1476"/>
                    <a:pt x="1169" y="1475"/>
                  </a:cubicBezTo>
                  <a:cubicBezTo>
                    <a:pt x="1178" y="1469"/>
                    <a:pt x="1172" y="1459"/>
                    <a:pt x="1164" y="1459"/>
                  </a:cubicBezTo>
                  <a:cubicBezTo>
                    <a:pt x="1163" y="1459"/>
                    <a:pt x="1161" y="1459"/>
                    <a:pt x="1160" y="1461"/>
                  </a:cubicBezTo>
                  <a:cubicBezTo>
                    <a:pt x="806" y="1728"/>
                    <a:pt x="496" y="2087"/>
                    <a:pt x="374" y="2520"/>
                  </a:cubicBezTo>
                  <a:cubicBezTo>
                    <a:pt x="364" y="2557"/>
                    <a:pt x="355" y="2594"/>
                    <a:pt x="347" y="2631"/>
                  </a:cubicBezTo>
                  <a:cubicBezTo>
                    <a:pt x="343" y="2653"/>
                    <a:pt x="334" y="2683"/>
                    <a:pt x="349" y="2700"/>
                  </a:cubicBezTo>
                  <a:cubicBezTo>
                    <a:pt x="279" y="2699"/>
                    <a:pt x="221" y="2641"/>
                    <a:pt x="214" y="2546"/>
                  </a:cubicBezTo>
                  <a:cubicBezTo>
                    <a:pt x="207" y="2424"/>
                    <a:pt x="247" y="2305"/>
                    <a:pt x="296" y="2196"/>
                  </a:cubicBezTo>
                  <a:cubicBezTo>
                    <a:pt x="526" y="1704"/>
                    <a:pt x="1006" y="1379"/>
                    <a:pt x="1492" y="1169"/>
                  </a:cubicBezTo>
                  <a:close/>
                  <a:moveTo>
                    <a:pt x="303" y="1"/>
                  </a:moveTo>
                  <a:cubicBezTo>
                    <a:pt x="275" y="1"/>
                    <a:pt x="257" y="32"/>
                    <a:pt x="247" y="56"/>
                  </a:cubicBezTo>
                  <a:cubicBezTo>
                    <a:pt x="208" y="169"/>
                    <a:pt x="202" y="296"/>
                    <a:pt x="227" y="412"/>
                  </a:cubicBezTo>
                  <a:cubicBezTo>
                    <a:pt x="230" y="420"/>
                    <a:pt x="232" y="429"/>
                    <a:pt x="235" y="439"/>
                  </a:cubicBezTo>
                  <a:cubicBezTo>
                    <a:pt x="234" y="440"/>
                    <a:pt x="234" y="441"/>
                    <a:pt x="233" y="442"/>
                  </a:cubicBezTo>
                  <a:cubicBezTo>
                    <a:pt x="222" y="467"/>
                    <a:pt x="211" y="493"/>
                    <a:pt x="201" y="520"/>
                  </a:cubicBezTo>
                  <a:cubicBezTo>
                    <a:pt x="208" y="399"/>
                    <a:pt x="172" y="269"/>
                    <a:pt x="119" y="162"/>
                  </a:cubicBezTo>
                  <a:cubicBezTo>
                    <a:pt x="111" y="153"/>
                    <a:pt x="100" y="148"/>
                    <a:pt x="88" y="148"/>
                  </a:cubicBezTo>
                  <a:cubicBezTo>
                    <a:pt x="83" y="148"/>
                    <a:pt x="78" y="149"/>
                    <a:pt x="74" y="151"/>
                  </a:cubicBezTo>
                  <a:cubicBezTo>
                    <a:pt x="48" y="163"/>
                    <a:pt x="44" y="193"/>
                    <a:pt x="40" y="220"/>
                  </a:cubicBezTo>
                  <a:cubicBezTo>
                    <a:pt x="39" y="230"/>
                    <a:pt x="38" y="239"/>
                    <a:pt x="36" y="247"/>
                  </a:cubicBezTo>
                  <a:cubicBezTo>
                    <a:pt x="8" y="406"/>
                    <a:pt x="0" y="570"/>
                    <a:pt x="27" y="731"/>
                  </a:cubicBezTo>
                  <a:cubicBezTo>
                    <a:pt x="31" y="753"/>
                    <a:pt x="36" y="774"/>
                    <a:pt x="40" y="796"/>
                  </a:cubicBezTo>
                  <a:cubicBezTo>
                    <a:pt x="56" y="868"/>
                    <a:pt x="78" y="940"/>
                    <a:pt x="94" y="1012"/>
                  </a:cubicBezTo>
                  <a:cubicBezTo>
                    <a:pt x="79" y="1238"/>
                    <a:pt x="114" y="1466"/>
                    <a:pt x="211" y="1659"/>
                  </a:cubicBezTo>
                  <a:cubicBezTo>
                    <a:pt x="156" y="1868"/>
                    <a:pt x="139" y="2087"/>
                    <a:pt x="164" y="2302"/>
                  </a:cubicBezTo>
                  <a:cubicBezTo>
                    <a:pt x="104" y="2493"/>
                    <a:pt x="90" y="2728"/>
                    <a:pt x="306" y="2786"/>
                  </a:cubicBezTo>
                  <a:cubicBezTo>
                    <a:pt x="317" y="2788"/>
                    <a:pt x="329" y="2788"/>
                    <a:pt x="340" y="2788"/>
                  </a:cubicBezTo>
                  <a:cubicBezTo>
                    <a:pt x="393" y="2788"/>
                    <a:pt x="447" y="2772"/>
                    <a:pt x="483" y="2731"/>
                  </a:cubicBezTo>
                  <a:cubicBezTo>
                    <a:pt x="486" y="2729"/>
                    <a:pt x="489" y="2725"/>
                    <a:pt x="492" y="2722"/>
                  </a:cubicBezTo>
                  <a:cubicBezTo>
                    <a:pt x="493" y="2722"/>
                    <a:pt x="494" y="2722"/>
                    <a:pt x="495" y="2721"/>
                  </a:cubicBezTo>
                  <a:cubicBezTo>
                    <a:pt x="495" y="2725"/>
                    <a:pt x="496" y="2728"/>
                    <a:pt x="498" y="2732"/>
                  </a:cubicBezTo>
                  <a:cubicBezTo>
                    <a:pt x="508" y="2750"/>
                    <a:pt x="527" y="2756"/>
                    <a:pt x="550" y="2756"/>
                  </a:cubicBezTo>
                  <a:cubicBezTo>
                    <a:pt x="609" y="2756"/>
                    <a:pt x="695" y="2715"/>
                    <a:pt x="734" y="2704"/>
                  </a:cubicBezTo>
                  <a:cubicBezTo>
                    <a:pt x="947" y="2630"/>
                    <a:pt x="1136" y="2508"/>
                    <a:pt x="1317" y="2374"/>
                  </a:cubicBezTo>
                  <a:cubicBezTo>
                    <a:pt x="1456" y="2278"/>
                    <a:pt x="1585" y="2166"/>
                    <a:pt x="1691" y="2033"/>
                  </a:cubicBezTo>
                  <a:cubicBezTo>
                    <a:pt x="1733" y="1981"/>
                    <a:pt x="1777" y="1930"/>
                    <a:pt x="1814" y="1874"/>
                  </a:cubicBezTo>
                  <a:cubicBezTo>
                    <a:pt x="1821" y="1862"/>
                    <a:pt x="1828" y="1848"/>
                    <a:pt x="1822" y="1832"/>
                  </a:cubicBezTo>
                  <a:cubicBezTo>
                    <a:pt x="1813" y="1811"/>
                    <a:pt x="1796" y="1804"/>
                    <a:pt x="1777" y="1804"/>
                  </a:cubicBezTo>
                  <a:cubicBezTo>
                    <a:pt x="1744" y="1804"/>
                    <a:pt x="1703" y="1824"/>
                    <a:pt x="1674" y="1828"/>
                  </a:cubicBezTo>
                  <a:cubicBezTo>
                    <a:pt x="1621" y="1843"/>
                    <a:pt x="1567" y="1859"/>
                    <a:pt x="1515" y="1875"/>
                  </a:cubicBezTo>
                  <a:cubicBezTo>
                    <a:pt x="1324" y="1935"/>
                    <a:pt x="1138" y="2016"/>
                    <a:pt x="970" y="2124"/>
                  </a:cubicBezTo>
                  <a:cubicBezTo>
                    <a:pt x="1002" y="2094"/>
                    <a:pt x="1036" y="2062"/>
                    <a:pt x="1069" y="2031"/>
                  </a:cubicBezTo>
                  <a:cubicBezTo>
                    <a:pt x="1107" y="1996"/>
                    <a:pt x="1146" y="1964"/>
                    <a:pt x="1186" y="1932"/>
                  </a:cubicBezTo>
                  <a:cubicBezTo>
                    <a:pt x="1191" y="1928"/>
                    <a:pt x="1196" y="1924"/>
                    <a:pt x="1203" y="1921"/>
                  </a:cubicBezTo>
                  <a:cubicBezTo>
                    <a:pt x="1208" y="1925"/>
                    <a:pt x="1214" y="1927"/>
                    <a:pt x="1221" y="1927"/>
                  </a:cubicBezTo>
                  <a:cubicBezTo>
                    <a:pt x="1224" y="1927"/>
                    <a:pt x="1228" y="1927"/>
                    <a:pt x="1231" y="1926"/>
                  </a:cubicBezTo>
                  <a:cubicBezTo>
                    <a:pt x="1282" y="1913"/>
                    <a:pt x="1335" y="1910"/>
                    <a:pt x="1387" y="1902"/>
                  </a:cubicBezTo>
                  <a:cubicBezTo>
                    <a:pt x="1453" y="1888"/>
                    <a:pt x="1516" y="1861"/>
                    <a:pt x="1577" y="1831"/>
                  </a:cubicBezTo>
                  <a:cubicBezTo>
                    <a:pt x="1646" y="1797"/>
                    <a:pt x="1712" y="1756"/>
                    <a:pt x="1778" y="1716"/>
                  </a:cubicBezTo>
                  <a:cubicBezTo>
                    <a:pt x="1790" y="1708"/>
                    <a:pt x="1803" y="1701"/>
                    <a:pt x="1806" y="1687"/>
                  </a:cubicBezTo>
                  <a:cubicBezTo>
                    <a:pt x="1811" y="1655"/>
                    <a:pt x="1785" y="1645"/>
                    <a:pt x="1758" y="1645"/>
                  </a:cubicBezTo>
                  <a:cubicBezTo>
                    <a:pt x="1750" y="1645"/>
                    <a:pt x="1742" y="1646"/>
                    <a:pt x="1735" y="1647"/>
                  </a:cubicBezTo>
                  <a:cubicBezTo>
                    <a:pt x="1669" y="1654"/>
                    <a:pt x="1605" y="1668"/>
                    <a:pt x="1543" y="1691"/>
                  </a:cubicBezTo>
                  <a:cubicBezTo>
                    <a:pt x="1574" y="1670"/>
                    <a:pt x="1602" y="1645"/>
                    <a:pt x="1639" y="1635"/>
                  </a:cubicBezTo>
                  <a:cubicBezTo>
                    <a:pt x="1703" y="1613"/>
                    <a:pt x="1771" y="1602"/>
                    <a:pt x="1827" y="1563"/>
                  </a:cubicBezTo>
                  <a:cubicBezTo>
                    <a:pt x="1881" y="1524"/>
                    <a:pt x="1928" y="1474"/>
                    <a:pt x="1973" y="1425"/>
                  </a:cubicBezTo>
                  <a:cubicBezTo>
                    <a:pt x="2018" y="1377"/>
                    <a:pt x="2059" y="1325"/>
                    <a:pt x="2095" y="1270"/>
                  </a:cubicBezTo>
                  <a:cubicBezTo>
                    <a:pt x="2109" y="1247"/>
                    <a:pt x="2127" y="1224"/>
                    <a:pt x="2128" y="1197"/>
                  </a:cubicBezTo>
                  <a:cubicBezTo>
                    <a:pt x="2123" y="1166"/>
                    <a:pt x="2106" y="1156"/>
                    <a:pt x="2085" y="1156"/>
                  </a:cubicBezTo>
                  <a:cubicBezTo>
                    <a:pt x="2045" y="1156"/>
                    <a:pt x="1988" y="1193"/>
                    <a:pt x="1957" y="1204"/>
                  </a:cubicBezTo>
                  <a:cubicBezTo>
                    <a:pt x="1833" y="1260"/>
                    <a:pt x="1733" y="1357"/>
                    <a:pt x="1665" y="1473"/>
                  </a:cubicBezTo>
                  <a:cubicBezTo>
                    <a:pt x="1639" y="1514"/>
                    <a:pt x="1619" y="1556"/>
                    <a:pt x="1582" y="1590"/>
                  </a:cubicBezTo>
                  <a:cubicBezTo>
                    <a:pt x="1562" y="1605"/>
                    <a:pt x="1541" y="1620"/>
                    <a:pt x="1520" y="1635"/>
                  </a:cubicBezTo>
                  <a:cubicBezTo>
                    <a:pt x="1557" y="1586"/>
                    <a:pt x="1586" y="1531"/>
                    <a:pt x="1603" y="1469"/>
                  </a:cubicBezTo>
                  <a:cubicBezTo>
                    <a:pt x="1617" y="1416"/>
                    <a:pt x="1645" y="1365"/>
                    <a:pt x="1648" y="1310"/>
                  </a:cubicBezTo>
                  <a:cubicBezTo>
                    <a:pt x="1643" y="1287"/>
                    <a:pt x="1629" y="1278"/>
                    <a:pt x="1613" y="1278"/>
                  </a:cubicBezTo>
                  <a:cubicBezTo>
                    <a:pt x="1595" y="1278"/>
                    <a:pt x="1574" y="1289"/>
                    <a:pt x="1561" y="1305"/>
                  </a:cubicBezTo>
                  <a:cubicBezTo>
                    <a:pt x="1500" y="1362"/>
                    <a:pt x="1437" y="1416"/>
                    <a:pt x="1384" y="1482"/>
                  </a:cubicBezTo>
                  <a:cubicBezTo>
                    <a:pt x="1314" y="1560"/>
                    <a:pt x="1277" y="1659"/>
                    <a:pt x="1253" y="1761"/>
                  </a:cubicBezTo>
                  <a:cubicBezTo>
                    <a:pt x="1244" y="1798"/>
                    <a:pt x="1227" y="1831"/>
                    <a:pt x="1206" y="1864"/>
                  </a:cubicBezTo>
                  <a:cubicBezTo>
                    <a:pt x="1131" y="1926"/>
                    <a:pt x="1061" y="1992"/>
                    <a:pt x="995" y="2063"/>
                  </a:cubicBezTo>
                  <a:cubicBezTo>
                    <a:pt x="1022" y="2014"/>
                    <a:pt x="1046" y="1962"/>
                    <a:pt x="1074" y="1913"/>
                  </a:cubicBezTo>
                  <a:cubicBezTo>
                    <a:pt x="1131" y="1805"/>
                    <a:pt x="1189" y="1697"/>
                    <a:pt x="1254" y="1592"/>
                  </a:cubicBezTo>
                  <a:cubicBezTo>
                    <a:pt x="1362" y="1413"/>
                    <a:pt x="1506" y="1261"/>
                    <a:pt x="1646" y="1108"/>
                  </a:cubicBezTo>
                  <a:cubicBezTo>
                    <a:pt x="1657" y="1083"/>
                    <a:pt x="1639" y="1066"/>
                    <a:pt x="1619" y="1066"/>
                  </a:cubicBezTo>
                  <a:cubicBezTo>
                    <a:pt x="1610" y="1066"/>
                    <a:pt x="1602" y="1069"/>
                    <a:pt x="1595" y="1075"/>
                  </a:cubicBezTo>
                  <a:cubicBezTo>
                    <a:pt x="1503" y="1119"/>
                    <a:pt x="1407" y="1152"/>
                    <a:pt x="1314" y="1194"/>
                  </a:cubicBezTo>
                  <a:cubicBezTo>
                    <a:pt x="1090" y="1292"/>
                    <a:pt x="873" y="1411"/>
                    <a:pt x="684" y="1568"/>
                  </a:cubicBezTo>
                  <a:cubicBezTo>
                    <a:pt x="658" y="1590"/>
                    <a:pt x="632" y="1612"/>
                    <a:pt x="607" y="1635"/>
                  </a:cubicBezTo>
                  <a:cubicBezTo>
                    <a:pt x="609" y="1631"/>
                    <a:pt x="611" y="1625"/>
                    <a:pt x="614" y="1621"/>
                  </a:cubicBezTo>
                  <a:cubicBezTo>
                    <a:pt x="643" y="1561"/>
                    <a:pt x="662" y="1498"/>
                    <a:pt x="684" y="1435"/>
                  </a:cubicBezTo>
                  <a:cubicBezTo>
                    <a:pt x="697" y="1391"/>
                    <a:pt x="724" y="1342"/>
                    <a:pt x="702" y="1298"/>
                  </a:cubicBezTo>
                  <a:cubicBezTo>
                    <a:pt x="691" y="1284"/>
                    <a:pt x="678" y="1279"/>
                    <a:pt x="663" y="1279"/>
                  </a:cubicBezTo>
                  <a:cubicBezTo>
                    <a:pt x="622" y="1279"/>
                    <a:pt x="571" y="1322"/>
                    <a:pt x="538" y="1338"/>
                  </a:cubicBezTo>
                  <a:cubicBezTo>
                    <a:pt x="435" y="1400"/>
                    <a:pt x="350" y="1490"/>
                    <a:pt x="288" y="1594"/>
                  </a:cubicBezTo>
                  <a:cubicBezTo>
                    <a:pt x="321" y="1498"/>
                    <a:pt x="360" y="1405"/>
                    <a:pt x="403" y="1315"/>
                  </a:cubicBezTo>
                  <a:cubicBezTo>
                    <a:pt x="417" y="1311"/>
                    <a:pt x="427" y="1299"/>
                    <a:pt x="438" y="1291"/>
                  </a:cubicBezTo>
                  <a:cubicBezTo>
                    <a:pt x="459" y="1277"/>
                    <a:pt x="483" y="1270"/>
                    <a:pt x="507" y="1265"/>
                  </a:cubicBezTo>
                  <a:cubicBezTo>
                    <a:pt x="603" y="1247"/>
                    <a:pt x="702" y="1236"/>
                    <a:pt x="791" y="1194"/>
                  </a:cubicBezTo>
                  <a:cubicBezTo>
                    <a:pt x="957" y="1124"/>
                    <a:pt x="931" y="1017"/>
                    <a:pt x="798" y="1017"/>
                  </a:cubicBezTo>
                  <a:cubicBezTo>
                    <a:pt x="778" y="1017"/>
                    <a:pt x="754" y="1020"/>
                    <a:pt x="729" y="1026"/>
                  </a:cubicBezTo>
                  <a:cubicBezTo>
                    <a:pt x="780" y="960"/>
                    <a:pt x="865" y="871"/>
                    <a:pt x="843" y="783"/>
                  </a:cubicBezTo>
                  <a:cubicBezTo>
                    <a:pt x="828" y="759"/>
                    <a:pt x="808" y="750"/>
                    <a:pt x="787" y="750"/>
                  </a:cubicBezTo>
                  <a:cubicBezTo>
                    <a:pt x="722" y="750"/>
                    <a:pt x="639" y="837"/>
                    <a:pt x="607" y="880"/>
                  </a:cubicBezTo>
                  <a:cubicBezTo>
                    <a:pt x="610" y="818"/>
                    <a:pt x="615" y="749"/>
                    <a:pt x="581" y="694"/>
                  </a:cubicBezTo>
                  <a:cubicBezTo>
                    <a:pt x="560" y="662"/>
                    <a:pt x="539" y="649"/>
                    <a:pt x="519" y="649"/>
                  </a:cubicBezTo>
                  <a:cubicBezTo>
                    <a:pt x="469" y="649"/>
                    <a:pt x="430" y="734"/>
                    <a:pt x="421" y="794"/>
                  </a:cubicBezTo>
                  <a:cubicBezTo>
                    <a:pt x="411" y="756"/>
                    <a:pt x="384" y="692"/>
                    <a:pt x="343" y="692"/>
                  </a:cubicBezTo>
                  <a:cubicBezTo>
                    <a:pt x="333" y="692"/>
                    <a:pt x="323" y="695"/>
                    <a:pt x="312" y="703"/>
                  </a:cubicBezTo>
                  <a:cubicBezTo>
                    <a:pt x="269" y="743"/>
                    <a:pt x="280" y="809"/>
                    <a:pt x="276" y="864"/>
                  </a:cubicBezTo>
                  <a:cubicBezTo>
                    <a:pt x="276" y="954"/>
                    <a:pt x="295" y="1045"/>
                    <a:pt x="332" y="1128"/>
                  </a:cubicBezTo>
                  <a:cubicBezTo>
                    <a:pt x="345" y="1164"/>
                    <a:pt x="368" y="1199"/>
                    <a:pt x="370" y="1238"/>
                  </a:cubicBezTo>
                  <a:cubicBezTo>
                    <a:pt x="343" y="1301"/>
                    <a:pt x="313" y="1364"/>
                    <a:pt x="289" y="1429"/>
                  </a:cubicBezTo>
                  <a:cubicBezTo>
                    <a:pt x="267" y="1482"/>
                    <a:pt x="247" y="1536"/>
                    <a:pt x="230" y="1591"/>
                  </a:cubicBezTo>
                  <a:cubicBezTo>
                    <a:pt x="213" y="1529"/>
                    <a:pt x="198" y="1467"/>
                    <a:pt x="184" y="1405"/>
                  </a:cubicBezTo>
                  <a:cubicBezTo>
                    <a:pt x="136" y="1111"/>
                    <a:pt x="143" y="794"/>
                    <a:pt x="250" y="512"/>
                  </a:cubicBezTo>
                  <a:cubicBezTo>
                    <a:pt x="253" y="499"/>
                    <a:pt x="263" y="484"/>
                    <a:pt x="269" y="469"/>
                  </a:cubicBezTo>
                  <a:cubicBezTo>
                    <a:pt x="274" y="474"/>
                    <a:pt x="283" y="477"/>
                    <a:pt x="291" y="477"/>
                  </a:cubicBezTo>
                  <a:cubicBezTo>
                    <a:pt x="326" y="476"/>
                    <a:pt x="361" y="475"/>
                    <a:pt x="396" y="472"/>
                  </a:cubicBezTo>
                  <a:cubicBezTo>
                    <a:pt x="464" y="465"/>
                    <a:pt x="535" y="448"/>
                    <a:pt x="585" y="400"/>
                  </a:cubicBezTo>
                  <a:cubicBezTo>
                    <a:pt x="665" y="323"/>
                    <a:pt x="624" y="257"/>
                    <a:pt x="547" y="257"/>
                  </a:cubicBezTo>
                  <a:cubicBezTo>
                    <a:pt x="528" y="257"/>
                    <a:pt x="507" y="261"/>
                    <a:pt x="484" y="271"/>
                  </a:cubicBezTo>
                  <a:cubicBezTo>
                    <a:pt x="581" y="137"/>
                    <a:pt x="567" y="12"/>
                    <a:pt x="504" y="12"/>
                  </a:cubicBezTo>
                  <a:cubicBezTo>
                    <a:pt x="468" y="12"/>
                    <a:pt x="417" y="53"/>
                    <a:pt x="360" y="157"/>
                  </a:cubicBezTo>
                  <a:cubicBezTo>
                    <a:pt x="355" y="111"/>
                    <a:pt x="366" y="19"/>
                    <a:pt x="311" y="2"/>
                  </a:cubicBezTo>
                  <a:cubicBezTo>
                    <a:pt x="308" y="1"/>
                    <a:pt x="306" y="1"/>
                    <a:pt x="303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8"/>
            <p:cNvSpPr/>
            <p:nvPr/>
          </p:nvSpPr>
          <p:spPr>
            <a:xfrm>
              <a:off x="193298" y="4388292"/>
              <a:ext cx="70019" cy="56148"/>
            </a:xfrm>
            <a:custGeom>
              <a:avLst/>
              <a:gdLst/>
              <a:ahLst/>
              <a:cxnLst/>
              <a:rect l="l" t="t" r="r" b="b"/>
              <a:pathLst>
                <a:path w="212" h="170" extrusionOk="0">
                  <a:moveTo>
                    <a:pt x="212" y="0"/>
                  </a:moveTo>
                  <a:lnTo>
                    <a:pt x="212" y="0"/>
                  </a:lnTo>
                  <a:cubicBezTo>
                    <a:pt x="178" y="13"/>
                    <a:pt x="142" y="24"/>
                    <a:pt x="106" y="24"/>
                  </a:cubicBezTo>
                  <a:cubicBezTo>
                    <a:pt x="102" y="24"/>
                    <a:pt x="97" y="24"/>
                    <a:pt x="93" y="23"/>
                  </a:cubicBezTo>
                  <a:cubicBezTo>
                    <a:pt x="57" y="66"/>
                    <a:pt x="27" y="112"/>
                    <a:pt x="2" y="163"/>
                  </a:cubicBezTo>
                  <a:cubicBezTo>
                    <a:pt x="2" y="165"/>
                    <a:pt x="2" y="167"/>
                    <a:pt x="1" y="169"/>
                  </a:cubicBezTo>
                  <a:cubicBezTo>
                    <a:pt x="69" y="110"/>
                    <a:pt x="140" y="54"/>
                    <a:pt x="212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8"/>
            <p:cNvSpPr/>
            <p:nvPr/>
          </p:nvSpPr>
          <p:spPr>
            <a:xfrm>
              <a:off x="159279" y="3950996"/>
              <a:ext cx="351418" cy="495097"/>
            </a:xfrm>
            <a:custGeom>
              <a:avLst/>
              <a:gdLst/>
              <a:ahLst/>
              <a:cxnLst/>
              <a:rect l="l" t="t" r="r" b="b"/>
              <a:pathLst>
                <a:path w="1064" h="149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002" y="47"/>
                    <a:pt x="946" y="103"/>
                    <a:pt x="898" y="161"/>
                  </a:cubicBezTo>
                  <a:cubicBezTo>
                    <a:pt x="787" y="295"/>
                    <a:pt x="705" y="449"/>
                    <a:pt x="606" y="592"/>
                  </a:cubicBezTo>
                  <a:cubicBezTo>
                    <a:pt x="432" y="841"/>
                    <a:pt x="204" y="1057"/>
                    <a:pt x="54" y="1319"/>
                  </a:cubicBezTo>
                  <a:cubicBezTo>
                    <a:pt x="45" y="1349"/>
                    <a:pt x="35" y="1380"/>
                    <a:pt x="27" y="1411"/>
                  </a:cubicBezTo>
                  <a:cubicBezTo>
                    <a:pt x="16" y="1434"/>
                    <a:pt x="14" y="1474"/>
                    <a:pt x="1" y="1498"/>
                  </a:cubicBezTo>
                  <a:cubicBezTo>
                    <a:pt x="20" y="1491"/>
                    <a:pt x="40" y="1480"/>
                    <a:pt x="58" y="1463"/>
                  </a:cubicBezTo>
                  <a:cubicBezTo>
                    <a:pt x="65" y="1457"/>
                    <a:pt x="71" y="1456"/>
                    <a:pt x="77" y="1456"/>
                  </a:cubicBezTo>
                  <a:cubicBezTo>
                    <a:pt x="100" y="1372"/>
                    <a:pt x="183" y="1270"/>
                    <a:pt x="225" y="1220"/>
                  </a:cubicBezTo>
                  <a:cubicBezTo>
                    <a:pt x="281" y="1157"/>
                    <a:pt x="341" y="1100"/>
                    <a:pt x="406" y="1047"/>
                  </a:cubicBezTo>
                  <a:cubicBezTo>
                    <a:pt x="437" y="1016"/>
                    <a:pt x="462" y="984"/>
                    <a:pt x="486" y="948"/>
                  </a:cubicBezTo>
                  <a:cubicBezTo>
                    <a:pt x="566" y="807"/>
                    <a:pt x="620" y="655"/>
                    <a:pt x="700" y="513"/>
                  </a:cubicBezTo>
                  <a:cubicBezTo>
                    <a:pt x="796" y="327"/>
                    <a:pt x="917" y="151"/>
                    <a:pt x="1064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8"/>
            <p:cNvSpPr/>
            <p:nvPr/>
          </p:nvSpPr>
          <p:spPr>
            <a:xfrm>
              <a:off x="213115" y="4183846"/>
              <a:ext cx="379822" cy="260925"/>
            </a:xfrm>
            <a:custGeom>
              <a:avLst/>
              <a:gdLst/>
              <a:ahLst/>
              <a:cxnLst/>
              <a:rect l="l" t="t" r="r" b="b"/>
              <a:pathLst>
                <a:path w="1150" h="790" extrusionOk="0">
                  <a:moveTo>
                    <a:pt x="1150" y="0"/>
                  </a:moveTo>
                  <a:lnTo>
                    <a:pt x="1150" y="0"/>
                  </a:lnTo>
                  <a:cubicBezTo>
                    <a:pt x="1136" y="5"/>
                    <a:pt x="1122" y="9"/>
                    <a:pt x="1110" y="13"/>
                  </a:cubicBezTo>
                  <a:cubicBezTo>
                    <a:pt x="1005" y="88"/>
                    <a:pt x="901" y="163"/>
                    <a:pt x="796" y="238"/>
                  </a:cubicBezTo>
                  <a:cubicBezTo>
                    <a:pt x="784" y="246"/>
                    <a:pt x="771" y="256"/>
                    <a:pt x="759" y="264"/>
                  </a:cubicBezTo>
                  <a:cubicBezTo>
                    <a:pt x="596" y="377"/>
                    <a:pt x="430" y="485"/>
                    <a:pt x="253" y="572"/>
                  </a:cubicBezTo>
                  <a:cubicBezTo>
                    <a:pt x="162" y="637"/>
                    <a:pt x="73" y="705"/>
                    <a:pt x="0" y="789"/>
                  </a:cubicBezTo>
                  <a:cubicBezTo>
                    <a:pt x="244" y="705"/>
                    <a:pt x="472" y="572"/>
                    <a:pt x="680" y="423"/>
                  </a:cubicBezTo>
                  <a:cubicBezTo>
                    <a:pt x="855" y="306"/>
                    <a:pt x="1019" y="166"/>
                    <a:pt x="115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8"/>
            <p:cNvSpPr/>
            <p:nvPr/>
          </p:nvSpPr>
          <p:spPr>
            <a:xfrm>
              <a:off x="745" y="4318932"/>
              <a:ext cx="2111150" cy="928431"/>
            </a:xfrm>
            <a:custGeom>
              <a:avLst/>
              <a:gdLst/>
              <a:ahLst/>
              <a:cxnLst/>
              <a:rect l="l" t="t" r="r" b="b"/>
              <a:pathLst>
                <a:path w="6392" h="2811" extrusionOk="0">
                  <a:moveTo>
                    <a:pt x="401" y="0"/>
                  </a:moveTo>
                  <a:cubicBezTo>
                    <a:pt x="363" y="0"/>
                    <a:pt x="347" y="109"/>
                    <a:pt x="345" y="135"/>
                  </a:cubicBezTo>
                  <a:cubicBezTo>
                    <a:pt x="343" y="164"/>
                    <a:pt x="348" y="189"/>
                    <a:pt x="360" y="214"/>
                  </a:cubicBezTo>
                  <a:cubicBezTo>
                    <a:pt x="366" y="235"/>
                    <a:pt x="350" y="257"/>
                    <a:pt x="329" y="259"/>
                  </a:cubicBezTo>
                  <a:cubicBezTo>
                    <a:pt x="327" y="260"/>
                    <a:pt x="325" y="260"/>
                    <a:pt x="323" y="260"/>
                  </a:cubicBezTo>
                  <a:cubicBezTo>
                    <a:pt x="300" y="260"/>
                    <a:pt x="284" y="240"/>
                    <a:pt x="266" y="228"/>
                  </a:cubicBezTo>
                  <a:cubicBezTo>
                    <a:pt x="223" y="192"/>
                    <a:pt x="170" y="162"/>
                    <a:pt x="113" y="151"/>
                  </a:cubicBezTo>
                  <a:cubicBezTo>
                    <a:pt x="98" y="148"/>
                    <a:pt x="82" y="147"/>
                    <a:pt x="66" y="147"/>
                  </a:cubicBezTo>
                  <a:cubicBezTo>
                    <a:pt x="44" y="147"/>
                    <a:pt x="22" y="150"/>
                    <a:pt x="1" y="156"/>
                  </a:cubicBezTo>
                  <a:cubicBezTo>
                    <a:pt x="14" y="366"/>
                    <a:pt x="14" y="577"/>
                    <a:pt x="20" y="787"/>
                  </a:cubicBezTo>
                  <a:cubicBezTo>
                    <a:pt x="20" y="791"/>
                    <a:pt x="20" y="795"/>
                    <a:pt x="20" y="799"/>
                  </a:cubicBezTo>
                  <a:cubicBezTo>
                    <a:pt x="29" y="1469"/>
                    <a:pt x="30" y="2141"/>
                    <a:pt x="33" y="2811"/>
                  </a:cubicBezTo>
                  <a:cubicBezTo>
                    <a:pt x="1665" y="2808"/>
                    <a:pt x="3298" y="2808"/>
                    <a:pt x="4930" y="2808"/>
                  </a:cubicBezTo>
                  <a:lnTo>
                    <a:pt x="6392" y="2808"/>
                  </a:lnTo>
                  <a:cubicBezTo>
                    <a:pt x="6365" y="2789"/>
                    <a:pt x="6338" y="2769"/>
                    <a:pt x="6309" y="2753"/>
                  </a:cubicBezTo>
                  <a:cubicBezTo>
                    <a:pt x="6294" y="2743"/>
                    <a:pt x="6280" y="2736"/>
                    <a:pt x="6263" y="2729"/>
                  </a:cubicBezTo>
                  <a:cubicBezTo>
                    <a:pt x="6205" y="2708"/>
                    <a:pt x="6139" y="2694"/>
                    <a:pt x="6073" y="2694"/>
                  </a:cubicBezTo>
                  <a:cubicBezTo>
                    <a:pt x="6004" y="2694"/>
                    <a:pt x="5937" y="2710"/>
                    <a:pt x="5884" y="2753"/>
                  </a:cubicBezTo>
                  <a:cubicBezTo>
                    <a:pt x="5881" y="2754"/>
                    <a:pt x="5879" y="2756"/>
                    <a:pt x="5877" y="2758"/>
                  </a:cubicBezTo>
                  <a:cubicBezTo>
                    <a:pt x="5871" y="2761"/>
                    <a:pt x="5865" y="2762"/>
                    <a:pt x="5859" y="2762"/>
                  </a:cubicBezTo>
                  <a:cubicBezTo>
                    <a:pt x="5848" y="2762"/>
                    <a:pt x="5837" y="2758"/>
                    <a:pt x="5826" y="2753"/>
                  </a:cubicBezTo>
                  <a:cubicBezTo>
                    <a:pt x="5802" y="2740"/>
                    <a:pt x="5780" y="2720"/>
                    <a:pt x="5760" y="2712"/>
                  </a:cubicBezTo>
                  <a:cubicBezTo>
                    <a:pt x="5729" y="2691"/>
                    <a:pt x="5692" y="2681"/>
                    <a:pt x="5656" y="2681"/>
                  </a:cubicBezTo>
                  <a:cubicBezTo>
                    <a:pt x="5632" y="2681"/>
                    <a:pt x="5607" y="2685"/>
                    <a:pt x="5584" y="2695"/>
                  </a:cubicBezTo>
                  <a:cubicBezTo>
                    <a:pt x="5570" y="2701"/>
                    <a:pt x="5555" y="2710"/>
                    <a:pt x="5540" y="2710"/>
                  </a:cubicBezTo>
                  <a:cubicBezTo>
                    <a:pt x="5537" y="2710"/>
                    <a:pt x="5534" y="2709"/>
                    <a:pt x="5531" y="2709"/>
                  </a:cubicBezTo>
                  <a:cubicBezTo>
                    <a:pt x="5515" y="2707"/>
                    <a:pt x="5502" y="2695"/>
                    <a:pt x="5494" y="2681"/>
                  </a:cubicBezTo>
                  <a:cubicBezTo>
                    <a:pt x="5470" y="2648"/>
                    <a:pt x="5447" y="2611"/>
                    <a:pt x="5411" y="2589"/>
                  </a:cubicBezTo>
                  <a:cubicBezTo>
                    <a:pt x="5391" y="2576"/>
                    <a:pt x="5366" y="2568"/>
                    <a:pt x="5342" y="2568"/>
                  </a:cubicBezTo>
                  <a:cubicBezTo>
                    <a:pt x="5314" y="2568"/>
                    <a:pt x="5288" y="2578"/>
                    <a:pt x="5270" y="2601"/>
                  </a:cubicBezTo>
                  <a:cubicBezTo>
                    <a:pt x="5263" y="2612"/>
                    <a:pt x="5250" y="2620"/>
                    <a:pt x="5237" y="2620"/>
                  </a:cubicBezTo>
                  <a:cubicBezTo>
                    <a:pt x="5236" y="2620"/>
                    <a:pt x="5235" y="2620"/>
                    <a:pt x="5234" y="2620"/>
                  </a:cubicBezTo>
                  <a:cubicBezTo>
                    <a:pt x="5202" y="2620"/>
                    <a:pt x="5190" y="2585"/>
                    <a:pt x="5191" y="2558"/>
                  </a:cubicBezTo>
                  <a:cubicBezTo>
                    <a:pt x="5185" y="2530"/>
                    <a:pt x="5183" y="2501"/>
                    <a:pt x="5175" y="2475"/>
                  </a:cubicBezTo>
                  <a:cubicBezTo>
                    <a:pt x="5156" y="2433"/>
                    <a:pt x="5113" y="2405"/>
                    <a:pt x="5068" y="2396"/>
                  </a:cubicBezTo>
                  <a:cubicBezTo>
                    <a:pt x="5054" y="2411"/>
                    <a:pt x="5039" y="2424"/>
                    <a:pt x="5022" y="2424"/>
                  </a:cubicBezTo>
                  <a:cubicBezTo>
                    <a:pt x="5014" y="2424"/>
                    <a:pt x="5005" y="2421"/>
                    <a:pt x="4996" y="2413"/>
                  </a:cubicBezTo>
                  <a:cubicBezTo>
                    <a:pt x="4979" y="2398"/>
                    <a:pt x="4977" y="2371"/>
                    <a:pt x="4993" y="2355"/>
                  </a:cubicBezTo>
                  <a:cubicBezTo>
                    <a:pt x="5041" y="2303"/>
                    <a:pt x="5089" y="2250"/>
                    <a:pt x="5139" y="2198"/>
                  </a:cubicBezTo>
                  <a:lnTo>
                    <a:pt x="5139" y="2198"/>
                  </a:lnTo>
                  <a:cubicBezTo>
                    <a:pt x="5100" y="2201"/>
                    <a:pt x="5061" y="2205"/>
                    <a:pt x="5024" y="2219"/>
                  </a:cubicBezTo>
                  <a:cubicBezTo>
                    <a:pt x="5001" y="2228"/>
                    <a:pt x="4981" y="2247"/>
                    <a:pt x="4957" y="2253"/>
                  </a:cubicBezTo>
                  <a:cubicBezTo>
                    <a:pt x="4953" y="2254"/>
                    <a:pt x="4950" y="2254"/>
                    <a:pt x="4946" y="2254"/>
                  </a:cubicBezTo>
                  <a:cubicBezTo>
                    <a:pt x="4911" y="2254"/>
                    <a:pt x="4899" y="2213"/>
                    <a:pt x="4907" y="2182"/>
                  </a:cubicBezTo>
                  <a:cubicBezTo>
                    <a:pt x="4913" y="2124"/>
                    <a:pt x="4924" y="2066"/>
                    <a:pt x="4918" y="2008"/>
                  </a:cubicBezTo>
                  <a:lnTo>
                    <a:pt x="4918" y="2008"/>
                  </a:lnTo>
                  <a:cubicBezTo>
                    <a:pt x="4887" y="2062"/>
                    <a:pt x="4852" y="2122"/>
                    <a:pt x="4833" y="2179"/>
                  </a:cubicBezTo>
                  <a:cubicBezTo>
                    <a:pt x="4830" y="2204"/>
                    <a:pt x="4811" y="2227"/>
                    <a:pt x="4788" y="2227"/>
                  </a:cubicBezTo>
                  <a:cubicBezTo>
                    <a:pt x="4782" y="2227"/>
                    <a:pt x="4775" y="2226"/>
                    <a:pt x="4769" y="2222"/>
                  </a:cubicBezTo>
                  <a:cubicBezTo>
                    <a:pt x="4749" y="2212"/>
                    <a:pt x="4745" y="2189"/>
                    <a:pt x="4740" y="2169"/>
                  </a:cubicBezTo>
                  <a:cubicBezTo>
                    <a:pt x="4728" y="2130"/>
                    <a:pt x="4720" y="2088"/>
                    <a:pt x="4696" y="2054"/>
                  </a:cubicBezTo>
                  <a:cubicBezTo>
                    <a:pt x="4644" y="2087"/>
                    <a:pt x="4600" y="2131"/>
                    <a:pt x="4576" y="2188"/>
                  </a:cubicBezTo>
                  <a:cubicBezTo>
                    <a:pt x="4562" y="2212"/>
                    <a:pt x="4565" y="2247"/>
                    <a:pt x="4541" y="2265"/>
                  </a:cubicBezTo>
                  <a:cubicBezTo>
                    <a:pt x="4533" y="2270"/>
                    <a:pt x="4525" y="2272"/>
                    <a:pt x="4517" y="2272"/>
                  </a:cubicBezTo>
                  <a:cubicBezTo>
                    <a:pt x="4490" y="2272"/>
                    <a:pt x="4466" y="2244"/>
                    <a:pt x="4447" y="2228"/>
                  </a:cubicBezTo>
                  <a:cubicBezTo>
                    <a:pt x="4396" y="2187"/>
                    <a:pt x="4352" y="2134"/>
                    <a:pt x="4291" y="2110"/>
                  </a:cubicBezTo>
                  <a:cubicBezTo>
                    <a:pt x="4279" y="2106"/>
                    <a:pt x="4268" y="2105"/>
                    <a:pt x="4257" y="2105"/>
                  </a:cubicBezTo>
                  <a:cubicBezTo>
                    <a:pt x="4192" y="2105"/>
                    <a:pt x="4156" y="2169"/>
                    <a:pt x="4138" y="2231"/>
                  </a:cubicBezTo>
                  <a:cubicBezTo>
                    <a:pt x="4128" y="2259"/>
                    <a:pt x="4139" y="2308"/>
                    <a:pt x="4098" y="2311"/>
                  </a:cubicBezTo>
                  <a:cubicBezTo>
                    <a:pt x="4097" y="2311"/>
                    <a:pt x="4096" y="2311"/>
                    <a:pt x="4095" y="2311"/>
                  </a:cubicBezTo>
                  <a:cubicBezTo>
                    <a:pt x="4077" y="2311"/>
                    <a:pt x="4064" y="2296"/>
                    <a:pt x="4060" y="2279"/>
                  </a:cubicBezTo>
                  <a:cubicBezTo>
                    <a:pt x="4041" y="2238"/>
                    <a:pt x="4017" y="2198"/>
                    <a:pt x="3996" y="2159"/>
                  </a:cubicBezTo>
                  <a:cubicBezTo>
                    <a:pt x="3971" y="2119"/>
                    <a:pt x="3940" y="2067"/>
                    <a:pt x="3890" y="2058"/>
                  </a:cubicBezTo>
                  <a:lnTo>
                    <a:pt x="3890" y="2058"/>
                  </a:lnTo>
                  <a:cubicBezTo>
                    <a:pt x="3872" y="2122"/>
                    <a:pt x="3875" y="2194"/>
                    <a:pt x="3895" y="2258"/>
                  </a:cubicBezTo>
                  <a:cubicBezTo>
                    <a:pt x="3902" y="2285"/>
                    <a:pt x="3877" y="2308"/>
                    <a:pt x="3852" y="2308"/>
                  </a:cubicBezTo>
                  <a:cubicBezTo>
                    <a:pt x="3844" y="2308"/>
                    <a:pt x="3836" y="2305"/>
                    <a:pt x="3829" y="2300"/>
                  </a:cubicBezTo>
                  <a:cubicBezTo>
                    <a:pt x="3794" y="2266"/>
                    <a:pt x="3770" y="2220"/>
                    <a:pt x="3736" y="2186"/>
                  </a:cubicBezTo>
                  <a:cubicBezTo>
                    <a:pt x="3721" y="2170"/>
                    <a:pt x="3690" y="2147"/>
                    <a:pt x="3670" y="2147"/>
                  </a:cubicBezTo>
                  <a:cubicBezTo>
                    <a:pt x="3657" y="2147"/>
                    <a:pt x="3649" y="2156"/>
                    <a:pt x="3649" y="2180"/>
                  </a:cubicBezTo>
                  <a:cubicBezTo>
                    <a:pt x="3647" y="2241"/>
                    <a:pt x="3691" y="2291"/>
                    <a:pt x="3700" y="2347"/>
                  </a:cubicBezTo>
                  <a:cubicBezTo>
                    <a:pt x="3699" y="2374"/>
                    <a:pt x="3677" y="2387"/>
                    <a:pt x="3654" y="2387"/>
                  </a:cubicBezTo>
                  <a:cubicBezTo>
                    <a:pt x="3646" y="2387"/>
                    <a:pt x="3639" y="2386"/>
                    <a:pt x="3632" y="2383"/>
                  </a:cubicBezTo>
                  <a:cubicBezTo>
                    <a:pt x="3596" y="2377"/>
                    <a:pt x="3561" y="2370"/>
                    <a:pt x="3527" y="2363"/>
                  </a:cubicBezTo>
                  <a:cubicBezTo>
                    <a:pt x="3518" y="2362"/>
                    <a:pt x="3508" y="2361"/>
                    <a:pt x="3499" y="2361"/>
                  </a:cubicBezTo>
                  <a:cubicBezTo>
                    <a:pt x="3477" y="2361"/>
                    <a:pt x="3455" y="2365"/>
                    <a:pt x="3436" y="2375"/>
                  </a:cubicBezTo>
                  <a:cubicBezTo>
                    <a:pt x="3433" y="2378"/>
                    <a:pt x="3430" y="2379"/>
                    <a:pt x="3426" y="2379"/>
                  </a:cubicBezTo>
                  <a:cubicBezTo>
                    <a:pt x="3413" y="2379"/>
                    <a:pt x="3404" y="2357"/>
                    <a:pt x="3419" y="2350"/>
                  </a:cubicBezTo>
                  <a:cubicBezTo>
                    <a:pt x="3472" y="2315"/>
                    <a:pt x="3535" y="2308"/>
                    <a:pt x="3596" y="2308"/>
                  </a:cubicBezTo>
                  <a:cubicBezTo>
                    <a:pt x="3601" y="2308"/>
                    <a:pt x="3606" y="2309"/>
                    <a:pt x="3611" y="2309"/>
                  </a:cubicBezTo>
                  <a:cubicBezTo>
                    <a:pt x="3557" y="2173"/>
                    <a:pt x="3592" y="2071"/>
                    <a:pt x="3672" y="2071"/>
                  </a:cubicBezTo>
                  <a:cubicBezTo>
                    <a:pt x="3710" y="2071"/>
                    <a:pt x="3760" y="2095"/>
                    <a:pt x="3814" y="2150"/>
                  </a:cubicBezTo>
                  <a:cubicBezTo>
                    <a:pt x="3825" y="2102"/>
                    <a:pt x="3814" y="2044"/>
                    <a:pt x="3845" y="2002"/>
                  </a:cubicBezTo>
                  <a:cubicBezTo>
                    <a:pt x="3865" y="1987"/>
                    <a:pt x="3884" y="1981"/>
                    <a:pt x="3903" y="1981"/>
                  </a:cubicBezTo>
                  <a:cubicBezTo>
                    <a:pt x="3986" y="1981"/>
                    <a:pt x="4058" y="2098"/>
                    <a:pt x="4086" y="2167"/>
                  </a:cubicBezTo>
                  <a:cubicBezTo>
                    <a:pt x="4128" y="2062"/>
                    <a:pt x="4191" y="2021"/>
                    <a:pt x="4260" y="2021"/>
                  </a:cubicBezTo>
                  <a:cubicBezTo>
                    <a:pt x="4265" y="2021"/>
                    <a:pt x="4270" y="2021"/>
                    <a:pt x="4275" y="2022"/>
                  </a:cubicBezTo>
                  <a:cubicBezTo>
                    <a:pt x="4277" y="1986"/>
                    <a:pt x="4281" y="1947"/>
                    <a:pt x="4258" y="1924"/>
                  </a:cubicBezTo>
                  <a:cubicBezTo>
                    <a:pt x="4240" y="1906"/>
                    <a:pt x="4217" y="1893"/>
                    <a:pt x="4190" y="1893"/>
                  </a:cubicBezTo>
                  <a:cubicBezTo>
                    <a:pt x="4181" y="1893"/>
                    <a:pt x="4171" y="1895"/>
                    <a:pt x="4162" y="1895"/>
                  </a:cubicBezTo>
                  <a:cubicBezTo>
                    <a:pt x="4151" y="1895"/>
                    <a:pt x="4141" y="1893"/>
                    <a:pt x="4133" y="1886"/>
                  </a:cubicBezTo>
                  <a:cubicBezTo>
                    <a:pt x="4098" y="1860"/>
                    <a:pt x="4133" y="1827"/>
                    <a:pt x="4149" y="1802"/>
                  </a:cubicBezTo>
                  <a:cubicBezTo>
                    <a:pt x="4170" y="1765"/>
                    <a:pt x="4197" y="1721"/>
                    <a:pt x="4190" y="1676"/>
                  </a:cubicBezTo>
                  <a:lnTo>
                    <a:pt x="4190" y="1676"/>
                  </a:lnTo>
                  <a:cubicBezTo>
                    <a:pt x="4156" y="1688"/>
                    <a:pt x="4124" y="1704"/>
                    <a:pt x="4092" y="1720"/>
                  </a:cubicBezTo>
                  <a:cubicBezTo>
                    <a:pt x="4057" y="1737"/>
                    <a:pt x="4031" y="1769"/>
                    <a:pt x="3993" y="1780"/>
                  </a:cubicBezTo>
                  <a:cubicBezTo>
                    <a:pt x="3991" y="1781"/>
                    <a:pt x="3989" y="1781"/>
                    <a:pt x="3987" y="1781"/>
                  </a:cubicBezTo>
                  <a:cubicBezTo>
                    <a:pt x="3962" y="1781"/>
                    <a:pt x="3955" y="1757"/>
                    <a:pt x="3952" y="1734"/>
                  </a:cubicBezTo>
                  <a:cubicBezTo>
                    <a:pt x="3926" y="1652"/>
                    <a:pt x="3878" y="1569"/>
                    <a:pt x="3795" y="1537"/>
                  </a:cubicBezTo>
                  <a:lnTo>
                    <a:pt x="3795" y="1537"/>
                  </a:lnTo>
                  <a:cubicBezTo>
                    <a:pt x="3800" y="1591"/>
                    <a:pt x="3804" y="1645"/>
                    <a:pt x="3823" y="1697"/>
                  </a:cubicBezTo>
                  <a:cubicBezTo>
                    <a:pt x="3828" y="1716"/>
                    <a:pt x="3843" y="1730"/>
                    <a:pt x="3847" y="1749"/>
                  </a:cubicBezTo>
                  <a:cubicBezTo>
                    <a:pt x="3852" y="1772"/>
                    <a:pt x="3831" y="1794"/>
                    <a:pt x="3808" y="1794"/>
                  </a:cubicBezTo>
                  <a:cubicBezTo>
                    <a:pt x="3803" y="1794"/>
                    <a:pt x="3798" y="1793"/>
                    <a:pt x="3792" y="1790"/>
                  </a:cubicBezTo>
                  <a:cubicBezTo>
                    <a:pt x="3753" y="1762"/>
                    <a:pt x="3715" y="1727"/>
                    <a:pt x="3664" y="1726"/>
                  </a:cubicBezTo>
                  <a:cubicBezTo>
                    <a:pt x="3600" y="1730"/>
                    <a:pt x="3552" y="1784"/>
                    <a:pt x="3528" y="1840"/>
                  </a:cubicBezTo>
                  <a:cubicBezTo>
                    <a:pt x="3516" y="1872"/>
                    <a:pt x="3503" y="1917"/>
                    <a:pt x="3465" y="1917"/>
                  </a:cubicBezTo>
                  <a:cubicBezTo>
                    <a:pt x="3462" y="1917"/>
                    <a:pt x="3459" y="1916"/>
                    <a:pt x="3455" y="1916"/>
                  </a:cubicBezTo>
                  <a:cubicBezTo>
                    <a:pt x="3413" y="1903"/>
                    <a:pt x="3381" y="1869"/>
                    <a:pt x="3343" y="1848"/>
                  </a:cubicBezTo>
                  <a:cubicBezTo>
                    <a:pt x="3310" y="1826"/>
                    <a:pt x="3273" y="1815"/>
                    <a:pt x="3234" y="1815"/>
                  </a:cubicBezTo>
                  <a:cubicBezTo>
                    <a:pt x="3221" y="1815"/>
                    <a:pt x="3207" y="1816"/>
                    <a:pt x="3194" y="1819"/>
                  </a:cubicBezTo>
                  <a:cubicBezTo>
                    <a:pt x="3192" y="1821"/>
                    <a:pt x="3190" y="1822"/>
                    <a:pt x="3188" y="1824"/>
                  </a:cubicBezTo>
                  <a:cubicBezTo>
                    <a:pt x="3181" y="1828"/>
                    <a:pt x="3175" y="1829"/>
                    <a:pt x="3169" y="1829"/>
                  </a:cubicBezTo>
                  <a:cubicBezTo>
                    <a:pt x="3149" y="1829"/>
                    <a:pt x="3137" y="1811"/>
                    <a:pt x="3125" y="1792"/>
                  </a:cubicBezTo>
                  <a:cubicBezTo>
                    <a:pt x="3043" y="1700"/>
                    <a:pt x="2987" y="1672"/>
                    <a:pt x="2946" y="1672"/>
                  </a:cubicBezTo>
                  <a:cubicBezTo>
                    <a:pt x="2879" y="1672"/>
                    <a:pt x="2851" y="1747"/>
                    <a:pt x="2807" y="1747"/>
                  </a:cubicBezTo>
                  <a:cubicBezTo>
                    <a:pt x="2798" y="1747"/>
                    <a:pt x="2789" y="1744"/>
                    <a:pt x="2779" y="1737"/>
                  </a:cubicBezTo>
                  <a:cubicBezTo>
                    <a:pt x="2753" y="1705"/>
                    <a:pt x="2734" y="1634"/>
                    <a:pt x="2690" y="1634"/>
                  </a:cubicBezTo>
                  <a:cubicBezTo>
                    <a:pt x="2682" y="1634"/>
                    <a:pt x="2672" y="1637"/>
                    <a:pt x="2661" y="1644"/>
                  </a:cubicBezTo>
                  <a:cubicBezTo>
                    <a:pt x="2654" y="1646"/>
                    <a:pt x="2647" y="1648"/>
                    <a:pt x="2640" y="1648"/>
                  </a:cubicBezTo>
                  <a:cubicBezTo>
                    <a:pt x="2628" y="1648"/>
                    <a:pt x="2616" y="1643"/>
                    <a:pt x="2605" y="1635"/>
                  </a:cubicBezTo>
                  <a:cubicBezTo>
                    <a:pt x="2584" y="1620"/>
                    <a:pt x="2582" y="1590"/>
                    <a:pt x="2579" y="1569"/>
                  </a:cubicBezTo>
                  <a:cubicBezTo>
                    <a:pt x="2568" y="1519"/>
                    <a:pt x="2557" y="1464"/>
                    <a:pt x="2521" y="1423"/>
                  </a:cubicBezTo>
                  <a:cubicBezTo>
                    <a:pt x="2480" y="1475"/>
                    <a:pt x="2447" y="1536"/>
                    <a:pt x="2441" y="1602"/>
                  </a:cubicBezTo>
                  <a:cubicBezTo>
                    <a:pt x="2438" y="1616"/>
                    <a:pt x="2437" y="1634"/>
                    <a:pt x="2424" y="1644"/>
                  </a:cubicBezTo>
                  <a:cubicBezTo>
                    <a:pt x="2417" y="1650"/>
                    <a:pt x="2409" y="1652"/>
                    <a:pt x="2402" y="1652"/>
                  </a:cubicBezTo>
                  <a:cubicBezTo>
                    <a:pt x="2385" y="1652"/>
                    <a:pt x="2370" y="1638"/>
                    <a:pt x="2361" y="1623"/>
                  </a:cubicBezTo>
                  <a:cubicBezTo>
                    <a:pt x="2316" y="1581"/>
                    <a:pt x="2266" y="1514"/>
                    <a:pt x="2200" y="1514"/>
                  </a:cubicBezTo>
                  <a:cubicBezTo>
                    <a:pt x="2194" y="1514"/>
                    <a:pt x="2187" y="1514"/>
                    <a:pt x="2180" y="1516"/>
                  </a:cubicBezTo>
                  <a:cubicBezTo>
                    <a:pt x="2199" y="1562"/>
                    <a:pt x="2229" y="1598"/>
                    <a:pt x="2261" y="1636"/>
                  </a:cubicBezTo>
                  <a:cubicBezTo>
                    <a:pt x="2288" y="1660"/>
                    <a:pt x="2280" y="1711"/>
                    <a:pt x="2240" y="1712"/>
                  </a:cubicBezTo>
                  <a:cubicBezTo>
                    <a:pt x="2213" y="1710"/>
                    <a:pt x="2186" y="1699"/>
                    <a:pt x="2159" y="1699"/>
                  </a:cubicBezTo>
                  <a:cubicBezTo>
                    <a:pt x="2153" y="1699"/>
                    <a:pt x="2148" y="1699"/>
                    <a:pt x="2142" y="1700"/>
                  </a:cubicBezTo>
                  <a:cubicBezTo>
                    <a:pt x="2102" y="1707"/>
                    <a:pt x="2074" y="1747"/>
                    <a:pt x="2079" y="1787"/>
                  </a:cubicBezTo>
                  <a:cubicBezTo>
                    <a:pt x="2111" y="1896"/>
                    <a:pt x="1961" y="1830"/>
                    <a:pt x="1911" y="1878"/>
                  </a:cubicBezTo>
                  <a:cubicBezTo>
                    <a:pt x="1899" y="1886"/>
                    <a:pt x="1887" y="1897"/>
                    <a:pt x="1878" y="1907"/>
                  </a:cubicBezTo>
                  <a:cubicBezTo>
                    <a:pt x="1923" y="1926"/>
                    <a:pt x="1965" y="1956"/>
                    <a:pt x="2000" y="1989"/>
                  </a:cubicBezTo>
                  <a:cubicBezTo>
                    <a:pt x="2021" y="2008"/>
                    <a:pt x="2039" y="2029"/>
                    <a:pt x="2058" y="2048"/>
                  </a:cubicBezTo>
                  <a:cubicBezTo>
                    <a:pt x="2068" y="2058"/>
                    <a:pt x="2068" y="2072"/>
                    <a:pt x="2058" y="2082"/>
                  </a:cubicBezTo>
                  <a:cubicBezTo>
                    <a:pt x="2054" y="2086"/>
                    <a:pt x="2048" y="2088"/>
                    <a:pt x="2042" y="2088"/>
                  </a:cubicBezTo>
                  <a:cubicBezTo>
                    <a:pt x="2037" y="2088"/>
                    <a:pt x="2031" y="2086"/>
                    <a:pt x="2026" y="2082"/>
                  </a:cubicBezTo>
                  <a:cubicBezTo>
                    <a:pt x="1962" y="2030"/>
                    <a:pt x="1896" y="1962"/>
                    <a:pt x="1809" y="1962"/>
                  </a:cubicBezTo>
                  <a:cubicBezTo>
                    <a:pt x="1804" y="1962"/>
                    <a:pt x="1799" y="1963"/>
                    <a:pt x="1794" y="1963"/>
                  </a:cubicBezTo>
                  <a:cubicBezTo>
                    <a:pt x="1786" y="1964"/>
                    <a:pt x="1778" y="1965"/>
                    <a:pt x="1771" y="1965"/>
                  </a:cubicBezTo>
                  <a:cubicBezTo>
                    <a:pt x="1750" y="1965"/>
                    <a:pt x="1729" y="1959"/>
                    <a:pt x="1718" y="1940"/>
                  </a:cubicBezTo>
                  <a:cubicBezTo>
                    <a:pt x="1699" y="1905"/>
                    <a:pt x="1693" y="1860"/>
                    <a:pt x="1659" y="1836"/>
                  </a:cubicBezTo>
                  <a:cubicBezTo>
                    <a:pt x="1649" y="1828"/>
                    <a:pt x="1638" y="1825"/>
                    <a:pt x="1627" y="1825"/>
                  </a:cubicBezTo>
                  <a:cubicBezTo>
                    <a:pt x="1614" y="1825"/>
                    <a:pt x="1600" y="1828"/>
                    <a:pt x="1587" y="1828"/>
                  </a:cubicBezTo>
                  <a:cubicBezTo>
                    <a:pt x="1580" y="1828"/>
                    <a:pt x="1574" y="1828"/>
                    <a:pt x="1568" y="1825"/>
                  </a:cubicBezTo>
                  <a:cubicBezTo>
                    <a:pt x="1540" y="1813"/>
                    <a:pt x="1539" y="1780"/>
                    <a:pt x="1558" y="1760"/>
                  </a:cubicBezTo>
                  <a:cubicBezTo>
                    <a:pt x="1581" y="1717"/>
                    <a:pt x="1602" y="1670"/>
                    <a:pt x="1609" y="1622"/>
                  </a:cubicBezTo>
                  <a:lnTo>
                    <a:pt x="1609" y="1622"/>
                  </a:lnTo>
                  <a:cubicBezTo>
                    <a:pt x="1568" y="1639"/>
                    <a:pt x="1538" y="1666"/>
                    <a:pt x="1505" y="1691"/>
                  </a:cubicBezTo>
                  <a:cubicBezTo>
                    <a:pt x="1495" y="1698"/>
                    <a:pt x="1485" y="1701"/>
                    <a:pt x="1476" y="1701"/>
                  </a:cubicBezTo>
                  <a:cubicBezTo>
                    <a:pt x="1448" y="1701"/>
                    <a:pt x="1426" y="1670"/>
                    <a:pt x="1416" y="1641"/>
                  </a:cubicBezTo>
                  <a:cubicBezTo>
                    <a:pt x="1402" y="1612"/>
                    <a:pt x="1385" y="1584"/>
                    <a:pt x="1362" y="1561"/>
                  </a:cubicBezTo>
                  <a:cubicBezTo>
                    <a:pt x="1351" y="1595"/>
                    <a:pt x="1339" y="1633"/>
                    <a:pt x="1344" y="1671"/>
                  </a:cubicBezTo>
                  <a:cubicBezTo>
                    <a:pt x="1353" y="1686"/>
                    <a:pt x="1340" y="1699"/>
                    <a:pt x="1327" y="1699"/>
                  </a:cubicBezTo>
                  <a:cubicBezTo>
                    <a:pt x="1320" y="1699"/>
                    <a:pt x="1314" y="1696"/>
                    <a:pt x="1310" y="1688"/>
                  </a:cubicBezTo>
                  <a:cubicBezTo>
                    <a:pt x="1296" y="1643"/>
                    <a:pt x="1301" y="1592"/>
                    <a:pt x="1300" y="1546"/>
                  </a:cubicBezTo>
                  <a:cubicBezTo>
                    <a:pt x="1301" y="1519"/>
                    <a:pt x="1303" y="1487"/>
                    <a:pt x="1329" y="1473"/>
                  </a:cubicBezTo>
                  <a:cubicBezTo>
                    <a:pt x="1338" y="1469"/>
                    <a:pt x="1347" y="1468"/>
                    <a:pt x="1354" y="1468"/>
                  </a:cubicBezTo>
                  <a:cubicBezTo>
                    <a:pt x="1420" y="1468"/>
                    <a:pt x="1449" y="1580"/>
                    <a:pt x="1476" y="1628"/>
                  </a:cubicBezTo>
                  <a:cubicBezTo>
                    <a:pt x="1508" y="1595"/>
                    <a:pt x="1548" y="1573"/>
                    <a:pt x="1587" y="1551"/>
                  </a:cubicBezTo>
                  <a:cubicBezTo>
                    <a:pt x="1602" y="1542"/>
                    <a:pt x="1619" y="1530"/>
                    <a:pt x="1638" y="1530"/>
                  </a:cubicBezTo>
                  <a:cubicBezTo>
                    <a:pt x="1643" y="1530"/>
                    <a:pt x="1649" y="1531"/>
                    <a:pt x="1655" y="1533"/>
                  </a:cubicBezTo>
                  <a:cubicBezTo>
                    <a:pt x="1725" y="1574"/>
                    <a:pt x="1652" y="1693"/>
                    <a:pt x="1634" y="1750"/>
                  </a:cubicBezTo>
                  <a:cubicBezTo>
                    <a:pt x="1711" y="1753"/>
                    <a:pt x="1761" y="1819"/>
                    <a:pt x="1788" y="1885"/>
                  </a:cubicBezTo>
                  <a:cubicBezTo>
                    <a:pt x="1803" y="1886"/>
                    <a:pt x="1817" y="1890"/>
                    <a:pt x="1831" y="1893"/>
                  </a:cubicBezTo>
                  <a:cubicBezTo>
                    <a:pt x="1862" y="1819"/>
                    <a:pt x="1941" y="1772"/>
                    <a:pt x="2021" y="1772"/>
                  </a:cubicBezTo>
                  <a:cubicBezTo>
                    <a:pt x="2040" y="1697"/>
                    <a:pt x="2108" y="1645"/>
                    <a:pt x="2183" y="1641"/>
                  </a:cubicBezTo>
                  <a:cubicBezTo>
                    <a:pt x="2159" y="1586"/>
                    <a:pt x="2078" y="1528"/>
                    <a:pt x="2125" y="1468"/>
                  </a:cubicBezTo>
                  <a:cubicBezTo>
                    <a:pt x="2148" y="1449"/>
                    <a:pt x="2172" y="1442"/>
                    <a:pt x="2196" y="1442"/>
                  </a:cubicBezTo>
                  <a:cubicBezTo>
                    <a:pt x="2263" y="1442"/>
                    <a:pt x="2332" y="1502"/>
                    <a:pt x="2376" y="1547"/>
                  </a:cubicBezTo>
                  <a:cubicBezTo>
                    <a:pt x="2422" y="1401"/>
                    <a:pt x="2474" y="1331"/>
                    <a:pt x="2523" y="1331"/>
                  </a:cubicBezTo>
                  <a:cubicBezTo>
                    <a:pt x="2576" y="1331"/>
                    <a:pt x="2626" y="1413"/>
                    <a:pt x="2661" y="1568"/>
                  </a:cubicBezTo>
                  <a:cubicBezTo>
                    <a:pt x="2666" y="1567"/>
                    <a:pt x="2671" y="1567"/>
                    <a:pt x="2676" y="1567"/>
                  </a:cubicBezTo>
                  <a:cubicBezTo>
                    <a:pt x="2734" y="1567"/>
                    <a:pt x="2774" y="1617"/>
                    <a:pt x="2808" y="1660"/>
                  </a:cubicBezTo>
                  <a:cubicBezTo>
                    <a:pt x="2848" y="1618"/>
                    <a:pt x="2900" y="1599"/>
                    <a:pt x="2952" y="1599"/>
                  </a:cubicBezTo>
                  <a:cubicBezTo>
                    <a:pt x="3025" y="1599"/>
                    <a:pt x="3099" y="1635"/>
                    <a:pt x="3142" y="1698"/>
                  </a:cubicBezTo>
                  <a:cubicBezTo>
                    <a:pt x="3154" y="1717"/>
                    <a:pt x="3182" y="1741"/>
                    <a:pt x="3197" y="1766"/>
                  </a:cubicBezTo>
                  <a:cubicBezTo>
                    <a:pt x="3223" y="1753"/>
                    <a:pt x="3250" y="1747"/>
                    <a:pt x="3278" y="1747"/>
                  </a:cubicBezTo>
                  <a:cubicBezTo>
                    <a:pt x="3340" y="1747"/>
                    <a:pt x="3401" y="1776"/>
                    <a:pt x="3451" y="1814"/>
                  </a:cubicBezTo>
                  <a:cubicBezTo>
                    <a:pt x="3469" y="1767"/>
                    <a:pt x="3500" y="1721"/>
                    <a:pt x="3541" y="1689"/>
                  </a:cubicBezTo>
                  <a:cubicBezTo>
                    <a:pt x="3521" y="1675"/>
                    <a:pt x="3501" y="1663"/>
                    <a:pt x="3477" y="1658"/>
                  </a:cubicBezTo>
                  <a:cubicBezTo>
                    <a:pt x="3453" y="1655"/>
                    <a:pt x="3423" y="1650"/>
                    <a:pt x="3415" y="1622"/>
                  </a:cubicBezTo>
                  <a:cubicBezTo>
                    <a:pt x="3408" y="1599"/>
                    <a:pt x="3424" y="1580"/>
                    <a:pt x="3440" y="1565"/>
                  </a:cubicBezTo>
                  <a:cubicBezTo>
                    <a:pt x="3471" y="1531"/>
                    <a:pt x="3499" y="1499"/>
                    <a:pt x="3512" y="1455"/>
                  </a:cubicBezTo>
                  <a:lnTo>
                    <a:pt x="3512" y="1455"/>
                  </a:lnTo>
                  <a:cubicBezTo>
                    <a:pt x="3461" y="1472"/>
                    <a:pt x="3417" y="1500"/>
                    <a:pt x="3375" y="1529"/>
                  </a:cubicBezTo>
                  <a:cubicBezTo>
                    <a:pt x="3367" y="1534"/>
                    <a:pt x="3359" y="1536"/>
                    <a:pt x="3351" y="1536"/>
                  </a:cubicBezTo>
                  <a:cubicBezTo>
                    <a:pt x="3329" y="1536"/>
                    <a:pt x="3310" y="1519"/>
                    <a:pt x="3305" y="1494"/>
                  </a:cubicBezTo>
                  <a:cubicBezTo>
                    <a:pt x="3278" y="1431"/>
                    <a:pt x="3244" y="1368"/>
                    <a:pt x="3186" y="1328"/>
                  </a:cubicBezTo>
                  <a:lnTo>
                    <a:pt x="3186" y="1328"/>
                  </a:lnTo>
                  <a:cubicBezTo>
                    <a:pt x="3186" y="1381"/>
                    <a:pt x="3178" y="1437"/>
                    <a:pt x="3187" y="1490"/>
                  </a:cubicBezTo>
                  <a:cubicBezTo>
                    <a:pt x="3195" y="1498"/>
                    <a:pt x="3198" y="1509"/>
                    <a:pt x="3195" y="1520"/>
                  </a:cubicBezTo>
                  <a:cubicBezTo>
                    <a:pt x="3195" y="1520"/>
                    <a:pt x="3196" y="1521"/>
                    <a:pt x="3196" y="1521"/>
                  </a:cubicBezTo>
                  <a:cubicBezTo>
                    <a:pt x="3201" y="1534"/>
                    <a:pt x="3194" y="1541"/>
                    <a:pt x="3186" y="1541"/>
                  </a:cubicBezTo>
                  <a:cubicBezTo>
                    <a:pt x="3184" y="1541"/>
                    <a:pt x="3181" y="1541"/>
                    <a:pt x="3179" y="1540"/>
                  </a:cubicBezTo>
                  <a:cubicBezTo>
                    <a:pt x="3175" y="1542"/>
                    <a:pt x="3169" y="1543"/>
                    <a:pt x="3164" y="1543"/>
                  </a:cubicBezTo>
                  <a:cubicBezTo>
                    <a:pt x="3160" y="1543"/>
                    <a:pt x="3156" y="1542"/>
                    <a:pt x="3153" y="1541"/>
                  </a:cubicBezTo>
                  <a:cubicBezTo>
                    <a:pt x="3103" y="1522"/>
                    <a:pt x="3054" y="1498"/>
                    <a:pt x="3000" y="1496"/>
                  </a:cubicBezTo>
                  <a:cubicBezTo>
                    <a:pt x="2995" y="1495"/>
                    <a:pt x="2989" y="1495"/>
                    <a:pt x="2983" y="1495"/>
                  </a:cubicBezTo>
                  <a:cubicBezTo>
                    <a:pt x="2975" y="1495"/>
                    <a:pt x="2968" y="1495"/>
                    <a:pt x="2961" y="1495"/>
                  </a:cubicBezTo>
                  <a:cubicBezTo>
                    <a:pt x="2950" y="1495"/>
                    <a:pt x="2938" y="1494"/>
                    <a:pt x="2928" y="1490"/>
                  </a:cubicBezTo>
                  <a:cubicBezTo>
                    <a:pt x="2874" y="1467"/>
                    <a:pt x="2905" y="1404"/>
                    <a:pt x="2906" y="1360"/>
                  </a:cubicBezTo>
                  <a:cubicBezTo>
                    <a:pt x="2915" y="1278"/>
                    <a:pt x="2866" y="1202"/>
                    <a:pt x="2778" y="1201"/>
                  </a:cubicBezTo>
                  <a:cubicBezTo>
                    <a:pt x="2773" y="1200"/>
                    <a:pt x="2768" y="1199"/>
                    <a:pt x="2763" y="1199"/>
                  </a:cubicBezTo>
                  <a:cubicBezTo>
                    <a:pt x="2741" y="1199"/>
                    <a:pt x="2714" y="1206"/>
                    <a:pt x="2691" y="1206"/>
                  </a:cubicBezTo>
                  <a:cubicBezTo>
                    <a:pt x="2668" y="1206"/>
                    <a:pt x="2648" y="1199"/>
                    <a:pt x="2639" y="1172"/>
                  </a:cubicBezTo>
                  <a:cubicBezTo>
                    <a:pt x="2629" y="1106"/>
                    <a:pt x="2721" y="1073"/>
                    <a:pt x="2745" y="1018"/>
                  </a:cubicBezTo>
                  <a:cubicBezTo>
                    <a:pt x="2751" y="1005"/>
                    <a:pt x="2733" y="1000"/>
                    <a:pt x="2724" y="996"/>
                  </a:cubicBezTo>
                  <a:cubicBezTo>
                    <a:pt x="2711" y="991"/>
                    <a:pt x="2698" y="989"/>
                    <a:pt x="2685" y="989"/>
                  </a:cubicBezTo>
                  <a:cubicBezTo>
                    <a:pt x="2647" y="989"/>
                    <a:pt x="2610" y="1004"/>
                    <a:pt x="2574" y="1013"/>
                  </a:cubicBezTo>
                  <a:cubicBezTo>
                    <a:pt x="2572" y="1013"/>
                    <a:pt x="2570" y="1013"/>
                    <a:pt x="2567" y="1013"/>
                  </a:cubicBezTo>
                  <a:cubicBezTo>
                    <a:pt x="2545" y="1013"/>
                    <a:pt x="2525" y="994"/>
                    <a:pt x="2525" y="970"/>
                  </a:cubicBezTo>
                  <a:cubicBezTo>
                    <a:pt x="2535" y="917"/>
                    <a:pt x="2575" y="869"/>
                    <a:pt x="2567" y="812"/>
                  </a:cubicBezTo>
                  <a:lnTo>
                    <a:pt x="2567" y="812"/>
                  </a:lnTo>
                  <a:cubicBezTo>
                    <a:pt x="2522" y="828"/>
                    <a:pt x="2485" y="855"/>
                    <a:pt x="2453" y="890"/>
                  </a:cubicBezTo>
                  <a:cubicBezTo>
                    <a:pt x="2437" y="908"/>
                    <a:pt x="2412" y="936"/>
                    <a:pt x="2387" y="936"/>
                  </a:cubicBezTo>
                  <a:cubicBezTo>
                    <a:pt x="2377" y="936"/>
                    <a:pt x="2368" y="932"/>
                    <a:pt x="2360" y="922"/>
                  </a:cubicBezTo>
                  <a:cubicBezTo>
                    <a:pt x="2332" y="862"/>
                    <a:pt x="2316" y="798"/>
                    <a:pt x="2274" y="748"/>
                  </a:cubicBezTo>
                  <a:cubicBezTo>
                    <a:pt x="2248" y="806"/>
                    <a:pt x="2234" y="862"/>
                    <a:pt x="2227" y="923"/>
                  </a:cubicBezTo>
                  <a:cubicBezTo>
                    <a:pt x="2246" y="949"/>
                    <a:pt x="2277" y="988"/>
                    <a:pt x="2243" y="1016"/>
                  </a:cubicBezTo>
                  <a:cubicBezTo>
                    <a:pt x="2237" y="1020"/>
                    <a:pt x="2228" y="1023"/>
                    <a:pt x="2220" y="1023"/>
                  </a:cubicBezTo>
                  <a:cubicBezTo>
                    <a:pt x="2209" y="1023"/>
                    <a:pt x="2197" y="1018"/>
                    <a:pt x="2190" y="1008"/>
                  </a:cubicBezTo>
                  <a:cubicBezTo>
                    <a:pt x="2162" y="975"/>
                    <a:pt x="2149" y="932"/>
                    <a:pt x="2117" y="902"/>
                  </a:cubicBezTo>
                  <a:cubicBezTo>
                    <a:pt x="2070" y="861"/>
                    <a:pt x="2000" y="846"/>
                    <a:pt x="1941" y="844"/>
                  </a:cubicBezTo>
                  <a:cubicBezTo>
                    <a:pt x="1927" y="846"/>
                    <a:pt x="1912" y="851"/>
                    <a:pt x="1899" y="851"/>
                  </a:cubicBezTo>
                  <a:cubicBezTo>
                    <a:pt x="1888" y="851"/>
                    <a:pt x="1878" y="848"/>
                    <a:pt x="1870" y="839"/>
                  </a:cubicBezTo>
                  <a:cubicBezTo>
                    <a:pt x="1830" y="793"/>
                    <a:pt x="1887" y="700"/>
                    <a:pt x="1819" y="672"/>
                  </a:cubicBezTo>
                  <a:cubicBezTo>
                    <a:pt x="1813" y="670"/>
                    <a:pt x="1807" y="670"/>
                    <a:pt x="1801" y="670"/>
                  </a:cubicBezTo>
                  <a:cubicBezTo>
                    <a:pt x="1786" y="670"/>
                    <a:pt x="1771" y="673"/>
                    <a:pt x="1756" y="673"/>
                  </a:cubicBezTo>
                  <a:cubicBezTo>
                    <a:pt x="1742" y="673"/>
                    <a:pt x="1729" y="670"/>
                    <a:pt x="1719" y="655"/>
                  </a:cubicBezTo>
                  <a:cubicBezTo>
                    <a:pt x="1705" y="639"/>
                    <a:pt x="1710" y="617"/>
                    <a:pt x="1714" y="598"/>
                  </a:cubicBezTo>
                  <a:cubicBezTo>
                    <a:pt x="1725" y="533"/>
                    <a:pt x="1749" y="461"/>
                    <a:pt x="1724" y="398"/>
                  </a:cubicBezTo>
                  <a:lnTo>
                    <a:pt x="1724" y="398"/>
                  </a:lnTo>
                  <a:cubicBezTo>
                    <a:pt x="1657" y="424"/>
                    <a:pt x="1622" y="486"/>
                    <a:pt x="1591" y="547"/>
                  </a:cubicBezTo>
                  <a:cubicBezTo>
                    <a:pt x="1580" y="555"/>
                    <a:pt x="1571" y="559"/>
                    <a:pt x="1562" y="559"/>
                  </a:cubicBezTo>
                  <a:cubicBezTo>
                    <a:pt x="1519" y="559"/>
                    <a:pt x="1491" y="479"/>
                    <a:pt x="1462" y="452"/>
                  </a:cubicBezTo>
                  <a:cubicBezTo>
                    <a:pt x="1431" y="416"/>
                    <a:pt x="1390" y="388"/>
                    <a:pt x="1344" y="381"/>
                  </a:cubicBezTo>
                  <a:lnTo>
                    <a:pt x="1344" y="381"/>
                  </a:lnTo>
                  <a:cubicBezTo>
                    <a:pt x="1352" y="434"/>
                    <a:pt x="1370" y="480"/>
                    <a:pt x="1400" y="523"/>
                  </a:cubicBezTo>
                  <a:cubicBezTo>
                    <a:pt x="1422" y="548"/>
                    <a:pt x="1406" y="590"/>
                    <a:pt x="1372" y="593"/>
                  </a:cubicBezTo>
                  <a:cubicBezTo>
                    <a:pt x="1369" y="594"/>
                    <a:pt x="1365" y="594"/>
                    <a:pt x="1362" y="594"/>
                  </a:cubicBezTo>
                  <a:cubicBezTo>
                    <a:pt x="1350" y="594"/>
                    <a:pt x="1338" y="592"/>
                    <a:pt x="1327" y="591"/>
                  </a:cubicBezTo>
                  <a:cubicBezTo>
                    <a:pt x="1300" y="588"/>
                    <a:pt x="1272" y="584"/>
                    <a:pt x="1245" y="584"/>
                  </a:cubicBezTo>
                  <a:cubicBezTo>
                    <a:pt x="1205" y="584"/>
                    <a:pt x="1166" y="592"/>
                    <a:pt x="1132" y="617"/>
                  </a:cubicBezTo>
                  <a:cubicBezTo>
                    <a:pt x="1121" y="624"/>
                    <a:pt x="1109" y="633"/>
                    <a:pt x="1098" y="643"/>
                  </a:cubicBezTo>
                  <a:cubicBezTo>
                    <a:pt x="1112" y="664"/>
                    <a:pt x="1121" y="687"/>
                    <a:pt x="1128" y="711"/>
                  </a:cubicBezTo>
                  <a:cubicBezTo>
                    <a:pt x="1130" y="722"/>
                    <a:pt x="1133" y="735"/>
                    <a:pt x="1135" y="748"/>
                  </a:cubicBezTo>
                  <a:cubicBezTo>
                    <a:pt x="1136" y="748"/>
                    <a:pt x="1138" y="748"/>
                    <a:pt x="1139" y="748"/>
                  </a:cubicBezTo>
                  <a:cubicBezTo>
                    <a:pt x="1196" y="748"/>
                    <a:pt x="1255" y="770"/>
                    <a:pt x="1301" y="800"/>
                  </a:cubicBezTo>
                  <a:cubicBezTo>
                    <a:pt x="1303" y="752"/>
                    <a:pt x="1299" y="701"/>
                    <a:pt x="1307" y="652"/>
                  </a:cubicBezTo>
                  <a:cubicBezTo>
                    <a:pt x="1314" y="639"/>
                    <a:pt x="1325" y="634"/>
                    <a:pt x="1338" y="634"/>
                  </a:cubicBezTo>
                  <a:cubicBezTo>
                    <a:pt x="1353" y="634"/>
                    <a:pt x="1369" y="640"/>
                    <a:pt x="1380" y="648"/>
                  </a:cubicBezTo>
                  <a:cubicBezTo>
                    <a:pt x="1444" y="687"/>
                    <a:pt x="1481" y="755"/>
                    <a:pt x="1508" y="822"/>
                  </a:cubicBezTo>
                  <a:cubicBezTo>
                    <a:pt x="1547" y="798"/>
                    <a:pt x="1593" y="794"/>
                    <a:pt x="1635" y="776"/>
                  </a:cubicBezTo>
                  <a:cubicBezTo>
                    <a:pt x="1645" y="771"/>
                    <a:pt x="1655" y="765"/>
                    <a:pt x="1668" y="765"/>
                  </a:cubicBezTo>
                  <a:cubicBezTo>
                    <a:pt x="1741" y="779"/>
                    <a:pt x="1712" y="880"/>
                    <a:pt x="1697" y="930"/>
                  </a:cubicBezTo>
                  <a:cubicBezTo>
                    <a:pt x="1702" y="929"/>
                    <a:pt x="1706" y="929"/>
                    <a:pt x="1711" y="929"/>
                  </a:cubicBezTo>
                  <a:cubicBezTo>
                    <a:pt x="1806" y="929"/>
                    <a:pt x="1894" y="1000"/>
                    <a:pt x="1890" y="1100"/>
                  </a:cubicBezTo>
                  <a:cubicBezTo>
                    <a:pt x="1886" y="1143"/>
                    <a:pt x="1891" y="1238"/>
                    <a:pt x="1833" y="1238"/>
                  </a:cubicBezTo>
                  <a:cubicBezTo>
                    <a:pt x="1830" y="1238"/>
                    <a:pt x="1827" y="1238"/>
                    <a:pt x="1824" y="1237"/>
                  </a:cubicBezTo>
                  <a:cubicBezTo>
                    <a:pt x="1762" y="1213"/>
                    <a:pt x="1820" y="1124"/>
                    <a:pt x="1810" y="1076"/>
                  </a:cubicBezTo>
                  <a:cubicBezTo>
                    <a:pt x="1812" y="1028"/>
                    <a:pt x="1768" y="998"/>
                    <a:pt x="1725" y="998"/>
                  </a:cubicBezTo>
                  <a:cubicBezTo>
                    <a:pt x="1719" y="998"/>
                    <a:pt x="1713" y="999"/>
                    <a:pt x="1707" y="1000"/>
                  </a:cubicBezTo>
                  <a:cubicBezTo>
                    <a:pt x="1688" y="1003"/>
                    <a:pt x="1665" y="1010"/>
                    <a:pt x="1645" y="1010"/>
                  </a:cubicBezTo>
                  <a:cubicBezTo>
                    <a:pt x="1624" y="1010"/>
                    <a:pt x="1607" y="1002"/>
                    <a:pt x="1601" y="972"/>
                  </a:cubicBezTo>
                  <a:cubicBezTo>
                    <a:pt x="1606" y="916"/>
                    <a:pt x="1651" y="867"/>
                    <a:pt x="1648" y="809"/>
                  </a:cubicBezTo>
                  <a:lnTo>
                    <a:pt x="1644" y="809"/>
                  </a:lnTo>
                  <a:cubicBezTo>
                    <a:pt x="1591" y="809"/>
                    <a:pt x="1552" y="855"/>
                    <a:pt x="1515" y="888"/>
                  </a:cubicBezTo>
                  <a:cubicBezTo>
                    <a:pt x="1506" y="892"/>
                    <a:pt x="1498" y="894"/>
                    <a:pt x="1491" y="894"/>
                  </a:cubicBezTo>
                  <a:cubicBezTo>
                    <a:pt x="1441" y="894"/>
                    <a:pt x="1432" y="796"/>
                    <a:pt x="1408" y="759"/>
                  </a:cubicBezTo>
                  <a:cubicBezTo>
                    <a:pt x="1394" y="733"/>
                    <a:pt x="1374" y="708"/>
                    <a:pt x="1349" y="691"/>
                  </a:cubicBezTo>
                  <a:lnTo>
                    <a:pt x="1349" y="691"/>
                  </a:lnTo>
                  <a:cubicBezTo>
                    <a:pt x="1350" y="743"/>
                    <a:pt x="1350" y="796"/>
                    <a:pt x="1374" y="843"/>
                  </a:cubicBezTo>
                  <a:cubicBezTo>
                    <a:pt x="1381" y="855"/>
                    <a:pt x="1387" y="867"/>
                    <a:pt x="1384" y="881"/>
                  </a:cubicBezTo>
                  <a:cubicBezTo>
                    <a:pt x="1378" y="906"/>
                    <a:pt x="1364" y="914"/>
                    <a:pt x="1348" y="914"/>
                  </a:cubicBezTo>
                  <a:cubicBezTo>
                    <a:pt x="1322" y="914"/>
                    <a:pt x="1289" y="892"/>
                    <a:pt x="1268" y="876"/>
                  </a:cubicBezTo>
                  <a:cubicBezTo>
                    <a:pt x="1227" y="849"/>
                    <a:pt x="1189" y="818"/>
                    <a:pt x="1139" y="808"/>
                  </a:cubicBezTo>
                  <a:cubicBezTo>
                    <a:pt x="1130" y="807"/>
                    <a:pt x="1120" y="806"/>
                    <a:pt x="1111" y="805"/>
                  </a:cubicBezTo>
                  <a:cubicBezTo>
                    <a:pt x="1109" y="805"/>
                    <a:pt x="1108" y="806"/>
                    <a:pt x="1106" y="806"/>
                  </a:cubicBezTo>
                  <a:cubicBezTo>
                    <a:pt x="1104" y="806"/>
                    <a:pt x="1103" y="806"/>
                    <a:pt x="1101" y="806"/>
                  </a:cubicBezTo>
                  <a:cubicBezTo>
                    <a:pt x="1097" y="806"/>
                    <a:pt x="1094" y="805"/>
                    <a:pt x="1091" y="805"/>
                  </a:cubicBezTo>
                  <a:cubicBezTo>
                    <a:pt x="1069" y="805"/>
                    <a:pt x="1047" y="810"/>
                    <a:pt x="1029" y="821"/>
                  </a:cubicBezTo>
                  <a:cubicBezTo>
                    <a:pt x="1027" y="824"/>
                    <a:pt x="1023" y="826"/>
                    <a:pt x="1020" y="826"/>
                  </a:cubicBezTo>
                  <a:cubicBezTo>
                    <a:pt x="1019" y="826"/>
                    <a:pt x="1017" y="826"/>
                    <a:pt x="1016" y="826"/>
                  </a:cubicBezTo>
                  <a:cubicBezTo>
                    <a:pt x="1002" y="818"/>
                    <a:pt x="1016" y="800"/>
                    <a:pt x="1024" y="793"/>
                  </a:cubicBezTo>
                  <a:cubicBezTo>
                    <a:pt x="1035" y="781"/>
                    <a:pt x="1049" y="772"/>
                    <a:pt x="1064" y="765"/>
                  </a:cubicBezTo>
                  <a:cubicBezTo>
                    <a:pt x="1054" y="727"/>
                    <a:pt x="1054" y="684"/>
                    <a:pt x="1030" y="653"/>
                  </a:cubicBezTo>
                  <a:cubicBezTo>
                    <a:pt x="1015" y="635"/>
                    <a:pt x="996" y="628"/>
                    <a:pt x="976" y="628"/>
                  </a:cubicBezTo>
                  <a:cubicBezTo>
                    <a:pt x="967" y="628"/>
                    <a:pt x="957" y="630"/>
                    <a:pt x="947" y="632"/>
                  </a:cubicBezTo>
                  <a:cubicBezTo>
                    <a:pt x="889" y="626"/>
                    <a:pt x="904" y="569"/>
                    <a:pt x="927" y="534"/>
                  </a:cubicBezTo>
                  <a:cubicBezTo>
                    <a:pt x="952" y="481"/>
                    <a:pt x="976" y="425"/>
                    <a:pt x="976" y="366"/>
                  </a:cubicBezTo>
                  <a:lnTo>
                    <a:pt x="976" y="366"/>
                  </a:lnTo>
                  <a:cubicBezTo>
                    <a:pt x="922" y="402"/>
                    <a:pt x="861" y="448"/>
                    <a:pt x="849" y="518"/>
                  </a:cubicBezTo>
                  <a:cubicBezTo>
                    <a:pt x="845" y="537"/>
                    <a:pt x="827" y="547"/>
                    <a:pt x="809" y="547"/>
                  </a:cubicBezTo>
                  <a:cubicBezTo>
                    <a:pt x="797" y="547"/>
                    <a:pt x="785" y="542"/>
                    <a:pt x="777" y="531"/>
                  </a:cubicBezTo>
                  <a:cubicBezTo>
                    <a:pt x="767" y="519"/>
                    <a:pt x="764" y="504"/>
                    <a:pt x="759" y="489"/>
                  </a:cubicBezTo>
                  <a:cubicBezTo>
                    <a:pt x="746" y="428"/>
                    <a:pt x="714" y="392"/>
                    <a:pt x="659" y="392"/>
                  </a:cubicBezTo>
                  <a:cubicBezTo>
                    <a:pt x="648" y="392"/>
                    <a:pt x="635" y="394"/>
                    <a:pt x="621" y="397"/>
                  </a:cubicBezTo>
                  <a:cubicBezTo>
                    <a:pt x="609" y="411"/>
                    <a:pt x="590" y="418"/>
                    <a:pt x="573" y="418"/>
                  </a:cubicBezTo>
                  <a:cubicBezTo>
                    <a:pt x="549" y="418"/>
                    <a:pt x="529" y="404"/>
                    <a:pt x="531" y="372"/>
                  </a:cubicBezTo>
                  <a:cubicBezTo>
                    <a:pt x="533" y="355"/>
                    <a:pt x="547" y="343"/>
                    <a:pt x="555" y="336"/>
                  </a:cubicBezTo>
                  <a:cubicBezTo>
                    <a:pt x="578" y="315"/>
                    <a:pt x="602" y="295"/>
                    <a:pt x="627" y="274"/>
                  </a:cubicBezTo>
                  <a:cubicBezTo>
                    <a:pt x="661" y="239"/>
                    <a:pt x="777" y="145"/>
                    <a:pt x="736" y="98"/>
                  </a:cubicBezTo>
                  <a:lnTo>
                    <a:pt x="737" y="98"/>
                  </a:lnTo>
                  <a:cubicBezTo>
                    <a:pt x="731" y="96"/>
                    <a:pt x="724" y="95"/>
                    <a:pt x="718" y="95"/>
                  </a:cubicBezTo>
                  <a:cubicBezTo>
                    <a:pt x="691" y="95"/>
                    <a:pt x="666" y="112"/>
                    <a:pt x="643" y="126"/>
                  </a:cubicBezTo>
                  <a:cubicBezTo>
                    <a:pt x="594" y="159"/>
                    <a:pt x="563" y="207"/>
                    <a:pt x="528" y="251"/>
                  </a:cubicBezTo>
                  <a:cubicBezTo>
                    <a:pt x="519" y="257"/>
                    <a:pt x="511" y="260"/>
                    <a:pt x="504" y="260"/>
                  </a:cubicBezTo>
                  <a:cubicBezTo>
                    <a:pt x="477" y="260"/>
                    <a:pt x="460" y="226"/>
                    <a:pt x="462" y="197"/>
                  </a:cubicBezTo>
                  <a:cubicBezTo>
                    <a:pt x="459" y="154"/>
                    <a:pt x="456" y="112"/>
                    <a:pt x="448" y="70"/>
                  </a:cubicBezTo>
                  <a:cubicBezTo>
                    <a:pt x="442" y="46"/>
                    <a:pt x="432" y="17"/>
                    <a:pt x="411" y="3"/>
                  </a:cubicBezTo>
                  <a:cubicBezTo>
                    <a:pt x="408" y="1"/>
                    <a:pt x="404" y="0"/>
                    <a:pt x="401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8"/>
            <p:cNvSpPr/>
            <p:nvPr/>
          </p:nvSpPr>
          <p:spPr>
            <a:xfrm>
              <a:off x="-24686" y="4301427"/>
              <a:ext cx="2205610" cy="977974"/>
            </a:xfrm>
            <a:custGeom>
              <a:avLst/>
              <a:gdLst/>
              <a:ahLst/>
              <a:cxnLst/>
              <a:rect l="l" t="t" r="r" b="b"/>
              <a:pathLst>
                <a:path w="6678" h="2961" extrusionOk="0">
                  <a:moveTo>
                    <a:pt x="478" y="53"/>
                  </a:moveTo>
                  <a:cubicBezTo>
                    <a:pt x="481" y="53"/>
                    <a:pt x="485" y="54"/>
                    <a:pt x="488" y="56"/>
                  </a:cubicBezTo>
                  <a:cubicBezTo>
                    <a:pt x="510" y="70"/>
                    <a:pt x="519" y="99"/>
                    <a:pt x="525" y="123"/>
                  </a:cubicBezTo>
                  <a:cubicBezTo>
                    <a:pt x="533" y="165"/>
                    <a:pt x="536" y="206"/>
                    <a:pt x="539" y="250"/>
                  </a:cubicBezTo>
                  <a:cubicBezTo>
                    <a:pt x="537" y="279"/>
                    <a:pt x="555" y="313"/>
                    <a:pt x="581" y="313"/>
                  </a:cubicBezTo>
                  <a:cubicBezTo>
                    <a:pt x="588" y="313"/>
                    <a:pt x="596" y="310"/>
                    <a:pt x="605" y="304"/>
                  </a:cubicBezTo>
                  <a:cubicBezTo>
                    <a:pt x="640" y="260"/>
                    <a:pt x="671" y="212"/>
                    <a:pt x="720" y="179"/>
                  </a:cubicBezTo>
                  <a:cubicBezTo>
                    <a:pt x="743" y="165"/>
                    <a:pt x="768" y="148"/>
                    <a:pt x="795" y="148"/>
                  </a:cubicBezTo>
                  <a:cubicBezTo>
                    <a:pt x="801" y="148"/>
                    <a:pt x="808" y="149"/>
                    <a:pt x="814" y="151"/>
                  </a:cubicBezTo>
                  <a:cubicBezTo>
                    <a:pt x="854" y="198"/>
                    <a:pt x="738" y="292"/>
                    <a:pt x="705" y="327"/>
                  </a:cubicBezTo>
                  <a:cubicBezTo>
                    <a:pt x="681" y="348"/>
                    <a:pt x="655" y="368"/>
                    <a:pt x="632" y="389"/>
                  </a:cubicBezTo>
                  <a:cubicBezTo>
                    <a:pt x="624" y="396"/>
                    <a:pt x="610" y="408"/>
                    <a:pt x="608" y="425"/>
                  </a:cubicBezTo>
                  <a:cubicBezTo>
                    <a:pt x="606" y="457"/>
                    <a:pt x="627" y="471"/>
                    <a:pt x="650" y="471"/>
                  </a:cubicBezTo>
                  <a:cubicBezTo>
                    <a:pt x="667" y="471"/>
                    <a:pt x="686" y="464"/>
                    <a:pt x="699" y="450"/>
                  </a:cubicBezTo>
                  <a:cubicBezTo>
                    <a:pt x="713" y="447"/>
                    <a:pt x="726" y="445"/>
                    <a:pt x="737" y="445"/>
                  </a:cubicBezTo>
                  <a:cubicBezTo>
                    <a:pt x="791" y="445"/>
                    <a:pt x="823" y="481"/>
                    <a:pt x="837" y="542"/>
                  </a:cubicBezTo>
                  <a:cubicBezTo>
                    <a:pt x="842" y="557"/>
                    <a:pt x="845" y="572"/>
                    <a:pt x="854" y="584"/>
                  </a:cubicBezTo>
                  <a:cubicBezTo>
                    <a:pt x="861" y="595"/>
                    <a:pt x="874" y="600"/>
                    <a:pt x="886" y="600"/>
                  </a:cubicBezTo>
                  <a:cubicBezTo>
                    <a:pt x="904" y="600"/>
                    <a:pt x="923" y="589"/>
                    <a:pt x="926" y="570"/>
                  </a:cubicBezTo>
                  <a:cubicBezTo>
                    <a:pt x="938" y="501"/>
                    <a:pt x="999" y="455"/>
                    <a:pt x="1054" y="419"/>
                  </a:cubicBezTo>
                  <a:lnTo>
                    <a:pt x="1054" y="419"/>
                  </a:lnTo>
                  <a:cubicBezTo>
                    <a:pt x="1053" y="478"/>
                    <a:pt x="1029" y="534"/>
                    <a:pt x="1004" y="587"/>
                  </a:cubicBezTo>
                  <a:cubicBezTo>
                    <a:pt x="982" y="622"/>
                    <a:pt x="967" y="679"/>
                    <a:pt x="1025" y="685"/>
                  </a:cubicBezTo>
                  <a:cubicBezTo>
                    <a:pt x="1035" y="683"/>
                    <a:pt x="1044" y="681"/>
                    <a:pt x="1053" y="681"/>
                  </a:cubicBezTo>
                  <a:cubicBezTo>
                    <a:pt x="1073" y="681"/>
                    <a:pt x="1092" y="688"/>
                    <a:pt x="1107" y="706"/>
                  </a:cubicBezTo>
                  <a:cubicBezTo>
                    <a:pt x="1131" y="737"/>
                    <a:pt x="1132" y="780"/>
                    <a:pt x="1142" y="818"/>
                  </a:cubicBezTo>
                  <a:cubicBezTo>
                    <a:pt x="1127" y="825"/>
                    <a:pt x="1113" y="833"/>
                    <a:pt x="1101" y="846"/>
                  </a:cubicBezTo>
                  <a:cubicBezTo>
                    <a:pt x="1094" y="853"/>
                    <a:pt x="1079" y="870"/>
                    <a:pt x="1094" y="879"/>
                  </a:cubicBezTo>
                  <a:cubicBezTo>
                    <a:pt x="1095" y="879"/>
                    <a:pt x="1097" y="879"/>
                    <a:pt x="1098" y="879"/>
                  </a:cubicBezTo>
                  <a:cubicBezTo>
                    <a:pt x="1101" y="879"/>
                    <a:pt x="1104" y="877"/>
                    <a:pt x="1106" y="874"/>
                  </a:cubicBezTo>
                  <a:cubicBezTo>
                    <a:pt x="1125" y="863"/>
                    <a:pt x="1146" y="858"/>
                    <a:pt x="1168" y="858"/>
                  </a:cubicBezTo>
                  <a:cubicBezTo>
                    <a:pt x="1172" y="858"/>
                    <a:pt x="1175" y="859"/>
                    <a:pt x="1179" y="859"/>
                  </a:cubicBezTo>
                  <a:cubicBezTo>
                    <a:pt x="1181" y="859"/>
                    <a:pt x="1182" y="859"/>
                    <a:pt x="1184" y="859"/>
                  </a:cubicBezTo>
                  <a:cubicBezTo>
                    <a:pt x="1185" y="859"/>
                    <a:pt x="1187" y="858"/>
                    <a:pt x="1188" y="858"/>
                  </a:cubicBezTo>
                  <a:cubicBezTo>
                    <a:pt x="1198" y="858"/>
                    <a:pt x="1208" y="859"/>
                    <a:pt x="1217" y="861"/>
                  </a:cubicBezTo>
                  <a:cubicBezTo>
                    <a:pt x="1266" y="871"/>
                    <a:pt x="1305" y="902"/>
                    <a:pt x="1345" y="929"/>
                  </a:cubicBezTo>
                  <a:cubicBezTo>
                    <a:pt x="1366" y="945"/>
                    <a:pt x="1399" y="967"/>
                    <a:pt x="1425" y="967"/>
                  </a:cubicBezTo>
                  <a:cubicBezTo>
                    <a:pt x="1441" y="967"/>
                    <a:pt x="1455" y="959"/>
                    <a:pt x="1462" y="934"/>
                  </a:cubicBezTo>
                  <a:cubicBezTo>
                    <a:pt x="1464" y="920"/>
                    <a:pt x="1458" y="908"/>
                    <a:pt x="1451" y="896"/>
                  </a:cubicBezTo>
                  <a:cubicBezTo>
                    <a:pt x="1427" y="849"/>
                    <a:pt x="1427" y="796"/>
                    <a:pt x="1427" y="744"/>
                  </a:cubicBezTo>
                  <a:lnTo>
                    <a:pt x="1427" y="744"/>
                  </a:lnTo>
                  <a:cubicBezTo>
                    <a:pt x="1451" y="761"/>
                    <a:pt x="1472" y="786"/>
                    <a:pt x="1486" y="812"/>
                  </a:cubicBezTo>
                  <a:cubicBezTo>
                    <a:pt x="1510" y="849"/>
                    <a:pt x="1519" y="947"/>
                    <a:pt x="1569" y="947"/>
                  </a:cubicBezTo>
                  <a:cubicBezTo>
                    <a:pt x="1576" y="947"/>
                    <a:pt x="1584" y="945"/>
                    <a:pt x="1593" y="941"/>
                  </a:cubicBezTo>
                  <a:cubicBezTo>
                    <a:pt x="1630" y="908"/>
                    <a:pt x="1668" y="862"/>
                    <a:pt x="1722" y="862"/>
                  </a:cubicBezTo>
                  <a:lnTo>
                    <a:pt x="1726" y="862"/>
                  </a:lnTo>
                  <a:cubicBezTo>
                    <a:pt x="1729" y="921"/>
                    <a:pt x="1684" y="969"/>
                    <a:pt x="1678" y="1025"/>
                  </a:cubicBezTo>
                  <a:cubicBezTo>
                    <a:pt x="1684" y="1055"/>
                    <a:pt x="1702" y="1063"/>
                    <a:pt x="1723" y="1063"/>
                  </a:cubicBezTo>
                  <a:cubicBezTo>
                    <a:pt x="1743" y="1063"/>
                    <a:pt x="1766" y="1056"/>
                    <a:pt x="1784" y="1053"/>
                  </a:cubicBezTo>
                  <a:cubicBezTo>
                    <a:pt x="1790" y="1052"/>
                    <a:pt x="1796" y="1051"/>
                    <a:pt x="1802" y="1051"/>
                  </a:cubicBezTo>
                  <a:cubicBezTo>
                    <a:pt x="1846" y="1051"/>
                    <a:pt x="1889" y="1081"/>
                    <a:pt x="1888" y="1129"/>
                  </a:cubicBezTo>
                  <a:cubicBezTo>
                    <a:pt x="1897" y="1177"/>
                    <a:pt x="1840" y="1267"/>
                    <a:pt x="1901" y="1290"/>
                  </a:cubicBezTo>
                  <a:cubicBezTo>
                    <a:pt x="1904" y="1291"/>
                    <a:pt x="1907" y="1291"/>
                    <a:pt x="1910" y="1291"/>
                  </a:cubicBezTo>
                  <a:cubicBezTo>
                    <a:pt x="1969" y="1291"/>
                    <a:pt x="1964" y="1196"/>
                    <a:pt x="1967" y="1153"/>
                  </a:cubicBezTo>
                  <a:cubicBezTo>
                    <a:pt x="1972" y="1053"/>
                    <a:pt x="1885" y="983"/>
                    <a:pt x="1790" y="983"/>
                  </a:cubicBezTo>
                  <a:cubicBezTo>
                    <a:pt x="1785" y="983"/>
                    <a:pt x="1779" y="983"/>
                    <a:pt x="1774" y="984"/>
                  </a:cubicBezTo>
                  <a:cubicBezTo>
                    <a:pt x="1789" y="933"/>
                    <a:pt x="1819" y="833"/>
                    <a:pt x="1746" y="819"/>
                  </a:cubicBezTo>
                  <a:cubicBezTo>
                    <a:pt x="1745" y="819"/>
                    <a:pt x="1744" y="819"/>
                    <a:pt x="1743" y="819"/>
                  </a:cubicBezTo>
                  <a:cubicBezTo>
                    <a:pt x="1731" y="819"/>
                    <a:pt x="1722" y="824"/>
                    <a:pt x="1712" y="829"/>
                  </a:cubicBezTo>
                  <a:cubicBezTo>
                    <a:pt x="1671" y="847"/>
                    <a:pt x="1625" y="851"/>
                    <a:pt x="1586" y="875"/>
                  </a:cubicBezTo>
                  <a:cubicBezTo>
                    <a:pt x="1558" y="808"/>
                    <a:pt x="1522" y="740"/>
                    <a:pt x="1458" y="701"/>
                  </a:cubicBezTo>
                  <a:cubicBezTo>
                    <a:pt x="1447" y="693"/>
                    <a:pt x="1431" y="687"/>
                    <a:pt x="1416" y="687"/>
                  </a:cubicBezTo>
                  <a:cubicBezTo>
                    <a:pt x="1403" y="687"/>
                    <a:pt x="1392" y="692"/>
                    <a:pt x="1385" y="705"/>
                  </a:cubicBezTo>
                  <a:cubicBezTo>
                    <a:pt x="1376" y="753"/>
                    <a:pt x="1381" y="804"/>
                    <a:pt x="1378" y="853"/>
                  </a:cubicBezTo>
                  <a:cubicBezTo>
                    <a:pt x="1332" y="823"/>
                    <a:pt x="1273" y="801"/>
                    <a:pt x="1216" y="801"/>
                  </a:cubicBezTo>
                  <a:cubicBezTo>
                    <a:pt x="1215" y="801"/>
                    <a:pt x="1213" y="801"/>
                    <a:pt x="1212" y="801"/>
                  </a:cubicBezTo>
                  <a:cubicBezTo>
                    <a:pt x="1211" y="787"/>
                    <a:pt x="1207" y="775"/>
                    <a:pt x="1205" y="764"/>
                  </a:cubicBezTo>
                  <a:cubicBezTo>
                    <a:pt x="1198" y="740"/>
                    <a:pt x="1189" y="717"/>
                    <a:pt x="1175" y="696"/>
                  </a:cubicBezTo>
                  <a:cubicBezTo>
                    <a:pt x="1186" y="685"/>
                    <a:pt x="1198" y="677"/>
                    <a:pt x="1209" y="668"/>
                  </a:cubicBezTo>
                  <a:cubicBezTo>
                    <a:pt x="1243" y="644"/>
                    <a:pt x="1281" y="637"/>
                    <a:pt x="1321" y="637"/>
                  </a:cubicBezTo>
                  <a:cubicBezTo>
                    <a:pt x="1349" y="637"/>
                    <a:pt x="1377" y="641"/>
                    <a:pt x="1404" y="644"/>
                  </a:cubicBezTo>
                  <a:cubicBezTo>
                    <a:pt x="1415" y="645"/>
                    <a:pt x="1427" y="647"/>
                    <a:pt x="1439" y="647"/>
                  </a:cubicBezTo>
                  <a:cubicBezTo>
                    <a:pt x="1442" y="647"/>
                    <a:pt x="1446" y="647"/>
                    <a:pt x="1449" y="646"/>
                  </a:cubicBezTo>
                  <a:cubicBezTo>
                    <a:pt x="1484" y="643"/>
                    <a:pt x="1499" y="601"/>
                    <a:pt x="1477" y="575"/>
                  </a:cubicBezTo>
                  <a:cubicBezTo>
                    <a:pt x="1448" y="533"/>
                    <a:pt x="1429" y="487"/>
                    <a:pt x="1421" y="434"/>
                  </a:cubicBezTo>
                  <a:lnTo>
                    <a:pt x="1421" y="434"/>
                  </a:lnTo>
                  <a:cubicBezTo>
                    <a:pt x="1467" y="441"/>
                    <a:pt x="1508" y="469"/>
                    <a:pt x="1539" y="504"/>
                  </a:cubicBezTo>
                  <a:cubicBezTo>
                    <a:pt x="1568" y="531"/>
                    <a:pt x="1596" y="611"/>
                    <a:pt x="1639" y="611"/>
                  </a:cubicBezTo>
                  <a:cubicBezTo>
                    <a:pt x="1648" y="611"/>
                    <a:pt x="1658" y="607"/>
                    <a:pt x="1669" y="599"/>
                  </a:cubicBezTo>
                  <a:cubicBezTo>
                    <a:pt x="1700" y="539"/>
                    <a:pt x="1734" y="477"/>
                    <a:pt x="1802" y="450"/>
                  </a:cubicBezTo>
                  <a:lnTo>
                    <a:pt x="1802" y="450"/>
                  </a:lnTo>
                  <a:cubicBezTo>
                    <a:pt x="1826" y="514"/>
                    <a:pt x="1803" y="586"/>
                    <a:pt x="1792" y="651"/>
                  </a:cubicBezTo>
                  <a:cubicBezTo>
                    <a:pt x="1787" y="670"/>
                    <a:pt x="1782" y="692"/>
                    <a:pt x="1796" y="708"/>
                  </a:cubicBezTo>
                  <a:cubicBezTo>
                    <a:pt x="1806" y="723"/>
                    <a:pt x="1820" y="726"/>
                    <a:pt x="1834" y="726"/>
                  </a:cubicBezTo>
                  <a:cubicBezTo>
                    <a:pt x="1848" y="726"/>
                    <a:pt x="1864" y="723"/>
                    <a:pt x="1878" y="723"/>
                  </a:cubicBezTo>
                  <a:cubicBezTo>
                    <a:pt x="1885" y="723"/>
                    <a:pt x="1891" y="723"/>
                    <a:pt x="1897" y="725"/>
                  </a:cubicBezTo>
                  <a:cubicBezTo>
                    <a:pt x="1964" y="753"/>
                    <a:pt x="1907" y="846"/>
                    <a:pt x="1947" y="892"/>
                  </a:cubicBezTo>
                  <a:cubicBezTo>
                    <a:pt x="1955" y="901"/>
                    <a:pt x="1965" y="904"/>
                    <a:pt x="1976" y="904"/>
                  </a:cubicBezTo>
                  <a:cubicBezTo>
                    <a:pt x="1990" y="904"/>
                    <a:pt x="2005" y="899"/>
                    <a:pt x="2019" y="897"/>
                  </a:cubicBezTo>
                  <a:cubicBezTo>
                    <a:pt x="2079" y="899"/>
                    <a:pt x="2147" y="914"/>
                    <a:pt x="2194" y="955"/>
                  </a:cubicBezTo>
                  <a:cubicBezTo>
                    <a:pt x="2227" y="985"/>
                    <a:pt x="2240" y="1028"/>
                    <a:pt x="2268" y="1061"/>
                  </a:cubicBezTo>
                  <a:cubicBezTo>
                    <a:pt x="2274" y="1071"/>
                    <a:pt x="2286" y="1076"/>
                    <a:pt x="2298" y="1076"/>
                  </a:cubicBezTo>
                  <a:cubicBezTo>
                    <a:pt x="2306" y="1076"/>
                    <a:pt x="2315" y="1073"/>
                    <a:pt x="2321" y="1069"/>
                  </a:cubicBezTo>
                  <a:cubicBezTo>
                    <a:pt x="2355" y="1041"/>
                    <a:pt x="2323" y="1002"/>
                    <a:pt x="2304" y="976"/>
                  </a:cubicBezTo>
                  <a:cubicBezTo>
                    <a:pt x="2311" y="916"/>
                    <a:pt x="2326" y="859"/>
                    <a:pt x="2351" y="801"/>
                  </a:cubicBezTo>
                  <a:cubicBezTo>
                    <a:pt x="2394" y="851"/>
                    <a:pt x="2410" y="915"/>
                    <a:pt x="2437" y="975"/>
                  </a:cubicBezTo>
                  <a:cubicBezTo>
                    <a:pt x="2446" y="985"/>
                    <a:pt x="2455" y="989"/>
                    <a:pt x="2464" y="989"/>
                  </a:cubicBezTo>
                  <a:cubicBezTo>
                    <a:pt x="2489" y="989"/>
                    <a:pt x="2514" y="961"/>
                    <a:pt x="2530" y="943"/>
                  </a:cubicBezTo>
                  <a:cubicBezTo>
                    <a:pt x="2562" y="909"/>
                    <a:pt x="2601" y="881"/>
                    <a:pt x="2644" y="865"/>
                  </a:cubicBezTo>
                  <a:lnTo>
                    <a:pt x="2644" y="865"/>
                  </a:lnTo>
                  <a:cubicBezTo>
                    <a:pt x="2652" y="922"/>
                    <a:pt x="2613" y="970"/>
                    <a:pt x="2603" y="1023"/>
                  </a:cubicBezTo>
                  <a:cubicBezTo>
                    <a:pt x="2603" y="1047"/>
                    <a:pt x="2623" y="1066"/>
                    <a:pt x="2645" y="1066"/>
                  </a:cubicBezTo>
                  <a:cubicBezTo>
                    <a:pt x="2648" y="1066"/>
                    <a:pt x="2650" y="1066"/>
                    <a:pt x="2652" y="1066"/>
                  </a:cubicBezTo>
                  <a:cubicBezTo>
                    <a:pt x="2688" y="1057"/>
                    <a:pt x="2725" y="1042"/>
                    <a:pt x="2762" y="1042"/>
                  </a:cubicBezTo>
                  <a:cubicBezTo>
                    <a:pt x="2775" y="1042"/>
                    <a:pt x="2789" y="1044"/>
                    <a:pt x="2802" y="1049"/>
                  </a:cubicBezTo>
                  <a:cubicBezTo>
                    <a:pt x="2811" y="1053"/>
                    <a:pt x="2830" y="1058"/>
                    <a:pt x="2822" y="1071"/>
                  </a:cubicBezTo>
                  <a:cubicBezTo>
                    <a:pt x="2798" y="1126"/>
                    <a:pt x="2706" y="1159"/>
                    <a:pt x="2716" y="1225"/>
                  </a:cubicBezTo>
                  <a:cubicBezTo>
                    <a:pt x="2725" y="1252"/>
                    <a:pt x="2745" y="1259"/>
                    <a:pt x="2768" y="1259"/>
                  </a:cubicBezTo>
                  <a:cubicBezTo>
                    <a:pt x="2792" y="1259"/>
                    <a:pt x="2818" y="1252"/>
                    <a:pt x="2841" y="1252"/>
                  </a:cubicBezTo>
                  <a:cubicBezTo>
                    <a:pt x="2846" y="1252"/>
                    <a:pt x="2851" y="1253"/>
                    <a:pt x="2856" y="1254"/>
                  </a:cubicBezTo>
                  <a:cubicBezTo>
                    <a:pt x="2943" y="1255"/>
                    <a:pt x="2993" y="1330"/>
                    <a:pt x="2983" y="1413"/>
                  </a:cubicBezTo>
                  <a:cubicBezTo>
                    <a:pt x="2982" y="1457"/>
                    <a:pt x="2952" y="1520"/>
                    <a:pt x="3006" y="1543"/>
                  </a:cubicBezTo>
                  <a:cubicBezTo>
                    <a:pt x="3017" y="1547"/>
                    <a:pt x="3027" y="1548"/>
                    <a:pt x="3038" y="1548"/>
                  </a:cubicBezTo>
                  <a:cubicBezTo>
                    <a:pt x="3045" y="1548"/>
                    <a:pt x="3053" y="1548"/>
                    <a:pt x="3060" y="1548"/>
                  </a:cubicBezTo>
                  <a:cubicBezTo>
                    <a:pt x="3066" y="1548"/>
                    <a:pt x="3072" y="1548"/>
                    <a:pt x="3077" y="1549"/>
                  </a:cubicBezTo>
                  <a:cubicBezTo>
                    <a:pt x="3132" y="1551"/>
                    <a:pt x="3180" y="1575"/>
                    <a:pt x="3231" y="1593"/>
                  </a:cubicBezTo>
                  <a:cubicBezTo>
                    <a:pt x="3234" y="1595"/>
                    <a:pt x="3238" y="1595"/>
                    <a:pt x="3242" y="1595"/>
                  </a:cubicBezTo>
                  <a:cubicBezTo>
                    <a:pt x="3247" y="1595"/>
                    <a:pt x="3252" y="1594"/>
                    <a:pt x="3256" y="1592"/>
                  </a:cubicBezTo>
                  <a:cubicBezTo>
                    <a:pt x="3258" y="1593"/>
                    <a:pt x="3261" y="1593"/>
                    <a:pt x="3263" y="1593"/>
                  </a:cubicBezTo>
                  <a:cubicBezTo>
                    <a:pt x="3272" y="1593"/>
                    <a:pt x="3279" y="1587"/>
                    <a:pt x="3273" y="1573"/>
                  </a:cubicBezTo>
                  <a:cubicBezTo>
                    <a:pt x="3276" y="1562"/>
                    <a:pt x="3273" y="1551"/>
                    <a:pt x="3265" y="1542"/>
                  </a:cubicBezTo>
                  <a:cubicBezTo>
                    <a:pt x="3256" y="1490"/>
                    <a:pt x="3263" y="1434"/>
                    <a:pt x="3264" y="1381"/>
                  </a:cubicBezTo>
                  <a:lnTo>
                    <a:pt x="3264" y="1381"/>
                  </a:lnTo>
                  <a:cubicBezTo>
                    <a:pt x="3321" y="1421"/>
                    <a:pt x="3355" y="1484"/>
                    <a:pt x="3382" y="1547"/>
                  </a:cubicBezTo>
                  <a:cubicBezTo>
                    <a:pt x="3387" y="1572"/>
                    <a:pt x="3406" y="1589"/>
                    <a:pt x="3428" y="1589"/>
                  </a:cubicBezTo>
                  <a:cubicBezTo>
                    <a:pt x="3436" y="1589"/>
                    <a:pt x="3444" y="1587"/>
                    <a:pt x="3452" y="1582"/>
                  </a:cubicBezTo>
                  <a:cubicBezTo>
                    <a:pt x="3494" y="1553"/>
                    <a:pt x="3538" y="1525"/>
                    <a:pt x="3590" y="1508"/>
                  </a:cubicBezTo>
                  <a:lnTo>
                    <a:pt x="3590" y="1508"/>
                  </a:lnTo>
                  <a:cubicBezTo>
                    <a:pt x="3576" y="1552"/>
                    <a:pt x="3548" y="1584"/>
                    <a:pt x="3517" y="1617"/>
                  </a:cubicBezTo>
                  <a:cubicBezTo>
                    <a:pt x="3501" y="1632"/>
                    <a:pt x="3486" y="1652"/>
                    <a:pt x="3492" y="1675"/>
                  </a:cubicBezTo>
                  <a:cubicBezTo>
                    <a:pt x="3500" y="1702"/>
                    <a:pt x="3530" y="1708"/>
                    <a:pt x="3555" y="1711"/>
                  </a:cubicBezTo>
                  <a:cubicBezTo>
                    <a:pt x="3579" y="1716"/>
                    <a:pt x="3599" y="1728"/>
                    <a:pt x="3618" y="1742"/>
                  </a:cubicBezTo>
                  <a:cubicBezTo>
                    <a:pt x="3577" y="1774"/>
                    <a:pt x="3546" y="1820"/>
                    <a:pt x="3528" y="1867"/>
                  </a:cubicBezTo>
                  <a:cubicBezTo>
                    <a:pt x="3478" y="1829"/>
                    <a:pt x="3417" y="1800"/>
                    <a:pt x="3355" y="1800"/>
                  </a:cubicBezTo>
                  <a:cubicBezTo>
                    <a:pt x="3328" y="1800"/>
                    <a:pt x="3300" y="1806"/>
                    <a:pt x="3274" y="1819"/>
                  </a:cubicBezTo>
                  <a:cubicBezTo>
                    <a:pt x="3259" y="1794"/>
                    <a:pt x="3231" y="1770"/>
                    <a:pt x="3219" y="1751"/>
                  </a:cubicBezTo>
                  <a:cubicBezTo>
                    <a:pt x="3176" y="1688"/>
                    <a:pt x="3102" y="1652"/>
                    <a:pt x="3030" y="1652"/>
                  </a:cubicBezTo>
                  <a:cubicBezTo>
                    <a:pt x="2977" y="1652"/>
                    <a:pt x="2925" y="1671"/>
                    <a:pt x="2885" y="1713"/>
                  </a:cubicBezTo>
                  <a:cubicBezTo>
                    <a:pt x="2851" y="1670"/>
                    <a:pt x="2810" y="1619"/>
                    <a:pt x="2752" y="1619"/>
                  </a:cubicBezTo>
                  <a:cubicBezTo>
                    <a:pt x="2747" y="1619"/>
                    <a:pt x="2743" y="1619"/>
                    <a:pt x="2738" y="1620"/>
                  </a:cubicBezTo>
                  <a:cubicBezTo>
                    <a:pt x="2703" y="1466"/>
                    <a:pt x="2654" y="1384"/>
                    <a:pt x="2601" y="1384"/>
                  </a:cubicBezTo>
                  <a:cubicBezTo>
                    <a:pt x="2552" y="1384"/>
                    <a:pt x="2500" y="1454"/>
                    <a:pt x="2455" y="1600"/>
                  </a:cubicBezTo>
                  <a:cubicBezTo>
                    <a:pt x="2410" y="1555"/>
                    <a:pt x="2340" y="1495"/>
                    <a:pt x="2273" y="1495"/>
                  </a:cubicBezTo>
                  <a:cubicBezTo>
                    <a:pt x="2249" y="1495"/>
                    <a:pt x="2225" y="1502"/>
                    <a:pt x="2204" y="1521"/>
                  </a:cubicBezTo>
                  <a:cubicBezTo>
                    <a:pt x="2155" y="1582"/>
                    <a:pt x="2236" y="1639"/>
                    <a:pt x="2260" y="1694"/>
                  </a:cubicBezTo>
                  <a:cubicBezTo>
                    <a:pt x="2185" y="1698"/>
                    <a:pt x="2117" y="1750"/>
                    <a:pt x="2098" y="1825"/>
                  </a:cubicBezTo>
                  <a:cubicBezTo>
                    <a:pt x="2019" y="1825"/>
                    <a:pt x="1940" y="1872"/>
                    <a:pt x="1908" y="1946"/>
                  </a:cubicBezTo>
                  <a:cubicBezTo>
                    <a:pt x="1895" y="1941"/>
                    <a:pt x="1880" y="1939"/>
                    <a:pt x="1866" y="1937"/>
                  </a:cubicBezTo>
                  <a:cubicBezTo>
                    <a:pt x="1838" y="1873"/>
                    <a:pt x="1789" y="1806"/>
                    <a:pt x="1712" y="1803"/>
                  </a:cubicBezTo>
                  <a:cubicBezTo>
                    <a:pt x="1729" y="1746"/>
                    <a:pt x="1803" y="1627"/>
                    <a:pt x="1732" y="1586"/>
                  </a:cubicBezTo>
                  <a:cubicBezTo>
                    <a:pt x="1726" y="1584"/>
                    <a:pt x="1721" y="1583"/>
                    <a:pt x="1715" y="1583"/>
                  </a:cubicBezTo>
                  <a:cubicBezTo>
                    <a:pt x="1697" y="1583"/>
                    <a:pt x="1680" y="1595"/>
                    <a:pt x="1665" y="1604"/>
                  </a:cubicBezTo>
                  <a:cubicBezTo>
                    <a:pt x="1625" y="1626"/>
                    <a:pt x="1586" y="1648"/>
                    <a:pt x="1554" y="1681"/>
                  </a:cubicBezTo>
                  <a:cubicBezTo>
                    <a:pt x="1527" y="1633"/>
                    <a:pt x="1497" y="1521"/>
                    <a:pt x="1431" y="1521"/>
                  </a:cubicBezTo>
                  <a:cubicBezTo>
                    <a:pt x="1424" y="1521"/>
                    <a:pt x="1415" y="1522"/>
                    <a:pt x="1406" y="1526"/>
                  </a:cubicBezTo>
                  <a:cubicBezTo>
                    <a:pt x="1381" y="1540"/>
                    <a:pt x="1378" y="1572"/>
                    <a:pt x="1378" y="1599"/>
                  </a:cubicBezTo>
                  <a:cubicBezTo>
                    <a:pt x="1378" y="1645"/>
                    <a:pt x="1374" y="1696"/>
                    <a:pt x="1387" y="1741"/>
                  </a:cubicBezTo>
                  <a:cubicBezTo>
                    <a:pt x="1391" y="1748"/>
                    <a:pt x="1397" y="1752"/>
                    <a:pt x="1404" y="1752"/>
                  </a:cubicBezTo>
                  <a:cubicBezTo>
                    <a:pt x="1417" y="1752"/>
                    <a:pt x="1430" y="1739"/>
                    <a:pt x="1421" y="1723"/>
                  </a:cubicBezTo>
                  <a:cubicBezTo>
                    <a:pt x="1417" y="1686"/>
                    <a:pt x="1428" y="1648"/>
                    <a:pt x="1440" y="1614"/>
                  </a:cubicBezTo>
                  <a:cubicBezTo>
                    <a:pt x="1463" y="1637"/>
                    <a:pt x="1480" y="1665"/>
                    <a:pt x="1495" y="1694"/>
                  </a:cubicBezTo>
                  <a:cubicBezTo>
                    <a:pt x="1503" y="1723"/>
                    <a:pt x="1525" y="1754"/>
                    <a:pt x="1554" y="1754"/>
                  </a:cubicBezTo>
                  <a:cubicBezTo>
                    <a:pt x="1563" y="1754"/>
                    <a:pt x="1573" y="1751"/>
                    <a:pt x="1583" y="1744"/>
                  </a:cubicBezTo>
                  <a:cubicBezTo>
                    <a:pt x="1616" y="1719"/>
                    <a:pt x="1645" y="1692"/>
                    <a:pt x="1687" y="1675"/>
                  </a:cubicBezTo>
                  <a:lnTo>
                    <a:pt x="1687" y="1675"/>
                  </a:lnTo>
                  <a:cubicBezTo>
                    <a:pt x="1680" y="1724"/>
                    <a:pt x="1658" y="1770"/>
                    <a:pt x="1635" y="1813"/>
                  </a:cubicBezTo>
                  <a:cubicBezTo>
                    <a:pt x="1617" y="1833"/>
                    <a:pt x="1618" y="1867"/>
                    <a:pt x="1645" y="1878"/>
                  </a:cubicBezTo>
                  <a:cubicBezTo>
                    <a:pt x="1651" y="1881"/>
                    <a:pt x="1657" y="1881"/>
                    <a:pt x="1664" y="1881"/>
                  </a:cubicBezTo>
                  <a:cubicBezTo>
                    <a:pt x="1677" y="1881"/>
                    <a:pt x="1691" y="1878"/>
                    <a:pt x="1705" y="1878"/>
                  </a:cubicBezTo>
                  <a:cubicBezTo>
                    <a:pt x="1716" y="1878"/>
                    <a:pt x="1727" y="1881"/>
                    <a:pt x="1737" y="1889"/>
                  </a:cubicBezTo>
                  <a:cubicBezTo>
                    <a:pt x="1771" y="1913"/>
                    <a:pt x="1777" y="1958"/>
                    <a:pt x="1796" y="1993"/>
                  </a:cubicBezTo>
                  <a:cubicBezTo>
                    <a:pt x="1807" y="2012"/>
                    <a:pt x="1827" y="2018"/>
                    <a:pt x="1848" y="2018"/>
                  </a:cubicBezTo>
                  <a:cubicBezTo>
                    <a:pt x="1855" y="2018"/>
                    <a:pt x="1863" y="2017"/>
                    <a:pt x="1871" y="2016"/>
                  </a:cubicBezTo>
                  <a:cubicBezTo>
                    <a:pt x="1876" y="2016"/>
                    <a:pt x="1881" y="2015"/>
                    <a:pt x="1886" y="2015"/>
                  </a:cubicBezTo>
                  <a:cubicBezTo>
                    <a:pt x="1974" y="2015"/>
                    <a:pt x="2039" y="2083"/>
                    <a:pt x="2104" y="2135"/>
                  </a:cubicBezTo>
                  <a:cubicBezTo>
                    <a:pt x="2109" y="2139"/>
                    <a:pt x="2115" y="2141"/>
                    <a:pt x="2121" y="2141"/>
                  </a:cubicBezTo>
                  <a:cubicBezTo>
                    <a:pt x="2126" y="2141"/>
                    <a:pt x="2132" y="2139"/>
                    <a:pt x="2136" y="2135"/>
                  </a:cubicBezTo>
                  <a:cubicBezTo>
                    <a:pt x="2146" y="2125"/>
                    <a:pt x="2146" y="2111"/>
                    <a:pt x="2136" y="2102"/>
                  </a:cubicBezTo>
                  <a:cubicBezTo>
                    <a:pt x="2117" y="2082"/>
                    <a:pt x="2100" y="2061"/>
                    <a:pt x="2079" y="2042"/>
                  </a:cubicBezTo>
                  <a:cubicBezTo>
                    <a:pt x="2043" y="2009"/>
                    <a:pt x="2001" y="1979"/>
                    <a:pt x="1956" y="1961"/>
                  </a:cubicBezTo>
                  <a:cubicBezTo>
                    <a:pt x="1965" y="1950"/>
                    <a:pt x="1977" y="1939"/>
                    <a:pt x="1989" y="1931"/>
                  </a:cubicBezTo>
                  <a:cubicBezTo>
                    <a:pt x="2039" y="1883"/>
                    <a:pt x="2189" y="1949"/>
                    <a:pt x="2157" y="1840"/>
                  </a:cubicBezTo>
                  <a:cubicBezTo>
                    <a:pt x="2152" y="1800"/>
                    <a:pt x="2180" y="1761"/>
                    <a:pt x="2220" y="1753"/>
                  </a:cubicBezTo>
                  <a:cubicBezTo>
                    <a:pt x="2226" y="1752"/>
                    <a:pt x="2231" y="1752"/>
                    <a:pt x="2237" y="1752"/>
                  </a:cubicBezTo>
                  <a:cubicBezTo>
                    <a:pt x="2264" y="1752"/>
                    <a:pt x="2291" y="1763"/>
                    <a:pt x="2318" y="1765"/>
                  </a:cubicBezTo>
                  <a:cubicBezTo>
                    <a:pt x="2358" y="1764"/>
                    <a:pt x="2365" y="1714"/>
                    <a:pt x="2339" y="1689"/>
                  </a:cubicBezTo>
                  <a:cubicBezTo>
                    <a:pt x="2307" y="1651"/>
                    <a:pt x="2277" y="1615"/>
                    <a:pt x="2257" y="1569"/>
                  </a:cubicBezTo>
                  <a:cubicBezTo>
                    <a:pt x="2264" y="1567"/>
                    <a:pt x="2270" y="1567"/>
                    <a:pt x="2276" y="1567"/>
                  </a:cubicBezTo>
                  <a:cubicBezTo>
                    <a:pt x="2343" y="1567"/>
                    <a:pt x="2393" y="1634"/>
                    <a:pt x="2438" y="1676"/>
                  </a:cubicBezTo>
                  <a:cubicBezTo>
                    <a:pt x="2448" y="1691"/>
                    <a:pt x="2464" y="1705"/>
                    <a:pt x="2481" y="1705"/>
                  </a:cubicBezTo>
                  <a:cubicBezTo>
                    <a:pt x="2488" y="1705"/>
                    <a:pt x="2495" y="1703"/>
                    <a:pt x="2502" y="1698"/>
                  </a:cubicBezTo>
                  <a:cubicBezTo>
                    <a:pt x="2515" y="1688"/>
                    <a:pt x="2517" y="1670"/>
                    <a:pt x="2519" y="1655"/>
                  </a:cubicBezTo>
                  <a:cubicBezTo>
                    <a:pt x="2525" y="1589"/>
                    <a:pt x="2559" y="1528"/>
                    <a:pt x="2599" y="1476"/>
                  </a:cubicBezTo>
                  <a:cubicBezTo>
                    <a:pt x="2635" y="1517"/>
                    <a:pt x="2646" y="1572"/>
                    <a:pt x="2657" y="1623"/>
                  </a:cubicBezTo>
                  <a:cubicBezTo>
                    <a:pt x="2660" y="1643"/>
                    <a:pt x="2663" y="1673"/>
                    <a:pt x="2684" y="1688"/>
                  </a:cubicBezTo>
                  <a:cubicBezTo>
                    <a:pt x="2694" y="1696"/>
                    <a:pt x="2706" y="1701"/>
                    <a:pt x="2718" y="1701"/>
                  </a:cubicBezTo>
                  <a:cubicBezTo>
                    <a:pt x="2725" y="1701"/>
                    <a:pt x="2732" y="1699"/>
                    <a:pt x="2739" y="1697"/>
                  </a:cubicBezTo>
                  <a:cubicBezTo>
                    <a:pt x="2750" y="1691"/>
                    <a:pt x="2759" y="1688"/>
                    <a:pt x="2768" y="1688"/>
                  </a:cubicBezTo>
                  <a:cubicBezTo>
                    <a:pt x="2812" y="1688"/>
                    <a:pt x="2831" y="1758"/>
                    <a:pt x="2856" y="1791"/>
                  </a:cubicBezTo>
                  <a:cubicBezTo>
                    <a:pt x="2866" y="1798"/>
                    <a:pt x="2875" y="1801"/>
                    <a:pt x="2884" y="1801"/>
                  </a:cubicBezTo>
                  <a:cubicBezTo>
                    <a:pt x="2929" y="1801"/>
                    <a:pt x="2957" y="1725"/>
                    <a:pt x="3024" y="1725"/>
                  </a:cubicBezTo>
                  <a:cubicBezTo>
                    <a:pt x="3065" y="1725"/>
                    <a:pt x="3121" y="1754"/>
                    <a:pt x="3203" y="1845"/>
                  </a:cubicBezTo>
                  <a:cubicBezTo>
                    <a:pt x="3215" y="1864"/>
                    <a:pt x="3227" y="1882"/>
                    <a:pt x="3247" y="1882"/>
                  </a:cubicBezTo>
                  <a:cubicBezTo>
                    <a:pt x="3252" y="1882"/>
                    <a:pt x="3258" y="1881"/>
                    <a:pt x="3265" y="1877"/>
                  </a:cubicBezTo>
                  <a:cubicBezTo>
                    <a:pt x="3267" y="1875"/>
                    <a:pt x="3270" y="1874"/>
                    <a:pt x="3272" y="1872"/>
                  </a:cubicBezTo>
                  <a:cubicBezTo>
                    <a:pt x="3285" y="1869"/>
                    <a:pt x="3299" y="1868"/>
                    <a:pt x="3313" y="1868"/>
                  </a:cubicBezTo>
                  <a:cubicBezTo>
                    <a:pt x="3351" y="1868"/>
                    <a:pt x="3388" y="1879"/>
                    <a:pt x="3421" y="1901"/>
                  </a:cubicBezTo>
                  <a:cubicBezTo>
                    <a:pt x="3459" y="1922"/>
                    <a:pt x="3490" y="1956"/>
                    <a:pt x="3532" y="1969"/>
                  </a:cubicBezTo>
                  <a:cubicBezTo>
                    <a:pt x="3536" y="1969"/>
                    <a:pt x="3539" y="1970"/>
                    <a:pt x="3542" y="1970"/>
                  </a:cubicBezTo>
                  <a:cubicBezTo>
                    <a:pt x="3581" y="1970"/>
                    <a:pt x="3594" y="1925"/>
                    <a:pt x="3606" y="1894"/>
                  </a:cubicBezTo>
                  <a:cubicBezTo>
                    <a:pt x="3630" y="1839"/>
                    <a:pt x="3678" y="1783"/>
                    <a:pt x="3742" y="1779"/>
                  </a:cubicBezTo>
                  <a:cubicBezTo>
                    <a:pt x="3792" y="1781"/>
                    <a:pt x="3832" y="1815"/>
                    <a:pt x="3870" y="1843"/>
                  </a:cubicBezTo>
                  <a:cubicBezTo>
                    <a:pt x="3876" y="1846"/>
                    <a:pt x="3881" y="1847"/>
                    <a:pt x="3887" y="1847"/>
                  </a:cubicBezTo>
                  <a:cubicBezTo>
                    <a:pt x="3909" y="1847"/>
                    <a:pt x="3930" y="1825"/>
                    <a:pt x="3925" y="1802"/>
                  </a:cubicBezTo>
                  <a:cubicBezTo>
                    <a:pt x="3921" y="1783"/>
                    <a:pt x="3906" y="1769"/>
                    <a:pt x="3900" y="1750"/>
                  </a:cubicBezTo>
                  <a:cubicBezTo>
                    <a:pt x="3882" y="1698"/>
                    <a:pt x="3877" y="1644"/>
                    <a:pt x="3872" y="1590"/>
                  </a:cubicBezTo>
                  <a:lnTo>
                    <a:pt x="3872" y="1590"/>
                  </a:lnTo>
                  <a:cubicBezTo>
                    <a:pt x="3957" y="1622"/>
                    <a:pt x="4004" y="1705"/>
                    <a:pt x="4030" y="1787"/>
                  </a:cubicBezTo>
                  <a:cubicBezTo>
                    <a:pt x="4032" y="1810"/>
                    <a:pt x="4040" y="1834"/>
                    <a:pt x="4065" y="1834"/>
                  </a:cubicBezTo>
                  <a:cubicBezTo>
                    <a:pt x="4067" y="1834"/>
                    <a:pt x="4069" y="1834"/>
                    <a:pt x="4071" y="1833"/>
                  </a:cubicBezTo>
                  <a:cubicBezTo>
                    <a:pt x="4109" y="1823"/>
                    <a:pt x="4135" y="1790"/>
                    <a:pt x="4170" y="1773"/>
                  </a:cubicBezTo>
                  <a:cubicBezTo>
                    <a:pt x="4202" y="1757"/>
                    <a:pt x="4234" y="1741"/>
                    <a:pt x="4268" y="1729"/>
                  </a:cubicBezTo>
                  <a:lnTo>
                    <a:pt x="4268" y="1729"/>
                  </a:lnTo>
                  <a:cubicBezTo>
                    <a:pt x="4275" y="1776"/>
                    <a:pt x="4248" y="1818"/>
                    <a:pt x="4227" y="1855"/>
                  </a:cubicBezTo>
                  <a:cubicBezTo>
                    <a:pt x="4211" y="1881"/>
                    <a:pt x="4176" y="1913"/>
                    <a:pt x="4210" y="1939"/>
                  </a:cubicBezTo>
                  <a:cubicBezTo>
                    <a:pt x="4218" y="1946"/>
                    <a:pt x="4229" y="1948"/>
                    <a:pt x="4239" y="1948"/>
                  </a:cubicBezTo>
                  <a:cubicBezTo>
                    <a:pt x="4249" y="1948"/>
                    <a:pt x="4259" y="1946"/>
                    <a:pt x="4268" y="1946"/>
                  </a:cubicBezTo>
                  <a:cubicBezTo>
                    <a:pt x="4295" y="1946"/>
                    <a:pt x="4318" y="1959"/>
                    <a:pt x="4336" y="1977"/>
                  </a:cubicBezTo>
                  <a:cubicBezTo>
                    <a:pt x="4359" y="2000"/>
                    <a:pt x="4355" y="2039"/>
                    <a:pt x="4354" y="2076"/>
                  </a:cubicBezTo>
                  <a:cubicBezTo>
                    <a:pt x="4348" y="2075"/>
                    <a:pt x="4342" y="2075"/>
                    <a:pt x="4336" y="2075"/>
                  </a:cubicBezTo>
                  <a:cubicBezTo>
                    <a:pt x="4268" y="2075"/>
                    <a:pt x="4205" y="2116"/>
                    <a:pt x="4164" y="2220"/>
                  </a:cubicBezTo>
                  <a:cubicBezTo>
                    <a:pt x="4136" y="2151"/>
                    <a:pt x="4064" y="2035"/>
                    <a:pt x="3982" y="2035"/>
                  </a:cubicBezTo>
                  <a:cubicBezTo>
                    <a:pt x="3963" y="2035"/>
                    <a:pt x="3943" y="2041"/>
                    <a:pt x="3923" y="2056"/>
                  </a:cubicBezTo>
                  <a:cubicBezTo>
                    <a:pt x="3891" y="2097"/>
                    <a:pt x="3902" y="2155"/>
                    <a:pt x="3892" y="2204"/>
                  </a:cubicBezTo>
                  <a:cubicBezTo>
                    <a:pt x="3838" y="2148"/>
                    <a:pt x="3788" y="2124"/>
                    <a:pt x="3749" y="2124"/>
                  </a:cubicBezTo>
                  <a:cubicBezTo>
                    <a:pt x="3670" y="2124"/>
                    <a:pt x="3635" y="2226"/>
                    <a:pt x="3689" y="2363"/>
                  </a:cubicBezTo>
                  <a:cubicBezTo>
                    <a:pt x="3681" y="2362"/>
                    <a:pt x="3673" y="2362"/>
                    <a:pt x="3665" y="2362"/>
                  </a:cubicBezTo>
                  <a:cubicBezTo>
                    <a:pt x="3606" y="2362"/>
                    <a:pt x="3547" y="2370"/>
                    <a:pt x="3498" y="2404"/>
                  </a:cubicBezTo>
                  <a:cubicBezTo>
                    <a:pt x="3481" y="2411"/>
                    <a:pt x="3491" y="2432"/>
                    <a:pt x="3504" y="2432"/>
                  </a:cubicBezTo>
                  <a:cubicBezTo>
                    <a:pt x="3507" y="2432"/>
                    <a:pt x="3511" y="2431"/>
                    <a:pt x="3514" y="2428"/>
                  </a:cubicBezTo>
                  <a:cubicBezTo>
                    <a:pt x="3534" y="2419"/>
                    <a:pt x="3557" y="2414"/>
                    <a:pt x="3579" y="2414"/>
                  </a:cubicBezTo>
                  <a:cubicBezTo>
                    <a:pt x="3588" y="2414"/>
                    <a:pt x="3596" y="2415"/>
                    <a:pt x="3605" y="2416"/>
                  </a:cubicBezTo>
                  <a:cubicBezTo>
                    <a:pt x="3639" y="2424"/>
                    <a:pt x="3674" y="2431"/>
                    <a:pt x="3710" y="2436"/>
                  </a:cubicBezTo>
                  <a:cubicBezTo>
                    <a:pt x="3717" y="2439"/>
                    <a:pt x="3725" y="2441"/>
                    <a:pt x="3732" y="2441"/>
                  </a:cubicBezTo>
                  <a:cubicBezTo>
                    <a:pt x="3755" y="2441"/>
                    <a:pt x="3777" y="2428"/>
                    <a:pt x="3778" y="2402"/>
                  </a:cubicBezTo>
                  <a:cubicBezTo>
                    <a:pt x="3770" y="2345"/>
                    <a:pt x="3725" y="2295"/>
                    <a:pt x="3728" y="2235"/>
                  </a:cubicBezTo>
                  <a:cubicBezTo>
                    <a:pt x="3726" y="2209"/>
                    <a:pt x="3735" y="2200"/>
                    <a:pt x="3748" y="2200"/>
                  </a:cubicBezTo>
                  <a:cubicBezTo>
                    <a:pt x="3768" y="2200"/>
                    <a:pt x="3798" y="2223"/>
                    <a:pt x="3813" y="2239"/>
                  </a:cubicBezTo>
                  <a:cubicBezTo>
                    <a:pt x="3848" y="2273"/>
                    <a:pt x="3871" y="2319"/>
                    <a:pt x="3907" y="2353"/>
                  </a:cubicBezTo>
                  <a:cubicBezTo>
                    <a:pt x="3914" y="2358"/>
                    <a:pt x="3922" y="2361"/>
                    <a:pt x="3930" y="2361"/>
                  </a:cubicBezTo>
                  <a:cubicBezTo>
                    <a:pt x="3955" y="2361"/>
                    <a:pt x="3980" y="2338"/>
                    <a:pt x="3973" y="2311"/>
                  </a:cubicBezTo>
                  <a:cubicBezTo>
                    <a:pt x="3953" y="2247"/>
                    <a:pt x="3950" y="2176"/>
                    <a:pt x="3968" y="2111"/>
                  </a:cubicBezTo>
                  <a:lnTo>
                    <a:pt x="3968" y="2111"/>
                  </a:lnTo>
                  <a:cubicBezTo>
                    <a:pt x="4018" y="2120"/>
                    <a:pt x="4049" y="2172"/>
                    <a:pt x="4074" y="2212"/>
                  </a:cubicBezTo>
                  <a:cubicBezTo>
                    <a:pt x="4096" y="2251"/>
                    <a:pt x="4119" y="2291"/>
                    <a:pt x="4138" y="2332"/>
                  </a:cubicBezTo>
                  <a:cubicBezTo>
                    <a:pt x="4142" y="2349"/>
                    <a:pt x="4155" y="2364"/>
                    <a:pt x="4173" y="2364"/>
                  </a:cubicBezTo>
                  <a:cubicBezTo>
                    <a:pt x="4174" y="2364"/>
                    <a:pt x="4175" y="2364"/>
                    <a:pt x="4176" y="2364"/>
                  </a:cubicBezTo>
                  <a:cubicBezTo>
                    <a:pt x="4217" y="2361"/>
                    <a:pt x="4206" y="2312"/>
                    <a:pt x="4216" y="2284"/>
                  </a:cubicBezTo>
                  <a:cubicBezTo>
                    <a:pt x="4234" y="2222"/>
                    <a:pt x="4270" y="2158"/>
                    <a:pt x="4336" y="2158"/>
                  </a:cubicBezTo>
                  <a:cubicBezTo>
                    <a:pt x="4346" y="2158"/>
                    <a:pt x="4357" y="2160"/>
                    <a:pt x="4369" y="2163"/>
                  </a:cubicBezTo>
                  <a:cubicBezTo>
                    <a:pt x="4429" y="2187"/>
                    <a:pt x="4474" y="2240"/>
                    <a:pt x="4525" y="2281"/>
                  </a:cubicBezTo>
                  <a:cubicBezTo>
                    <a:pt x="4544" y="2297"/>
                    <a:pt x="4568" y="2325"/>
                    <a:pt x="4595" y="2325"/>
                  </a:cubicBezTo>
                  <a:cubicBezTo>
                    <a:pt x="4603" y="2325"/>
                    <a:pt x="4611" y="2323"/>
                    <a:pt x="4619" y="2318"/>
                  </a:cubicBezTo>
                  <a:cubicBezTo>
                    <a:pt x="4643" y="2300"/>
                    <a:pt x="4640" y="2266"/>
                    <a:pt x="4654" y="2241"/>
                  </a:cubicBezTo>
                  <a:cubicBezTo>
                    <a:pt x="4678" y="2184"/>
                    <a:pt x="4722" y="2141"/>
                    <a:pt x="4774" y="2107"/>
                  </a:cubicBezTo>
                  <a:cubicBezTo>
                    <a:pt x="4798" y="2141"/>
                    <a:pt x="4806" y="2183"/>
                    <a:pt x="4818" y="2223"/>
                  </a:cubicBezTo>
                  <a:cubicBezTo>
                    <a:pt x="4823" y="2242"/>
                    <a:pt x="4827" y="2265"/>
                    <a:pt x="4847" y="2275"/>
                  </a:cubicBezTo>
                  <a:cubicBezTo>
                    <a:pt x="4854" y="2279"/>
                    <a:pt x="4860" y="2281"/>
                    <a:pt x="4866" y="2281"/>
                  </a:cubicBezTo>
                  <a:cubicBezTo>
                    <a:pt x="4890" y="2281"/>
                    <a:pt x="4908" y="2258"/>
                    <a:pt x="4911" y="2233"/>
                  </a:cubicBezTo>
                  <a:cubicBezTo>
                    <a:pt x="4930" y="2175"/>
                    <a:pt x="4965" y="2115"/>
                    <a:pt x="4996" y="2061"/>
                  </a:cubicBezTo>
                  <a:lnTo>
                    <a:pt x="4996" y="2061"/>
                  </a:lnTo>
                  <a:cubicBezTo>
                    <a:pt x="5002" y="2120"/>
                    <a:pt x="4991" y="2178"/>
                    <a:pt x="4985" y="2236"/>
                  </a:cubicBezTo>
                  <a:cubicBezTo>
                    <a:pt x="4977" y="2267"/>
                    <a:pt x="4990" y="2308"/>
                    <a:pt x="5025" y="2308"/>
                  </a:cubicBezTo>
                  <a:cubicBezTo>
                    <a:pt x="5028" y="2308"/>
                    <a:pt x="5032" y="2308"/>
                    <a:pt x="5035" y="2307"/>
                  </a:cubicBezTo>
                  <a:cubicBezTo>
                    <a:pt x="5059" y="2300"/>
                    <a:pt x="5079" y="2282"/>
                    <a:pt x="5102" y="2272"/>
                  </a:cubicBezTo>
                  <a:cubicBezTo>
                    <a:pt x="5139" y="2258"/>
                    <a:pt x="5178" y="2254"/>
                    <a:pt x="5217" y="2251"/>
                  </a:cubicBezTo>
                  <a:lnTo>
                    <a:pt x="5217" y="2251"/>
                  </a:lnTo>
                  <a:cubicBezTo>
                    <a:pt x="5168" y="2304"/>
                    <a:pt x="5119" y="2356"/>
                    <a:pt x="5071" y="2409"/>
                  </a:cubicBezTo>
                  <a:cubicBezTo>
                    <a:pt x="5055" y="2425"/>
                    <a:pt x="5057" y="2452"/>
                    <a:pt x="5074" y="2467"/>
                  </a:cubicBezTo>
                  <a:cubicBezTo>
                    <a:pt x="5083" y="2474"/>
                    <a:pt x="5091" y="2477"/>
                    <a:pt x="5100" y="2477"/>
                  </a:cubicBezTo>
                  <a:cubicBezTo>
                    <a:pt x="5117" y="2477"/>
                    <a:pt x="5132" y="2464"/>
                    <a:pt x="5147" y="2449"/>
                  </a:cubicBezTo>
                  <a:cubicBezTo>
                    <a:pt x="5191" y="2459"/>
                    <a:pt x="5234" y="2487"/>
                    <a:pt x="5253" y="2529"/>
                  </a:cubicBezTo>
                  <a:cubicBezTo>
                    <a:pt x="5261" y="2555"/>
                    <a:pt x="5264" y="2583"/>
                    <a:pt x="5269" y="2612"/>
                  </a:cubicBezTo>
                  <a:cubicBezTo>
                    <a:pt x="5268" y="2640"/>
                    <a:pt x="5281" y="2674"/>
                    <a:pt x="5314" y="2674"/>
                  </a:cubicBezTo>
                  <a:cubicBezTo>
                    <a:pt x="5315" y="2674"/>
                    <a:pt x="5315" y="2674"/>
                    <a:pt x="5316" y="2674"/>
                  </a:cubicBezTo>
                  <a:cubicBezTo>
                    <a:pt x="5328" y="2674"/>
                    <a:pt x="5341" y="2665"/>
                    <a:pt x="5348" y="2655"/>
                  </a:cubicBezTo>
                  <a:cubicBezTo>
                    <a:pt x="5366" y="2632"/>
                    <a:pt x="5393" y="2622"/>
                    <a:pt x="5421" y="2622"/>
                  </a:cubicBezTo>
                  <a:cubicBezTo>
                    <a:pt x="5445" y="2622"/>
                    <a:pt x="5469" y="2629"/>
                    <a:pt x="5489" y="2642"/>
                  </a:cubicBezTo>
                  <a:cubicBezTo>
                    <a:pt x="5526" y="2664"/>
                    <a:pt x="5549" y="2702"/>
                    <a:pt x="5572" y="2736"/>
                  </a:cubicBezTo>
                  <a:cubicBezTo>
                    <a:pt x="5580" y="2748"/>
                    <a:pt x="5593" y="2760"/>
                    <a:pt x="5610" y="2763"/>
                  </a:cubicBezTo>
                  <a:cubicBezTo>
                    <a:pt x="5613" y="2764"/>
                    <a:pt x="5616" y="2764"/>
                    <a:pt x="5619" y="2764"/>
                  </a:cubicBezTo>
                  <a:cubicBezTo>
                    <a:pt x="5634" y="2764"/>
                    <a:pt x="5648" y="2755"/>
                    <a:pt x="5662" y="2749"/>
                  </a:cubicBezTo>
                  <a:cubicBezTo>
                    <a:pt x="5686" y="2739"/>
                    <a:pt x="5711" y="2734"/>
                    <a:pt x="5736" y="2734"/>
                  </a:cubicBezTo>
                  <a:cubicBezTo>
                    <a:pt x="5772" y="2734"/>
                    <a:pt x="5808" y="2745"/>
                    <a:pt x="5839" y="2765"/>
                  </a:cubicBezTo>
                  <a:cubicBezTo>
                    <a:pt x="5858" y="2774"/>
                    <a:pt x="5881" y="2794"/>
                    <a:pt x="5904" y="2806"/>
                  </a:cubicBezTo>
                  <a:cubicBezTo>
                    <a:pt x="5915" y="2811"/>
                    <a:pt x="5926" y="2815"/>
                    <a:pt x="5937" y="2815"/>
                  </a:cubicBezTo>
                  <a:cubicBezTo>
                    <a:pt x="5943" y="2815"/>
                    <a:pt x="5949" y="2814"/>
                    <a:pt x="5955" y="2811"/>
                  </a:cubicBezTo>
                  <a:cubicBezTo>
                    <a:pt x="5957" y="2809"/>
                    <a:pt x="5961" y="2808"/>
                    <a:pt x="5963" y="2806"/>
                  </a:cubicBezTo>
                  <a:cubicBezTo>
                    <a:pt x="6015" y="2763"/>
                    <a:pt x="6082" y="2747"/>
                    <a:pt x="6150" y="2747"/>
                  </a:cubicBezTo>
                  <a:cubicBezTo>
                    <a:pt x="6216" y="2747"/>
                    <a:pt x="6284" y="2762"/>
                    <a:pt x="6342" y="2783"/>
                  </a:cubicBezTo>
                  <a:cubicBezTo>
                    <a:pt x="6358" y="2789"/>
                    <a:pt x="6372" y="2798"/>
                    <a:pt x="6387" y="2806"/>
                  </a:cubicBezTo>
                  <a:cubicBezTo>
                    <a:pt x="6415" y="2823"/>
                    <a:pt x="6443" y="2843"/>
                    <a:pt x="6469" y="2862"/>
                  </a:cubicBezTo>
                  <a:cubicBezTo>
                    <a:pt x="5409" y="2862"/>
                    <a:pt x="4349" y="2861"/>
                    <a:pt x="3289" y="2861"/>
                  </a:cubicBezTo>
                  <a:cubicBezTo>
                    <a:pt x="2229" y="2861"/>
                    <a:pt x="1169" y="2862"/>
                    <a:pt x="110" y="2864"/>
                  </a:cubicBezTo>
                  <a:cubicBezTo>
                    <a:pt x="107" y="2194"/>
                    <a:pt x="106" y="1522"/>
                    <a:pt x="97" y="852"/>
                  </a:cubicBezTo>
                  <a:cubicBezTo>
                    <a:pt x="91" y="638"/>
                    <a:pt x="92" y="424"/>
                    <a:pt x="78" y="209"/>
                  </a:cubicBezTo>
                  <a:cubicBezTo>
                    <a:pt x="99" y="203"/>
                    <a:pt x="121" y="200"/>
                    <a:pt x="143" y="200"/>
                  </a:cubicBezTo>
                  <a:cubicBezTo>
                    <a:pt x="159" y="200"/>
                    <a:pt x="175" y="201"/>
                    <a:pt x="190" y="204"/>
                  </a:cubicBezTo>
                  <a:cubicBezTo>
                    <a:pt x="247" y="215"/>
                    <a:pt x="300" y="245"/>
                    <a:pt x="343" y="281"/>
                  </a:cubicBezTo>
                  <a:cubicBezTo>
                    <a:pt x="361" y="293"/>
                    <a:pt x="377" y="313"/>
                    <a:pt x="400" y="313"/>
                  </a:cubicBezTo>
                  <a:cubicBezTo>
                    <a:pt x="402" y="313"/>
                    <a:pt x="404" y="313"/>
                    <a:pt x="406" y="312"/>
                  </a:cubicBezTo>
                  <a:cubicBezTo>
                    <a:pt x="427" y="310"/>
                    <a:pt x="443" y="288"/>
                    <a:pt x="437" y="267"/>
                  </a:cubicBezTo>
                  <a:cubicBezTo>
                    <a:pt x="425" y="242"/>
                    <a:pt x="420" y="217"/>
                    <a:pt x="423" y="188"/>
                  </a:cubicBezTo>
                  <a:cubicBezTo>
                    <a:pt x="424" y="162"/>
                    <a:pt x="440" y="53"/>
                    <a:pt x="478" y="53"/>
                  </a:cubicBezTo>
                  <a:close/>
                  <a:moveTo>
                    <a:pt x="486" y="0"/>
                  </a:moveTo>
                  <a:cubicBezTo>
                    <a:pt x="434" y="0"/>
                    <a:pt x="383" y="59"/>
                    <a:pt x="369" y="186"/>
                  </a:cubicBezTo>
                  <a:cubicBezTo>
                    <a:pt x="320" y="152"/>
                    <a:pt x="254" y="125"/>
                    <a:pt x="191" y="123"/>
                  </a:cubicBezTo>
                  <a:cubicBezTo>
                    <a:pt x="188" y="123"/>
                    <a:pt x="184" y="123"/>
                    <a:pt x="181" y="123"/>
                  </a:cubicBezTo>
                  <a:cubicBezTo>
                    <a:pt x="133" y="123"/>
                    <a:pt x="88" y="137"/>
                    <a:pt x="53" y="170"/>
                  </a:cubicBezTo>
                  <a:cubicBezTo>
                    <a:pt x="41" y="181"/>
                    <a:pt x="38" y="204"/>
                    <a:pt x="50" y="213"/>
                  </a:cubicBezTo>
                  <a:cubicBezTo>
                    <a:pt x="21" y="902"/>
                    <a:pt x="27" y="1593"/>
                    <a:pt x="21" y="2284"/>
                  </a:cubicBezTo>
                  <a:cubicBezTo>
                    <a:pt x="21" y="2450"/>
                    <a:pt x="20" y="2617"/>
                    <a:pt x="20" y="2784"/>
                  </a:cubicBezTo>
                  <a:cubicBezTo>
                    <a:pt x="19" y="2874"/>
                    <a:pt x="1" y="2955"/>
                    <a:pt x="122" y="2955"/>
                  </a:cubicBezTo>
                  <a:cubicBezTo>
                    <a:pt x="1481" y="2958"/>
                    <a:pt x="2841" y="2958"/>
                    <a:pt x="4201" y="2958"/>
                  </a:cubicBezTo>
                  <a:lnTo>
                    <a:pt x="4201" y="2958"/>
                  </a:lnTo>
                  <a:cubicBezTo>
                    <a:pt x="4881" y="2958"/>
                    <a:pt x="5560" y="2958"/>
                    <a:pt x="6240" y="2958"/>
                  </a:cubicBezTo>
                  <a:cubicBezTo>
                    <a:pt x="6257" y="2958"/>
                    <a:pt x="6275" y="2958"/>
                    <a:pt x="6292" y="2958"/>
                  </a:cubicBezTo>
                  <a:cubicBezTo>
                    <a:pt x="6360" y="2958"/>
                    <a:pt x="6427" y="2960"/>
                    <a:pt x="6495" y="2960"/>
                  </a:cubicBezTo>
                  <a:cubicBezTo>
                    <a:pt x="6545" y="2960"/>
                    <a:pt x="6596" y="2959"/>
                    <a:pt x="6645" y="2954"/>
                  </a:cubicBezTo>
                  <a:cubicBezTo>
                    <a:pt x="6664" y="2946"/>
                    <a:pt x="6678" y="2925"/>
                    <a:pt x="6675" y="2903"/>
                  </a:cubicBezTo>
                  <a:cubicBezTo>
                    <a:pt x="6671" y="2883"/>
                    <a:pt x="6654" y="2864"/>
                    <a:pt x="6632" y="2862"/>
                  </a:cubicBezTo>
                  <a:cubicBezTo>
                    <a:pt x="6629" y="2862"/>
                    <a:pt x="6626" y="2861"/>
                    <a:pt x="6623" y="2861"/>
                  </a:cubicBezTo>
                  <a:cubicBezTo>
                    <a:pt x="6617" y="2856"/>
                    <a:pt x="6610" y="2852"/>
                    <a:pt x="6603" y="2848"/>
                  </a:cubicBezTo>
                  <a:cubicBezTo>
                    <a:pt x="6582" y="2833"/>
                    <a:pt x="6560" y="2819"/>
                    <a:pt x="6537" y="2805"/>
                  </a:cubicBezTo>
                  <a:cubicBezTo>
                    <a:pt x="6499" y="2782"/>
                    <a:pt x="6460" y="2763"/>
                    <a:pt x="6418" y="2747"/>
                  </a:cubicBezTo>
                  <a:cubicBezTo>
                    <a:pt x="6343" y="2721"/>
                    <a:pt x="6264" y="2710"/>
                    <a:pt x="6184" y="2710"/>
                  </a:cubicBezTo>
                  <a:cubicBezTo>
                    <a:pt x="6107" y="2710"/>
                    <a:pt x="6030" y="2720"/>
                    <a:pt x="5955" y="2736"/>
                  </a:cubicBezTo>
                  <a:cubicBezTo>
                    <a:pt x="5895" y="2687"/>
                    <a:pt x="5821" y="2662"/>
                    <a:pt x="5746" y="2662"/>
                  </a:cubicBezTo>
                  <a:cubicBezTo>
                    <a:pt x="5708" y="2662"/>
                    <a:pt x="5670" y="2668"/>
                    <a:pt x="5633" y="2681"/>
                  </a:cubicBezTo>
                  <a:cubicBezTo>
                    <a:pt x="5577" y="2615"/>
                    <a:pt x="5494" y="2566"/>
                    <a:pt x="5409" y="2566"/>
                  </a:cubicBezTo>
                  <a:cubicBezTo>
                    <a:pt x="5389" y="2566"/>
                    <a:pt x="5368" y="2569"/>
                    <a:pt x="5348" y="2575"/>
                  </a:cubicBezTo>
                  <a:cubicBezTo>
                    <a:pt x="5337" y="2490"/>
                    <a:pt x="5275" y="2419"/>
                    <a:pt x="5185" y="2414"/>
                  </a:cubicBezTo>
                  <a:cubicBezTo>
                    <a:pt x="5184" y="2413"/>
                    <a:pt x="5182" y="2413"/>
                    <a:pt x="5180" y="2413"/>
                  </a:cubicBezTo>
                  <a:cubicBezTo>
                    <a:pt x="5216" y="2379"/>
                    <a:pt x="5248" y="2343"/>
                    <a:pt x="5280" y="2305"/>
                  </a:cubicBezTo>
                  <a:cubicBezTo>
                    <a:pt x="5298" y="2282"/>
                    <a:pt x="5319" y="2260"/>
                    <a:pt x="5329" y="2231"/>
                  </a:cubicBezTo>
                  <a:cubicBezTo>
                    <a:pt x="5341" y="2189"/>
                    <a:pt x="5309" y="2173"/>
                    <a:pt x="5276" y="2173"/>
                  </a:cubicBezTo>
                  <a:cubicBezTo>
                    <a:pt x="5268" y="2173"/>
                    <a:pt x="5260" y="2174"/>
                    <a:pt x="5253" y="2176"/>
                  </a:cubicBezTo>
                  <a:cubicBezTo>
                    <a:pt x="5190" y="2182"/>
                    <a:pt x="5123" y="2182"/>
                    <a:pt x="5064" y="2207"/>
                  </a:cubicBezTo>
                  <a:cubicBezTo>
                    <a:pt x="5070" y="2128"/>
                    <a:pt x="5067" y="2050"/>
                    <a:pt x="5059" y="1972"/>
                  </a:cubicBezTo>
                  <a:cubicBezTo>
                    <a:pt x="5063" y="1946"/>
                    <a:pt x="5046" y="1921"/>
                    <a:pt x="5021" y="1921"/>
                  </a:cubicBezTo>
                  <a:cubicBezTo>
                    <a:pt x="5016" y="1921"/>
                    <a:pt x="5011" y="1922"/>
                    <a:pt x="5005" y="1925"/>
                  </a:cubicBezTo>
                  <a:cubicBezTo>
                    <a:pt x="4988" y="1934"/>
                    <a:pt x="4982" y="1952"/>
                    <a:pt x="4971" y="1967"/>
                  </a:cubicBezTo>
                  <a:cubicBezTo>
                    <a:pt x="4939" y="2023"/>
                    <a:pt x="4904" y="2079"/>
                    <a:pt x="4872" y="2137"/>
                  </a:cubicBezTo>
                  <a:cubicBezTo>
                    <a:pt x="4860" y="2092"/>
                    <a:pt x="4826" y="2017"/>
                    <a:pt x="4777" y="2017"/>
                  </a:cubicBezTo>
                  <a:cubicBezTo>
                    <a:pt x="4764" y="2017"/>
                    <a:pt x="4750" y="2022"/>
                    <a:pt x="4736" y="2034"/>
                  </a:cubicBezTo>
                  <a:cubicBezTo>
                    <a:pt x="4678" y="2084"/>
                    <a:pt x="4619" y="2140"/>
                    <a:pt x="4583" y="2209"/>
                  </a:cubicBezTo>
                  <a:cubicBezTo>
                    <a:pt x="4543" y="2166"/>
                    <a:pt x="4497" y="2129"/>
                    <a:pt x="4450" y="2105"/>
                  </a:cubicBezTo>
                  <a:cubicBezTo>
                    <a:pt x="4455" y="2060"/>
                    <a:pt x="4442" y="1999"/>
                    <a:pt x="4435" y="1971"/>
                  </a:cubicBezTo>
                  <a:cubicBezTo>
                    <a:pt x="4413" y="1912"/>
                    <a:pt x="4350" y="1871"/>
                    <a:pt x="4288" y="1868"/>
                  </a:cubicBezTo>
                  <a:cubicBezTo>
                    <a:pt x="4326" y="1805"/>
                    <a:pt x="4396" y="1683"/>
                    <a:pt x="4300" y="1639"/>
                  </a:cubicBezTo>
                  <a:cubicBezTo>
                    <a:pt x="4293" y="1637"/>
                    <a:pt x="4286" y="1636"/>
                    <a:pt x="4279" y="1636"/>
                  </a:cubicBezTo>
                  <a:cubicBezTo>
                    <a:pt x="4259" y="1636"/>
                    <a:pt x="4238" y="1644"/>
                    <a:pt x="4220" y="1653"/>
                  </a:cubicBezTo>
                  <a:cubicBezTo>
                    <a:pt x="4168" y="1679"/>
                    <a:pt x="4116" y="1709"/>
                    <a:pt x="4074" y="1750"/>
                  </a:cubicBezTo>
                  <a:cubicBezTo>
                    <a:pt x="4049" y="1669"/>
                    <a:pt x="4012" y="1586"/>
                    <a:pt x="3937" y="1540"/>
                  </a:cubicBezTo>
                  <a:cubicBezTo>
                    <a:pt x="3916" y="1526"/>
                    <a:pt x="3888" y="1512"/>
                    <a:pt x="3862" y="1512"/>
                  </a:cubicBezTo>
                  <a:cubicBezTo>
                    <a:pt x="3845" y="1512"/>
                    <a:pt x="3829" y="1518"/>
                    <a:pt x="3818" y="1535"/>
                  </a:cubicBezTo>
                  <a:cubicBezTo>
                    <a:pt x="3806" y="1552"/>
                    <a:pt x="3811" y="1574"/>
                    <a:pt x="3813" y="1594"/>
                  </a:cubicBezTo>
                  <a:cubicBezTo>
                    <a:pt x="3819" y="1633"/>
                    <a:pt x="3822" y="1672"/>
                    <a:pt x="3827" y="1711"/>
                  </a:cubicBezTo>
                  <a:cubicBezTo>
                    <a:pt x="3801" y="1697"/>
                    <a:pt x="3774" y="1691"/>
                    <a:pt x="3747" y="1691"/>
                  </a:cubicBezTo>
                  <a:cubicBezTo>
                    <a:pt x="3731" y="1691"/>
                    <a:pt x="3714" y="1693"/>
                    <a:pt x="3698" y="1698"/>
                  </a:cubicBezTo>
                  <a:cubicBezTo>
                    <a:pt x="3690" y="1692"/>
                    <a:pt x="3680" y="1685"/>
                    <a:pt x="3673" y="1679"/>
                  </a:cubicBezTo>
                  <a:cubicBezTo>
                    <a:pt x="3649" y="1661"/>
                    <a:pt x="3624" y="1644"/>
                    <a:pt x="3595" y="1637"/>
                  </a:cubicBezTo>
                  <a:cubicBezTo>
                    <a:pt x="3639" y="1583"/>
                    <a:pt x="3728" y="1470"/>
                    <a:pt x="3637" y="1419"/>
                  </a:cubicBezTo>
                  <a:cubicBezTo>
                    <a:pt x="3630" y="1417"/>
                    <a:pt x="3623" y="1416"/>
                    <a:pt x="3616" y="1416"/>
                  </a:cubicBezTo>
                  <a:cubicBezTo>
                    <a:pt x="3598" y="1416"/>
                    <a:pt x="3581" y="1422"/>
                    <a:pt x="3565" y="1429"/>
                  </a:cubicBezTo>
                  <a:cubicBezTo>
                    <a:pt x="3516" y="1448"/>
                    <a:pt x="3468" y="1471"/>
                    <a:pt x="3429" y="1507"/>
                  </a:cubicBezTo>
                  <a:cubicBezTo>
                    <a:pt x="3396" y="1448"/>
                    <a:pt x="3369" y="1385"/>
                    <a:pt x="3323" y="1335"/>
                  </a:cubicBezTo>
                  <a:cubicBezTo>
                    <a:pt x="3305" y="1311"/>
                    <a:pt x="3271" y="1290"/>
                    <a:pt x="3241" y="1290"/>
                  </a:cubicBezTo>
                  <a:cubicBezTo>
                    <a:pt x="3221" y="1290"/>
                    <a:pt x="3202" y="1300"/>
                    <a:pt x="3191" y="1324"/>
                  </a:cubicBezTo>
                  <a:cubicBezTo>
                    <a:pt x="3180" y="1351"/>
                    <a:pt x="3186" y="1381"/>
                    <a:pt x="3189" y="1409"/>
                  </a:cubicBezTo>
                  <a:cubicBezTo>
                    <a:pt x="3195" y="1443"/>
                    <a:pt x="3199" y="1478"/>
                    <a:pt x="3209" y="1512"/>
                  </a:cubicBezTo>
                  <a:cubicBezTo>
                    <a:pt x="3164" y="1490"/>
                    <a:pt x="3116" y="1473"/>
                    <a:pt x="3066" y="1467"/>
                  </a:cubicBezTo>
                  <a:cubicBezTo>
                    <a:pt x="3083" y="1323"/>
                    <a:pt x="3004" y="1194"/>
                    <a:pt x="2854" y="1178"/>
                  </a:cubicBezTo>
                  <a:cubicBezTo>
                    <a:pt x="2969" y="1057"/>
                    <a:pt x="2880" y="969"/>
                    <a:pt x="2758" y="969"/>
                  </a:cubicBezTo>
                  <a:cubicBezTo>
                    <a:pt x="2737" y="969"/>
                    <a:pt x="2716" y="971"/>
                    <a:pt x="2695" y="976"/>
                  </a:cubicBezTo>
                  <a:cubicBezTo>
                    <a:pt x="2744" y="840"/>
                    <a:pt x="2714" y="784"/>
                    <a:pt x="2656" y="784"/>
                  </a:cubicBezTo>
                  <a:cubicBezTo>
                    <a:pt x="2602" y="784"/>
                    <a:pt x="2526" y="831"/>
                    <a:pt x="2467" y="906"/>
                  </a:cubicBezTo>
                  <a:cubicBezTo>
                    <a:pt x="2441" y="861"/>
                    <a:pt x="2401" y="696"/>
                    <a:pt x="2338" y="696"/>
                  </a:cubicBezTo>
                  <a:cubicBezTo>
                    <a:pt x="2333" y="696"/>
                    <a:pt x="2328" y="697"/>
                    <a:pt x="2323" y="699"/>
                  </a:cubicBezTo>
                  <a:cubicBezTo>
                    <a:pt x="2300" y="708"/>
                    <a:pt x="2294" y="737"/>
                    <a:pt x="2288" y="759"/>
                  </a:cubicBezTo>
                  <a:cubicBezTo>
                    <a:pt x="2272" y="814"/>
                    <a:pt x="2263" y="872"/>
                    <a:pt x="2264" y="930"/>
                  </a:cubicBezTo>
                  <a:cubicBezTo>
                    <a:pt x="2197" y="873"/>
                    <a:pt x="2100" y="861"/>
                    <a:pt x="2015" y="835"/>
                  </a:cubicBezTo>
                  <a:cubicBezTo>
                    <a:pt x="2018" y="741"/>
                    <a:pt x="1976" y="659"/>
                    <a:pt x="1873" y="652"/>
                  </a:cubicBezTo>
                  <a:cubicBezTo>
                    <a:pt x="1882" y="574"/>
                    <a:pt x="1904" y="487"/>
                    <a:pt x="1865" y="414"/>
                  </a:cubicBezTo>
                  <a:cubicBezTo>
                    <a:pt x="1855" y="395"/>
                    <a:pt x="1834" y="383"/>
                    <a:pt x="1812" y="383"/>
                  </a:cubicBezTo>
                  <a:cubicBezTo>
                    <a:pt x="1802" y="383"/>
                    <a:pt x="1791" y="386"/>
                    <a:pt x="1782" y="392"/>
                  </a:cubicBezTo>
                  <a:cubicBezTo>
                    <a:pt x="1735" y="431"/>
                    <a:pt x="1679" y="462"/>
                    <a:pt x="1643" y="512"/>
                  </a:cubicBezTo>
                  <a:cubicBezTo>
                    <a:pt x="1605" y="452"/>
                    <a:pt x="1515" y="366"/>
                    <a:pt x="1434" y="366"/>
                  </a:cubicBezTo>
                  <a:cubicBezTo>
                    <a:pt x="1415" y="366"/>
                    <a:pt x="1396" y="371"/>
                    <a:pt x="1378" y="383"/>
                  </a:cubicBezTo>
                  <a:cubicBezTo>
                    <a:pt x="1359" y="402"/>
                    <a:pt x="1363" y="429"/>
                    <a:pt x="1371" y="452"/>
                  </a:cubicBezTo>
                  <a:cubicBezTo>
                    <a:pt x="1381" y="489"/>
                    <a:pt x="1386" y="527"/>
                    <a:pt x="1398" y="562"/>
                  </a:cubicBezTo>
                  <a:cubicBezTo>
                    <a:pt x="1393" y="562"/>
                    <a:pt x="1387" y="562"/>
                    <a:pt x="1382" y="562"/>
                  </a:cubicBezTo>
                  <a:cubicBezTo>
                    <a:pt x="1295" y="562"/>
                    <a:pt x="1205" y="595"/>
                    <a:pt x="1153" y="666"/>
                  </a:cubicBezTo>
                  <a:cubicBezTo>
                    <a:pt x="1134" y="646"/>
                    <a:pt x="1111" y="630"/>
                    <a:pt x="1083" y="620"/>
                  </a:cubicBezTo>
                  <a:cubicBezTo>
                    <a:pt x="1110" y="557"/>
                    <a:pt x="1168" y="384"/>
                    <a:pt x="1078" y="353"/>
                  </a:cubicBezTo>
                  <a:cubicBezTo>
                    <a:pt x="1076" y="353"/>
                    <a:pt x="1075" y="353"/>
                    <a:pt x="1074" y="353"/>
                  </a:cubicBezTo>
                  <a:cubicBezTo>
                    <a:pt x="1047" y="353"/>
                    <a:pt x="1027" y="376"/>
                    <a:pt x="1005" y="389"/>
                  </a:cubicBezTo>
                  <a:cubicBezTo>
                    <a:pt x="965" y="415"/>
                    <a:pt x="927" y="442"/>
                    <a:pt x="894" y="477"/>
                  </a:cubicBezTo>
                  <a:cubicBezTo>
                    <a:pt x="871" y="427"/>
                    <a:pt x="823" y="394"/>
                    <a:pt x="770" y="388"/>
                  </a:cubicBezTo>
                  <a:cubicBezTo>
                    <a:pt x="918" y="244"/>
                    <a:pt x="902" y="98"/>
                    <a:pt x="796" y="98"/>
                  </a:cubicBezTo>
                  <a:cubicBezTo>
                    <a:pt x="751" y="98"/>
                    <a:pt x="688" y="126"/>
                    <a:pt x="614" y="193"/>
                  </a:cubicBezTo>
                  <a:cubicBezTo>
                    <a:pt x="598" y="68"/>
                    <a:pt x="541" y="0"/>
                    <a:pt x="486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8"/>
            <p:cNvSpPr/>
            <p:nvPr/>
          </p:nvSpPr>
          <p:spPr>
            <a:xfrm>
              <a:off x="7021" y="4578535"/>
              <a:ext cx="1622005" cy="668827"/>
            </a:xfrm>
            <a:custGeom>
              <a:avLst/>
              <a:gdLst/>
              <a:ahLst/>
              <a:cxnLst/>
              <a:rect l="l" t="t" r="r" b="b"/>
              <a:pathLst>
                <a:path w="4911" h="2025" extrusionOk="0">
                  <a:moveTo>
                    <a:pt x="1" y="1"/>
                  </a:moveTo>
                  <a:cubicBezTo>
                    <a:pt x="1" y="5"/>
                    <a:pt x="1" y="9"/>
                    <a:pt x="1" y="13"/>
                  </a:cubicBezTo>
                  <a:cubicBezTo>
                    <a:pt x="10" y="683"/>
                    <a:pt x="11" y="1355"/>
                    <a:pt x="14" y="2025"/>
                  </a:cubicBezTo>
                  <a:cubicBezTo>
                    <a:pt x="1646" y="2022"/>
                    <a:pt x="3279" y="2022"/>
                    <a:pt x="4911" y="2022"/>
                  </a:cubicBezTo>
                  <a:cubicBezTo>
                    <a:pt x="4859" y="1978"/>
                    <a:pt x="4796" y="1949"/>
                    <a:pt x="4729" y="1941"/>
                  </a:cubicBezTo>
                  <a:cubicBezTo>
                    <a:pt x="4699" y="1936"/>
                    <a:pt x="4665" y="1936"/>
                    <a:pt x="4640" y="1918"/>
                  </a:cubicBezTo>
                  <a:cubicBezTo>
                    <a:pt x="4613" y="1898"/>
                    <a:pt x="4602" y="1861"/>
                    <a:pt x="4581" y="1834"/>
                  </a:cubicBezTo>
                  <a:cubicBezTo>
                    <a:pt x="4559" y="1807"/>
                    <a:pt x="4525" y="1794"/>
                    <a:pt x="4491" y="1794"/>
                  </a:cubicBezTo>
                  <a:cubicBezTo>
                    <a:pt x="4451" y="1794"/>
                    <a:pt x="4411" y="1812"/>
                    <a:pt x="4391" y="1846"/>
                  </a:cubicBezTo>
                  <a:cubicBezTo>
                    <a:pt x="4384" y="1822"/>
                    <a:pt x="4377" y="1798"/>
                    <a:pt x="4371" y="1774"/>
                  </a:cubicBezTo>
                  <a:cubicBezTo>
                    <a:pt x="4369" y="1774"/>
                    <a:pt x="4367" y="1774"/>
                    <a:pt x="4365" y="1774"/>
                  </a:cubicBezTo>
                  <a:cubicBezTo>
                    <a:pt x="4320" y="1774"/>
                    <a:pt x="4275" y="1785"/>
                    <a:pt x="4234" y="1807"/>
                  </a:cubicBezTo>
                  <a:cubicBezTo>
                    <a:pt x="4247" y="1749"/>
                    <a:pt x="4203" y="1686"/>
                    <a:pt x="4144" y="1679"/>
                  </a:cubicBezTo>
                  <a:cubicBezTo>
                    <a:pt x="4140" y="1679"/>
                    <a:pt x="4136" y="1678"/>
                    <a:pt x="4133" y="1678"/>
                  </a:cubicBezTo>
                  <a:cubicBezTo>
                    <a:pt x="4079" y="1678"/>
                    <a:pt x="4026" y="1725"/>
                    <a:pt x="4024" y="1780"/>
                  </a:cubicBezTo>
                  <a:cubicBezTo>
                    <a:pt x="4014" y="1760"/>
                    <a:pt x="4003" y="1739"/>
                    <a:pt x="3993" y="1718"/>
                  </a:cubicBezTo>
                  <a:cubicBezTo>
                    <a:pt x="3992" y="1718"/>
                    <a:pt x="3990" y="1718"/>
                    <a:pt x="3989" y="1718"/>
                  </a:cubicBezTo>
                  <a:cubicBezTo>
                    <a:pt x="3913" y="1718"/>
                    <a:pt x="3843" y="1784"/>
                    <a:pt x="3838" y="1861"/>
                  </a:cubicBezTo>
                  <a:cubicBezTo>
                    <a:pt x="3810" y="1814"/>
                    <a:pt x="3754" y="1788"/>
                    <a:pt x="3700" y="1788"/>
                  </a:cubicBezTo>
                  <a:cubicBezTo>
                    <a:pt x="3660" y="1788"/>
                    <a:pt x="3621" y="1802"/>
                    <a:pt x="3593" y="1829"/>
                  </a:cubicBezTo>
                  <a:cubicBezTo>
                    <a:pt x="3568" y="1795"/>
                    <a:pt x="3526" y="1776"/>
                    <a:pt x="3483" y="1776"/>
                  </a:cubicBezTo>
                  <a:cubicBezTo>
                    <a:pt x="3455" y="1776"/>
                    <a:pt x="3426" y="1785"/>
                    <a:pt x="3404" y="1802"/>
                  </a:cubicBezTo>
                  <a:cubicBezTo>
                    <a:pt x="3379" y="1822"/>
                    <a:pt x="3351" y="1852"/>
                    <a:pt x="3322" y="1852"/>
                  </a:cubicBezTo>
                  <a:cubicBezTo>
                    <a:pt x="3316" y="1852"/>
                    <a:pt x="3310" y="1850"/>
                    <a:pt x="3304" y="1847"/>
                  </a:cubicBezTo>
                  <a:cubicBezTo>
                    <a:pt x="3268" y="1827"/>
                    <a:pt x="3285" y="1764"/>
                    <a:pt x="3253" y="1737"/>
                  </a:cubicBezTo>
                  <a:cubicBezTo>
                    <a:pt x="3244" y="1729"/>
                    <a:pt x="3234" y="1726"/>
                    <a:pt x="3224" y="1726"/>
                  </a:cubicBezTo>
                  <a:cubicBezTo>
                    <a:pt x="3189" y="1726"/>
                    <a:pt x="3147" y="1760"/>
                    <a:pt x="3107" y="1765"/>
                  </a:cubicBezTo>
                  <a:cubicBezTo>
                    <a:pt x="3104" y="1766"/>
                    <a:pt x="3100" y="1766"/>
                    <a:pt x="3097" y="1766"/>
                  </a:cubicBezTo>
                  <a:cubicBezTo>
                    <a:pt x="3038" y="1766"/>
                    <a:pt x="2997" y="1704"/>
                    <a:pt x="2953" y="1662"/>
                  </a:cubicBezTo>
                  <a:cubicBezTo>
                    <a:pt x="2931" y="1641"/>
                    <a:pt x="2896" y="1629"/>
                    <a:pt x="2866" y="1629"/>
                  </a:cubicBezTo>
                  <a:cubicBezTo>
                    <a:pt x="2832" y="1629"/>
                    <a:pt x="2803" y="1644"/>
                    <a:pt x="2803" y="1678"/>
                  </a:cubicBezTo>
                  <a:cubicBezTo>
                    <a:pt x="2798" y="1614"/>
                    <a:pt x="2736" y="1561"/>
                    <a:pt x="2673" y="1561"/>
                  </a:cubicBezTo>
                  <a:cubicBezTo>
                    <a:pt x="2665" y="1561"/>
                    <a:pt x="2656" y="1562"/>
                    <a:pt x="2648" y="1564"/>
                  </a:cubicBezTo>
                  <a:cubicBezTo>
                    <a:pt x="2683" y="1533"/>
                    <a:pt x="2681" y="1472"/>
                    <a:pt x="2644" y="1445"/>
                  </a:cubicBezTo>
                  <a:cubicBezTo>
                    <a:pt x="2632" y="1436"/>
                    <a:pt x="2617" y="1431"/>
                    <a:pt x="2601" y="1431"/>
                  </a:cubicBezTo>
                  <a:cubicBezTo>
                    <a:pt x="2573" y="1431"/>
                    <a:pt x="2544" y="1447"/>
                    <a:pt x="2531" y="1472"/>
                  </a:cubicBezTo>
                  <a:lnTo>
                    <a:pt x="2531" y="1472"/>
                  </a:lnTo>
                  <a:cubicBezTo>
                    <a:pt x="2557" y="1415"/>
                    <a:pt x="2490" y="1359"/>
                    <a:pt x="2427" y="1359"/>
                  </a:cubicBezTo>
                  <a:cubicBezTo>
                    <a:pt x="2412" y="1359"/>
                    <a:pt x="2397" y="1362"/>
                    <a:pt x="2384" y="1369"/>
                  </a:cubicBezTo>
                  <a:cubicBezTo>
                    <a:pt x="2313" y="1408"/>
                    <a:pt x="2291" y="1496"/>
                    <a:pt x="2285" y="1576"/>
                  </a:cubicBezTo>
                  <a:cubicBezTo>
                    <a:pt x="2284" y="1555"/>
                    <a:pt x="2265" y="1546"/>
                    <a:pt x="2244" y="1546"/>
                  </a:cubicBezTo>
                  <a:cubicBezTo>
                    <a:pt x="2225" y="1546"/>
                    <a:pt x="2203" y="1553"/>
                    <a:pt x="2189" y="1566"/>
                  </a:cubicBezTo>
                  <a:cubicBezTo>
                    <a:pt x="2161" y="1591"/>
                    <a:pt x="2135" y="1628"/>
                    <a:pt x="2099" y="1628"/>
                  </a:cubicBezTo>
                  <a:cubicBezTo>
                    <a:pt x="2096" y="1628"/>
                    <a:pt x="2093" y="1628"/>
                    <a:pt x="2091" y="1628"/>
                  </a:cubicBezTo>
                  <a:cubicBezTo>
                    <a:pt x="2067" y="1624"/>
                    <a:pt x="2049" y="1603"/>
                    <a:pt x="2030" y="1588"/>
                  </a:cubicBezTo>
                  <a:cubicBezTo>
                    <a:pt x="1990" y="1553"/>
                    <a:pt x="1938" y="1536"/>
                    <a:pt x="1886" y="1536"/>
                  </a:cubicBezTo>
                  <a:cubicBezTo>
                    <a:pt x="1840" y="1536"/>
                    <a:pt x="1793" y="1550"/>
                    <a:pt x="1757" y="1578"/>
                  </a:cubicBezTo>
                  <a:cubicBezTo>
                    <a:pt x="1772" y="1514"/>
                    <a:pt x="1704" y="1460"/>
                    <a:pt x="1642" y="1460"/>
                  </a:cubicBezTo>
                  <a:cubicBezTo>
                    <a:pt x="1617" y="1460"/>
                    <a:pt x="1594" y="1468"/>
                    <a:pt x="1577" y="1487"/>
                  </a:cubicBezTo>
                  <a:cubicBezTo>
                    <a:pt x="1593" y="1445"/>
                    <a:pt x="1554" y="1398"/>
                    <a:pt x="1510" y="1387"/>
                  </a:cubicBezTo>
                  <a:cubicBezTo>
                    <a:pt x="1499" y="1385"/>
                    <a:pt x="1488" y="1383"/>
                    <a:pt x="1477" y="1383"/>
                  </a:cubicBezTo>
                  <a:cubicBezTo>
                    <a:pt x="1443" y="1383"/>
                    <a:pt x="1409" y="1394"/>
                    <a:pt x="1376" y="1405"/>
                  </a:cubicBezTo>
                  <a:cubicBezTo>
                    <a:pt x="1383" y="1325"/>
                    <a:pt x="1319" y="1246"/>
                    <a:pt x="1239" y="1237"/>
                  </a:cubicBezTo>
                  <a:cubicBezTo>
                    <a:pt x="1233" y="1236"/>
                    <a:pt x="1228" y="1236"/>
                    <a:pt x="1223" y="1236"/>
                  </a:cubicBezTo>
                  <a:cubicBezTo>
                    <a:pt x="1149" y="1236"/>
                    <a:pt x="1077" y="1294"/>
                    <a:pt x="1065" y="1367"/>
                  </a:cubicBezTo>
                  <a:cubicBezTo>
                    <a:pt x="1013" y="1316"/>
                    <a:pt x="941" y="1288"/>
                    <a:pt x="869" y="1288"/>
                  </a:cubicBezTo>
                  <a:cubicBezTo>
                    <a:pt x="864" y="1288"/>
                    <a:pt x="859" y="1288"/>
                    <a:pt x="854" y="1288"/>
                  </a:cubicBezTo>
                  <a:cubicBezTo>
                    <a:pt x="890" y="1198"/>
                    <a:pt x="804" y="1091"/>
                    <a:pt x="711" y="1091"/>
                  </a:cubicBezTo>
                  <a:cubicBezTo>
                    <a:pt x="699" y="1091"/>
                    <a:pt x="688" y="1093"/>
                    <a:pt x="676" y="1096"/>
                  </a:cubicBezTo>
                  <a:cubicBezTo>
                    <a:pt x="717" y="1066"/>
                    <a:pt x="762" y="1029"/>
                    <a:pt x="769" y="979"/>
                  </a:cubicBezTo>
                  <a:cubicBezTo>
                    <a:pt x="775" y="939"/>
                    <a:pt x="737" y="896"/>
                    <a:pt x="702" y="896"/>
                  </a:cubicBezTo>
                  <a:cubicBezTo>
                    <a:pt x="696" y="896"/>
                    <a:pt x="689" y="898"/>
                    <a:pt x="683" y="901"/>
                  </a:cubicBezTo>
                  <a:cubicBezTo>
                    <a:pt x="736" y="866"/>
                    <a:pt x="782" y="813"/>
                    <a:pt x="784" y="750"/>
                  </a:cubicBezTo>
                  <a:cubicBezTo>
                    <a:pt x="785" y="693"/>
                    <a:pt x="735" y="637"/>
                    <a:pt x="682" y="637"/>
                  </a:cubicBezTo>
                  <a:cubicBezTo>
                    <a:pt x="673" y="637"/>
                    <a:pt x="664" y="639"/>
                    <a:pt x="655" y="642"/>
                  </a:cubicBezTo>
                  <a:cubicBezTo>
                    <a:pt x="717" y="595"/>
                    <a:pt x="706" y="478"/>
                    <a:pt x="632" y="452"/>
                  </a:cubicBezTo>
                  <a:cubicBezTo>
                    <a:pt x="624" y="450"/>
                    <a:pt x="616" y="448"/>
                    <a:pt x="607" y="448"/>
                  </a:cubicBezTo>
                  <a:cubicBezTo>
                    <a:pt x="546" y="448"/>
                    <a:pt x="490" y="523"/>
                    <a:pt x="515" y="577"/>
                  </a:cubicBezTo>
                  <a:cubicBezTo>
                    <a:pt x="486" y="532"/>
                    <a:pt x="433" y="504"/>
                    <a:pt x="380" y="504"/>
                  </a:cubicBezTo>
                  <a:cubicBezTo>
                    <a:pt x="375" y="504"/>
                    <a:pt x="369" y="504"/>
                    <a:pt x="364" y="505"/>
                  </a:cubicBezTo>
                  <a:cubicBezTo>
                    <a:pt x="398" y="473"/>
                    <a:pt x="405" y="417"/>
                    <a:pt x="381" y="378"/>
                  </a:cubicBezTo>
                  <a:cubicBezTo>
                    <a:pt x="362" y="349"/>
                    <a:pt x="328" y="333"/>
                    <a:pt x="295" y="333"/>
                  </a:cubicBezTo>
                  <a:cubicBezTo>
                    <a:pt x="282" y="333"/>
                    <a:pt x="270" y="335"/>
                    <a:pt x="258" y="340"/>
                  </a:cubicBezTo>
                  <a:cubicBezTo>
                    <a:pt x="297" y="312"/>
                    <a:pt x="297" y="246"/>
                    <a:pt x="258" y="219"/>
                  </a:cubicBezTo>
                  <a:cubicBezTo>
                    <a:pt x="246" y="211"/>
                    <a:pt x="232" y="207"/>
                    <a:pt x="217" y="207"/>
                  </a:cubicBezTo>
                  <a:cubicBezTo>
                    <a:pt x="186" y="207"/>
                    <a:pt x="153" y="226"/>
                    <a:pt x="143" y="256"/>
                  </a:cubicBezTo>
                  <a:cubicBezTo>
                    <a:pt x="130" y="178"/>
                    <a:pt x="114" y="96"/>
                    <a:pt x="59" y="40"/>
                  </a:cubicBezTo>
                  <a:cubicBezTo>
                    <a:pt x="44" y="22"/>
                    <a:pt x="23" y="9"/>
                    <a:pt x="1" y="1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5" name="Google Shape;6435;p78"/>
          <p:cNvGrpSpPr/>
          <p:nvPr/>
        </p:nvGrpSpPr>
        <p:grpSpPr>
          <a:xfrm>
            <a:off x="5601971" y="1498512"/>
            <a:ext cx="317854" cy="278986"/>
            <a:chOff x="3165796" y="273637"/>
            <a:chExt cx="317854" cy="278986"/>
          </a:xfrm>
        </p:grpSpPr>
        <p:sp>
          <p:nvSpPr>
            <p:cNvPr id="6436" name="Google Shape;6436;p78"/>
            <p:cNvSpPr/>
            <p:nvPr/>
          </p:nvSpPr>
          <p:spPr>
            <a:xfrm>
              <a:off x="3205378" y="298106"/>
              <a:ext cx="220219" cy="227171"/>
            </a:xfrm>
            <a:custGeom>
              <a:avLst/>
              <a:gdLst/>
              <a:ahLst/>
              <a:cxnLst/>
              <a:rect l="l" t="t" r="r" b="b"/>
              <a:pathLst>
                <a:path w="918" h="947" extrusionOk="0">
                  <a:moveTo>
                    <a:pt x="318" y="1"/>
                  </a:moveTo>
                  <a:cubicBezTo>
                    <a:pt x="282" y="1"/>
                    <a:pt x="255" y="33"/>
                    <a:pt x="259" y="90"/>
                  </a:cubicBezTo>
                  <a:cubicBezTo>
                    <a:pt x="263" y="154"/>
                    <a:pt x="303" y="210"/>
                    <a:pt x="335" y="262"/>
                  </a:cubicBezTo>
                  <a:cubicBezTo>
                    <a:pt x="357" y="289"/>
                    <a:pt x="360" y="333"/>
                    <a:pt x="329" y="354"/>
                  </a:cubicBezTo>
                  <a:cubicBezTo>
                    <a:pt x="317" y="362"/>
                    <a:pt x="305" y="365"/>
                    <a:pt x="294" y="365"/>
                  </a:cubicBezTo>
                  <a:cubicBezTo>
                    <a:pt x="251" y="365"/>
                    <a:pt x="209" y="323"/>
                    <a:pt x="163" y="323"/>
                  </a:cubicBezTo>
                  <a:cubicBezTo>
                    <a:pt x="161" y="323"/>
                    <a:pt x="159" y="323"/>
                    <a:pt x="157" y="323"/>
                  </a:cubicBezTo>
                  <a:cubicBezTo>
                    <a:pt x="151" y="322"/>
                    <a:pt x="145" y="322"/>
                    <a:pt x="139" y="322"/>
                  </a:cubicBezTo>
                  <a:cubicBezTo>
                    <a:pt x="45" y="322"/>
                    <a:pt x="1" y="449"/>
                    <a:pt x="58" y="521"/>
                  </a:cubicBezTo>
                  <a:cubicBezTo>
                    <a:pt x="106" y="567"/>
                    <a:pt x="170" y="573"/>
                    <a:pt x="235" y="573"/>
                  </a:cubicBezTo>
                  <a:cubicBezTo>
                    <a:pt x="262" y="573"/>
                    <a:pt x="289" y="572"/>
                    <a:pt x="314" y="572"/>
                  </a:cubicBezTo>
                  <a:cubicBezTo>
                    <a:pt x="317" y="572"/>
                    <a:pt x="320" y="572"/>
                    <a:pt x="323" y="572"/>
                  </a:cubicBezTo>
                  <a:cubicBezTo>
                    <a:pt x="327" y="572"/>
                    <a:pt x="332" y="572"/>
                    <a:pt x="337" y="572"/>
                  </a:cubicBezTo>
                  <a:cubicBezTo>
                    <a:pt x="374" y="572"/>
                    <a:pt x="421" y="587"/>
                    <a:pt x="420" y="629"/>
                  </a:cubicBezTo>
                  <a:cubicBezTo>
                    <a:pt x="390" y="685"/>
                    <a:pt x="369" y="748"/>
                    <a:pt x="373" y="812"/>
                  </a:cubicBezTo>
                  <a:cubicBezTo>
                    <a:pt x="378" y="858"/>
                    <a:pt x="384" y="915"/>
                    <a:pt x="427" y="939"/>
                  </a:cubicBezTo>
                  <a:cubicBezTo>
                    <a:pt x="436" y="944"/>
                    <a:pt x="447" y="946"/>
                    <a:pt x="457" y="946"/>
                  </a:cubicBezTo>
                  <a:cubicBezTo>
                    <a:pt x="542" y="927"/>
                    <a:pt x="565" y="814"/>
                    <a:pt x="571" y="741"/>
                  </a:cubicBezTo>
                  <a:cubicBezTo>
                    <a:pt x="573" y="721"/>
                    <a:pt x="568" y="704"/>
                    <a:pt x="566" y="684"/>
                  </a:cubicBezTo>
                  <a:cubicBezTo>
                    <a:pt x="565" y="661"/>
                    <a:pt x="583" y="640"/>
                    <a:pt x="604" y="633"/>
                  </a:cubicBezTo>
                  <a:cubicBezTo>
                    <a:pt x="608" y="632"/>
                    <a:pt x="612" y="632"/>
                    <a:pt x="616" y="632"/>
                  </a:cubicBezTo>
                  <a:cubicBezTo>
                    <a:pt x="661" y="632"/>
                    <a:pt x="693" y="686"/>
                    <a:pt x="745" y="686"/>
                  </a:cubicBezTo>
                  <a:cubicBezTo>
                    <a:pt x="747" y="686"/>
                    <a:pt x="749" y="686"/>
                    <a:pt x="750" y="686"/>
                  </a:cubicBezTo>
                  <a:cubicBezTo>
                    <a:pt x="755" y="686"/>
                    <a:pt x="760" y="686"/>
                    <a:pt x="765" y="686"/>
                  </a:cubicBezTo>
                  <a:cubicBezTo>
                    <a:pt x="837" y="686"/>
                    <a:pt x="918" y="628"/>
                    <a:pt x="908" y="550"/>
                  </a:cubicBezTo>
                  <a:cubicBezTo>
                    <a:pt x="886" y="483"/>
                    <a:pt x="808" y="458"/>
                    <a:pt x="749" y="432"/>
                  </a:cubicBezTo>
                  <a:cubicBezTo>
                    <a:pt x="707" y="407"/>
                    <a:pt x="716" y="345"/>
                    <a:pt x="758" y="325"/>
                  </a:cubicBezTo>
                  <a:cubicBezTo>
                    <a:pt x="784" y="312"/>
                    <a:pt x="807" y="295"/>
                    <a:pt x="827" y="273"/>
                  </a:cubicBezTo>
                  <a:cubicBezTo>
                    <a:pt x="888" y="210"/>
                    <a:pt x="859" y="116"/>
                    <a:pt x="778" y="116"/>
                  </a:cubicBezTo>
                  <a:cubicBezTo>
                    <a:pt x="769" y="116"/>
                    <a:pt x="758" y="118"/>
                    <a:pt x="747" y="121"/>
                  </a:cubicBezTo>
                  <a:cubicBezTo>
                    <a:pt x="682" y="135"/>
                    <a:pt x="631" y="193"/>
                    <a:pt x="590" y="238"/>
                  </a:cubicBezTo>
                  <a:cubicBezTo>
                    <a:pt x="572" y="267"/>
                    <a:pt x="543" y="285"/>
                    <a:pt x="515" y="285"/>
                  </a:cubicBezTo>
                  <a:cubicBezTo>
                    <a:pt x="492" y="285"/>
                    <a:pt x="471" y="273"/>
                    <a:pt x="458" y="245"/>
                  </a:cubicBezTo>
                  <a:cubicBezTo>
                    <a:pt x="440" y="174"/>
                    <a:pt x="443" y="93"/>
                    <a:pt x="387" y="38"/>
                  </a:cubicBezTo>
                  <a:cubicBezTo>
                    <a:pt x="364" y="12"/>
                    <a:pt x="339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8"/>
            <p:cNvSpPr/>
            <p:nvPr/>
          </p:nvSpPr>
          <p:spPr>
            <a:xfrm>
              <a:off x="3165796" y="273637"/>
              <a:ext cx="317854" cy="278986"/>
            </a:xfrm>
            <a:custGeom>
              <a:avLst/>
              <a:gdLst/>
              <a:ahLst/>
              <a:cxnLst/>
              <a:rect l="l" t="t" r="r" b="b"/>
              <a:pathLst>
                <a:path w="1325" h="1163" extrusionOk="0">
                  <a:moveTo>
                    <a:pt x="483" y="102"/>
                  </a:moveTo>
                  <a:cubicBezTo>
                    <a:pt x="504" y="102"/>
                    <a:pt x="529" y="114"/>
                    <a:pt x="552" y="140"/>
                  </a:cubicBezTo>
                  <a:cubicBezTo>
                    <a:pt x="608" y="194"/>
                    <a:pt x="605" y="276"/>
                    <a:pt x="623" y="346"/>
                  </a:cubicBezTo>
                  <a:cubicBezTo>
                    <a:pt x="637" y="375"/>
                    <a:pt x="658" y="387"/>
                    <a:pt x="681" y="387"/>
                  </a:cubicBezTo>
                  <a:cubicBezTo>
                    <a:pt x="709" y="387"/>
                    <a:pt x="738" y="368"/>
                    <a:pt x="755" y="339"/>
                  </a:cubicBezTo>
                  <a:cubicBezTo>
                    <a:pt x="796" y="294"/>
                    <a:pt x="848" y="236"/>
                    <a:pt x="912" y="223"/>
                  </a:cubicBezTo>
                  <a:cubicBezTo>
                    <a:pt x="923" y="220"/>
                    <a:pt x="934" y="218"/>
                    <a:pt x="944" y="218"/>
                  </a:cubicBezTo>
                  <a:cubicBezTo>
                    <a:pt x="1024" y="218"/>
                    <a:pt x="1053" y="312"/>
                    <a:pt x="992" y="375"/>
                  </a:cubicBezTo>
                  <a:cubicBezTo>
                    <a:pt x="973" y="397"/>
                    <a:pt x="949" y="414"/>
                    <a:pt x="923" y="427"/>
                  </a:cubicBezTo>
                  <a:cubicBezTo>
                    <a:pt x="881" y="447"/>
                    <a:pt x="872" y="508"/>
                    <a:pt x="914" y="534"/>
                  </a:cubicBezTo>
                  <a:cubicBezTo>
                    <a:pt x="973" y="560"/>
                    <a:pt x="1051" y="584"/>
                    <a:pt x="1073" y="651"/>
                  </a:cubicBezTo>
                  <a:cubicBezTo>
                    <a:pt x="1083" y="729"/>
                    <a:pt x="1004" y="788"/>
                    <a:pt x="931" y="788"/>
                  </a:cubicBezTo>
                  <a:cubicBezTo>
                    <a:pt x="926" y="788"/>
                    <a:pt x="921" y="787"/>
                    <a:pt x="915" y="787"/>
                  </a:cubicBezTo>
                  <a:cubicBezTo>
                    <a:pt x="913" y="787"/>
                    <a:pt x="911" y="787"/>
                    <a:pt x="909" y="787"/>
                  </a:cubicBezTo>
                  <a:cubicBezTo>
                    <a:pt x="858" y="787"/>
                    <a:pt x="826" y="734"/>
                    <a:pt x="782" y="734"/>
                  </a:cubicBezTo>
                  <a:cubicBezTo>
                    <a:pt x="778" y="734"/>
                    <a:pt x="774" y="734"/>
                    <a:pt x="769" y="735"/>
                  </a:cubicBezTo>
                  <a:cubicBezTo>
                    <a:pt x="748" y="742"/>
                    <a:pt x="730" y="763"/>
                    <a:pt x="731" y="786"/>
                  </a:cubicBezTo>
                  <a:cubicBezTo>
                    <a:pt x="733" y="805"/>
                    <a:pt x="738" y="823"/>
                    <a:pt x="736" y="842"/>
                  </a:cubicBezTo>
                  <a:cubicBezTo>
                    <a:pt x="731" y="915"/>
                    <a:pt x="707" y="1029"/>
                    <a:pt x="622" y="1047"/>
                  </a:cubicBezTo>
                  <a:cubicBezTo>
                    <a:pt x="621" y="1047"/>
                    <a:pt x="620" y="1047"/>
                    <a:pt x="618" y="1047"/>
                  </a:cubicBezTo>
                  <a:cubicBezTo>
                    <a:pt x="609" y="1047"/>
                    <a:pt x="600" y="1044"/>
                    <a:pt x="593" y="1041"/>
                  </a:cubicBezTo>
                  <a:cubicBezTo>
                    <a:pt x="549" y="1016"/>
                    <a:pt x="543" y="959"/>
                    <a:pt x="538" y="914"/>
                  </a:cubicBezTo>
                  <a:cubicBezTo>
                    <a:pt x="534" y="849"/>
                    <a:pt x="555" y="787"/>
                    <a:pt x="585" y="731"/>
                  </a:cubicBezTo>
                  <a:cubicBezTo>
                    <a:pt x="586" y="689"/>
                    <a:pt x="539" y="674"/>
                    <a:pt x="502" y="674"/>
                  </a:cubicBezTo>
                  <a:cubicBezTo>
                    <a:pt x="497" y="674"/>
                    <a:pt x="492" y="674"/>
                    <a:pt x="488" y="674"/>
                  </a:cubicBezTo>
                  <a:cubicBezTo>
                    <a:pt x="482" y="674"/>
                    <a:pt x="477" y="674"/>
                    <a:pt x="471" y="674"/>
                  </a:cubicBezTo>
                  <a:cubicBezTo>
                    <a:pt x="448" y="674"/>
                    <a:pt x="425" y="675"/>
                    <a:pt x="401" y="675"/>
                  </a:cubicBezTo>
                  <a:cubicBezTo>
                    <a:pt x="336" y="675"/>
                    <a:pt x="271" y="669"/>
                    <a:pt x="223" y="622"/>
                  </a:cubicBezTo>
                  <a:cubicBezTo>
                    <a:pt x="166" y="551"/>
                    <a:pt x="210" y="424"/>
                    <a:pt x="305" y="424"/>
                  </a:cubicBezTo>
                  <a:cubicBezTo>
                    <a:pt x="310" y="424"/>
                    <a:pt x="317" y="424"/>
                    <a:pt x="323" y="425"/>
                  </a:cubicBezTo>
                  <a:cubicBezTo>
                    <a:pt x="325" y="425"/>
                    <a:pt x="327" y="425"/>
                    <a:pt x="329" y="425"/>
                  </a:cubicBezTo>
                  <a:cubicBezTo>
                    <a:pt x="375" y="425"/>
                    <a:pt x="417" y="467"/>
                    <a:pt x="460" y="467"/>
                  </a:cubicBezTo>
                  <a:cubicBezTo>
                    <a:pt x="471" y="467"/>
                    <a:pt x="483" y="464"/>
                    <a:pt x="494" y="456"/>
                  </a:cubicBezTo>
                  <a:cubicBezTo>
                    <a:pt x="525" y="435"/>
                    <a:pt x="522" y="391"/>
                    <a:pt x="500" y="364"/>
                  </a:cubicBezTo>
                  <a:cubicBezTo>
                    <a:pt x="468" y="312"/>
                    <a:pt x="428" y="256"/>
                    <a:pt x="424" y="192"/>
                  </a:cubicBezTo>
                  <a:cubicBezTo>
                    <a:pt x="420" y="135"/>
                    <a:pt x="447" y="102"/>
                    <a:pt x="483" y="102"/>
                  </a:cubicBezTo>
                  <a:close/>
                  <a:moveTo>
                    <a:pt x="484" y="1"/>
                  </a:moveTo>
                  <a:cubicBezTo>
                    <a:pt x="359" y="1"/>
                    <a:pt x="254" y="125"/>
                    <a:pt x="339" y="326"/>
                  </a:cubicBezTo>
                  <a:cubicBezTo>
                    <a:pt x="335" y="325"/>
                    <a:pt x="331" y="325"/>
                    <a:pt x="327" y="325"/>
                  </a:cubicBezTo>
                  <a:cubicBezTo>
                    <a:pt x="1" y="325"/>
                    <a:pt x="8" y="805"/>
                    <a:pt x="368" y="805"/>
                  </a:cubicBezTo>
                  <a:cubicBezTo>
                    <a:pt x="397" y="805"/>
                    <a:pt x="429" y="802"/>
                    <a:pt x="463" y="795"/>
                  </a:cubicBezTo>
                  <a:lnTo>
                    <a:pt x="463" y="795"/>
                  </a:lnTo>
                  <a:cubicBezTo>
                    <a:pt x="420" y="911"/>
                    <a:pt x="425" y="1077"/>
                    <a:pt x="546" y="1144"/>
                  </a:cubicBezTo>
                  <a:cubicBezTo>
                    <a:pt x="572" y="1157"/>
                    <a:pt x="598" y="1163"/>
                    <a:pt x="623" y="1163"/>
                  </a:cubicBezTo>
                  <a:cubicBezTo>
                    <a:pt x="752" y="1163"/>
                    <a:pt x="849" y="1002"/>
                    <a:pt x="843" y="874"/>
                  </a:cubicBezTo>
                  <a:lnTo>
                    <a:pt x="843" y="874"/>
                  </a:lnTo>
                  <a:cubicBezTo>
                    <a:pt x="873" y="884"/>
                    <a:pt x="904" y="889"/>
                    <a:pt x="933" y="889"/>
                  </a:cubicBezTo>
                  <a:cubicBezTo>
                    <a:pt x="1162" y="889"/>
                    <a:pt x="1324" y="588"/>
                    <a:pt x="1059" y="458"/>
                  </a:cubicBezTo>
                  <a:cubicBezTo>
                    <a:pt x="1240" y="265"/>
                    <a:pt x="1107" y="90"/>
                    <a:pt x="935" y="90"/>
                  </a:cubicBezTo>
                  <a:cubicBezTo>
                    <a:pt x="861" y="90"/>
                    <a:pt x="780" y="122"/>
                    <a:pt x="714" y="198"/>
                  </a:cubicBezTo>
                  <a:cubicBezTo>
                    <a:pt x="666" y="61"/>
                    <a:pt x="571" y="1"/>
                    <a:pt x="484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8" name="Google Shape;6438;p78"/>
          <p:cNvGrpSpPr/>
          <p:nvPr/>
        </p:nvGrpSpPr>
        <p:grpSpPr>
          <a:xfrm flipH="1">
            <a:off x="299459" y="4841458"/>
            <a:ext cx="236778" cy="195091"/>
            <a:chOff x="11669474" y="-1035760"/>
            <a:chExt cx="202254" cy="166645"/>
          </a:xfrm>
        </p:grpSpPr>
        <p:sp>
          <p:nvSpPr>
            <p:cNvPr id="6439" name="Google Shape;6439;p78"/>
            <p:cNvSpPr/>
            <p:nvPr/>
          </p:nvSpPr>
          <p:spPr>
            <a:xfrm>
              <a:off x="11693694" y="-1017867"/>
              <a:ext cx="147669" cy="132123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339" y="0"/>
                  </a:moveTo>
                  <a:cubicBezTo>
                    <a:pt x="328" y="0"/>
                    <a:pt x="316" y="5"/>
                    <a:pt x="305" y="16"/>
                  </a:cubicBezTo>
                  <a:cubicBezTo>
                    <a:pt x="261" y="85"/>
                    <a:pt x="288" y="183"/>
                    <a:pt x="342" y="240"/>
                  </a:cubicBezTo>
                  <a:cubicBezTo>
                    <a:pt x="342" y="240"/>
                    <a:pt x="343" y="241"/>
                    <a:pt x="344" y="241"/>
                  </a:cubicBezTo>
                  <a:cubicBezTo>
                    <a:pt x="355" y="243"/>
                    <a:pt x="367" y="250"/>
                    <a:pt x="373" y="261"/>
                  </a:cubicBezTo>
                  <a:cubicBezTo>
                    <a:pt x="390" y="263"/>
                    <a:pt x="402" y="282"/>
                    <a:pt x="398" y="297"/>
                  </a:cubicBezTo>
                  <a:cubicBezTo>
                    <a:pt x="395" y="312"/>
                    <a:pt x="382" y="323"/>
                    <a:pt x="368" y="323"/>
                  </a:cubicBezTo>
                  <a:cubicBezTo>
                    <a:pt x="367" y="323"/>
                    <a:pt x="366" y="323"/>
                    <a:pt x="366" y="323"/>
                  </a:cubicBezTo>
                  <a:cubicBezTo>
                    <a:pt x="358" y="331"/>
                    <a:pt x="347" y="336"/>
                    <a:pt x="336" y="336"/>
                  </a:cubicBezTo>
                  <a:cubicBezTo>
                    <a:pt x="334" y="336"/>
                    <a:pt x="332" y="335"/>
                    <a:pt x="330" y="335"/>
                  </a:cubicBezTo>
                  <a:cubicBezTo>
                    <a:pt x="279" y="329"/>
                    <a:pt x="235" y="323"/>
                    <a:pt x="183" y="322"/>
                  </a:cubicBezTo>
                  <a:cubicBezTo>
                    <a:pt x="181" y="321"/>
                    <a:pt x="178" y="321"/>
                    <a:pt x="176" y="321"/>
                  </a:cubicBezTo>
                  <a:cubicBezTo>
                    <a:pt x="101" y="321"/>
                    <a:pt x="0" y="381"/>
                    <a:pt x="60" y="462"/>
                  </a:cubicBezTo>
                  <a:cubicBezTo>
                    <a:pt x="81" y="491"/>
                    <a:pt x="108" y="515"/>
                    <a:pt x="145" y="519"/>
                  </a:cubicBezTo>
                  <a:cubicBezTo>
                    <a:pt x="151" y="520"/>
                    <a:pt x="157" y="520"/>
                    <a:pt x="162" y="520"/>
                  </a:cubicBezTo>
                  <a:cubicBezTo>
                    <a:pt x="172" y="520"/>
                    <a:pt x="181" y="519"/>
                    <a:pt x="190" y="518"/>
                  </a:cubicBezTo>
                  <a:cubicBezTo>
                    <a:pt x="199" y="517"/>
                    <a:pt x="208" y="516"/>
                    <a:pt x="218" y="516"/>
                  </a:cubicBezTo>
                  <a:lnTo>
                    <a:pt x="227" y="516"/>
                  </a:lnTo>
                  <a:cubicBezTo>
                    <a:pt x="348" y="554"/>
                    <a:pt x="145" y="721"/>
                    <a:pt x="315" y="730"/>
                  </a:cubicBezTo>
                  <a:cubicBezTo>
                    <a:pt x="522" y="713"/>
                    <a:pt x="404" y="511"/>
                    <a:pt x="522" y="500"/>
                  </a:cubicBezTo>
                  <a:cubicBezTo>
                    <a:pt x="560" y="500"/>
                    <a:pt x="588" y="531"/>
                    <a:pt x="620" y="546"/>
                  </a:cubicBezTo>
                  <a:cubicBezTo>
                    <a:pt x="651" y="563"/>
                    <a:pt x="695" y="582"/>
                    <a:pt x="734" y="582"/>
                  </a:cubicBezTo>
                  <a:cubicBezTo>
                    <a:pt x="757" y="582"/>
                    <a:pt x="779" y="575"/>
                    <a:pt x="795" y="556"/>
                  </a:cubicBezTo>
                  <a:cubicBezTo>
                    <a:pt x="814" y="507"/>
                    <a:pt x="778" y="454"/>
                    <a:pt x="741" y="426"/>
                  </a:cubicBezTo>
                  <a:cubicBezTo>
                    <a:pt x="692" y="400"/>
                    <a:pt x="639" y="372"/>
                    <a:pt x="675" y="309"/>
                  </a:cubicBezTo>
                  <a:cubicBezTo>
                    <a:pt x="715" y="261"/>
                    <a:pt x="773" y="225"/>
                    <a:pt x="795" y="166"/>
                  </a:cubicBezTo>
                  <a:cubicBezTo>
                    <a:pt x="816" y="119"/>
                    <a:pt x="794" y="58"/>
                    <a:pt x="737" y="58"/>
                  </a:cubicBezTo>
                  <a:cubicBezTo>
                    <a:pt x="737" y="58"/>
                    <a:pt x="736" y="58"/>
                    <a:pt x="736" y="58"/>
                  </a:cubicBezTo>
                  <a:cubicBezTo>
                    <a:pt x="661" y="65"/>
                    <a:pt x="611" y="134"/>
                    <a:pt x="574" y="192"/>
                  </a:cubicBezTo>
                  <a:cubicBezTo>
                    <a:pt x="557" y="214"/>
                    <a:pt x="542" y="223"/>
                    <a:pt x="528" y="223"/>
                  </a:cubicBezTo>
                  <a:cubicBezTo>
                    <a:pt x="482" y="223"/>
                    <a:pt x="455" y="116"/>
                    <a:pt x="429" y="78"/>
                  </a:cubicBezTo>
                  <a:cubicBezTo>
                    <a:pt x="412" y="47"/>
                    <a:pt x="376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8"/>
            <p:cNvSpPr/>
            <p:nvPr/>
          </p:nvSpPr>
          <p:spPr>
            <a:xfrm>
              <a:off x="11669474" y="-1035760"/>
              <a:ext cx="202254" cy="166645"/>
            </a:xfrm>
            <a:custGeom>
              <a:avLst/>
              <a:gdLst/>
              <a:ahLst/>
              <a:cxnLst/>
              <a:rect l="l" t="t" r="r" b="b"/>
              <a:pathLst>
                <a:path w="1119" h="922" extrusionOk="0">
                  <a:moveTo>
                    <a:pt x="473" y="99"/>
                  </a:moveTo>
                  <a:cubicBezTo>
                    <a:pt x="510" y="99"/>
                    <a:pt x="546" y="146"/>
                    <a:pt x="563" y="177"/>
                  </a:cubicBezTo>
                  <a:cubicBezTo>
                    <a:pt x="588" y="215"/>
                    <a:pt x="615" y="322"/>
                    <a:pt x="662" y="322"/>
                  </a:cubicBezTo>
                  <a:cubicBezTo>
                    <a:pt x="676" y="322"/>
                    <a:pt x="691" y="313"/>
                    <a:pt x="708" y="291"/>
                  </a:cubicBezTo>
                  <a:cubicBezTo>
                    <a:pt x="745" y="233"/>
                    <a:pt x="795" y="164"/>
                    <a:pt x="870" y="157"/>
                  </a:cubicBezTo>
                  <a:cubicBezTo>
                    <a:pt x="870" y="157"/>
                    <a:pt x="871" y="157"/>
                    <a:pt x="871" y="157"/>
                  </a:cubicBezTo>
                  <a:cubicBezTo>
                    <a:pt x="928" y="157"/>
                    <a:pt x="950" y="218"/>
                    <a:pt x="929" y="265"/>
                  </a:cubicBezTo>
                  <a:cubicBezTo>
                    <a:pt x="907" y="324"/>
                    <a:pt x="849" y="360"/>
                    <a:pt x="809" y="409"/>
                  </a:cubicBezTo>
                  <a:cubicBezTo>
                    <a:pt x="773" y="471"/>
                    <a:pt x="826" y="500"/>
                    <a:pt x="875" y="525"/>
                  </a:cubicBezTo>
                  <a:cubicBezTo>
                    <a:pt x="912" y="554"/>
                    <a:pt x="948" y="606"/>
                    <a:pt x="929" y="655"/>
                  </a:cubicBezTo>
                  <a:cubicBezTo>
                    <a:pt x="913" y="674"/>
                    <a:pt x="891" y="681"/>
                    <a:pt x="868" y="681"/>
                  </a:cubicBezTo>
                  <a:cubicBezTo>
                    <a:pt x="829" y="681"/>
                    <a:pt x="785" y="662"/>
                    <a:pt x="754" y="645"/>
                  </a:cubicBezTo>
                  <a:cubicBezTo>
                    <a:pt x="723" y="630"/>
                    <a:pt x="695" y="600"/>
                    <a:pt x="658" y="600"/>
                  </a:cubicBezTo>
                  <a:cubicBezTo>
                    <a:pt x="658" y="600"/>
                    <a:pt x="657" y="600"/>
                    <a:pt x="656" y="600"/>
                  </a:cubicBezTo>
                  <a:cubicBezTo>
                    <a:pt x="538" y="610"/>
                    <a:pt x="656" y="812"/>
                    <a:pt x="449" y="830"/>
                  </a:cubicBezTo>
                  <a:cubicBezTo>
                    <a:pt x="279" y="821"/>
                    <a:pt x="482" y="653"/>
                    <a:pt x="361" y="615"/>
                  </a:cubicBezTo>
                  <a:lnTo>
                    <a:pt x="351" y="615"/>
                  </a:lnTo>
                  <a:cubicBezTo>
                    <a:pt x="342" y="615"/>
                    <a:pt x="333" y="616"/>
                    <a:pt x="324" y="617"/>
                  </a:cubicBezTo>
                  <a:cubicBezTo>
                    <a:pt x="315" y="618"/>
                    <a:pt x="305" y="620"/>
                    <a:pt x="296" y="620"/>
                  </a:cubicBezTo>
                  <a:cubicBezTo>
                    <a:pt x="290" y="620"/>
                    <a:pt x="285" y="619"/>
                    <a:pt x="279" y="618"/>
                  </a:cubicBezTo>
                  <a:cubicBezTo>
                    <a:pt x="242" y="614"/>
                    <a:pt x="215" y="591"/>
                    <a:pt x="194" y="561"/>
                  </a:cubicBezTo>
                  <a:cubicBezTo>
                    <a:pt x="134" y="479"/>
                    <a:pt x="236" y="420"/>
                    <a:pt x="311" y="420"/>
                  </a:cubicBezTo>
                  <a:cubicBezTo>
                    <a:pt x="313" y="420"/>
                    <a:pt x="315" y="420"/>
                    <a:pt x="317" y="421"/>
                  </a:cubicBezTo>
                  <a:cubicBezTo>
                    <a:pt x="369" y="422"/>
                    <a:pt x="413" y="428"/>
                    <a:pt x="464" y="435"/>
                  </a:cubicBezTo>
                  <a:cubicBezTo>
                    <a:pt x="465" y="435"/>
                    <a:pt x="466" y="435"/>
                    <a:pt x="468" y="435"/>
                  </a:cubicBezTo>
                  <a:cubicBezTo>
                    <a:pt x="480" y="435"/>
                    <a:pt x="491" y="430"/>
                    <a:pt x="500" y="422"/>
                  </a:cubicBezTo>
                  <a:cubicBezTo>
                    <a:pt x="500" y="422"/>
                    <a:pt x="501" y="422"/>
                    <a:pt x="502" y="422"/>
                  </a:cubicBezTo>
                  <a:cubicBezTo>
                    <a:pt x="516" y="422"/>
                    <a:pt x="529" y="411"/>
                    <a:pt x="532" y="397"/>
                  </a:cubicBezTo>
                  <a:cubicBezTo>
                    <a:pt x="536" y="381"/>
                    <a:pt x="524" y="362"/>
                    <a:pt x="507" y="360"/>
                  </a:cubicBezTo>
                  <a:cubicBezTo>
                    <a:pt x="500" y="350"/>
                    <a:pt x="489" y="343"/>
                    <a:pt x="477" y="340"/>
                  </a:cubicBezTo>
                  <a:lnTo>
                    <a:pt x="476" y="340"/>
                  </a:lnTo>
                  <a:cubicBezTo>
                    <a:pt x="422" y="283"/>
                    <a:pt x="395" y="184"/>
                    <a:pt x="439" y="115"/>
                  </a:cubicBezTo>
                  <a:cubicBezTo>
                    <a:pt x="450" y="104"/>
                    <a:pt x="462" y="99"/>
                    <a:pt x="473" y="99"/>
                  </a:cubicBezTo>
                  <a:close/>
                  <a:moveTo>
                    <a:pt x="477" y="1"/>
                  </a:moveTo>
                  <a:cubicBezTo>
                    <a:pt x="368" y="1"/>
                    <a:pt x="283" y="140"/>
                    <a:pt x="385" y="325"/>
                  </a:cubicBezTo>
                  <a:cubicBezTo>
                    <a:pt x="367" y="322"/>
                    <a:pt x="350" y="321"/>
                    <a:pt x="334" y="321"/>
                  </a:cubicBezTo>
                  <a:cubicBezTo>
                    <a:pt x="68" y="321"/>
                    <a:pt x="1" y="623"/>
                    <a:pt x="287" y="704"/>
                  </a:cubicBezTo>
                  <a:cubicBezTo>
                    <a:pt x="242" y="806"/>
                    <a:pt x="312" y="909"/>
                    <a:pt x="419" y="919"/>
                  </a:cubicBezTo>
                  <a:cubicBezTo>
                    <a:pt x="429" y="920"/>
                    <a:pt x="439" y="922"/>
                    <a:pt x="449" y="922"/>
                  </a:cubicBezTo>
                  <a:cubicBezTo>
                    <a:pt x="558" y="922"/>
                    <a:pt x="651" y="836"/>
                    <a:pt x="677" y="731"/>
                  </a:cubicBezTo>
                  <a:cubicBezTo>
                    <a:pt x="738" y="769"/>
                    <a:pt x="796" y="785"/>
                    <a:pt x="847" y="785"/>
                  </a:cubicBezTo>
                  <a:cubicBezTo>
                    <a:pt x="1010" y="785"/>
                    <a:pt x="1098" y="621"/>
                    <a:pt x="932" y="448"/>
                  </a:cubicBezTo>
                  <a:cubicBezTo>
                    <a:pt x="1118" y="278"/>
                    <a:pt x="1021" y="68"/>
                    <a:pt x="865" y="68"/>
                  </a:cubicBezTo>
                  <a:cubicBezTo>
                    <a:pt x="804" y="68"/>
                    <a:pt x="733" y="101"/>
                    <a:pt x="668" y="182"/>
                  </a:cubicBezTo>
                  <a:cubicBezTo>
                    <a:pt x="620" y="54"/>
                    <a:pt x="544" y="1"/>
                    <a:pt x="477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1" name="Google Shape;6441;p78"/>
          <p:cNvGrpSpPr/>
          <p:nvPr/>
        </p:nvGrpSpPr>
        <p:grpSpPr>
          <a:xfrm flipH="1">
            <a:off x="7807100" y="578909"/>
            <a:ext cx="299115" cy="298822"/>
            <a:chOff x="-479396" y="5584934"/>
            <a:chExt cx="299115" cy="298822"/>
          </a:xfrm>
        </p:grpSpPr>
        <p:sp>
          <p:nvSpPr>
            <p:cNvPr id="6442" name="Google Shape;6442;p78"/>
            <p:cNvSpPr/>
            <p:nvPr/>
          </p:nvSpPr>
          <p:spPr>
            <a:xfrm>
              <a:off x="-424458" y="5657665"/>
              <a:ext cx="92230" cy="71074"/>
            </a:xfrm>
            <a:custGeom>
              <a:avLst/>
              <a:gdLst/>
              <a:ahLst/>
              <a:cxnLst/>
              <a:rect l="l" t="t" r="r" b="b"/>
              <a:pathLst>
                <a:path w="1892" h="1458" extrusionOk="0">
                  <a:moveTo>
                    <a:pt x="350" y="1"/>
                  </a:moveTo>
                  <a:cubicBezTo>
                    <a:pt x="217" y="1"/>
                    <a:pt x="98" y="43"/>
                    <a:pt x="19" y="154"/>
                  </a:cubicBezTo>
                  <a:cubicBezTo>
                    <a:pt x="0" y="473"/>
                    <a:pt x="263" y="771"/>
                    <a:pt x="484" y="974"/>
                  </a:cubicBezTo>
                  <a:cubicBezTo>
                    <a:pt x="697" y="1148"/>
                    <a:pt x="934" y="1273"/>
                    <a:pt x="1187" y="1373"/>
                  </a:cubicBezTo>
                  <a:cubicBezTo>
                    <a:pt x="1284" y="1404"/>
                    <a:pt x="1448" y="1407"/>
                    <a:pt x="1557" y="1458"/>
                  </a:cubicBezTo>
                  <a:cubicBezTo>
                    <a:pt x="1629" y="1313"/>
                    <a:pt x="1749" y="1189"/>
                    <a:pt x="1892" y="1105"/>
                  </a:cubicBezTo>
                  <a:cubicBezTo>
                    <a:pt x="1881" y="1093"/>
                    <a:pt x="1873" y="1082"/>
                    <a:pt x="1867" y="1070"/>
                  </a:cubicBezTo>
                  <a:cubicBezTo>
                    <a:pt x="1818" y="998"/>
                    <a:pt x="1764" y="931"/>
                    <a:pt x="1706" y="864"/>
                  </a:cubicBezTo>
                  <a:cubicBezTo>
                    <a:pt x="1493" y="626"/>
                    <a:pt x="1295" y="425"/>
                    <a:pt x="1044" y="250"/>
                  </a:cubicBezTo>
                  <a:cubicBezTo>
                    <a:pt x="877" y="141"/>
                    <a:pt x="591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8"/>
            <p:cNvSpPr/>
            <p:nvPr/>
          </p:nvSpPr>
          <p:spPr>
            <a:xfrm>
              <a:off x="-291621" y="5658835"/>
              <a:ext cx="92766" cy="65127"/>
            </a:xfrm>
            <a:custGeom>
              <a:avLst/>
              <a:gdLst/>
              <a:ahLst/>
              <a:cxnLst/>
              <a:rect l="l" t="t" r="r" b="b"/>
              <a:pathLst>
                <a:path w="1903" h="1336" extrusionOk="0">
                  <a:moveTo>
                    <a:pt x="1378" y="0"/>
                  </a:moveTo>
                  <a:cubicBezTo>
                    <a:pt x="889" y="0"/>
                    <a:pt x="239" y="737"/>
                    <a:pt x="1" y="1105"/>
                  </a:cubicBezTo>
                  <a:cubicBezTo>
                    <a:pt x="80" y="1169"/>
                    <a:pt x="136" y="1248"/>
                    <a:pt x="175" y="1335"/>
                  </a:cubicBezTo>
                  <a:cubicBezTo>
                    <a:pt x="445" y="1234"/>
                    <a:pt x="709" y="1118"/>
                    <a:pt x="969" y="994"/>
                  </a:cubicBezTo>
                  <a:cubicBezTo>
                    <a:pt x="1291" y="838"/>
                    <a:pt x="1903" y="417"/>
                    <a:pt x="1543" y="33"/>
                  </a:cubicBezTo>
                  <a:cubicBezTo>
                    <a:pt x="1491" y="11"/>
                    <a:pt x="1436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8"/>
            <p:cNvSpPr/>
            <p:nvPr/>
          </p:nvSpPr>
          <p:spPr>
            <a:xfrm>
              <a:off x="-330034" y="5600874"/>
              <a:ext cx="48991" cy="105441"/>
            </a:xfrm>
            <a:custGeom>
              <a:avLst/>
              <a:gdLst/>
              <a:ahLst/>
              <a:cxnLst/>
              <a:rect l="l" t="t" r="r" b="b"/>
              <a:pathLst>
                <a:path w="1005" h="2163" extrusionOk="0">
                  <a:moveTo>
                    <a:pt x="517" y="0"/>
                  </a:moveTo>
                  <a:cubicBezTo>
                    <a:pt x="233" y="0"/>
                    <a:pt x="10" y="685"/>
                    <a:pt x="19" y="955"/>
                  </a:cubicBezTo>
                  <a:cubicBezTo>
                    <a:pt x="0" y="1360"/>
                    <a:pt x="74" y="1780"/>
                    <a:pt x="245" y="2148"/>
                  </a:cubicBezTo>
                  <a:cubicBezTo>
                    <a:pt x="247" y="2151"/>
                    <a:pt x="248" y="2155"/>
                    <a:pt x="249" y="2159"/>
                  </a:cubicBezTo>
                  <a:cubicBezTo>
                    <a:pt x="294" y="2151"/>
                    <a:pt x="338" y="2146"/>
                    <a:pt x="383" y="2146"/>
                  </a:cubicBezTo>
                  <a:cubicBezTo>
                    <a:pt x="434" y="2146"/>
                    <a:pt x="484" y="2152"/>
                    <a:pt x="534" y="2163"/>
                  </a:cubicBezTo>
                  <a:cubicBezTo>
                    <a:pt x="545" y="2129"/>
                    <a:pt x="563" y="2099"/>
                    <a:pt x="581" y="2068"/>
                  </a:cubicBezTo>
                  <a:cubicBezTo>
                    <a:pt x="897" y="1519"/>
                    <a:pt x="1004" y="786"/>
                    <a:pt x="769" y="191"/>
                  </a:cubicBezTo>
                  <a:cubicBezTo>
                    <a:pt x="683" y="56"/>
                    <a:pt x="597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8"/>
            <p:cNvSpPr/>
            <p:nvPr/>
          </p:nvSpPr>
          <p:spPr>
            <a:xfrm>
              <a:off x="-448296" y="5736929"/>
              <a:ext cx="98519" cy="36463"/>
            </a:xfrm>
            <a:custGeom>
              <a:avLst/>
              <a:gdLst/>
              <a:ahLst/>
              <a:cxnLst/>
              <a:rect l="l" t="t" r="r" b="b"/>
              <a:pathLst>
                <a:path w="2021" h="748" extrusionOk="0">
                  <a:moveTo>
                    <a:pt x="991" y="1"/>
                  </a:moveTo>
                  <a:cubicBezTo>
                    <a:pt x="954" y="1"/>
                    <a:pt x="917" y="2"/>
                    <a:pt x="880" y="4"/>
                  </a:cubicBezTo>
                  <a:cubicBezTo>
                    <a:pt x="614" y="15"/>
                    <a:pt x="1" y="172"/>
                    <a:pt x="248" y="534"/>
                  </a:cubicBezTo>
                  <a:cubicBezTo>
                    <a:pt x="418" y="696"/>
                    <a:pt x="648" y="748"/>
                    <a:pt x="881" y="748"/>
                  </a:cubicBezTo>
                  <a:cubicBezTo>
                    <a:pt x="1019" y="748"/>
                    <a:pt x="1158" y="730"/>
                    <a:pt x="1285" y="706"/>
                  </a:cubicBezTo>
                  <a:cubicBezTo>
                    <a:pt x="1546" y="659"/>
                    <a:pt x="1790" y="548"/>
                    <a:pt x="2021" y="439"/>
                  </a:cubicBezTo>
                  <a:cubicBezTo>
                    <a:pt x="1984" y="343"/>
                    <a:pt x="1965" y="240"/>
                    <a:pt x="1968" y="140"/>
                  </a:cubicBezTo>
                  <a:cubicBezTo>
                    <a:pt x="1903" y="135"/>
                    <a:pt x="1834" y="115"/>
                    <a:pt x="1780" y="101"/>
                  </a:cubicBezTo>
                  <a:cubicBezTo>
                    <a:pt x="1518" y="56"/>
                    <a:pt x="1257" y="1"/>
                    <a:pt x="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46" name="Google Shape;6446;p78"/>
            <p:cNvGrpSpPr/>
            <p:nvPr/>
          </p:nvGrpSpPr>
          <p:grpSpPr>
            <a:xfrm>
              <a:off x="-479396" y="5584934"/>
              <a:ext cx="299115" cy="298822"/>
              <a:chOff x="-479396" y="5584934"/>
              <a:chExt cx="299115" cy="298822"/>
            </a:xfrm>
          </p:grpSpPr>
          <p:sp>
            <p:nvSpPr>
              <p:cNvPr id="6447" name="Google Shape;6447;p78"/>
              <p:cNvSpPr/>
              <p:nvPr/>
            </p:nvSpPr>
            <p:spPr>
              <a:xfrm>
                <a:off x="-385996" y="5770759"/>
                <a:ext cx="61909" cy="9101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867" extrusionOk="0">
                    <a:moveTo>
                      <a:pt x="895" y="0"/>
                    </a:moveTo>
                    <a:cubicBezTo>
                      <a:pt x="875" y="20"/>
                      <a:pt x="855" y="39"/>
                      <a:pt x="838" y="59"/>
                    </a:cubicBezTo>
                    <a:cubicBezTo>
                      <a:pt x="635" y="286"/>
                      <a:pt x="447" y="500"/>
                      <a:pt x="274" y="748"/>
                    </a:cubicBezTo>
                    <a:cubicBezTo>
                      <a:pt x="132" y="965"/>
                      <a:pt x="0" y="1223"/>
                      <a:pt x="49" y="1489"/>
                    </a:cubicBezTo>
                    <a:cubicBezTo>
                      <a:pt x="86" y="1709"/>
                      <a:pt x="282" y="1866"/>
                      <a:pt x="488" y="1866"/>
                    </a:cubicBezTo>
                    <a:cubicBezTo>
                      <a:pt x="560" y="1866"/>
                      <a:pt x="633" y="1848"/>
                      <a:pt x="701" y="1806"/>
                    </a:cubicBezTo>
                    <a:cubicBezTo>
                      <a:pt x="1109" y="1586"/>
                      <a:pt x="1228" y="1069"/>
                      <a:pt x="1257" y="646"/>
                    </a:cubicBezTo>
                    <a:cubicBezTo>
                      <a:pt x="1265" y="531"/>
                      <a:pt x="1270" y="415"/>
                      <a:pt x="1263" y="299"/>
                    </a:cubicBezTo>
                    <a:cubicBezTo>
                      <a:pt x="1256" y="274"/>
                      <a:pt x="1256" y="248"/>
                      <a:pt x="1261" y="223"/>
                    </a:cubicBezTo>
                    <a:cubicBezTo>
                      <a:pt x="1254" y="222"/>
                      <a:pt x="1246" y="220"/>
                      <a:pt x="1237" y="219"/>
                    </a:cubicBezTo>
                    <a:cubicBezTo>
                      <a:pt x="1103" y="182"/>
                      <a:pt x="985" y="103"/>
                      <a:pt x="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78"/>
              <p:cNvSpPr/>
              <p:nvPr/>
            </p:nvSpPr>
            <p:spPr>
              <a:xfrm>
                <a:off x="-282944" y="5738293"/>
                <a:ext cx="82725" cy="54987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128" extrusionOk="0">
                    <a:moveTo>
                      <a:pt x="257" y="0"/>
                    </a:moveTo>
                    <a:cubicBezTo>
                      <a:pt x="194" y="0"/>
                      <a:pt x="132" y="2"/>
                      <a:pt x="73" y="5"/>
                    </a:cubicBezTo>
                    <a:cubicBezTo>
                      <a:pt x="69" y="7"/>
                      <a:pt x="63" y="8"/>
                      <a:pt x="59" y="9"/>
                    </a:cubicBezTo>
                    <a:cubicBezTo>
                      <a:pt x="60" y="119"/>
                      <a:pt x="39" y="232"/>
                      <a:pt x="0" y="339"/>
                    </a:cubicBezTo>
                    <a:cubicBezTo>
                      <a:pt x="41" y="369"/>
                      <a:pt x="78" y="411"/>
                      <a:pt x="102" y="458"/>
                    </a:cubicBezTo>
                    <a:cubicBezTo>
                      <a:pt x="419" y="774"/>
                      <a:pt x="803" y="1128"/>
                      <a:pt x="1273" y="1128"/>
                    </a:cubicBezTo>
                    <a:cubicBezTo>
                      <a:pt x="1283" y="1128"/>
                      <a:pt x="1292" y="1128"/>
                      <a:pt x="1302" y="1127"/>
                    </a:cubicBezTo>
                    <a:cubicBezTo>
                      <a:pt x="1507" y="1116"/>
                      <a:pt x="1697" y="1003"/>
                      <a:pt x="1659" y="772"/>
                    </a:cubicBezTo>
                    <a:cubicBezTo>
                      <a:pt x="1537" y="150"/>
                      <a:pt x="826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78"/>
              <p:cNvSpPr/>
              <p:nvPr/>
            </p:nvSpPr>
            <p:spPr>
              <a:xfrm>
                <a:off x="-346511" y="5718161"/>
                <a:ext cx="61909" cy="4952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16" extrusionOk="0">
                    <a:moveTo>
                      <a:pt x="667" y="1"/>
                    </a:moveTo>
                    <a:cubicBezTo>
                      <a:pt x="651" y="1"/>
                      <a:pt x="636" y="1"/>
                      <a:pt x="620" y="3"/>
                    </a:cubicBezTo>
                    <a:cubicBezTo>
                      <a:pt x="13" y="17"/>
                      <a:pt x="1" y="993"/>
                      <a:pt x="604" y="1015"/>
                    </a:cubicBezTo>
                    <a:cubicBezTo>
                      <a:pt x="1163" y="988"/>
                      <a:pt x="1270" y="1"/>
                      <a:pt x="667" y="1"/>
                    </a:cubicBezTo>
                    <a:close/>
                  </a:path>
                </a:pathLst>
              </a:custGeom>
              <a:solidFill>
                <a:srgbClr val="FB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78"/>
              <p:cNvSpPr/>
              <p:nvPr/>
            </p:nvSpPr>
            <p:spPr>
              <a:xfrm>
                <a:off x="-310340" y="5768176"/>
                <a:ext cx="59813" cy="9978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47" extrusionOk="0">
                    <a:moveTo>
                      <a:pt x="410" y="1"/>
                    </a:moveTo>
                    <a:cubicBezTo>
                      <a:pt x="305" y="133"/>
                      <a:pt x="165" y="234"/>
                      <a:pt x="0" y="272"/>
                    </a:cubicBezTo>
                    <a:cubicBezTo>
                      <a:pt x="8" y="299"/>
                      <a:pt x="11" y="327"/>
                      <a:pt x="7" y="356"/>
                    </a:cubicBezTo>
                    <a:cubicBezTo>
                      <a:pt x="18" y="471"/>
                      <a:pt x="37" y="587"/>
                      <a:pt x="54" y="702"/>
                    </a:cubicBezTo>
                    <a:cubicBezTo>
                      <a:pt x="117" y="1122"/>
                      <a:pt x="213" y="1887"/>
                      <a:pt x="667" y="2047"/>
                    </a:cubicBezTo>
                    <a:cubicBezTo>
                      <a:pt x="1226" y="1749"/>
                      <a:pt x="813" y="807"/>
                      <a:pt x="624" y="371"/>
                    </a:cubicBezTo>
                    <a:cubicBezTo>
                      <a:pt x="554" y="235"/>
                      <a:pt x="490" y="115"/>
                      <a:pt x="4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78"/>
              <p:cNvSpPr/>
              <p:nvPr/>
            </p:nvSpPr>
            <p:spPr>
              <a:xfrm>
                <a:off x="-479396" y="5584934"/>
                <a:ext cx="299115" cy="298822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130" extrusionOk="0">
                    <a:moveTo>
                      <a:pt x="3582" y="327"/>
                    </a:moveTo>
                    <a:cubicBezTo>
                      <a:pt x="3662" y="327"/>
                      <a:pt x="3748" y="382"/>
                      <a:pt x="3834" y="517"/>
                    </a:cubicBezTo>
                    <a:cubicBezTo>
                      <a:pt x="4068" y="1113"/>
                      <a:pt x="3961" y="1846"/>
                      <a:pt x="3645" y="2395"/>
                    </a:cubicBezTo>
                    <a:cubicBezTo>
                      <a:pt x="3627" y="2426"/>
                      <a:pt x="3609" y="2456"/>
                      <a:pt x="3598" y="2490"/>
                    </a:cubicBezTo>
                    <a:cubicBezTo>
                      <a:pt x="3548" y="2479"/>
                      <a:pt x="3498" y="2473"/>
                      <a:pt x="3447" y="2473"/>
                    </a:cubicBezTo>
                    <a:cubicBezTo>
                      <a:pt x="3402" y="2473"/>
                      <a:pt x="3358" y="2478"/>
                      <a:pt x="3313" y="2486"/>
                    </a:cubicBezTo>
                    <a:cubicBezTo>
                      <a:pt x="3312" y="2482"/>
                      <a:pt x="3311" y="2478"/>
                      <a:pt x="3310" y="2475"/>
                    </a:cubicBezTo>
                    <a:cubicBezTo>
                      <a:pt x="3138" y="2107"/>
                      <a:pt x="3064" y="1686"/>
                      <a:pt x="3083" y="1282"/>
                    </a:cubicBezTo>
                    <a:cubicBezTo>
                      <a:pt x="3074" y="1012"/>
                      <a:pt x="3298" y="327"/>
                      <a:pt x="3582" y="327"/>
                    </a:cubicBezTo>
                    <a:close/>
                    <a:moveTo>
                      <a:pt x="5230" y="1516"/>
                    </a:moveTo>
                    <a:cubicBezTo>
                      <a:pt x="5288" y="1516"/>
                      <a:pt x="5343" y="1527"/>
                      <a:pt x="5395" y="1549"/>
                    </a:cubicBezTo>
                    <a:cubicBezTo>
                      <a:pt x="5755" y="1933"/>
                      <a:pt x="5143" y="2354"/>
                      <a:pt x="4821" y="2510"/>
                    </a:cubicBezTo>
                    <a:cubicBezTo>
                      <a:pt x="4561" y="2634"/>
                      <a:pt x="4297" y="2750"/>
                      <a:pt x="4027" y="2851"/>
                    </a:cubicBezTo>
                    <a:cubicBezTo>
                      <a:pt x="3988" y="2764"/>
                      <a:pt x="3932" y="2685"/>
                      <a:pt x="3853" y="2621"/>
                    </a:cubicBezTo>
                    <a:cubicBezTo>
                      <a:pt x="4091" y="2253"/>
                      <a:pt x="4741" y="1516"/>
                      <a:pt x="5230" y="1516"/>
                    </a:cubicBezTo>
                    <a:close/>
                    <a:moveTo>
                      <a:pt x="1476" y="1492"/>
                    </a:moveTo>
                    <a:cubicBezTo>
                      <a:pt x="1718" y="1492"/>
                      <a:pt x="2005" y="1633"/>
                      <a:pt x="2171" y="1742"/>
                    </a:cubicBezTo>
                    <a:cubicBezTo>
                      <a:pt x="2422" y="1917"/>
                      <a:pt x="2620" y="2118"/>
                      <a:pt x="2833" y="2356"/>
                    </a:cubicBezTo>
                    <a:cubicBezTo>
                      <a:pt x="2891" y="2423"/>
                      <a:pt x="2945" y="2490"/>
                      <a:pt x="2994" y="2562"/>
                    </a:cubicBezTo>
                    <a:cubicBezTo>
                      <a:pt x="3000" y="2574"/>
                      <a:pt x="3008" y="2585"/>
                      <a:pt x="3019" y="2597"/>
                    </a:cubicBezTo>
                    <a:cubicBezTo>
                      <a:pt x="2877" y="2681"/>
                      <a:pt x="2756" y="2805"/>
                      <a:pt x="2684" y="2949"/>
                    </a:cubicBezTo>
                    <a:cubicBezTo>
                      <a:pt x="2575" y="2899"/>
                      <a:pt x="2412" y="2896"/>
                      <a:pt x="2314" y="2865"/>
                    </a:cubicBezTo>
                    <a:cubicBezTo>
                      <a:pt x="2061" y="2764"/>
                      <a:pt x="1824" y="2640"/>
                      <a:pt x="1611" y="2465"/>
                    </a:cubicBezTo>
                    <a:cubicBezTo>
                      <a:pt x="1390" y="2262"/>
                      <a:pt x="1127" y="1965"/>
                      <a:pt x="1146" y="1645"/>
                    </a:cubicBezTo>
                    <a:cubicBezTo>
                      <a:pt x="1225" y="1534"/>
                      <a:pt x="1344" y="1492"/>
                      <a:pt x="1476" y="1492"/>
                    </a:cubicBezTo>
                    <a:close/>
                    <a:moveTo>
                      <a:pt x="3393" y="2734"/>
                    </a:moveTo>
                    <a:cubicBezTo>
                      <a:pt x="3996" y="2734"/>
                      <a:pt x="3889" y="3721"/>
                      <a:pt x="3330" y="3748"/>
                    </a:cubicBezTo>
                    <a:cubicBezTo>
                      <a:pt x="2727" y="3726"/>
                      <a:pt x="2739" y="2750"/>
                      <a:pt x="3346" y="2736"/>
                    </a:cubicBezTo>
                    <a:cubicBezTo>
                      <a:pt x="3362" y="2734"/>
                      <a:pt x="3377" y="2734"/>
                      <a:pt x="3393" y="2734"/>
                    </a:cubicBezTo>
                    <a:close/>
                    <a:moveTo>
                      <a:pt x="1628" y="3119"/>
                    </a:moveTo>
                    <a:cubicBezTo>
                      <a:pt x="1894" y="3119"/>
                      <a:pt x="2156" y="3174"/>
                      <a:pt x="2417" y="3219"/>
                    </a:cubicBezTo>
                    <a:cubicBezTo>
                      <a:pt x="2472" y="3233"/>
                      <a:pt x="2541" y="3253"/>
                      <a:pt x="2606" y="3258"/>
                    </a:cubicBezTo>
                    <a:cubicBezTo>
                      <a:pt x="2603" y="3358"/>
                      <a:pt x="2622" y="3461"/>
                      <a:pt x="2658" y="3557"/>
                    </a:cubicBezTo>
                    <a:cubicBezTo>
                      <a:pt x="2426" y="3666"/>
                      <a:pt x="2184" y="3777"/>
                      <a:pt x="1923" y="3824"/>
                    </a:cubicBezTo>
                    <a:cubicBezTo>
                      <a:pt x="1796" y="3848"/>
                      <a:pt x="1657" y="3866"/>
                      <a:pt x="1519" y="3866"/>
                    </a:cubicBezTo>
                    <a:cubicBezTo>
                      <a:pt x="1286" y="3866"/>
                      <a:pt x="1055" y="3814"/>
                      <a:pt x="885" y="3652"/>
                    </a:cubicBezTo>
                    <a:cubicBezTo>
                      <a:pt x="639" y="3290"/>
                      <a:pt x="1252" y="3133"/>
                      <a:pt x="1517" y="3122"/>
                    </a:cubicBezTo>
                    <a:cubicBezTo>
                      <a:pt x="1554" y="3120"/>
                      <a:pt x="1591" y="3119"/>
                      <a:pt x="1628" y="3119"/>
                    </a:cubicBezTo>
                    <a:close/>
                    <a:moveTo>
                      <a:pt x="4287" y="3146"/>
                    </a:moveTo>
                    <a:cubicBezTo>
                      <a:pt x="4856" y="3146"/>
                      <a:pt x="5567" y="3296"/>
                      <a:pt x="5689" y="3918"/>
                    </a:cubicBezTo>
                    <a:cubicBezTo>
                      <a:pt x="5728" y="4149"/>
                      <a:pt x="5538" y="4262"/>
                      <a:pt x="5332" y="4273"/>
                    </a:cubicBezTo>
                    <a:cubicBezTo>
                      <a:pt x="5322" y="4274"/>
                      <a:pt x="5313" y="4274"/>
                      <a:pt x="5303" y="4274"/>
                    </a:cubicBezTo>
                    <a:cubicBezTo>
                      <a:pt x="4833" y="4274"/>
                      <a:pt x="4449" y="3920"/>
                      <a:pt x="4132" y="3604"/>
                    </a:cubicBezTo>
                    <a:cubicBezTo>
                      <a:pt x="4108" y="3557"/>
                      <a:pt x="4071" y="3515"/>
                      <a:pt x="4030" y="3485"/>
                    </a:cubicBezTo>
                    <a:cubicBezTo>
                      <a:pt x="4069" y="3378"/>
                      <a:pt x="4090" y="3265"/>
                      <a:pt x="4089" y="3155"/>
                    </a:cubicBezTo>
                    <a:cubicBezTo>
                      <a:pt x="4093" y="3154"/>
                      <a:pt x="4099" y="3153"/>
                      <a:pt x="4103" y="3151"/>
                    </a:cubicBezTo>
                    <a:cubicBezTo>
                      <a:pt x="4162" y="3148"/>
                      <a:pt x="4224" y="3146"/>
                      <a:pt x="4287" y="3146"/>
                    </a:cubicBezTo>
                    <a:close/>
                    <a:moveTo>
                      <a:pt x="2811" y="3812"/>
                    </a:moveTo>
                    <a:cubicBezTo>
                      <a:pt x="2901" y="3915"/>
                      <a:pt x="3019" y="3994"/>
                      <a:pt x="3153" y="4031"/>
                    </a:cubicBezTo>
                    <a:cubicBezTo>
                      <a:pt x="3162" y="4032"/>
                      <a:pt x="3169" y="4034"/>
                      <a:pt x="3177" y="4035"/>
                    </a:cubicBezTo>
                    <a:cubicBezTo>
                      <a:pt x="3172" y="4060"/>
                      <a:pt x="3172" y="4086"/>
                      <a:pt x="3177" y="4111"/>
                    </a:cubicBezTo>
                    <a:cubicBezTo>
                      <a:pt x="3186" y="4227"/>
                      <a:pt x="3181" y="4343"/>
                      <a:pt x="3173" y="4458"/>
                    </a:cubicBezTo>
                    <a:cubicBezTo>
                      <a:pt x="3144" y="4881"/>
                      <a:pt x="3025" y="5398"/>
                      <a:pt x="2617" y="5618"/>
                    </a:cubicBezTo>
                    <a:cubicBezTo>
                      <a:pt x="2549" y="5660"/>
                      <a:pt x="2476" y="5678"/>
                      <a:pt x="2404" y="5678"/>
                    </a:cubicBezTo>
                    <a:cubicBezTo>
                      <a:pt x="2198" y="5678"/>
                      <a:pt x="2002" y="5521"/>
                      <a:pt x="1965" y="5301"/>
                    </a:cubicBezTo>
                    <a:cubicBezTo>
                      <a:pt x="1916" y="5035"/>
                      <a:pt x="2048" y="4777"/>
                      <a:pt x="2190" y="4560"/>
                    </a:cubicBezTo>
                    <a:cubicBezTo>
                      <a:pt x="2363" y="4312"/>
                      <a:pt x="2551" y="4098"/>
                      <a:pt x="2754" y="3871"/>
                    </a:cubicBezTo>
                    <a:cubicBezTo>
                      <a:pt x="2771" y="3851"/>
                      <a:pt x="2791" y="3832"/>
                      <a:pt x="2811" y="3812"/>
                    </a:cubicBezTo>
                    <a:close/>
                    <a:moveTo>
                      <a:pt x="3878" y="3760"/>
                    </a:moveTo>
                    <a:cubicBezTo>
                      <a:pt x="3958" y="3874"/>
                      <a:pt x="4022" y="3994"/>
                      <a:pt x="4092" y="4130"/>
                    </a:cubicBezTo>
                    <a:cubicBezTo>
                      <a:pt x="4281" y="4566"/>
                      <a:pt x="4694" y="5508"/>
                      <a:pt x="4135" y="5806"/>
                    </a:cubicBezTo>
                    <a:cubicBezTo>
                      <a:pt x="3681" y="5646"/>
                      <a:pt x="3585" y="4881"/>
                      <a:pt x="3522" y="4461"/>
                    </a:cubicBezTo>
                    <a:cubicBezTo>
                      <a:pt x="3505" y="4346"/>
                      <a:pt x="3486" y="4230"/>
                      <a:pt x="3475" y="4115"/>
                    </a:cubicBezTo>
                    <a:cubicBezTo>
                      <a:pt x="3479" y="4086"/>
                      <a:pt x="3477" y="4058"/>
                      <a:pt x="3468" y="4031"/>
                    </a:cubicBezTo>
                    <a:cubicBezTo>
                      <a:pt x="3633" y="3993"/>
                      <a:pt x="3773" y="3892"/>
                      <a:pt x="3878" y="3760"/>
                    </a:cubicBezTo>
                    <a:close/>
                    <a:moveTo>
                      <a:pt x="3594" y="0"/>
                    </a:moveTo>
                    <a:cubicBezTo>
                      <a:pt x="3119" y="0"/>
                      <a:pt x="2604" y="648"/>
                      <a:pt x="2800" y="1820"/>
                    </a:cubicBezTo>
                    <a:cubicBezTo>
                      <a:pt x="2379" y="1360"/>
                      <a:pt x="1895" y="1166"/>
                      <a:pt x="1513" y="1166"/>
                    </a:cubicBezTo>
                    <a:cubicBezTo>
                      <a:pt x="784" y="1166"/>
                      <a:pt x="424" y="1873"/>
                      <a:pt x="1561" y="2795"/>
                    </a:cubicBezTo>
                    <a:cubicBezTo>
                      <a:pt x="1" y="2928"/>
                      <a:pt x="308" y="4179"/>
                      <a:pt x="1528" y="4179"/>
                    </a:cubicBezTo>
                    <a:cubicBezTo>
                      <a:pt x="1706" y="4179"/>
                      <a:pt x="1904" y="4152"/>
                      <a:pt x="2118" y="4092"/>
                    </a:cubicBezTo>
                    <a:lnTo>
                      <a:pt x="2118" y="4092"/>
                    </a:lnTo>
                    <a:cubicBezTo>
                      <a:pt x="1174" y="5076"/>
                      <a:pt x="1721" y="6013"/>
                      <a:pt x="2391" y="6013"/>
                    </a:cubicBezTo>
                    <a:cubicBezTo>
                      <a:pt x="2731" y="6013"/>
                      <a:pt x="3103" y="5770"/>
                      <a:pt x="3326" y="5168"/>
                    </a:cubicBezTo>
                    <a:cubicBezTo>
                      <a:pt x="3442" y="5547"/>
                      <a:pt x="3638" y="6024"/>
                      <a:pt x="4064" y="6124"/>
                    </a:cubicBezTo>
                    <a:cubicBezTo>
                      <a:pt x="4085" y="6128"/>
                      <a:pt x="4107" y="6129"/>
                      <a:pt x="4128" y="6129"/>
                    </a:cubicBezTo>
                    <a:cubicBezTo>
                      <a:pt x="4276" y="6129"/>
                      <a:pt x="4419" y="6044"/>
                      <a:pt x="4516" y="5934"/>
                    </a:cubicBezTo>
                    <a:cubicBezTo>
                      <a:pt x="4885" y="5479"/>
                      <a:pt x="4725" y="4844"/>
                      <a:pt x="4528" y="4348"/>
                    </a:cubicBezTo>
                    <a:lnTo>
                      <a:pt x="4528" y="4348"/>
                    </a:lnTo>
                    <a:cubicBezTo>
                      <a:pt x="4749" y="4491"/>
                      <a:pt x="5026" y="4596"/>
                      <a:pt x="5294" y="4596"/>
                    </a:cubicBezTo>
                    <a:cubicBezTo>
                      <a:pt x="5464" y="4596"/>
                      <a:pt x="5631" y="4554"/>
                      <a:pt x="5778" y="4454"/>
                    </a:cubicBezTo>
                    <a:cubicBezTo>
                      <a:pt x="6135" y="4207"/>
                      <a:pt x="6049" y="3664"/>
                      <a:pt x="5788" y="3377"/>
                    </a:cubicBezTo>
                    <a:cubicBezTo>
                      <a:pt x="5553" y="3075"/>
                      <a:pt x="5183" y="2932"/>
                      <a:pt x="4814" y="2876"/>
                    </a:cubicBezTo>
                    <a:cubicBezTo>
                      <a:pt x="6099" y="2360"/>
                      <a:pt x="5993" y="1208"/>
                      <a:pt x="5233" y="1208"/>
                    </a:cubicBezTo>
                    <a:cubicBezTo>
                      <a:pt x="4967" y="1208"/>
                      <a:pt x="4620" y="1349"/>
                      <a:pt x="4226" y="1709"/>
                    </a:cubicBezTo>
                    <a:cubicBezTo>
                      <a:pt x="4428" y="539"/>
                      <a:pt x="4027" y="0"/>
                      <a:pt x="3594" y="0"/>
                    </a:cubicBezTo>
                    <a:close/>
                  </a:path>
                </a:pathLst>
              </a:custGeom>
              <a:solidFill>
                <a:srgbClr val="2C4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52" name="Google Shape;6452;p78"/>
          <p:cNvGrpSpPr/>
          <p:nvPr/>
        </p:nvGrpSpPr>
        <p:grpSpPr>
          <a:xfrm flipH="1">
            <a:off x="2771831" y="4243818"/>
            <a:ext cx="74827" cy="70928"/>
            <a:chOff x="-234440" y="5038718"/>
            <a:chExt cx="74827" cy="70928"/>
          </a:xfrm>
        </p:grpSpPr>
        <p:sp>
          <p:nvSpPr>
            <p:cNvPr id="6453" name="Google Shape;6453;p78"/>
            <p:cNvSpPr/>
            <p:nvPr/>
          </p:nvSpPr>
          <p:spPr>
            <a:xfrm>
              <a:off x="-227079" y="5045884"/>
              <a:ext cx="61909" cy="56791"/>
            </a:xfrm>
            <a:custGeom>
              <a:avLst/>
              <a:gdLst/>
              <a:ahLst/>
              <a:cxnLst/>
              <a:rect l="l" t="t" r="r" b="b"/>
              <a:pathLst>
                <a:path w="1270" h="1165" extrusionOk="0">
                  <a:moveTo>
                    <a:pt x="453" y="1"/>
                  </a:moveTo>
                  <a:cubicBezTo>
                    <a:pt x="220" y="69"/>
                    <a:pt x="71" y="310"/>
                    <a:pt x="43" y="540"/>
                  </a:cubicBezTo>
                  <a:cubicBezTo>
                    <a:pt x="0" y="879"/>
                    <a:pt x="333" y="1165"/>
                    <a:pt x="655" y="1165"/>
                  </a:cubicBezTo>
                  <a:cubicBezTo>
                    <a:pt x="661" y="1165"/>
                    <a:pt x="667" y="1165"/>
                    <a:pt x="674" y="1164"/>
                  </a:cubicBezTo>
                  <a:cubicBezTo>
                    <a:pt x="994" y="1133"/>
                    <a:pt x="1269" y="734"/>
                    <a:pt x="1109" y="432"/>
                  </a:cubicBezTo>
                  <a:cubicBezTo>
                    <a:pt x="1024" y="266"/>
                    <a:pt x="863" y="139"/>
                    <a:pt x="691" y="73"/>
                  </a:cubicBezTo>
                  <a:cubicBezTo>
                    <a:pt x="618" y="31"/>
                    <a:pt x="512" y="65"/>
                    <a:pt x="453" y="1"/>
                  </a:cubicBezTo>
                  <a:close/>
                </a:path>
              </a:pathLst>
            </a:custGeom>
            <a:solidFill>
              <a:srgbClr val="FAF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8"/>
            <p:cNvSpPr/>
            <p:nvPr/>
          </p:nvSpPr>
          <p:spPr>
            <a:xfrm>
              <a:off x="-234440" y="5038718"/>
              <a:ext cx="74827" cy="70928"/>
            </a:xfrm>
            <a:custGeom>
              <a:avLst/>
              <a:gdLst/>
              <a:ahLst/>
              <a:cxnLst/>
              <a:rect l="l" t="t" r="r" b="b"/>
              <a:pathLst>
                <a:path w="1535" h="1455" extrusionOk="0">
                  <a:moveTo>
                    <a:pt x="604" y="148"/>
                  </a:moveTo>
                  <a:cubicBezTo>
                    <a:pt x="663" y="212"/>
                    <a:pt x="768" y="178"/>
                    <a:pt x="842" y="220"/>
                  </a:cubicBezTo>
                  <a:cubicBezTo>
                    <a:pt x="1014" y="286"/>
                    <a:pt x="1175" y="413"/>
                    <a:pt x="1260" y="579"/>
                  </a:cubicBezTo>
                  <a:cubicBezTo>
                    <a:pt x="1420" y="881"/>
                    <a:pt x="1145" y="1280"/>
                    <a:pt x="825" y="1311"/>
                  </a:cubicBezTo>
                  <a:cubicBezTo>
                    <a:pt x="818" y="1312"/>
                    <a:pt x="812" y="1312"/>
                    <a:pt x="806" y="1312"/>
                  </a:cubicBezTo>
                  <a:cubicBezTo>
                    <a:pt x="484" y="1312"/>
                    <a:pt x="151" y="1026"/>
                    <a:pt x="194" y="687"/>
                  </a:cubicBezTo>
                  <a:cubicBezTo>
                    <a:pt x="222" y="457"/>
                    <a:pt x="370" y="216"/>
                    <a:pt x="604" y="148"/>
                  </a:cubicBezTo>
                  <a:close/>
                  <a:moveTo>
                    <a:pt x="758" y="1"/>
                  </a:moveTo>
                  <a:cubicBezTo>
                    <a:pt x="708" y="1"/>
                    <a:pt x="659" y="8"/>
                    <a:pt x="610" y="24"/>
                  </a:cubicBezTo>
                  <a:cubicBezTo>
                    <a:pt x="605" y="24"/>
                    <a:pt x="600" y="23"/>
                    <a:pt x="594" y="23"/>
                  </a:cubicBezTo>
                  <a:cubicBezTo>
                    <a:pt x="247" y="23"/>
                    <a:pt x="0" y="398"/>
                    <a:pt x="19" y="724"/>
                  </a:cubicBezTo>
                  <a:cubicBezTo>
                    <a:pt x="28" y="1087"/>
                    <a:pt x="351" y="1377"/>
                    <a:pt x="692" y="1441"/>
                  </a:cubicBezTo>
                  <a:cubicBezTo>
                    <a:pt x="735" y="1450"/>
                    <a:pt x="778" y="1455"/>
                    <a:pt x="821" y="1455"/>
                  </a:cubicBezTo>
                  <a:cubicBezTo>
                    <a:pt x="1177" y="1455"/>
                    <a:pt x="1527" y="1143"/>
                    <a:pt x="1528" y="780"/>
                  </a:cubicBezTo>
                  <a:cubicBezTo>
                    <a:pt x="1535" y="408"/>
                    <a:pt x="1134" y="1"/>
                    <a:pt x="758" y="1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5" name="Google Shape;6455;p7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Risiko Preeklamsia</a:t>
            </a:r>
            <a:endParaRPr dirty="0"/>
          </a:p>
        </p:txBody>
      </p:sp>
      <p:cxnSp>
        <p:nvCxnSpPr>
          <p:cNvPr id="6457" name="Google Shape;6457;p78"/>
          <p:cNvCxnSpPr>
            <a:cxnSpLocks/>
            <a:stCxn id="6458" idx="2"/>
          </p:cNvCxnSpPr>
          <p:nvPr/>
        </p:nvCxnSpPr>
        <p:spPr>
          <a:xfrm rot="16200000" flipH="1">
            <a:off x="2388439" y="2018021"/>
            <a:ext cx="682125" cy="989631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459" name="Google Shape;6459;p78"/>
          <p:cNvSpPr txBox="1"/>
          <p:nvPr/>
        </p:nvSpPr>
        <p:spPr>
          <a:xfrm>
            <a:off x="1567725" y="3536025"/>
            <a:ext cx="1405500" cy="82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2C4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ID" sz="2000" b="1" dirty="0" err="1"/>
              <a:t>Usia</a:t>
            </a:r>
            <a:r>
              <a:rPr lang="en-ID" sz="2000" b="1" dirty="0"/>
              <a:t> &lt;18 </a:t>
            </a:r>
            <a:r>
              <a:rPr lang="en-ID" sz="2000" b="1" dirty="0" err="1"/>
              <a:t>atau</a:t>
            </a:r>
            <a:r>
              <a:rPr lang="en-ID" sz="2000" b="1" dirty="0"/>
              <a:t> &gt;35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C4D7F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6458" name="Google Shape;6458;p78"/>
          <p:cNvSpPr txBox="1"/>
          <p:nvPr/>
        </p:nvSpPr>
        <p:spPr>
          <a:xfrm>
            <a:off x="1389888" y="1345275"/>
            <a:ext cx="1689595" cy="8265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2C4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C4D7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Riwayat Sebelumnya</a:t>
            </a:r>
            <a:endParaRPr sz="2000" dirty="0">
              <a:solidFill>
                <a:srgbClr val="2C4D7F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6460" name="Google Shape;6460;p78"/>
          <p:cNvSpPr txBox="1"/>
          <p:nvPr/>
        </p:nvSpPr>
        <p:spPr>
          <a:xfrm>
            <a:off x="588393" y="2440638"/>
            <a:ext cx="1537107" cy="826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2C4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C4D7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Kehamilan Pertama</a:t>
            </a:r>
            <a:endParaRPr sz="2000" dirty="0">
              <a:solidFill>
                <a:srgbClr val="2C4D7F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6461" name="Google Shape;6461;p78"/>
          <p:cNvSpPr txBox="1"/>
          <p:nvPr/>
        </p:nvSpPr>
        <p:spPr>
          <a:xfrm>
            <a:off x="6170924" y="3536025"/>
            <a:ext cx="1636175" cy="106742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2C4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C4D7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Riwayat penyakit kronis</a:t>
            </a:r>
            <a:endParaRPr sz="2000" dirty="0">
              <a:solidFill>
                <a:srgbClr val="2C4D7F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6462" name="Google Shape;6462;p78"/>
          <p:cNvSpPr txBox="1"/>
          <p:nvPr/>
        </p:nvSpPr>
        <p:spPr>
          <a:xfrm>
            <a:off x="6170925" y="1345275"/>
            <a:ext cx="1405500" cy="826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2C4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C4D7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Obesitas</a:t>
            </a:r>
            <a:endParaRPr sz="2000" dirty="0">
              <a:solidFill>
                <a:srgbClr val="2C4D7F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6463" name="Google Shape;6463;p78"/>
          <p:cNvSpPr txBox="1"/>
          <p:nvPr/>
        </p:nvSpPr>
        <p:spPr>
          <a:xfrm>
            <a:off x="7018649" y="2440638"/>
            <a:ext cx="1596667" cy="82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2C4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C4D7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Kehamilan Ganda</a:t>
            </a:r>
            <a:endParaRPr sz="2000" dirty="0">
              <a:solidFill>
                <a:srgbClr val="2C4D7F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cxnSp>
        <p:nvCxnSpPr>
          <p:cNvPr id="6464" name="Google Shape;6464;p78"/>
          <p:cNvCxnSpPr>
            <a:cxnSpLocks/>
            <a:stCxn id="6460" idx="3"/>
          </p:cNvCxnSpPr>
          <p:nvPr/>
        </p:nvCxnSpPr>
        <p:spPr>
          <a:xfrm>
            <a:off x="2125500" y="2853888"/>
            <a:ext cx="1098817" cy="1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465" name="Google Shape;6465;p78"/>
          <p:cNvCxnSpPr>
            <a:cxnSpLocks/>
            <a:stCxn id="6459" idx="0"/>
          </p:cNvCxnSpPr>
          <p:nvPr/>
        </p:nvCxnSpPr>
        <p:spPr>
          <a:xfrm rot="-5400000">
            <a:off x="2406225" y="2718075"/>
            <a:ext cx="682200" cy="9537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466" name="Google Shape;6466;p78"/>
          <p:cNvCxnSpPr>
            <a:cxnSpLocks/>
            <a:endCxn id="6462" idx="2"/>
          </p:cNvCxnSpPr>
          <p:nvPr/>
        </p:nvCxnSpPr>
        <p:spPr>
          <a:xfrm rot="10800000" flipH="1">
            <a:off x="5919817" y="2171700"/>
            <a:ext cx="954000" cy="6822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467" name="Google Shape;6467;p78"/>
          <p:cNvCxnSpPr>
            <a:cxnSpLocks/>
            <a:endCxn id="6463" idx="1"/>
          </p:cNvCxnSpPr>
          <p:nvPr/>
        </p:nvCxnSpPr>
        <p:spPr>
          <a:xfrm flipV="1">
            <a:off x="5919817" y="2853888"/>
            <a:ext cx="1098832" cy="1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468" name="Google Shape;6468;p78"/>
          <p:cNvCxnSpPr>
            <a:cxnSpLocks/>
            <a:endCxn id="6461" idx="0"/>
          </p:cNvCxnSpPr>
          <p:nvPr/>
        </p:nvCxnSpPr>
        <p:spPr>
          <a:xfrm>
            <a:off x="5919817" y="2853900"/>
            <a:ext cx="1069195" cy="682125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469" name="Google Shape;6469;p78"/>
          <p:cNvGrpSpPr/>
          <p:nvPr/>
        </p:nvGrpSpPr>
        <p:grpSpPr>
          <a:xfrm rot="6731514">
            <a:off x="7228708" y="533351"/>
            <a:ext cx="163121" cy="85157"/>
            <a:chOff x="-2263058" y="3724621"/>
            <a:chExt cx="163125" cy="85159"/>
          </a:xfrm>
        </p:grpSpPr>
        <p:sp>
          <p:nvSpPr>
            <p:cNvPr id="6470" name="Google Shape;6470;p78"/>
            <p:cNvSpPr/>
            <p:nvPr/>
          </p:nvSpPr>
          <p:spPr>
            <a:xfrm>
              <a:off x="-2232592" y="3752688"/>
              <a:ext cx="98835" cy="33584"/>
            </a:xfrm>
            <a:custGeom>
              <a:avLst/>
              <a:gdLst/>
              <a:ahLst/>
              <a:cxnLst/>
              <a:rect l="l" t="t" r="r" b="b"/>
              <a:pathLst>
                <a:path w="412" h="140" extrusionOk="0">
                  <a:moveTo>
                    <a:pt x="0" y="0"/>
                  </a:moveTo>
                  <a:cubicBezTo>
                    <a:pt x="14" y="90"/>
                    <a:pt x="94" y="140"/>
                    <a:pt x="178" y="140"/>
                  </a:cubicBezTo>
                  <a:cubicBezTo>
                    <a:pt x="190" y="140"/>
                    <a:pt x="202" y="139"/>
                    <a:pt x="213" y="137"/>
                  </a:cubicBezTo>
                  <a:cubicBezTo>
                    <a:pt x="267" y="132"/>
                    <a:pt x="321" y="125"/>
                    <a:pt x="375" y="125"/>
                  </a:cubicBezTo>
                  <a:cubicBezTo>
                    <a:pt x="387" y="125"/>
                    <a:pt x="400" y="126"/>
                    <a:pt x="412" y="126"/>
                  </a:cubicBezTo>
                  <a:cubicBezTo>
                    <a:pt x="294" y="35"/>
                    <a:pt x="141" y="19"/>
                    <a:pt x="0" y="0"/>
                  </a:cubicBezTo>
                  <a:close/>
                </a:path>
              </a:pathLst>
            </a:custGeom>
            <a:solidFill>
              <a:srgbClr val="51B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8"/>
            <p:cNvSpPr/>
            <p:nvPr/>
          </p:nvSpPr>
          <p:spPr>
            <a:xfrm>
              <a:off x="-2263058" y="3724621"/>
              <a:ext cx="163125" cy="85159"/>
            </a:xfrm>
            <a:custGeom>
              <a:avLst/>
              <a:gdLst/>
              <a:ahLst/>
              <a:cxnLst/>
              <a:rect l="l" t="t" r="r" b="b"/>
              <a:pathLst>
                <a:path w="680" h="355" extrusionOk="0">
                  <a:moveTo>
                    <a:pt x="127" y="117"/>
                  </a:moveTo>
                  <a:lnTo>
                    <a:pt x="127" y="117"/>
                  </a:lnTo>
                  <a:cubicBezTo>
                    <a:pt x="268" y="136"/>
                    <a:pt x="421" y="152"/>
                    <a:pt x="539" y="243"/>
                  </a:cubicBezTo>
                  <a:cubicBezTo>
                    <a:pt x="527" y="243"/>
                    <a:pt x="514" y="242"/>
                    <a:pt x="502" y="242"/>
                  </a:cubicBezTo>
                  <a:cubicBezTo>
                    <a:pt x="448" y="242"/>
                    <a:pt x="394" y="249"/>
                    <a:pt x="340" y="254"/>
                  </a:cubicBezTo>
                  <a:cubicBezTo>
                    <a:pt x="329" y="256"/>
                    <a:pt x="317" y="257"/>
                    <a:pt x="305" y="257"/>
                  </a:cubicBezTo>
                  <a:cubicBezTo>
                    <a:pt x="221" y="257"/>
                    <a:pt x="141" y="207"/>
                    <a:pt x="127" y="117"/>
                  </a:cubicBezTo>
                  <a:close/>
                  <a:moveTo>
                    <a:pt x="131" y="0"/>
                  </a:moveTo>
                  <a:cubicBezTo>
                    <a:pt x="111" y="0"/>
                    <a:pt x="92" y="3"/>
                    <a:pt x="74" y="11"/>
                  </a:cubicBezTo>
                  <a:cubicBezTo>
                    <a:pt x="0" y="48"/>
                    <a:pt x="45" y="144"/>
                    <a:pt x="76" y="195"/>
                  </a:cubicBezTo>
                  <a:cubicBezTo>
                    <a:pt x="121" y="270"/>
                    <a:pt x="198" y="322"/>
                    <a:pt x="281" y="343"/>
                  </a:cubicBezTo>
                  <a:cubicBezTo>
                    <a:pt x="309" y="352"/>
                    <a:pt x="338" y="355"/>
                    <a:pt x="367" y="355"/>
                  </a:cubicBezTo>
                  <a:cubicBezTo>
                    <a:pt x="437" y="355"/>
                    <a:pt x="507" y="337"/>
                    <a:pt x="577" y="337"/>
                  </a:cubicBezTo>
                  <a:cubicBezTo>
                    <a:pt x="580" y="337"/>
                    <a:pt x="582" y="337"/>
                    <a:pt x="585" y="337"/>
                  </a:cubicBezTo>
                  <a:cubicBezTo>
                    <a:pt x="593" y="338"/>
                    <a:pt x="608" y="341"/>
                    <a:pt x="621" y="341"/>
                  </a:cubicBezTo>
                  <a:cubicBezTo>
                    <a:pt x="624" y="341"/>
                    <a:pt x="627" y="341"/>
                    <a:pt x="630" y="340"/>
                  </a:cubicBezTo>
                  <a:cubicBezTo>
                    <a:pt x="666" y="336"/>
                    <a:pt x="680" y="289"/>
                    <a:pt x="651" y="266"/>
                  </a:cubicBezTo>
                  <a:cubicBezTo>
                    <a:pt x="611" y="87"/>
                    <a:pt x="399" y="38"/>
                    <a:pt x="243" y="13"/>
                  </a:cubicBezTo>
                  <a:cubicBezTo>
                    <a:pt x="206" y="11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2C4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Google Shape;1873;p49">
            <a:extLst>
              <a:ext uri="{FF2B5EF4-FFF2-40B4-BE49-F238E27FC236}">
                <a16:creationId xmlns:a16="http://schemas.microsoft.com/office/drawing/2014/main" id="{C76C9B90-A504-0A8F-F465-FD4152965DA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9571" t="970" r="11272" b="9174"/>
          <a:stretch/>
        </p:blipFill>
        <p:spPr>
          <a:xfrm>
            <a:off x="3258031" y="1724131"/>
            <a:ext cx="2497200" cy="2159400"/>
          </a:xfrm>
          <a:prstGeom prst="teardrop">
            <a:avLst>
              <a:gd name="adj" fmla="val 58175"/>
            </a:avLst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ntal Health Crisis Management Guide for Schools by Slidesgo">
  <a:themeElements>
    <a:clrScheme name="Simple Light">
      <a:dk1>
        <a:srgbClr val="2C4D7F"/>
      </a:dk1>
      <a:lt1>
        <a:srgbClr val="B7F2F2"/>
      </a:lt1>
      <a:dk2>
        <a:srgbClr val="51B2B6"/>
      </a:dk2>
      <a:lt2>
        <a:srgbClr val="457D9C"/>
      </a:lt2>
      <a:accent1>
        <a:srgbClr val="FEB7A8"/>
      </a:accent1>
      <a:accent2>
        <a:srgbClr val="FF8181"/>
      </a:accent2>
      <a:accent3>
        <a:srgbClr val="FC90B2"/>
      </a:accent3>
      <a:accent4>
        <a:srgbClr val="FAF4A8"/>
      </a:accent4>
      <a:accent5>
        <a:srgbClr val="FFC31A"/>
      </a:accent5>
      <a:accent6>
        <a:srgbClr val="FFFFFF"/>
      </a:accent6>
      <a:hlink>
        <a:srgbClr val="2C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484</Words>
  <Application>Microsoft Office PowerPoint</Application>
  <PresentationFormat>On-screen Show (16:9)</PresentationFormat>
  <Paragraphs>98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Baloo 2 ExtraBold</vt:lpstr>
      <vt:lpstr>Jost</vt:lpstr>
      <vt:lpstr>Baloo 2 Medium</vt:lpstr>
      <vt:lpstr>Epilogue</vt:lpstr>
      <vt:lpstr>Wingdings</vt:lpstr>
      <vt:lpstr>Nunito</vt:lpstr>
      <vt:lpstr>Arial</vt:lpstr>
      <vt:lpstr>Mental Health Crisis Management Guide for Schools by Slidesgo</vt:lpstr>
      <vt:lpstr>Preeclamsia in Pregnancy</vt:lpstr>
      <vt:lpstr>Cakupan materi</vt:lpstr>
      <vt:lpstr>Capaian Pembelajaran</vt:lpstr>
      <vt:lpstr>Sistem Penilaian</vt:lpstr>
      <vt:lpstr>Definisi Preeklamsia</vt:lpstr>
      <vt:lpstr>Patofisiologi</vt:lpstr>
      <vt:lpstr>Kriteria Diagnosis</vt:lpstr>
      <vt:lpstr>Klasifikasi preeklamsia</vt:lpstr>
      <vt:lpstr>Faktor Risiko Preeklamsia</vt:lpstr>
      <vt:lpstr>Dampak Preeklamsia</vt:lpstr>
      <vt:lpstr>Penatalaksanaan Umum</vt:lpstr>
      <vt:lpstr>Indikasi Persalinan </vt:lpstr>
      <vt:lpstr>Pilihan Persalinan</vt:lpstr>
      <vt:lpstr>Manajemen Intra dan Post Partum</vt:lpstr>
      <vt:lpstr>Referensi</vt:lpstr>
      <vt:lpstr>Trimakasih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zubair&amp;azkya</dc:creator>
  <cp:lastModifiedBy>Zubair</cp:lastModifiedBy>
  <cp:revision>4</cp:revision>
  <cp:lastPrinted>2025-06-19T02:06:59Z</cp:lastPrinted>
  <dcterms:modified xsi:type="dcterms:W3CDTF">2025-06-19T03:11:45Z</dcterms:modified>
</cp:coreProperties>
</file>