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 id="2147483673" r:id="rId3"/>
  </p:sldMasterIdLst>
  <p:notesMasterIdLst>
    <p:notesMasterId r:id="rId13"/>
  </p:notesMasterIdLst>
  <p:sldIdLst>
    <p:sldId id="344" r:id="rId4"/>
    <p:sldId id="307" r:id="rId5"/>
    <p:sldId id="298" r:id="rId6"/>
    <p:sldId id="308" r:id="rId7"/>
    <p:sldId id="315" r:id="rId8"/>
    <p:sldId id="354" r:id="rId9"/>
    <p:sldId id="327" r:id="rId10"/>
    <p:sldId id="300" r:id="rId11"/>
    <p:sldId id="34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20" autoAdjust="0"/>
    <p:restoredTop sz="94660"/>
  </p:normalViewPr>
  <p:slideViewPr>
    <p:cSldViewPr snapToGrid="0" showGuides="1">
      <p:cViewPr varScale="1">
        <p:scale>
          <a:sx n="76" d="100"/>
          <a:sy n="76" d="100"/>
        </p:scale>
        <p:origin x="444"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AAF045-FEF6-43EA-9CDC-C84FC3F85E9C}" type="datetimeFigureOut">
              <a:rPr lang="en-US" smtClean="0"/>
              <a:t>2/19/2021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2F1279-6CE4-4169-83D3-4483097B6907}" type="slidenum">
              <a:rPr lang="en-US" smtClean="0"/>
              <a:t>‹#›</a:t>
            </a:fld>
            <a:endParaRPr lang="en-US"/>
          </a:p>
        </p:txBody>
      </p:sp>
    </p:spTree>
    <p:extLst>
      <p:ext uri="{BB962C8B-B14F-4D97-AF65-F5344CB8AC3E}">
        <p14:creationId xmlns:p14="http://schemas.microsoft.com/office/powerpoint/2010/main" val="1405589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7691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2667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86846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5574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4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63662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6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48309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7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96040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NG sets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332482"/>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PNG &amp; Shapes Layout</a:t>
            </a:r>
          </a:p>
        </p:txBody>
      </p:sp>
    </p:spTree>
    <p:extLst>
      <p:ext uri="{BB962C8B-B14F-4D97-AF65-F5344CB8AC3E}">
        <p14:creationId xmlns:p14="http://schemas.microsoft.com/office/powerpoint/2010/main" val="24463927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Icon sets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123478"/>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Icon Sets Layout</a:t>
            </a:r>
          </a:p>
        </p:txBody>
      </p:sp>
      <p:sp>
        <p:nvSpPr>
          <p:cNvPr id="3" name="Rounded Rectangle 2"/>
          <p:cNvSpPr/>
          <p:nvPr userDrawn="1"/>
        </p:nvSpPr>
        <p:spPr>
          <a:xfrm>
            <a:off x="354010" y="1131591"/>
            <a:ext cx="3560767" cy="5402561"/>
          </a:xfrm>
          <a:prstGeom prst="roundRect">
            <a:avLst>
              <a:gd name="adj" fmla="val 396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p>
        </p:txBody>
      </p:sp>
      <p:sp>
        <p:nvSpPr>
          <p:cNvPr id="4" name="Rounded Rectangle 3"/>
          <p:cNvSpPr/>
          <p:nvPr userDrawn="1"/>
        </p:nvSpPr>
        <p:spPr>
          <a:xfrm>
            <a:off x="531933" y="1347500"/>
            <a:ext cx="153868" cy="5015200"/>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bg1"/>
              </a:solidFill>
            </a:endParaRPr>
          </a:p>
        </p:txBody>
      </p:sp>
      <p:sp>
        <p:nvSpPr>
          <p:cNvPr id="5" name="Half Frame 4"/>
          <p:cNvSpPr/>
          <p:nvPr userDrawn="1"/>
        </p:nvSpPr>
        <p:spPr>
          <a:xfrm rot="5400000">
            <a:off x="3057177" y="1276653"/>
            <a:ext cx="685849" cy="685148"/>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tx1">
                  <a:lumMod val="85000"/>
                  <a:lumOff val="15000"/>
                </a:schemeClr>
              </a:solidFill>
            </a:endParaRPr>
          </a:p>
        </p:txBody>
      </p:sp>
      <p:sp>
        <p:nvSpPr>
          <p:cNvPr id="58" name="TextBox 57">
            <a:extLst>
              <a:ext uri="{FF2B5EF4-FFF2-40B4-BE49-F238E27FC236}">
                <a16:creationId xmlns:a16="http://schemas.microsoft.com/office/drawing/2014/main" xmlns="" id="{5644E8BB-F13A-4AE0-889E-633DE4143787}"/>
              </a:ext>
            </a:extLst>
          </p:cNvPr>
          <p:cNvSpPr txBox="1"/>
          <p:nvPr userDrawn="1"/>
        </p:nvSpPr>
        <p:spPr>
          <a:xfrm>
            <a:off x="711704" y="1637214"/>
            <a:ext cx="2232248" cy="523220"/>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Resize without losing quality</a:t>
            </a:r>
            <a:endParaRPr lang="ko-KR" altLang="en-US" sz="1400" b="1" dirty="0">
              <a:solidFill>
                <a:schemeClr val="bg1"/>
              </a:solidFill>
              <a:latin typeface="Arial" pitchFamily="34" charset="0"/>
              <a:cs typeface="Arial" pitchFamily="34" charset="0"/>
            </a:endParaRPr>
          </a:p>
        </p:txBody>
      </p:sp>
      <p:sp>
        <p:nvSpPr>
          <p:cNvPr id="59" name="TextBox 58">
            <a:extLst>
              <a:ext uri="{FF2B5EF4-FFF2-40B4-BE49-F238E27FC236}">
                <a16:creationId xmlns:a16="http://schemas.microsoft.com/office/drawing/2014/main" xmlns="" id="{F2CE2B8B-ED32-491A-95B2-D28904BC432C}"/>
              </a:ext>
            </a:extLst>
          </p:cNvPr>
          <p:cNvSpPr txBox="1"/>
          <p:nvPr userDrawn="1"/>
        </p:nvSpPr>
        <p:spPr>
          <a:xfrm>
            <a:off x="711704" y="2127463"/>
            <a:ext cx="2232248" cy="738664"/>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Change Fill Color &amp;</a:t>
            </a:r>
          </a:p>
          <a:p>
            <a:r>
              <a:rPr lang="en-US" altLang="ko-KR" sz="1400" b="1" dirty="0">
                <a:solidFill>
                  <a:schemeClr val="bg1"/>
                </a:solidFill>
                <a:latin typeface="Arial" pitchFamily="34" charset="0"/>
                <a:cs typeface="Arial" pitchFamily="34" charset="0"/>
              </a:rPr>
              <a:t>Line Color</a:t>
            </a:r>
            <a:endParaRPr lang="ko-KR" altLang="en-US" sz="1400" b="1" dirty="0">
              <a:solidFill>
                <a:schemeClr val="bg1"/>
              </a:solidFill>
              <a:latin typeface="Arial" pitchFamily="34" charset="0"/>
              <a:cs typeface="Arial" pitchFamily="34" charset="0"/>
            </a:endParaRPr>
          </a:p>
        </p:txBody>
      </p:sp>
      <p:sp>
        <p:nvSpPr>
          <p:cNvPr id="60" name="TextBox 59">
            <a:extLst>
              <a:ext uri="{FF2B5EF4-FFF2-40B4-BE49-F238E27FC236}">
                <a16:creationId xmlns:a16="http://schemas.microsoft.com/office/drawing/2014/main" xmlns="" id="{962A52DF-2523-4479-BFA3-B5ACE9887E1C}"/>
              </a:ext>
            </a:extLst>
          </p:cNvPr>
          <p:cNvSpPr txBox="1"/>
          <p:nvPr userDrawn="1"/>
        </p:nvSpPr>
        <p:spPr>
          <a:xfrm>
            <a:off x="721229" y="5808438"/>
            <a:ext cx="2232000" cy="307777"/>
          </a:xfrm>
          <a:prstGeom prst="rect">
            <a:avLst/>
          </a:prstGeom>
          <a:noFill/>
        </p:spPr>
        <p:txBody>
          <a:bodyPr wrap="square" rtlCol="0" anchor="ctr">
            <a:spAutoFit/>
          </a:bodyPr>
          <a:lstStyle/>
          <a:p>
            <a:r>
              <a:rPr lang="en-US" altLang="ko-KR" sz="1400" dirty="0">
                <a:solidFill>
                  <a:schemeClr val="bg1"/>
                </a:solidFill>
                <a:latin typeface="Arial" pitchFamily="34" charset="0"/>
                <a:cs typeface="Arial" pitchFamily="34" charset="0"/>
              </a:rPr>
              <a:t>www.allppt.com</a:t>
            </a:r>
            <a:endParaRPr lang="ko-KR" altLang="en-US" sz="1400" dirty="0">
              <a:solidFill>
                <a:schemeClr val="bg1"/>
              </a:solidFill>
              <a:latin typeface="Arial" pitchFamily="34" charset="0"/>
              <a:cs typeface="Arial" pitchFamily="34" charset="0"/>
            </a:endParaRPr>
          </a:p>
        </p:txBody>
      </p:sp>
      <p:sp>
        <p:nvSpPr>
          <p:cNvPr id="61" name="TextBox 60">
            <a:extLst>
              <a:ext uri="{FF2B5EF4-FFF2-40B4-BE49-F238E27FC236}">
                <a16:creationId xmlns:a16="http://schemas.microsoft.com/office/drawing/2014/main" xmlns="" id="{BAAC314F-E96A-4408-95DE-A70E9ED054AF}"/>
              </a:ext>
            </a:extLst>
          </p:cNvPr>
          <p:cNvSpPr txBox="1"/>
          <p:nvPr userDrawn="1"/>
        </p:nvSpPr>
        <p:spPr>
          <a:xfrm>
            <a:off x="721229" y="4450324"/>
            <a:ext cx="2717296" cy="1384995"/>
          </a:xfrm>
          <a:prstGeom prst="rect">
            <a:avLst/>
          </a:prstGeom>
          <a:noFill/>
        </p:spPr>
        <p:txBody>
          <a:bodyPr wrap="square" rtlCol="0" anchor="ctr">
            <a:spAutoFit/>
          </a:bodyPr>
          <a:lstStyle/>
          <a:p>
            <a:r>
              <a:rPr lang="en-US" altLang="ko-KR" sz="2800" b="1" dirty="0">
                <a:solidFill>
                  <a:schemeClr val="bg1"/>
                </a:solidFill>
                <a:latin typeface="+mn-lt"/>
                <a:ea typeface="+mn-ea"/>
                <a:cs typeface="Arial" pitchFamily="34" charset="0"/>
              </a:rPr>
              <a:t>FREE </a:t>
            </a:r>
          </a:p>
          <a:p>
            <a:r>
              <a:rPr lang="en-US" altLang="ko-KR" sz="2800" b="1" dirty="0">
                <a:solidFill>
                  <a:schemeClr val="bg1"/>
                </a:solidFill>
                <a:latin typeface="+mn-lt"/>
                <a:ea typeface="+mn-ea"/>
                <a:cs typeface="Arial" pitchFamily="34" charset="0"/>
              </a:rPr>
              <a:t>PPT TEMPLATES</a:t>
            </a:r>
          </a:p>
        </p:txBody>
      </p:sp>
    </p:spTree>
    <p:extLst>
      <p:ext uri="{BB962C8B-B14F-4D97-AF65-F5344CB8AC3E}">
        <p14:creationId xmlns:p14="http://schemas.microsoft.com/office/powerpoint/2010/main" val="313676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Break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4720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d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0667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xmlns=""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1899324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xmlns=""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3449694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839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Agenda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2320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aam slide layout">
    <p:spTree>
      <p:nvGrpSpPr>
        <p:cNvPr id="1" name=""/>
        <p:cNvGrpSpPr/>
        <p:nvPr/>
      </p:nvGrpSpPr>
      <p:grpSpPr>
        <a:xfrm>
          <a:off x="0" y="0"/>
          <a:ext cx="0" cy="0"/>
          <a:chOff x="0" y="0"/>
          <a:chExt cx="0" cy="0"/>
        </a:xfrm>
      </p:grpSpPr>
      <p:sp>
        <p:nvSpPr>
          <p:cNvPr id="3" name="Text Placeholder 9">
            <a:extLst>
              <a:ext uri="{FF2B5EF4-FFF2-40B4-BE49-F238E27FC236}">
                <a16:creationId xmlns:a16="http://schemas.microsoft.com/office/drawing/2014/main" xmlns="" id="{EF70765A-4598-4D75-8EBE-B820808F6559}"/>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Our Team LAYOUT</a:t>
            </a:r>
          </a:p>
        </p:txBody>
      </p:sp>
      <p:sp>
        <p:nvSpPr>
          <p:cNvPr id="4" name="그림 개체 틀 2">
            <a:extLst>
              <a:ext uri="{FF2B5EF4-FFF2-40B4-BE49-F238E27FC236}">
                <a16:creationId xmlns:a16="http://schemas.microsoft.com/office/drawing/2014/main" xmlns="" id="{74ADC69E-7B21-41C9-B744-73AA54F21F65}"/>
              </a:ext>
            </a:extLst>
          </p:cNvPr>
          <p:cNvSpPr>
            <a:spLocks noGrp="1"/>
          </p:cNvSpPr>
          <p:nvPr>
            <p:ph type="pic" sz="quarter" idx="42" hasCustomPrompt="1"/>
          </p:nvPr>
        </p:nvSpPr>
        <p:spPr>
          <a:xfrm>
            <a:off x="901845" y="1742673"/>
            <a:ext cx="2042136" cy="2376264"/>
          </a:xfrm>
          <a:prstGeom prst="round2DiagRect">
            <a:avLst>
              <a:gd name="adj1" fmla="val 30184"/>
              <a:gd name="adj2" fmla="val 0"/>
            </a:avLst>
          </a:prstGeom>
          <a:solidFill>
            <a:schemeClr val="bg1">
              <a:lumMod val="95000"/>
            </a:schemeClr>
          </a:solidFill>
        </p:spPr>
        <p:txBody>
          <a:bodyPr anchor="ctr"/>
          <a:lstStyle>
            <a:lvl1pPr marL="0" indent="0" algn="ctr">
              <a:buNone/>
              <a:defRPr sz="1200">
                <a:solidFill>
                  <a:schemeClr val="tx1">
                    <a:lumMod val="75000"/>
                    <a:lumOff val="25000"/>
                  </a:schemeClr>
                </a:solidFill>
                <a:latin typeface="+mn-lt"/>
              </a:defRPr>
            </a:lvl1pPr>
          </a:lstStyle>
          <a:p>
            <a:r>
              <a:rPr lang="en-US" altLang="ko-KR" dirty="0"/>
              <a:t>Place Your Picture Here</a:t>
            </a:r>
            <a:endParaRPr lang="ko-KR" altLang="en-US" dirty="0"/>
          </a:p>
        </p:txBody>
      </p:sp>
      <p:sp>
        <p:nvSpPr>
          <p:cNvPr id="5" name="그림 개체 틀 2">
            <a:extLst>
              <a:ext uri="{FF2B5EF4-FFF2-40B4-BE49-F238E27FC236}">
                <a16:creationId xmlns:a16="http://schemas.microsoft.com/office/drawing/2014/main" xmlns="" id="{21330B0B-9763-4244-802F-F7BE7B139D26}"/>
              </a:ext>
            </a:extLst>
          </p:cNvPr>
          <p:cNvSpPr>
            <a:spLocks noGrp="1"/>
          </p:cNvSpPr>
          <p:nvPr>
            <p:ph type="pic" sz="quarter" idx="43" hasCustomPrompt="1"/>
          </p:nvPr>
        </p:nvSpPr>
        <p:spPr>
          <a:xfrm>
            <a:off x="3679716" y="1742673"/>
            <a:ext cx="2042136" cy="2376264"/>
          </a:xfrm>
          <a:prstGeom prst="round2DiagRect">
            <a:avLst>
              <a:gd name="adj1" fmla="val 29763"/>
              <a:gd name="adj2" fmla="val 0"/>
            </a:avLst>
          </a:prstGeom>
          <a:solidFill>
            <a:schemeClr val="bg1">
              <a:lumMod val="95000"/>
            </a:schemeClr>
          </a:solidFill>
        </p:spPr>
        <p:txBody>
          <a:bodyPr anchor="ctr"/>
          <a:lstStyle>
            <a:lvl1pPr marL="0" indent="0" algn="ctr">
              <a:buNone/>
              <a:defRPr sz="1200">
                <a:solidFill>
                  <a:schemeClr val="tx1">
                    <a:lumMod val="75000"/>
                    <a:lumOff val="25000"/>
                  </a:schemeClr>
                </a:solidFill>
                <a:latin typeface="+mn-lt"/>
              </a:defRPr>
            </a:lvl1pPr>
          </a:lstStyle>
          <a:p>
            <a:r>
              <a:rPr lang="en-US" altLang="ko-KR" dirty="0"/>
              <a:t>Place Your Picture Here</a:t>
            </a:r>
            <a:endParaRPr lang="ko-KR" altLang="en-US" dirty="0"/>
          </a:p>
        </p:txBody>
      </p:sp>
      <p:sp>
        <p:nvSpPr>
          <p:cNvPr id="6" name="그림 개체 틀 2">
            <a:extLst>
              <a:ext uri="{FF2B5EF4-FFF2-40B4-BE49-F238E27FC236}">
                <a16:creationId xmlns:a16="http://schemas.microsoft.com/office/drawing/2014/main" xmlns="" id="{749222CF-6D36-44EA-879A-C5734EBAFFAA}"/>
              </a:ext>
            </a:extLst>
          </p:cNvPr>
          <p:cNvSpPr>
            <a:spLocks noGrp="1"/>
          </p:cNvSpPr>
          <p:nvPr>
            <p:ph type="pic" sz="quarter" idx="44" hasCustomPrompt="1"/>
          </p:nvPr>
        </p:nvSpPr>
        <p:spPr>
          <a:xfrm>
            <a:off x="6457587" y="1742673"/>
            <a:ext cx="2042136" cy="2376264"/>
          </a:xfrm>
          <a:prstGeom prst="round2DiagRect">
            <a:avLst>
              <a:gd name="adj1" fmla="val 28917"/>
              <a:gd name="adj2" fmla="val 0"/>
            </a:avLst>
          </a:prstGeom>
          <a:solidFill>
            <a:schemeClr val="bg1">
              <a:lumMod val="95000"/>
            </a:schemeClr>
          </a:solidFill>
        </p:spPr>
        <p:txBody>
          <a:bodyPr anchor="ctr"/>
          <a:lstStyle>
            <a:lvl1pPr marL="0" indent="0" algn="ctr">
              <a:buNone/>
              <a:defRPr sz="1200">
                <a:solidFill>
                  <a:schemeClr val="tx1">
                    <a:lumMod val="75000"/>
                    <a:lumOff val="25000"/>
                  </a:schemeClr>
                </a:solidFill>
                <a:latin typeface="+mn-lt"/>
              </a:defRPr>
            </a:lvl1pPr>
          </a:lstStyle>
          <a:p>
            <a:r>
              <a:rPr lang="en-US" altLang="ko-KR" dirty="0"/>
              <a:t>Place Your Picture Here</a:t>
            </a:r>
            <a:endParaRPr lang="ko-KR" altLang="en-US" dirty="0"/>
          </a:p>
        </p:txBody>
      </p:sp>
      <p:sp>
        <p:nvSpPr>
          <p:cNvPr id="7" name="그림 개체 틀 2">
            <a:extLst>
              <a:ext uri="{FF2B5EF4-FFF2-40B4-BE49-F238E27FC236}">
                <a16:creationId xmlns:a16="http://schemas.microsoft.com/office/drawing/2014/main" xmlns="" id="{A0637056-896D-4BB6-9D69-2C13D71FEC35}"/>
              </a:ext>
            </a:extLst>
          </p:cNvPr>
          <p:cNvSpPr>
            <a:spLocks noGrp="1"/>
          </p:cNvSpPr>
          <p:nvPr>
            <p:ph type="pic" sz="quarter" idx="45" hasCustomPrompt="1"/>
          </p:nvPr>
        </p:nvSpPr>
        <p:spPr>
          <a:xfrm>
            <a:off x="9235458" y="1742673"/>
            <a:ext cx="2042136" cy="2376264"/>
          </a:xfrm>
          <a:prstGeom prst="round2DiagRect">
            <a:avLst>
              <a:gd name="adj1" fmla="val 33141"/>
              <a:gd name="adj2" fmla="val 0"/>
            </a:avLst>
          </a:prstGeom>
          <a:solidFill>
            <a:schemeClr val="bg1">
              <a:lumMod val="95000"/>
            </a:schemeClr>
          </a:solidFill>
        </p:spPr>
        <p:txBody>
          <a:bodyPr anchor="ctr"/>
          <a:lstStyle>
            <a:lvl1pPr marL="0" indent="0" algn="ctr">
              <a:buNone/>
              <a:defRPr sz="1200">
                <a:solidFill>
                  <a:schemeClr val="tx1">
                    <a:lumMod val="75000"/>
                    <a:lumOff val="25000"/>
                  </a:schemeClr>
                </a:solidFill>
                <a:latin typeface="+mn-lt"/>
              </a:defRPr>
            </a:lvl1pPr>
          </a:lstStyle>
          <a:p>
            <a:r>
              <a:rPr lang="en-US" altLang="ko-KR" dirty="0"/>
              <a:t>Place Your Picture Here</a:t>
            </a:r>
            <a:endParaRPr lang="ko-KR" altLang="en-US" dirty="0"/>
          </a:p>
        </p:txBody>
      </p:sp>
    </p:spTree>
    <p:extLst>
      <p:ext uri="{BB962C8B-B14F-4D97-AF65-F5344CB8AC3E}">
        <p14:creationId xmlns:p14="http://schemas.microsoft.com/office/powerpoint/2010/main" val="768664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Contents slide layout">
    <p:bg>
      <p:bgPr>
        <a:solidFill>
          <a:schemeClr val="accent1"/>
        </a:solidFill>
        <a:effectLst/>
      </p:bgPr>
    </p:bg>
    <p:spTree>
      <p:nvGrpSpPr>
        <p:cNvPr id="1" name=""/>
        <p:cNvGrpSpPr/>
        <p:nvPr/>
      </p:nvGrpSpPr>
      <p:grpSpPr>
        <a:xfrm>
          <a:off x="0" y="0"/>
          <a:ext cx="0" cy="0"/>
          <a:chOff x="0" y="0"/>
          <a:chExt cx="0" cy="0"/>
        </a:xfrm>
      </p:grpSpPr>
      <p:sp>
        <p:nvSpPr>
          <p:cNvPr id="2" name="그림 개체 틀 2">
            <a:extLst>
              <a:ext uri="{FF2B5EF4-FFF2-40B4-BE49-F238E27FC236}">
                <a16:creationId xmlns:a16="http://schemas.microsoft.com/office/drawing/2014/main" xmlns="" id="{5D493FB0-2EA2-48C2-A396-BB7BF79442AD}"/>
              </a:ext>
            </a:extLst>
          </p:cNvPr>
          <p:cNvSpPr>
            <a:spLocks noGrp="1"/>
          </p:cNvSpPr>
          <p:nvPr>
            <p:ph type="pic" sz="quarter" idx="14" hasCustomPrompt="1"/>
          </p:nvPr>
        </p:nvSpPr>
        <p:spPr>
          <a:xfrm>
            <a:off x="2" y="0"/>
            <a:ext cx="10101086" cy="6858000"/>
          </a:xfrm>
          <a:prstGeom prst="round2DiagRect">
            <a:avLst>
              <a:gd name="adj1" fmla="val 37296"/>
              <a:gd name="adj2" fmla="val 0"/>
            </a:avLst>
          </a:prstGeom>
          <a:solidFill>
            <a:schemeClr val="bg1">
              <a:lumMod val="95000"/>
            </a:schemeClr>
          </a:solidFill>
        </p:spPr>
        <p:txBody>
          <a:bodyPr anchor="ctr"/>
          <a:lstStyle>
            <a:lvl1pPr marL="0" indent="0" algn="ctr">
              <a:buNone/>
              <a:defRPr sz="1200">
                <a:solidFill>
                  <a:schemeClr val="tx1">
                    <a:lumMod val="75000"/>
                    <a:lumOff val="25000"/>
                  </a:schemeClr>
                </a:solidFill>
              </a:defRPr>
            </a:lvl1pPr>
          </a:lstStyle>
          <a:p>
            <a:r>
              <a:rPr lang="en-US" altLang="ko-KR" dirty="0"/>
              <a:t>Place Your Picture Here</a:t>
            </a:r>
            <a:endParaRPr lang="ko-KR" altLang="en-US" dirty="0"/>
          </a:p>
        </p:txBody>
      </p:sp>
    </p:spTree>
    <p:extLst>
      <p:ext uri="{BB962C8B-B14F-4D97-AF65-F5344CB8AC3E}">
        <p14:creationId xmlns:p14="http://schemas.microsoft.com/office/powerpoint/2010/main" val="3833295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04451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6" Type="http://schemas.openxmlformats.org/officeDocument/2006/relationships/theme" Target="../theme/theme2.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slideLayout" Target="../slideLayouts/slideLayout1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5990320"/>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5311501"/>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75" r:id="rId4"/>
    <p:sldLayoutId id="2147483676" r:id="rId5"/>
    <p:sldLayoutId id="2147483677" r:id="rId6"/>
    <p:sldLayoutId id="2147483678" r:id="rId7"/>
    <p:sldLayoutId id="2147483680" r:id="rId8"/>
    <p:sldLayoutId id="2147483682" r:id="rId9"/>
    <p:sldLayoutId id="2147483684" r:id="rId10"/>
    <p:sldLayoutId id="2147483686" r:id="rId11"/>
    <p:sldLayoutId id="2147483687" r:id="rId12"/>
    <p:sldLayoutId id="2147483688" r:id="rId13"/>
    <p:sldLayoutId id="2147483671" r:id="rId14"/>
    <p:sldLayoutId id="2147483672"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8408049"/>
      </p:ext>
    </p:extLst>
  </p:cSld>
  <p:clrMap bg1="lt1" tx1="dk1" bg2="lt2" tx2="dk2" accent1="accent1" accent2="accent2" accent3="accent3" accent4="accent4" accent5="accent5" accent6="accent6" hlink="hlink" folHlink="folHlink"/>
  <p:sldLayoutIdLst>
    <p:sldLayoutId id="214748367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xmlns="" id="{68A79A91-32C7-41D2-92FE-C6E44A46F62A}"/>
              </a:ext>
            </a:extLst>
          </p:cNvPr>
          <p:cNvGrpSpPr/>
          <p:nvPr/>
        </p:nvGrpSpPr>
        <p:grpSpPr>
          <a:xfrm>
            <a:off x="1" y="2069721"/>
            <a:ext cx="12192000" cy="3063375"/>
            <a:chOff x="-43544" y="1648087"/>
            <a:chExt cx="12192000" cy="3063375"/>
          </a:xfrm>
        </p:grpSpPr>
        <p:sp>
          <p:nvSpPr>
            <p:cNvPr id="8" name="TextBox 7">
              <a:extLst>
                <a:ext uri="{FF2B5EF4-FFF2-40B4-BE49-F238E27FC236}">
                  <a16:creationId xmlns:a16="http://schemas.microsoft.com/office/drawing/2014/main" xmlns="" id="{03B4C724-0776-4328-8F0A-B72DA1579537}"/>
                </a:ext>
              </a:extLst>
            </p:cNvPr>
            <p:cNvSpPr txBox="1"/>
            <p:nvPr/>
          </p:nvSpPr>
          <p:spPr>
            <a:xfrm>
              <a:off x="-43544" y="1648087"/>
              <a:ext cx="12192000" cy="2585323"/>
            </a:xfrm>
            <a:prstGeom prst="rect">
              <a:avLst/>
            </a:prstGeom>
            <a:solidFill>
              <a:schemeClr val="accent4">
                <a:lumMod val="75000"/>
              </a:schemeClr>
            </a:solidFill>
          </p:spPr>
          <p:txBody>
            <a:bodyPr wrap="square" rtlCol="0" anchor="ctr">
              <a:spAutoFit/>
            </a:bodyPr>
            <a:lstStyle/>
            <a:p>
              <a:pPr algn="ctr"/>
              <a:r>
                <a:rPr lang="id-ID" sz="5400" dirty="0" smtClean="0"/>
                <a:t>PRINSIP DASAR PERENCANAAN DAN KOMPONEN DASAR KESEHATAN LINGKUNGAN</a:t>
              </a:r>
              <a:endParaRPr lang="ko-KR" altLang="en-US" sz="5400" dirty="0">
                <a:latin typeface="+mj-lt"/>
                <a:cs typeface="Arial" pitchFamily="34" charset="0"/>
              </a:endParaRPr>
            </a:p>
          </p:txBody>
        </p:sp>
        <p:sp>
          <p:nvSpPr>
            <p:cNvPr id="9" name="TextBox 8">
              <a:extLst>
                <a:ext uri="{FF2B5EF4-FFF2-40B4-BE49-F238E27FC236}">
                  <a16:creationId xmlns:a16="http://schemas.microsoft.com/office/drawing/2014/main" xmlns="" id="{2B6167FF-AD5E-41E4-8385-3024DC936CF2}"/>
                </a:ext>
              </a:extLst>
            </p:cNvPr>
            <p:cNvSpPr txBox="1"/>
            <p:nvPr/>
          </p:nvSpPr>
          <p:spPr>
            <a:xfrm>
              <a:off x="3766456" y="4311352"/>
              <a:ext cx="4572000" cy="400110"/>
            </a:xfrm>
            <a:prstGeom prst="rect">
              <a:avLst/>
            </a:prstGeom>
            <a:solidFill>
              <a:schemeClr val="bg2"/>
            </a:solidFill>
          </p:spPr>
          <p:txBody>
            <a:bodyPr wrap="square" rtlCol="0" anchor="ctr">
              <a:spAutoFit/>
            </a:bodyPr>
            <a:lstStyle/>
            <a:p>
              <a:pPr algn="ctr"/>
              <a:r>
                <a:rPr lang="id-ID" altLang="ko-KR" sz="2000" b="1" dirty="0" smtClean="0">
                  <a:cs typeface="Arial" pitchFamily="34" charset="0"/>
                </a:rPr>
                <a:t>IKE DIAN WAHYUNI, S.KL., M.KL</a:t>
              </a:r>
              <a:endParaRPr lang="ko-KR" altLang="en-US" sz="2000" b="1" dirty="0">
                <a:cs typeface="Arial" pitchFamily="34" charset="0"/>
              </a:endParaRPr>
            </a:p>
          </p:txBody>
        </p:sp>
      </p:grpSp>
    </p:spTree>
    <p:extLst>
      <p:ext uri="{BB962C8B-B14F-4D97-AF65-F5344CB8AC3E}">
        <p14:creationId xmlns:p14="http://schemas.microsoft.com/office/powerpoint/2010/main" val="3057340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14">
            <a:extLst>
              <a:ext uri="{FF2B5EF4-FFF2-40B4-BE49-F238E27FC236}">
                <a16:creationId xmlns:a16="http://schemas.microsoft.com/office/drawing/2014/main" xmlns="" id="{E67D0374-5C8F-4494-AC2E-787C5D1907CF}"/>
              </a:ext>
            </a:extLst>
          </p:cNvPr>
          <p:cNvSpPr/>
          <p:nvPr/>
        </p:nvSpPr>
        <p:spPr>
          <a:xfrm flipH="1">
            <a:off x="0" y="2258437"/>
            <a:ext cx="12192000" cy="4618206"/>
          </a:xfrm>
          <a:custGeom>
            <a:avLst/>
            <a:gdLst>
              <a:gd name="connsiteX0" fmla="*/ 0 w 12192000"/>
              <a:gd name="connsiteY0" fmla="*/ 0 h 1136469"/>
              <a:gd name="connsiteX1" fmla="*/ 12192000 w 12192000"/>
              <a:gd name="connsiteY1" fmla="*/ 0 h 1136469"/>
              <a:gd name="connsiteX2" fmla="*/ 12192000 w 12192000"/>
              <a:gd name="connsiteY2" fmla="*/ 1136469 h 1136469"/>
              <a:gd name="connsiteX3" fmla="*/ 0 w 12192000"/>
              <a:gd name="connsiteY3" fmla="*/ 1136469 h 1136469"/>
              <a:gd name="connsiteX4" fmla="*/ 0 w 12192000"/>
              <a:gd name="connsiteY4" fmla="*/ 0 h 1136469"/>
              <a:gd name="connsiteX0" fmla="*/ 0 w 12192000"/>
              <a:gd name="connsiteY0" fmla="*/ 200395 h 1336864"/>
              <a:gd name="connsiteX1" fmla="*/ 1488332 w 12192000"/>
              <a:gd name="connsiteY1" fmla="*/ 6 h 1336864"/>
              <a:gd name="connsiteX2" fmla="*/ 12192000 w 12192000"/>
              <a:gd name="connsiteY2" fmla="*/ 200395 h 1336864"/>
              <a:gd name="connsiteX3" fmla="*/ 12192000 w 12192000"/>
              <a:gd name="connsiteY3" fmla="*/ 1336864 h 1336864"/>
              <a:gd name="connsiteX4" fmla="*/ 0 w 12192000"/>
              <a:gd name="connsiteY4" fmla="*/ 1336864 h 1336864"/>
              <a:gd name="connsiteX5" fmla="*/ 0 w 12192000"/>
              <a:gd name="connsiteY5" fmla="*/ 200395 h 1336864"/>
              <a:gd name="connsiteX0" fmla="*/ 0 w 12192000"/>
              <a:gd name="connsiteY0" fmla="*/ 794367 h 1930836"/>
              <a:gd name="connsiteX1" fmla="*/ 1488332 w 12192000"/>
              <a:gd name="connsiteY1" fmla="*/ 593978 h 1930836"/>
              <a:gd name="connsiteX2" fmla="*/ 5184843 w 12192000"/>
              <a:gd name="connsiteY2" fmla="*/ 591 h 1930836"/>
              <a:gd name="connsiteX3" fmla="*/ 12192000 w 12192000"/>
              <a:gd name="connsiteY3" fmla="*/ 794367 h 1930836"/>
              <a:gd name="connsiteX4" fmla="*/ 12192000 w 12192000"/>
              <a:gd name="connsiteY4" fmla="*/ 1930836 h 1930836"/>
              <a:gd name="connsiteX5" fmla="*/ 0 w 12192000"/>
              <a:gd name="connsiteY5" fmla="*/ 1930836 h 1930836"/>
              <a:gd name="connsiteX6" fmla="*/ 0 w 12192000"/>
              <a:gd name="connsiteY6" fmla="*/ 794367 h 1930836"/>
              <a:gd name="connsiteX0" fmla="*/ 0 w 12192000"/>
              <a:gd name="connsiteY0" fmla="*/ 794367 h 1930836"/>
              <a:gd name="connsiteX1" fmla="*/ 1488332 w 12192000"/>
              <a:gd name="connsiteY1" fmla="*/ 593978 h 1930836"/>
              <a:gd name="connsiteX2" fmla="*/ 5184843 w 12192000"/>
              <a:gd name="connsiteY2" fmla="*/ 591 h 1930836"/>
              <a:gd name="connsiteX3" fmla="*/ 8365787 w 12192000"/>
              <a:gd name="connsiteY3" fmla="*/ 623161 h 1930836"/>
              <a:gd name="connsiteX4" fmla="*/ 12192000 w 12192000"/>
              <a:gd name="connsiteY4" fmla="*/ 794367 h 1930836"/>
              <a:gd name="connsiteX5" fmla="*/ 12192000 w 12192000"/>
              <a:gd name="connsiteY5" fmla="*/ 1930836 h 1930836"/>
              <a:gd name="connsiteX6" fmla="*/ 0 w 12192000"/>
              <a:gd name="connsiteY6" fmla="*/ 1930836 h 1930836"/>
              <a:gd name="connsiteX7" fmla="*/ 0 w 12192000"/>
              <a:gd name="connsiteY7" fmla="*/ 794367 h 1930836"/>
              <a:gd name="connsiteX0" fmla="*/ 0 w 12192000"/>
              <a:gd name="connsiteY0" fmla="*/ 794367 h 1930836"/>
              <a:gd name="connsiteX1" fmla="*/ 1488332 w 12192000"/>
              <a:gd name="connsiteY1" fmla="*/ 593978 h 1930836"/>
              <a:gd name="connsiteX2" fmla="*/ 5184843 w 12192000"/>
              <a:gd name="connsiteY2" fmla="*/ 591 h 1930836"/>
              <a:gd name="connsiteX3" fmla="*/ 8365787 w 12192000"/>
              <a:gd name="connsiteY3" fmla="*/ 623161 h 1930836"/>
              <a:gd name="connsiteX4" fmla="*/ 10758791 w 12192000"/>
              <a:gd name="connsiteY4" fmla="*/ 272965 h 1930836"/>
              <a:gd name="connsiteX5" fmla="*/ 12192000 w 12192000"/>
              <a:gd name="connsiteY5" fmla="*/ 794367 h 1930836"/>
              <a:gd name="connsiteX6" fmla="*/ 12192000 w 12192000"/>
              <a:gd name="connsiteY6" fmla="*/ 1930836 h 1930836"/>
              <a:gd name="connsiteX7" fmla="*/ 0 w 12192000"/>
              <a:gd name="connsiteY7" fmla="*/ 1930836 h 1930836"/>
              <a:gd name="connsiteX8" fmla="*/ 0 w 12192000"/>
              <a:gd name="connsiteY8" fmla="*/ 794367 h 1930836"/>
              <a:gd name="connsiteX0" fmla="*/ 0 w 12192000"/>
              <a:gd name="connsiteY0" fmla="*/ 794284 h 1930753"/>
              <a:gd name="connsiteX1" fmla="*/ 1527243 w 12192000"/>
              <a:gd name="connsiteY1" fmla="*/ 700899 h 1930753"/>
              <a:gd name="connsiteX2" fmla="*/ 5184843 w 12192000"/>
              <a:gd name="connsiteY2" fmla="*/ 508 h 1930753"/>
              <a:gd name="connsiteX3" fmla="*/ 8365787 w 12192000"/>
              <a:gd name="connsiteY3" fmla="*/ 623078 h 1930753"/>
              <a:gd name="connsiteX4" fmla="*/ 10758791 w 12192000"/>
              <a:gd name="connsiteY4" fmla="*/ 272882 h 1930753"/>
              <a:gd name="connsiteX5" fmla="*/ 12192000 w 12192000"/>
              <a:gd name="connsiteY5" fmla="*/ 794284 h 1930753"/>
              <a:gd name="connsiteX6" fmla="*/ 12192000 w 12192000"/>
              <a:gd name="connsiteY6" fmla="*/ 1930753 h 1930753"/>
              <a:gd name="connsiteX7" fmla="*/ 0 w 12192000"/>
              <a:gd name="connsiteY7" fmla="*/ 1930753 h 1930753"/>
              <a:gd name="connsiteX8" fmla="*/ 0 w 12192000"/>
              <a:gd name="connsiteY8" fmla="*/ 794284 h 1930753"/>
              <a:gd name="connsiteX0" fmla="*/ 0 w 12192000"/>
              <a:gd name="connsiteY0" fmla="*/ 794475 h 1930944"/>
              <a:gd name="connsiteX1" fmla="*/ 1478605 w 12192000"/>
              <a:gd name="connsiteY1" fmla="*/ 492831 h 1930944"/>
              <a:gd name="connsiteX2" fmla="*/ 5184843 w 12192000"/>
              <a:gd name="connsiteY2" fmla="*/ 699 h 1930944"/>
              <a:gd name="connsiteX3" fmla="*/ 8365787 w 12192000"/>
              <a:gd name="connsiteY3" fmla="*/ 623269 h 1930944"/>
              <a:gd name="connsiteX4" fmla="*/ 10758791 w 12192000"/>
              <a:gd name="connsiteY4" fmla="*/ 273073 h 1930944"/>
              <a:gd name="connsiteX5" fmla="*/ 12192000 w 12192000"/>
              <a:gd name="connsiteY5" fmla="*/ 794475 h 1930944"/>
              <a:gd name="connsiteX6" fmla="*/ 12192000 w 12192000"/>
              <a:gd name="connsiteY6" fmla="*/ 1930944 h 1930944"/>
              <a:gd name="connsiteX7" fmla="*/ 0 w 12192000"/>
              <a:gd name="connsiteY7" fmla="*/ 1930944 h 1930944"/>
              <a:gd name="connsiteX8" fmla="*/ 0 w 12192000"/>
              <a:gd name="connsiteY8" fmla="*/ 794475 h 1930944"/>
              <a:gd name="connsiteX0" fmla="*/ 0 w 12192000"/>
              <a:gd name="connsiteY0" fmla="*/ 816962 h 1953431"/>
              <a:gd name="connsiteX1" fmla="*/ 1478605 w 12192000"/>
              <a:gd name="connsiteY1" fmla="*/ 515318 h 1953431"/>
              <a:gd name="connsiteX2" fmla="*/ 3871609 w 12192000"/>
              <a:gd name="connsiteY2" fmla="*/ 671 h 1953431"/>
              <a:gd name="connsiteX3" fmla="*/ 8365787 w 12192000"/>
              <a:gd name="connsiteY3" fmla="*/ 645756 h 1953431"/>
              <a:gd name="connsiteX4" fmla="*/ 10758791 w 12192000"/>
              <a:gd name="connsiteY4" fmla="*/ 295560 h 1953431"/>
              <a:gd name="connsiteX5" fmla="*/ 12192000 w 12192000"/>
              <a:gd name="connsiteY5" fmla="*/ 816962 h 1953431"/>
              <a:gd name="connsiteX6" fmla="*/ 12192000 w 12192000"/>
              <a:gd name="connsiteY6" fmla="*/ 1953431 h 1953431"/>
              <a:gd name="connsiteX7" fmla="*/ 0 w 12192000"/>
              <a:gd name="connsiteY7" fmla="*/ 1953431 h 1953431"/>
              <a:gd name="connsiteX8" fmla="*/ 0 w 12192000"/>
              <a:gd name="connsiteY8" fmla="*/ 816962 h 1953431"/>
              <a:gd name="connsiteX0" fmla="*/ 0 w 12192000"/>
              <a:gd name="connsiteY0" fmla="*/ 816962 h 1953431"/>
              <a:gd name="connsiteX1" fmla="*/ 1478605 w 12192000"/>
              <a:gd name="connsiteY1" fmla="*/ 515318 h 1953431"/>
              <a:gd name="connsiteX2" fmla="*/ 3871609 w 12192000"/>
              <a:gd name="connsiteY2" fmla="*/ 671 h 1953431"/>
              <a:gd name="connsiteX3" fmla="*/ 8365787 w 12192000"/>
              <a:gd name="connsiteY3" fmla="*/ 645756 h 1953431"/>
              <a:gd name="connsiteX4" fmla="*/ 10758791 w 12192000"/>
              <a:gd name="connsiteY4" fmla="*/ 295560 h 1953431"/>
              <a:gd name="connsiteX5" fmla="*/ 12192000 w 12192000"/>
              <a:gd name="connsiteY5" fmla="*/ 816962 h 1953431"/>
              <a:gd name="connsiteX6" fmla="*/ 12192000 w 12192000"/>
              <a:gd name="connsiteY6" fmla="*/ 1953431 h 1953431"/>
              <a:gd name="connsiteX7" fmla="*/ 0 w 12192000"/>
              <a:gd name="connsiteY7" fmla="*/ 1953431 h 1953431"/>
              <a:gd name="connsiteX8" fmla="*/ 0 w 12192000"/>
              <a:gd name="connsiteY8" fmla="*/ 816962 h 1953431"/>
              <a:gd name="connsiteX0" fmla="*/ 0 w 12192000"/>
              <a:gd name="connsiteY0" fmla="*/ 816962 h 1953431"/>
              <a:gd name="connsiteX1" fmla="*/ 1478605 w 12192000"/>
              <a:gd name="connsiteY1" fmla="*/ 515318 h 1953431"/>
              <a:gd name="connsiteX2" fmla="*/ 3871609 w 12192000"/>
              <a:gd name="connsiteY2" fmla="*/ 671 h 1953431"/>
              <a:gd name="connsiteX3" fmla="*/ 6770451 w 12192000"/>
              <a:gd name="connsiteY3" fmla="*/ 702042 h 1953431"/>
              <a:gd name="connsiteX4" fmla="*/ 10758791 w 12192000"/>
              <a:gd name="connsiteY4" fmla="*/ 295560 h 1953431"/>
              <a:gd name="connsiteX5" fmla="*/ 12192000 w 12192000"/>
              <a:gd name="connsiteY5" fmla="*/ 816962 h 1953431"/>
              <a:gd name="connsiteX6" fmla="*/ 12192000 w 12192000"/>
              <a:gd name="connsiteY6" fmla="*/ 1953431 h 1953431"/>
              <a:gd name="connsiteX7" fmla="*/ 0 w 12192000"/>
              <a:gd name="connsiteY7" fmla="*/ 1953431 h 1953431"/>
              <a:gd name="connsiteX8" fmla="*/ 0 w 12192000"/>
              <a:gd name="connsiteY8" fmla="*/ 816962 h 1953431"/>
              <a:gd name="connsiteX0" fmla="*/ 0 w 12192000"/>
              <a:gd name="connsiteY0" fmla="*/ 816962 h 1953431"/>
              <a:gd name="connsiteX1" fmla="*/ 1478605 w 12192000"/>
              <a:gd name="connsiteY1" fmla="*/ 515318 h 1953431"/>
              <a:gd name="connsiteX2" fmla="*/ 3871609 w 12192000"/>
              <a:gd name="connsiteY2" fmla="*/ 671 h 1953431"/>
              <a:gd name="connsiteX3" fmla="*/ 6770451 w 12192000"/>
              <a:gd name="connsiteY3" fmla="*/ 702042 h 1953431"/>
              <a:gd name="connsiteX4" fmla="*/ 10204315 w 12192000"/>
              <a:gd name="connsiteY4" fmla="*/ 1083565 h 1953431"/>
              <a:gd name="connsiteX5" fmla="*/ 12192000 w 12192000"/>
              <a:gd name="connsiteY5" fmla="*/ 816962 h 1953431"/>
              <a:gd name="connsiteX6" fmla="*/ 12192000 w 12192000"/>
              <a:gd name="connsiteY6" fmla="*/ 1953431 h 1953431"/>
              <a:gd name="connsiteX7" fmla="*/ 0 w 12192000"/>
              <a:gd name="connsiteY7" fmla="*/ 1953431 h 1953431"/>
              <a:gd name="connsiteX8" fmla="*/ 0 w 12192000"/>
              <a:gd name="connsiteY8" fmla="*/ 816962 h 1953431"/>
              <a:gd name="connsiteX0" fmla="*/ 0 w 12192000"/>
              <a:gd name="connsiteY0" fmla="*/ 816962 h 1953431"/>
              <a:gd name="connsiteX1" fmla="*/ 1478605 w 12192000"/>
              <a:gd name="connsiteY1" fmla="*/ 515318 h 1953431"/>
              <a:gd name="connsiteX2" fmla="*/ 3871609 w 12192000"/>
              <a:gd name="connsiteY2" fmla="*/ 671 h 1953431"/>
              <a:gd name="connsiteX3" fmla="*/ 6770451 w 12192000"/>
              <a:gd name="connsiteY3" fmla="*/ 702042 h 1953431"/>
              <a:gd name="connsiteX4" fmla="*/ 10204315 w 12192000"/>
              <a:gd name="connsiteY4" fmla="*/ 1083565 h 1953431"/>
              <a:gd name="connsiteX5" fmla="*/ 12182273 w 12192000"/>
              <a:gd name="connsiteY5" fmla="*/ 1503652 h 1953431"/>
              <a:gd name="connsiteX6" fmla="*/ 12192000 w 12192000"/>
              <a:gd name="connsiteY6" fmla="*/ 1953431 h 1953431"/>
              <a:gd name="connsiteX7" fmla="*/ 0 w 12192000"/>
              <a:gd name="connsiteY7" fmla="*/ 1953431 h 1953431"/>
              <a:gd name="connsiteX8" fmla="*/ 0 w 12192000"/>
              <a:gd name="connsiteY8" fmla="*/ 816962 h 1953431"/>
              <a:gd name="connsiteX0" fmla="*/ 0 w 12192000"/>
              <a:gd name="connsiteY0" fmla="*/ 1098010 h 2234479"/>
              <a:gd name="connsiteX1" fmla="*/ 1478605 w 12192000"/>
              <a:gd name="connsiteY1" fmla="*/ 796366 h 2234479"/>
              <a:gd name="connsiteX2" fmla="*/ 3547759 w 12192000"/>
              <a:gd name="connsiteY2" fmla="*/ 592 h 2234479"/>
              <a:gd name="connsiteX3" fmla="*/ 6770451 w 12192000"/>
              <a:gd name="connsiteY3" fmla="*/ 983090 h 2234479"/>
              <a:gd name="connsiteX4" fmla="*/ 10204315 w 12192000"/>
              <a:gd name="connsiteY4" fmla="*/ 1364613 h 2234479"/>
              <a:gd name="connsiteX5" fmla="*/ 12182273 w 12192000"/>
              <a:gd name="connsiteY5" fmla="*/ 1784700 h 2234479"/>
              <a:gd name="connsiteX6" fmla="*/ 12192000 w 12192000"/>
              <a:gd name="connsiteY6" fmla="*/ 2234479 h 2234479"/>
              <a:gd name="connsiteX7" fmla="*/ 0 w 12192000"/>
              <a:gd name="connsiteY7" fmla="*/ 2234479 h 2234479"/>
              <a:gd name="connsiteX8" fmla="*/ 0 w 12192000"/>
              <a:gd name="connsiteY8" fmla="*/ 1098010 h 2234479"/>
              <a:gd name="connsiteX0" fmla="*/ 0 w 12192000"/>
              <a:gd name="connsiteY0" fmla="*/ 1098019 h 2234488"/>
              <a:gd name="connsiteX1" fmla="*/ 1373830 w 12192000"/>
              <a:gd name="connsiteY1" fmla="*/ 787158 h 2234488"/>
              <a:gd name="connsiteX2" fmla="*/ 3547759 w 12192000"/>
              <a:gd name="connsiteY2" fmla="*/ 601 h 2234488"/>
              <a:gd name="connsiteX3" fmla="*/ 6770451 w 12192000"/>
              <a:gd name="connsiteY3" fmla="*/ 983099 h 2234488"/>
              <a:gd name="connsiteX4" fmla="*/ 10204315 w 12192000"/>
              <a:gd name="connsiteY4" fmla="*/ 1364622 h 2234488"/>
              <a:gd name="connsiteX5" fmla="*/ 12182273 w 12192000"/>
              <a:gd name="connsiteY5" fmla="*/ 1784709 h 2234488"/>
              <a:gd name="connsiteX6" fmla="*/ 12192000 w 12192000"/>
              <a:gd name="connsiteY6" fmla="*/ 2234488 h 2234488"/>
              <a:gd name="connsiteX7" fmla="*/ 0 w 12192000"/>
              <a:gd name="connsiteY7" fmla="*/ 2234488 h 2234488"/>
              <a:gd name="connsiteX8" fmla="*/ 0 w 12192000"/>
              <a:gd name="connsiteY8" fmla="*/ 1098019 h 2234488"/>
              <a:gd name="connsiteX0" fmla="*/ 0 w 12192000"/>
              <a:gd name="connsiteY0" fmla="*/ 1098036 h 2234505"/>
              <a:gd name="connsiteX1" fmla="*/ 1373830 w 12192000"/>
              <a:gd name="connsiteY1" fmla="*/ 787175 h 2234505"/>
              <a:gd name="connsiteX2" fmla="*/ 3547759 w 12192000"/>
              <a:gd name="connsiteY2" fmla="*/ 618 h 2234505"/>
              <a:gd name="connsiteX3" fmla="*/ 6770451 w 12192000"/>
              <a:gd name="connsiteY3" fmla="*/ 983116 h 2234505"/>
              <a:gd name="connsiteX4" fmla="*/ 10204315 w 12192000"/>
              <a:gd name="connsiteY4" fmla="*/ 1364639 h 2234505"/>
              <a:gd name="connsiteX5" fmla="*/ 12182273 w 12192000"/>
              <a:gd name="connsiteY5" fmla="*/ 1784726 h 2234505"/>
              <a:gd name="connsiteX6" fmla="*/ 12192000 w 12192000"/>
              <a:gd name="connsiteY6" fmla="*/ 2234505 h 2234505"/>
              <a:gd name="connsiteX7" fmla="*/ 0 w 12192000"/>
              <a:gd name="connsiteY7" fmla="*/ 2234505 h 2234505"/>
              <a:gd name="connsiteX8" fmla="*/ 0 w 12192000"/>
              <a:gd name="connsiteY8" fmla="*/ 1098036 h 2234505"/>
              <a:gd name="connsiteX0" fmla="*/ 0 w 12192000"/>
              <a:gd name="connsiteY0" fmla="*/ 1098036 h 2234505"/>
              <a:gd name="connsiteX1" fmla="*/ 1373830 w 12192000"/>
              <a:gd name="connsiteY1" fmla="*/ 787175 h 2234505"/>
              <a:gd name="connsiteX2" fmla="*/ 3547759 w 12192000"/>
              <a:gd name="connsiteY2" fmla="*/ 618 h 2234505"/>
              <a:gd name="connsiteX3" fmla="*/ 6770451 w 12192000"/>
              <a:gd name="connsiteY3" fmla="*/ 983116 h 2234505"/>
              <a:gd name="connsiteX4" fmla="*/ 10204315 w 12192000"/>
              <a:gd name="connsiteY4" fmla="*/ 1364639 h 2234505"/>
              <a:gd name="connsiteX5" fmla="*/ 12182273 w 12192000"/>
              <a:gd name="connsiteY5" fmla="*/ 1784726 h 2234505"/>
              <a:gd name="connsiteX6" fmla="*/ 12192000 w 12192000"/>
              <a:gd name="connsiteY6" fmla="*/ 2234505 h 2234505"/>
              <a:gd name="connsiteX7" fmla="*/ 0 w 12192000"/>
              <a:gd name="connsiteY7" fmla="*/ 2234505 h 2234505"/>
              <a:gd name="connsiteX8" fmla="*/ 0 w 12192000"/>
              <a:gd name="connsiteY8" fmla="*/ 1098036 h 2234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2234505">
                <a:moveTo>
                  <a:pt x="0" y="1098036"/>
                </a:moveTo>
                <a:cubicBezTo>
                  <a:pt x="418289" y="1099333"/>
                  <a:pt x="786969" y="983835"/>
                  <a:pt x="1373830" y="787175"/>
                </a:cubicBezTo>
                <a:cubicBezTo>
                  <a:pt x="1974648" y="585838"/>
                  <a:pt x="2296133" y="-22080"/>
                  <a:pt x="3547759" y="618"/>
                </a:cubicBezTo>
                <a:cubicBezTo>
                  <a:pt x="4604831" y="55435"/>
                  <a:pt x="5542334" y="926296"/>
                  <a:pt x="6770451" y="983116"/>
                </a:cubicBezTo>
                <a:cubicBezTo>
                  <a:pt x="7652426" y="1028512"/>
                  <a:pt x="9322340" y="1319243"/>
                  <a:pt x="10204315" y="1364639"/>
                </a:cubicBezTo>
                <a:lnTo>
                  <a:pt x="12182273" y="1784726"/>
                </a:lnTo>
                <a:lnTo>
                  <a:pt x="12192000" y="2234505"/>
                </a:lnTo>
                <a:lnTo>
                  <a:pt x="0" y="2234505"/>
                </a:lnTo>
                <a:lnTo>
                  <a:pt x="0" y="1098036"/>
                </a:lnTo>
                <a:close/>
              </a:path>
            </a:pathLst>
          </a:cu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4" name="직사각형 14">
            <a:extLst>
              <a:ext uri="{FF2B5EF4-FFF2-40B4-BE49-F238E27FC236}">
                <a16:creationId xmlns:a16="http://schemas.microsoft.com/office/drawing/2014/main" xmlns="" id="{60E22826-EFB7-4B04-AF0C-757A816E759C}"/>
              </a:ext>
            </a:extLst>
          </p:cNvPr>
          <p:cNvSpPr/>
          <p:nvPr/>
        </p:nvSpPr>
        <p:spPr>
          <a:xfrm flipH="1">
            <a:off x="0" y="4312685"/>
            <a:ext cx="12192000" cy="2545316"/>
          </a:xfrm>
          <a:custGeom>
            <a:avLst/>
            <a:gdLst>
              <a:gd name="connsiteX0" fmla="*/ 0 w 12192000"/>
              <a:gd name="connsiteY0" fmla="*/ 0 h 1136469"/>
              <a:gd name="connsiteX1" fmla="*/ 12192000 w 12192000"/>
              <a:gd name="connsiteY1" fmla="*/ 0 h 1136469"/>
              <a:gd name="connsiteX2" fmla="*/ 12192000 w 12192000"/>
              <a:gd name="connsiteY2" fmla="*/ 1136469 h 1136469"/>
              <a:gd name="connsiteX3" fmla="*/ 0 w 12192000"/>
              <a:gd name="connsiteY3" fmla="*/ 1136469 h 1136469"/>
              <a:gd name="connsiteX4" fmla="*/ 0 w 12192000"/>
              <a:gd name="connsiteY4" fmla="*/ 0 h 1136469"/>
              <a:gd name="connsiteX0" fmla="*/ 0 w 12192000"/>
              <a:gd name="connsiteY0" fmla="*/ 200395 h 1336864"/>
              <a:gd name="connsiteX1" fmla="*/ 1488332 w 12192000"/>
              <a:gd name="connsiteY1" fmla="*/ 6 h 1336864"/>
              <a:gd name="connsiteX2" fmla="*/ 12192000 w 12192000"/>
              <a:gd name="connsiteY2" fmla="*/ 200395 h 1336864"/>
              <a:gd name="connsiteX3" fmla="*/ 12192000 w 12192000"/>
              <a:gd name="connsiteY3" fmla="*/ 1336864 h 1336864"/>
              <a:gd name="connsiteX4" fmla="*/ 0 w 12192000"/>
              <a:gd name="connsiteY4" fmla="*/ 1336864 h 1336864"/>
              <a:gd name="connsiteX5" fmla="*/ 0 w 12192000"/>
              <a:gd name="connsiteY5" fmla="*/ 200395 h 1336864"/>
              <a:gd name="connsiteX0" fmla="*/ 0 w 12192000"/>
              <a:gd name="connsiteY0" fmla="*/ 794367 h 1930836"/>
              <a:gd name="connsiteX1" fmla="*/ 1488332 w 12192000"/>
              <a:gd name="connsiteY1" fmla="*/ 593978 h 1930836"/>
              <a:gd name="connsiteX2" fmla="*/ 5184843 w 12192000"/>
              <a:gd name="connsiteY2" fmla="*/ 591 h 1930836"/>
              <a:gd name="connsiteX3" fmla="*/ 12192000 w 12192000"/>
              <a:gd name="connsiteY3" fmla="*/ 794367 h 1930836"/>
              <a:gd name="connsiteX4" fmla="*/ 12192000 w 12192000"/>
              <a:gd name="connsiteY4" fmla="*/ 1930836 h 1930836"/>
              <a:gd name="connsiteX5" fmla="*/ 0 w 12192000"/>
              <a:gd name="connsiteY5" fmla="*/ 1930836 h 1930836"/>
              <a:gd name="connsiteX6" fmla="*/ 0 w 12192000"/>
              <a:gd name="connsiteY6" fmla="*/ 794367 h 1930836"/>
              <a:gd name="connsiteX0" fmla="*/ 0 w 12192000"/>
              <a:gd name="connsiteY0" fmla="*/ 794367 h 1930836"/>
              <a:gd name="connsiteX1" fmla="*/ 1488332 w 12192000"/>
              <a:gd name="connsiteY1" fmla="*/ 593978 h 1930836"/>
              <a:gd name="connsiteX2" fmla="*/ 5184843 w 12192000"/>
              <a:gd name="connsiteY2" fmla="*/ 591 h 1930836"/>
              <a:gd name="connsiteX3" fmla="*/ 8365787 w 12192000"/>
              <a:gd name="connsiteY3" fmla="*/ 623161 h 1930836"/>
              <a:gd name="connsiteX4" fmla="*/ 12192000 w 12192000"/>
              <a:gd name="connsiteY4" fmla="*/ 794367 h 1930836"/>
              <a:gd name="connsiteX5" fmla="*/ 12192000 w 12192000"/>
              <a:gd name="connsiteY5" fmla="*/ 1930836 h 1930836"/>
              <a:gd name="connsiteX6" fmla="*/ 0 w 12192000"/>
              <a:gd name="connsiteY6" fmla="*/ 1930836 h 1930836"/>
              <a:gd name="connsiteX7" fmla="*/ 0 w 12192000"/>
              <a:gd name="connsiteY7" fmla="*/ 794367 h 1930836"/>
              <a:gd name="connsiteX0" fmla="*/ 0 w 12192000"/>
              <a:gd name="connsiteY0" fmla="*/ 794367 h 1930836"/>
              <a:gd name="connsiteX1" fmla="*/ 1488332 w 12192000"/>
              <a:gd name="connsiteY1" fmla="*/ 593978 h 1930836"/>
              <a:gd name="connsiteX2" fmla="*/ 5184843 w 12192000"/>
              <a:gd name="connsiteY2" fmla="*/ 591 h 1930836"/>
              <a:gd name="connsiteX3" fmla="*/ 8365787 w 12192000"/>
              <a:gd name="connsiteY3" fmla="*/ 623161 h 1930836"/>
              <a:gd name="connsiteX4" fmla="*/ 10758791 w 12192000"/>
              <a:gd name="connsiteY4" fmla="*/ 272965 h 1930836"/>
              <a:gd name="connsiteX5" fmla="*/ 12192000 w 12192000"/>
              <a:gd name="connsiteY5" fmla="*/ 794367 h 1930836"/>
              <a:gd name="connsiteX6" fmla="*/ 12192000 w 12192000"/>
              <a:gd name="connsiteY6" fmla="*/ 1930836 h 1930836"/>
              <a:gd name="connsiteX7" fmla="*/ 0 w 12192000"/>
              <a:gd name="connsiteY7" fmla="*/ 1930836 h 1930836"/>
              <a:gd name="connsiteX8" fmla="*/ 0 w 12192000"/>
              <a:gd name="connsiteY8" fmla="*/ 794367 h 1930836"/>
              <a:gd name="connsiteX0" fmla="*/ 0 w 12192000"/>
              <a:gd name="connsiteY0" fmla="*/ 794284 h 1930753"/>
              <a:gd name="connsiteX1" fmla="*/ 1527243 w 12192000"/>
              <a:gd name="connsiteY1" fmla="*/ 700899 h 1930753"/>
              <a:gd name="connsiteX2" fmla="*/ 5184843 w 12192000"/>
              <a:gd name="connsiteY2" fmla="*/ 508 h 1930753"/>
              <a:gd name="connsiteX3" fmla="*/ 8365787 w 12192000"/>
              <a:gd name="connsiteY3" fmla="*/ 623078 h 1930753"/>
              <a:gd name="connsiteX4" fmla="*/ 10758791 w 12192000"/>
              <a:gd name="connsiteY4" fmla="*/ 272882 h 1930753"/>
              <a:gd name="connsiteX5" fmla="*/ 12192000 w 12192000"/>
              <a:gd name="connsiteY5" fmla="*/ 794284 h 1930753"/>
              <a:gd name="connsiteX6" fmla="*/ 12192000 w 12192000"/>
              <a:gd name="connsiteY6" fmla="*/ 1930753 h 1930753"/>
              <a:gd name="connsiteX7" fmla="*/ 0 w 12192000"/>
              <a:gd name="connsiteY7" fmla="*/ 1930753 h 1930753"/>
              <a:gd name="connsiteX8" fmla="*/ 0 w 12192000"/>
              <a:gd name="connsiteY8" fmla="*/ 794284 h 1930753"/>
              <a:gd name="connsiteX0" fmla="*/ 0 w 12192000"/>
              <a:gd name="connsiteY0" fmla="*/ 794312 h 1930781"/>
              <a:gd name="connsiteX1" fmla="*/ 2587557 w 12192000"/>
              <a:gd name="connsiteY1" fmla="*/ 660911 h 1930781"/>
              <a:gd name="connsiteX2" fmla="*/ 5184843 w 12192000"/>
              <a:gd name="connsiteY2" fmla="*/ 536 h 1930781"/>
              <a:gd name="connsiteX3" fmla="*/ 8365787 w 12192000"/>
              <a:gd name="connsiteY3" fmla="*/ 623106 h 1930781"/>
              <a:gd name="connsiteX4" fmla="*/ 10758791 w 12192000"/>
              <a:gd name="connsiteY4" fmla="*/ 272910 h 1930781"/>
              <a:gd name="connsiteX5" fmla="*/ 12192000 w 12192000"/>
              <a:gd name="connsiteY5" fmla="*/ 794312 h 1930781"/>
              <a:gd name="connsiteX6" fmla="*/ 12192000 w 12192000"/>
              <a:gd name="connsiteY6" fmla="*/ 1930781 h 1930781"/>
              <a:gd name="connsiteX7" fmla="*/ 0 w 12192000"/>
              <a:gd name="connsiteY7" fmla="*/ 1930781 h 1930781"/>
              <a:gd name="connsiteX8" fmla="*/ 0 w 12192000"/>
              <a:gd name="connsiteY8" fmla="*/ 794312 h 1930781"/>
              <a:gd name="connsiteX0" fmla="*/ 0 w 12192000"/>
              <a:gd name="connsiteY0" fmla="*/ 866290 h 2002759"/>
              <a:gd name="connsiteX1" fmla="*/ 2587557 w 12192000"/>
              <a:gd name="connsiteY1" fmla="*/ 732889 h 2002759"/>
              <a:gd name="connsiteX2" fmla="*/ 5710136 w 12192000"/>
              <a:gd name="connsiteY2" fmla="*/ 487 h 2002759"/>
              <a:gd name="connsiteX3" fmla="*/ 8365787 w 12192000"/>
              <a:gd name="connsiteY3" fmla="*/ 695084 h 2002759"/>
              <a:gd name="connsiteX4" fmla="*/ 10758791 w 12192000"/>
              <a:gd name="connsiteY4" fmla="*/ 344888 h 2002759"/>
              <a:gd name="connsiteX5" fmla="*/ 12192000 w 12192000"/>
              <a:gd name="connsiteY5" fmla="*/ 866290 h 2002759"/>
              <a:gd name="connsiteX6" fmla="*/ 12192000 w 12192000"/>
              <a:gd name="connsiteY6" fmla="*/ 2002759 h 2002759"/>
              <a:gd name="connsiteX7" fmla="*/ 0 w 12192000"/>
              <a:gd name="connsiteY7" fmla="*/ 2002759 h 2002759"/>
              <a:gd name="connsiteX8" fmla="*/ 0 w 12192000"/>
              <a:gd name="connsiteY8" fmla="*/ 866290 h 2002759"/>
              <a:gd name="connsiteX0" fmla="*/ 0 w 12192000"/>
              <a:gd name="connsiteY0" fmla="*/ 866290 h 2002759"/>
              <a:gd name="connsiteX1" fmla="*/ 2587557 w 12192000"/>
              <a:gd name="connsiteY1" fmla="*/ 732889 h 2002759"/>
              <a:gd name="connsiteX2" fmla="*/ 5710136 w 12192000"/>
              <a:gd name="connsiteY2" fmla="*/ 487 h 2002759"/>
              <a:gd name="connsiteX3" fmla="*/ 7500025 w 12192000"/>
              <a:gd name="connsiteY3" fmla="*/ 286927 h 2002759"/>
              <a:gd name="connsiteX4" fmla="*/ 10758791 w 12192000"/>
              <a:gd name="connsiteY4" fmla="*/ 344888 h 2002759"/>
              <a:gd name="connsiteX5" fmla="*/ 12192000 w 12192000"/>
              <a:gd name="connsiteY5" fmla="*/ 866290 h 2002759"/>
              <a:gd name="connsiteX6" fmla="*/ 12192000 w 12192000"/>
              <a:gd name="connsiteY6" fmla="*/ 2002759 h 2002759"/>
              <a:gd name="connsiteX7" fmla="*/ 0 w 12192000"/>
              <a:gd name="connsiteY7" fmla="*/ 2002759 h 2002759"/>
              <a:gd name="connsiteX8" fmla="*/ 0 w 12192000"/>
              <a:gd name="connsiteY8" fmla="*/ 866290 h 2002759"/>
              <a:gd name="connsiteX0" fmla="*/ 0 w 12192000"/>
              <a:gd name="connsiteY0" fmla="*/ 1052221 h 2188690"/>
              <a:gd name="connsiteX1" fmla="*/ 2587557 w 12192000"/>
              <a:gd name="connsiteY1" fmla="*/ 918820 h 2188690"/>
              <a:gd name="connsiteX2" fmla="*/ 5710136 w 12192000"/>
              <a:gd name="connsiteY2" fmla="*/ 186418 h 2188690"/>
              <a:gd name="connsiteX3" fmla="*/ 7500025 w 12192000"/>
              <a:gd name="connsiteY3" fmla="*/ 472858 h 2188690"/>
              <a:gd name="connsiteX4" fmla="*/ 10593421 w 12192000"/>
              <a:gd name="connsiteY4" fmla="*/ 2616 h 2188690"/>
              <a:gd name="connsiteX5" fmla="*/ 12192000 w 12192000"/>
              <a:gd name="connsiteY5" fmla="*/ 1052221 h 2188690"/>
              <a:gd name="connsiteX6" fmla="*/ 12192000 w 12192000"/>
              <a:gd name="connsiteY6" fmla="*/ 2188690 h 2188690"/>
              <a:gd name="connsiteX7" fmla="*/ 0 w 12192000"/>
              <a:gd name="connsiteY7" fmla="*/ 2188690 h 2188690"/>
              <a:gd name="connsiteX8" fmla="*/ 0 w 12192000"/>
              <a:gd name="connsiteY8" fmla="*/ 1052221 h 2188690"/>
              <a:gd name="connsiteX0" fmla="*/ 0 w 12192000"/>
              <a:gd name="connsiteY0" fmla="*/ 1052221 h 2188690"/>
              <a:gd name="connsiteX1" fmla="*/ 2587557 w 12192000"/>
              <a:gd name="connsiteY1" fmla="*/ 918820 h 2188690"/>
              <a:gd name="connsiteX2" fmla="*/ 5710136 w 12192000"/>
              <a:gd name="connsiteY2" fmla="*/ 186418 h 2188690"/>
              <a:gd name="connsiteX3" fmla="*/ 7500025 w 12192000"/>
              <a:gd name="connsiteY3" fmla="*/ 472858 h 2188690"/>
              <a:gd name="connsiteX4" fmla="*/ 10593421 w 12192000"/>
              <a:gd name="connsiteY4" fmla="*/ 2616 h 2188690"/>
              <a:gd name="connsiteX5" fmla="*/ 12192000 w 12192000"/>
              <a:gd name="connsiteY5" fmla="*/ 1052221 h 2188690"/>
              <a:gd name="connsiteX6" fmla="*/ 12192000 w 12192000"/>
              <a:gd name="connsiteY6" fmla="*/ 2188690 h 2188690"/>
              <a:gd name="connsiteX7" fmla="*/ 0 w 12192000"/>
              <a:gd name="connsiteY7" fmla="*/ 2188690 h 2188690"/>
              <a:gd name="connsiteX8" fmla="*/ 0 w 12192000"/>
              <a:gd name="connsiteY8" fmla="*/ 1052221 h 2188690"/>
              <a:gd name="connsiteX0" fmla="*/ 0 w 12192000"/>
              <a:gd name="connsiteY0" fmla="*/ 1171825 h 2308294"/>
              <a:gd name="connsiteX1" fmla="*/ 2587557 w 12192000"/>
              <a:gd name="connsiteY1" fmla="*/ 1038424 h 2308294"/>
              <a:gd name="connsiteX2" fmla="*/ 5710136 w 12192000"/>
              <a:gd name="connsiteY2" fmla="*/ 306022 h 2308294"/>
              <a:gd name="connsiteX3" fmla="*/ 7500025 w 12192000"/>
              <a:gd name="connsiteY3" fmla="*/ 592462 h 2308294"/>
              <a:gd name="connsiteX4" fmla="*/ 10398867 w 12192000"/>
              <a:gd name="connsiteY4" fmla="*/ 2174 h 2308294"/>
              <a:gd name="connsiteX5" fmla="*/ 12192000 w 12192000"/>
              <a:gd name="connsiteY5" fmla="*/ 1171825 h 2308294"/>
              <a:gd name="connsiteX6" fmla="*/ 12192000 w 12192000"/>
              <a:gd name="connsiteY6" fmla="*/ 2308294 h 2308294"/>
              <a:gd name="connsiteX7" fmla="*/ 0 w 12192000"/>
              <a:gd name="connsiteY7" fmla="*/ 2308294 h 2308294"/>
              <a:gd name="connsiteX8" fmla="*/ 0 w 12192000"/>
              <a:gd name="connsiteY8" fmla="*/ 1171825 h 2308294"/>
              <a:gd name="connsiteX0" fmla="*/ 0 w 12192000"/>
              <a:gd name="connsiteY0" fmla="*/ 1171825 h 2308294"/>
              <a:gd name="connsiteX1" fmla="*/ 2587557 w 12192000"/>
              <a:gd name="connsiteY1" fmla="*/ 1038424 h 2308294"/>
              <a:gd name="connsiteX2" fmla="*/ 5710136 w 12192000"/>
              <a:gd name="connsiteY2" fmla="*/ 306022 h 2308294"/>
              <a:gd name="connsiteX3" fmla="*/ 7500025 w 12192000"/>
              <a:gd name="connsiteY3" fmla="*/ 592462 h 2308294"/>
              <a:gd name="connsiteX4" fmla="*/ 10398867 w 12192000"/>
              <a:gd name="connsiteY4" fmla="*/ 2174 h 2308294"/>
              <a:gd name="connsiteX5" fmla="*/ 12192000 w 12192000"/>
              <a:gd name="connsiteY5" fmla="*/ 1171825 h 2308294"/>
              <a:gd name="connsiteX6" fmla="*/ 12192000 w 12192000"/>
              <a:gd name="connsiteY6" fmla="*/ 2308294 h 2308294"/>
              <a:gd name="connsiteX7" fmla="*/ 0 w 12192000"/>
              <a:gd name="connsiteY7" fmla="*/ 2308294 h 2308294"/>
              <a:gd name="connsiteX8" fmla="*/ 0 w 12192000"/>
              <a:gd name="connsiteY8" fmla="*/ 1171825 h 2308294"/>
              <a:gd name="connsiteX0" fmla="*/ 0 w 12192000"/>
              <a:gd name="connsiteY0" fmla="*/ 1169651 h 2306120"/>
              <a:gd name="connsiteX1" fmla="*/ 2587557 w 12192000"/>
              <a:gd name="connsiteY1" fmla="*/ 1036250 h 2306120"/>
              <a:gd name="connsiteX2" fmla="*/ 5710136 w 12192000"/>
              <a:gd name="connsiteY2" fmla="*/ 303848 h 2306120"/>
              <a:gd name="connsiteX3" fmla="*/ 7500025 w 12192000"/>
              <a:gd name="connsiteY3" fmla="*/ 590288 h 2306120"/>
              <a:gd name="connsiteX4" fmla="*/ 10398867 w 12192000"/>
              <a:gd name="connsiteY4" fmla="*/ 0 h 2306120"/>
              <a:gd name="connsiteX5" fmla="*/ 12192000 w 12192000"/>
              <a:gd name="connsiteY5" fmla="*/ 1169651 h 2306120"/>
              <a:gd name="connsiteX6" fmla="*/ 12192000 w 12192000"/>
              <a:gd name="connsiteY6" fmla="*/ 2306120 h 2306120"/>
              <a:gd name="connsiteX7" fmla="*/ 0 w 12192000"/>
              <a:gd name="connsiteY7" fmla="*/ 2306120 h 2306120"/>
              <a:gd name="connsiteX8" fmla="*/ 0 w 12192000"/>
              <a:gd name="connsiteY8" fmla="*/ 1169651 h 2306120"/>
              <a:gd name="connsiteX0" fmla="*/ 0 w 12192000"/>
              <a:gd name="connsiteY0" fmla="*/ 1169651 h 2306120"/>
              <a:gd name="connsiteX1" fmla="*/ 2354093 w 12192000"/>
              <a:gd name="connsiteY1" fmla="*/ 1108278 h 2306120"/>
              <a:gd name="connsiteX2" fmla="*/ 5710136 w 12192000"/>
              <a:gd name="connsiteY2" fmla="*/ 303848 h 2306120"/>
              <a:gd name="connsiteX3" fmla="*/ 7500025 w 12192000"/>
              <a:gd name="connsiteY3" fmla="*/ 590288 h 2306120"/>
              <a:gd name="connsiteX4" fmla="*/ 10398867 w 12192000"/>
              <a:gd name="connsiteY4" fmla="*/ 0 h 2306120"/>
              <a:gd name="connsiteX5" fmla="*/ 12192000 w 12192000"/>
              <a:gd name="connsiteY5" fmla="*/ 1169651 h 2306120"/>
              <a:gd name="connsiteX6" fmla="*/ 12192000 w 12192000"/>
              <a:gd name="connsiteY6" fmla="*/ 2306120 h 2306120"/>
              <a:gd name="connsiteX7" fmla="*/ 0 w 12192000"/>
              <a:gd name="connsiteY7" fmla="*/ 2306120 h 2306120"/>
              <a:gd name="connsiteX8" fmla="*/ 0 w 12192000"/>
              <a:gd name="connsiteY8" fmla="*/ 1169651 h 2306120"/>
              <a:gd name="connsiteX0" fmla="*/ 0 w 12192000"/>
              <a:gd name="connsiteY0" fmla="*/ 1385734 h 2306120"/>
              <a:gd name="connsiteX1" fmla="*/ 2354093 w 12192000"/>
              <a:gd name="connsiteY1" fmla="*/ 1108278 h 2306120"/>
              <a:gd name="connsiteX2" fmla="*/ 5710136 w 12192000"/>
              <a:gd name="connsiteY2" fmla="*/ 303848 h 2306120"/>
              <a:gd name="connsiteX3" fmla="*/ 7500025 w 12192000"/>
              <a:gd name="connsiteY3" fmla="*/ 590288 h 2306120"/>
              <a:gd name="connsiteX4" fmla="*/ 10398867 w 12192000"/>
              <a:gd name="connsiteY4" fmla="*/ 0 h 2306120"/>
              <a:gd name="connsiteX5" fmla="*/ 12192000 w 12192000"/>
              <a:gd name="connsiteY5" fmla="*/ 1169651 h 2306120"/>
              <a:gd name="connsiteX6" fmla="*/ 12192000 w 12192000"/>
              <a:gd name="connsiteY6" fmla="*/ 2306120 h 2306120"/>
              <a:gd name="connsiteX7" fmla="*/ 0 w 12192000"/>
              <a:gd name="connsiteY7" fmla="*/ 2306120 h 2306120"/>
              <a:gd name="connsiteX8" fmla="*/ 0 w 12192000"/>
              <a:gd name="connsiteY8" fmla="*/ 1385734 h 2306120"/>
              <a:gd name="connsiteX0" fmla="*/ 0 w 12192000"/>
              <a:gd name="connsiteY0" fmla="*/ 1294558 h 2214944"/>
              <a:gd name="connsiteX1" fmla="*/ 2354093 w 12192000"/>
              <a:gd name="connsiteY1" fmla="*/ 1017102 h 2214944"/>
              <a:gd name="connsiteX2" fmla="*/ 5710136 w 12192000"/>
              <a:gd name="connsiteY2" fmla="*/ 212672 h 2214944"/>
              <a:gd name="connsiteX3" fmla="*/ 7500025 w 12192000"/>
              <a:gd name="connsiteY3" fmla="*/ 499112 h 2214944"/>
              <a:gd name="connsiteX4" fmla="*/ 9751167 w 12192000"/>
              <a:gd name="connsiteY4" fmla="*/ 0 h 2214944"/>
              <a:gd name="connsiteX5" fmla="*/ 12192000 w 12192000"/>
              <a:gd name="connsiteY5" fmla="*/ 1078475 h 2214944"/>
              <a:gd name="connsiteX6" fmla="*/ 12192000 w 12192000"/>
              <a:gd name="connsiteY6" fmla="*/ 2214944 h 2214944"/>
              <a:gd name="connsiteX7" fmla="*/ 0 w 12192000"/>
              <a:gd name="connsiteY7" fmla="*/ 2214944 h 2214944"/>
              <a:gd name="connsiteX8" fmla="*/ 0 w 12192000"/>
              <a:gd name="connsiteY8" fmla="*/ 1294558 h 2214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2214944">
                <a:moveTo>
                  <a:pt x="0" y="1294558"/>
                </a:moveTo>
                <a:cubicBezTo>
                  <a:pt x="418289" y="1295855"/>
                  <a:pt x="1935804" y="1015805"/>
                  <a:pt x="2354093" y="1017102"/>
                </a:cubicBezTo>
                <a:cubicBezTo>
                  <a:pt x="3605719" y="1039800"/>
                  <a:pt x="4458510" y="189974"/>
                  <a:pt x="5710136" y="212672"/>
                </a:cubicBezTo>
                <a:cubicBezTo>
                  <a:pt x="6747753" y="329404"/>
                  <a:pt x="6462408" y="382380"/>
                  <a:pt x="7500025" y="499112"/>
                </a:cubicBezTo>
                <a:cubicBezTo>
                  <a:pt x="8382000" y="544508"/>
                  <a:pt x="8888647" y="26632"/>
                  <a:pt x="9751167" y="0"/>
                </a:cubicBezTo>
                <a:cubicBezTo>
                  <a:pt x="10498035" y="21741"/>
                  <a:pt x="11659140" y="728607"/>
                  <a:pt x="12192000" y="1078475"/>
                </a:cubicBezTo>
                <a:lnTo>
                  <a:pt x="12192000" y="2214944"/>
                </a:lnTo>
                <a:lnTo>
                  <a:pt x="0" y="2214944"/>
                </a:lnTo>
                <a:lnTo>
                  <a:pt x="0" y="1294558"/>
                </a:lnTo>
                <a:close/>
              </a:path>
            </a:pathLst>
          </a:cu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5" name="그룹 53">
            <a:extLst>
              <a:ext uri="{FF2B5EF4-FFF2-40B4-BE49-F238E27FC236}">
                <a16:creationId xmlns:a16="http://schemas.microsoft.com/office/drawing/2014/main" xmlns="" id="{C8B8C67E-D154-474C-B166-841BC5B05F79}"/>
              </a:ext>
            </a:extLst>
          </p:cNvPr>
          <p:cNvGrpSpPr/>
          <p:nvPr/>
        </p:nvGrpSpPr>
        <p:grpSpPr>
          <a:xfrm>
            <a:off x="6098324" y="4234521"/>
            <a:ext cx="672277" cy="1316148"/>
            <a:chOff x="4070350" y="60326"/>
            <a:chExt cx="450850" cy="882650"/>
          </a:xfrm>
          <a:solidFill>
            <a:schemeClr val="accent1">
              <a:lumMod val="40000"/>
              <a:lumOff val="60000"/>
            </a:schemeClr>
          </a:solidFill>
        </p:grpSpPr>
        <p:sp>
          <p:nvSpPr>
            <p:cNvPr id="6" name="Rectangle 19">
              <a:extLst>
                <a:ext uri="{FF2B5EF4-FFF2-40B4-BE49-F238E27FC236}">
                  <a16:creationId xmlns:a16="http://schemas.microsoft.com/office/drawing/2014/main" xmlns="" id="{0C08423D-6570-4641-9567-44AF60024585}"/>
                </a:ext>
              </a:extLst>
            </p:cNvPr>
            <p:cNvSpPr>
              <a:spLocks noChangeArrowheads="1"/>
            </p:cNvSpPr>
            <p:nvPr/>
          </p:nvSpPr>
          <p:spPr bwMode="auto">
            <a:xfrm>
              <a:off x="4279900" y="642938"/>
              <a:ext cx="31750" cy="3000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7" name="Freeform 20">
              <a:extLst>
                <a:ext uri="{FF2B5EF4-FFF2-40B4-BE49-F238E27FC236}">
                  <a16:creationId xmlns:a16="http://schemas.microsoft.com/office/drawing/2014/main" xmlns="" id="{6D994477-CD55-47F9-8577-FB713276A995}"/>
                </a:ext>
              </a:extLst>
            </p:cNvPr>
            <p:cNvSpPr>
              <a:spLocks/>
            </p:cNvSpPr>
            <p:nvPr/>
          </p:nvSpPr>
          <p:spPr bwMode="auto">
            <a:xfrm>
              <a:off x="4070350" y="60326"/>
              <a:ext cx="450850" cy="655638"/>
            </a:xfrm>
            <a:custGeom>
              <a:avLst/>
              <a:gdLst>
                <a:gd name="T0" fmla="*/ 0 w 593"/>
                <a:gd name="T1" fmla="*/ 862 h 862"/>
                <a:gd name="T2" fmla="*/ 297 w 593"/>
                <a:gd name="T3" fmla="*/ 0 h 862"/>
                <a:gd name="T4" fmla="*/ 593 w 593"/>
                <a:gd name="T5" fmla="*/ 862 h 862"/>
                <a:gd name="T6" fmla="*/ 0 w 593"/>
                <a:gd name="T7" fmla="*/ 862 h 862"/>
              </a:gdLst>
              <a:ahLst/>
              <a:cxnLst>
                <a:cxn ang="0">
                  <a:pos x="T0" y="T1"/>
                </a:cxn>
                <a:cxn ang="0">
                  <a:pos x="T2" y="T3"/>
                </a:cxn>
                <a:cxn ang="0">
                  <a:pos x="T4" y="T5"/>
                </a:cxn>
                <a:cxn ang="0">
                  <a:pos x="T6" y="T7"/>
                </a:cxn>
              </a:cxnLst>
              <a:rect l="0" t="0" r="r" b="b"/>
              <a:pathLst>
                <a:path w="593" h="862">
                  <a:moveTo>
                    <a:pt x="0" y="862"/>
                  </a:moveTo>
                  <a:lnTo>
                    <a:pt x="297" y="0"/>
                  </a:lnTo>
                  <a:lnTo>
                    <a:pt x="593" y="862"/>
                  </a:lnTo>
                  <a:lnTo>
                    <a:pt x="0" y="86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8" name="Freeform 21">
              <a:extLst>
                <a:ext uri="{FF2B5EF4-FFF2-40B4-BE49-F238E27FC236}">
                  <a16:creationId xmlns:a16="http://schemas.microsoft.com/office/drawing/2014/main" xmlns="" id="{3A2338B4-B5CF-456E-9458-3769DDB36A09}"/>
                </a:ext>
              </a:extLst>
            </p:cNvPr>
            <p:cNvSpPr>
              <a:spLocks/>
            </p:cNvSpPr>
            <p:nvPr/>
          </p:nvSpPr>
          <p:spPr bwMode="auto">
            <a:xfrm>
              <a:off x="4295775" y="60326"/>
              <a:ext cx="225425" cy="655638"/>
            </a:xfrm>
            <a:custGeom>
              <a:avLst/>
              <a:gdLst>
                <a:gd name="T0" fmla="*/ 296 w 296"/>
                <a:gd name="T1" fmla="*/ 863 h 863"/>
                <a:gd name="T2" fmla="*/ 0 w 296"/>
                <a:gd name="T3" fmla="*/ 863 h 863"/>
                <a:gd name="T4" fmla="*/ 0 w 296"/>
                <a:gd name="T5" fmla="*/ 0 h 863"/>
                <a:gd name="T6" fmla="*/ 296 w 296"/>
                <a:gd name="T7" fmla="*/ 863 h 863"/>
              </a:gdLst>
              <a:ahLst/>
              <a:cxnLst>
                <a:cxn ang="0">
                  <a:pos x="T0" y="T1"/>
                </a:cxn>
                <a:cxn ang="0">
                  <a:pos x="T2" y="T3"/>
                </a:cxn>
                <a:cxn ang="0">
                  <a:pos x="T4" y="T5"/>
                </a:cxn>
                <a:cxn ang="0">
                  <a:pos x="T6" y="T7"/>
                </a:cxn>
              </a:cxnLst>
              <a:rect l="0" t="0" r="r" b="b"/>
              <a:pathLst>
                <a:path w="296" h="863">
                  <a:moveTo>
                    <a:pt x="296" y="863"/>
                  </a:moveTo>
                  <a:lnTo>
                    <a:pt x="0" y="863"/>
                  </a:lnTo>
                  <a:lnTo>
                    <a:pt x="0" y="0"/>
                  </a:lnTo>
                  <a:lnTo>
                    <a:pt x="296" y="86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9" name="그룹 57">
            <a:extLst>
              <a:ext uri="{FF2B5EF4-FFF2-40B4-BE49-F238E27FC236}">
                <a16:creationId xmlns:a16="http://schemas.microsoft.com/office/drawing/2014/main" xmlns="" id="{AE068FB1-4E69-47A0-AEC3-B5B85B80E752}"/>
              </a:ext>
            </a:extLst>
          </p:cNvPr>
          <p:cNvGrpSpPr/>
          <p:nvPr/>
        </p:nvGrpSpPr>
        <p:grpSpPr>
          <a:xfrm>
            <a:off x="10782462" y="4665663"/>
            <a:ext cx="1228563" cy="1335087"/>
            <a:chOff x="7986713" y="1112838"/>
            <a:chExt cx="823913" cy="895351"/>
          </a:xfrm>
          <a:solidFill>
            <a:schemeClr val="accent1">
              <a:lumMod val="40000"/>
              <a:lumOff val="60000"/>
            </a:schemeClr>
          </a:solidFill>
        </p:grpSpPr>
        <p:sp>
          <p:nvSpPr>
            <p:cNvPr id="10" name="Freeform 22">
              <a:extLst>
                <a:ext uri="{FF2B5EF4-FFF2-40B4-BE49-F238E27FC236}">
                  <a16:creationId xmlns:a16="http://schemas.microsoft.com/office/drawing/2014/main" xmlns="" id="{02B8D344-B1C1-45F5-A782-5F3E1E9B7AE4}"/>
                </a:ext>
              </a:extLst>
            </p:cNvPr>
            <p:cNvSpPr>
              <a:spLocks/>
            </p:cNvSpPr>
            <p:nvPr/>
          </p:nvSpPr>
          <p:spPr bwMode="auto">
            <a:xfrm>
              <a:off x="8232775" y="1501776"/>
              <a:ext cx="333375" cy="506413"/>
            </a:xfrm>
            <a:custGeom>
              <a:avLst/>
              <a:gdLst>
                <a:gd name="T0" fmla="*/ 439 w 439"/>
                <a:gd name="T1" fmla="*/ 71 h 667"/>
                <a:gd name="T2" fmla="*/ 405 w 439"/>
                <a:gd name="T3" fmla="*/ 45 h 667"/>
                <a:gd name="T4" fmla="*/ 243 w 439"/>
                <a:gd name="T5" fmla="*/ 178 h 667"/>
                <a:gd name="T6" fmla="*/ 243 w 439"/>
                <a:gd name="T7" fmla="*/ 0 h 667"/>
                <a:gd name="T8" fmla="*/ 189 w 439"/>
                <a:gd name="T9" fmla="*/ 0 h 667"/>
                <a:gd name="T10" fmla="*/ 189 w 439"/>
                <a:gd name="T11" fmla="*/ 178 h 667"/>
                <a:gd name="T12" fmla="*/ 35 w 439"/>
                <a:gd name="T13" fmla="*/ 31 h 667"/>
                <a:gd name="T14" fmla="*/ 0 w 439"/>
                <a:gd name="T15" fmla="*/ 57 h 667"/>
                <a:gd name="T16" fmla="*/ 189 w 439"/>
                <a:gd name="T17" fmla="*/ 231 h 667"/>
                <a:gd name="T18" fmla="*/ 189 w 439"/>
                <a:gd name="T19" fmla="*/ 667 h 667"/>
                <a:gd name="T20" fmla="*/ 243 w 439"/>
                <a:gd name="T21" fmla="*/ 667 h 667"/>
                <a:gd name="T22" fmla="*/ 243 w 439"/>
                <a:gd name="T23" fmla="*/ 231 h 667"/>
                <a:gd name="T24" fmla="*/ 439 w 439"/>
                <a:gd name="T25" fmla="*/ 71 h 6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9" h="667">
                  <a:moveTo>
                    <a:pt x="439" y="71"/>
                  </a:moveTo>
                  <a:lnTo>
                    <a:pt x="405" y="45"/>
                  </a:lnTo>
                  <a:lnTo>
                    <a:pt x="243" y="178"/>
                  </a:lnTo>
                  <a:lnTo>
                    <a:pt x="243" y="0"/>
                  </a:lnTo>
                  <a:lnTo>
                    <a:pt x="189" y="0"/>
                  </a:lnTo>
                  <a:lnTo>
                    <a:pt x="189" y="178"/>
                  </a:lnTo>
                  <a:lnTo>
                    <a:pt x="35" y="31"/>
                  </a:lnTo>
                  <a:lnTo>
                    <a:pt x="0" y="57"/>
                  </a:lnTo>
                  <a:lnTo>
                    <a:pt x="189" y="231"/>
                  </a:lnTo>
                  <a:lnTo>
                    <a:pt x="189" y="667"/>
                  </a:lnTo>
                  <a:lnTo>
                    <a:pt x="243" y="667"/>
                  </a:lnTo>
                  <a:lnTo>
                    <a:pt x="243" y="231"/>
                  </a:lnTo>
                  <a:lnTo>
                    <a:pt x="439"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11" name="Oval 23">
              <a:extLst>
                <a:ext uri="{FF2B5EF4-FFF2-40B4-BE49-F238E27FC236}">
                  <a16:creationId xmlns:a16="http://schemas.microsoft.com/office/drawing/2014/main" xmlns="" id="{CEB5DB48-9EBF-4F16-8F32-121EA2B6B2CF}"/>
                </a:ext>
              </a:extLst>
            </p:cNvPr>
            <p:cNvSpPr>
              <a:spLocks noChangeArrowheads="1"/>
            </p:cNvSpPr>
            <p:nvPr/>
          </p:nvSpPr>
          <p:spPr bwMode="auto">
            <a:xfrm>
              <a:off x="8204200" y="1112838"/>
              <a:ext cx="388938"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12" name="Freeform 24">
              <a:extLst>
                <a:ext uri="{FF2B5EF4-FFF2-40B4-BE49-F238E27FC236}">
                  <a16:creationId xmlns:a16="http://schemas.microsoft.com/office/drawing/2014/main" xmlns="" id="{BDF8B885-3D44-4D6C-B4F6-E1C3E1FA60AD}"/>
                </a:ext>
              </a:extLst>
            </p:cNvPr>
            <p:cNvSpPr>
              <a:spLocks/>
            </p:cNvSpPr>
            <p:nvPr/>
          </p:nvSpPr>
          <p:spPr bwMode="auto">
            <a:xfrm>
              <a:off x="8399463" y="1112838"/>
              <a:ext cx="193675" cy="388938"/>
            </a:xfrm>
            <a:custGeom>
              <a:avLst/>
              <a:gdLst>
                <a:gd name="T0" fmla="*/ 0 w 255"/>
                <a:gd name="T1" fmla="*/ 0 h 512"/>
                <a:gd name="T2" fmla="*/ 0 w 255"/>
                <a:gd name="T3" fmla="*/ 512 h 512"/>
                <a:gd name="T4" fmla="*/ 255 w 255"/>
                <a:gd name="T5" fmla="*/ 256 h 512"/>
                <a:gd name="T6" fmla="*/ 0 w 255"/>
                <a:gd name="T7" fmla="*/ 0 h 512"/>
              </a:gdLst>
              <a:ahLst/>
              <a:cxnLst>
                <a:cxn ang="0">
                  <a:pos x="T0" y="T1"/>
                </a:cxn>
                <a:cxn ang="0">
                  <a:pos x="T2" y="T3"/>
                </a:cxn>
                <a:cxn ang="0">
                  <a:pos x="T4" y="T5"/>
                </a:cxn>
                <a:cxn ang="0">
                  <a:pos x="T6" y="T7"/>
                </a:cxn>
              </a:cxnLst>
              <a:rect l="0" t="0" r="r" b="b"/>
              <a:pathLst>
                <a:path w="255" h="512">
                  <a:moveTo>
                    <a:pt x="0" y="0"/>
                  </a:moveTo>
                  <a:lnTo>
                    <a:pt x="0" y="512"/>
                  </a:lnTo>
                  <a:cubicBezTo>
                    <a:pt x="141" y="511"/>
                    <a:pt x="255" y="397"/>
                    <a:pt x="255" y="256"/>
                  </a:cubicBezTo>
                  <a:cubicBezTo>
                    <a:pt x="255" y="115"/>
                    <a:pt x="141"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13" name="Oval 25">
              <a:extLst>
                <a:ext uri="{FF2B5EF4-FFF2-40B4-BE49-F238E27FC236}">
                  <a16:creationId xmlns:a16="http://schemas.microsoft.com/office/drawing/2014/main" xmlns="" id="{DC306C64-3FA0-4E07-B574-FC41CCDA7617}"/>
                </a:ext>
              </a:extLst>
            </p:cNvPr>
            <p:cNvSpPr>
              <a:spLocks noChangeArrowheads="1"/>
            </p:cNvSpPr>
            <p:nvPr/>
          </p:nvSpPr>
          <p:spPr bwMode="auto">
            <a:xfrm>
              <a:off x="7986713" y="1176338"/>
              <a:ext cx="390525"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14" name="Oval 26">
              <a:extLst>
                <a:ext uri="{FF2B5EF4-FFF2-40B4-BE49-F238E27FC236}">
                  <a16:creationId xmlns:a16="http://schemas.microsoft.com/office/drawing/2014/main" xmlns="" id="{8BDC8C93-EB04-4BE8-A0BD-2B1C9AF91A27}"/>
                </a:ext>
              </a:extLst>
            </p:cNvPr>
            <p:cNvSpPr>
              <a:spLocks noChangeArrowheads="1"/>
            </p:cNvSpPr>
            <p:nvPr/>
          </p:nvSpPr>
          <p:spPr bwMode="auto">
            <a:xfrm>
              <a:off x="8421688" y="1176338"/>
              <a:ext cx="388938"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15" name="그룹 63">
            <a:extLst>
              <a:ext uri="{FF2B5EF4-FFF2-40B4-BE49-F238E27FC236}">
                <a16:creationId xmlns:a16="http://schemas.microsoft.com/office/drawing/2014/main" xmlns="" id="{2A6C82EA-F420-4199-8202-A9E005E1D774}"/>
              </a:ext>
            </a:extLst>
          </p:cNvPr>
          <p:cNvGrpSpPr/>
          <p:nvPr/>
        </p:nvGrpSpPr>
        <p:grpSpPr>
          <a:xfrm rot="20923597">
            <a:off x="4445812" y="5572272"/>
            <a:ext cx="485852" cy="262646"/>
            <a:chOff x="9777413" y="344488"/>
            <a:chExt cx="919163" cy="496888"/>
          </a:xfrm>
          <a:solidFill>
            <a:schemeClr val="accent1">
              <a:lumMod val="40000"/>
              <a:lumOff val="60000"/>
            </a:schemeClr>
          </a:solidFill>
        </p:grpSpPr>
        <p:sp>
          <p:nvSpPr>
            <p:cNvPr id="16" name="Freeform 27">
              <a:extLst>
                <a:ext uri="{FF2B5EF4-FFF2-40B4-BE49-F238E27FC236}">
                  <a16:creationId xmlns:a16="http://schemas.microsoft.com/office/drawing/2014/main" xmlns="" id="{40D74967-2CDD-4FB1-89F0-D42B04DDF8C2}"/>
                </a:ext>
              </a:extLst>
            </p:cNvPr>
            <p:cNvSpPr>
              <a:spLocks/>
            </p:cNvSpPr>
            <p:nvPr/>
          </p:nvSpPr>
          <p:spPr bwMode="auto">
            <a:xfrm>
              <a:off x="9777413" y="344488"/>
              <a:ext cx="919163" cy="496888"/>
            </a:xfrm>
            <a:custGeom>
              <a:avLst/>
              <a:gdLst>
                <a:gd name="T0" fmla="*/ 1175 w 1211"/>
                <a:gd name="T1" fmla="*/ 654 h 654"/>
                <a:gd name="T2" fmla="*/ 14 w 1211"/>
                <a:gd name="T3" fmla="*/ 654 h 654"/>
                <a:gd name="T4" fmla="*/ 145 w 1211"/>
                <a:gd name="T5" fmla="*/ 583 h 654"/>
                <a:gd name="T6" fmla="*/ 0 w 1211"/>
                <a:gd name="T7" fmla="*/ 593 h 654"/>
                <a:gd name="T8" fmla="*/ 145 w 1211"/>
                <a:gd name="T9" fmla="*/ 507 h 654"/>
                <a:gd name="T10" fmla="*/ 0 w 1211"/>
                <a:gd name="T11" fmla="*/ 460 h 654"/>
                <a:gd name="T12" fmla="*/ 125 w 1211"/>
                <a:gd name="T13" fmla="*/ 450 h 654"/>
                <a:gd name="T14" fmla="*/ 11 w 1211"/>
                <a:gd name="T15" fmla="*/ 399 h 654"/>
                <a:gd name="T16" fmla="*/ 173 w 1211"/>
                <a:gd name="T17" fmla="*/ 372 h 654"/>
                <a:gd name="T18" fmla="*/ 74 w 1211"/>
                <a:gd name="T19" fmla="*/ 305 h 654"/>
                <a:gd name="T20" fmla="*/ 205 w 1211"/>
                <a:gd name="T21" fmla="*/ 290 h 654"/>
                <a:gd name="T22" fmla="*/ 137 w 1211"/>
                <a:gd name="T23" fmla="*/ 231 h 654"/>
                <a:gd name="T24" fmla="*/ 261 w 1211"/>
                <a:gd name="T25" fmla="*/ 209 h 654"/>
                <a:gd name="T26" fmla="*/ 193 w 1211"/>
                <a:gd name="T27" fmla="*/ 140 h 654"/>
                <a:gd name="T28" fmla="*/ 326 w 1211"/>
                <a:gd name="T29" fmla="*/ 136 h 654"/>
                <a:gd name="T30" fmla="*/ 279 w 1211"/>
                <a:gd name="T31" fmla="*/ 62 h 654"/>
                <a:gd name="T32" fmla="*/ 463 w 1211"/>
                <a:gd name="T33" fmla="*/ 110 h 654"/>
                <a:gd name="T34" fmla="*/ 415 w 1211"/>
                <a:gd name="T35" fmla="*/ 17 h 654"/>
                <a:gd name="T36" fmla="*/ 552 w 1211"/>
                <a:gd name="T37" fmla="*/ 96 h 654"/>
                <a:gd name="T38" fmla="*/ 557 w 1211"/>
                <a:gd name="T39" fmla="*/ 17 h 654"/>
                <a:gd name="T40" fmla="*/ 634 w 1211"/>
                <a:gd name="T41" fmla="*/ 84 h 654"/>
                <a:gd name="T42" fmla="*/ 699 w 1211"/>
                <a:gd name="T43" fmla="*/ 0 h 654"/>
                <a:gd name="T44" fmla="*/ 696 w 1211"/>
                <a:gd name="T45" fmla="*/ 96 h 654"/>
                <a:gd name="T46" fmla="*/ 814 w 1211"/>
                <a:gd name="T47" fmla="*/ 40 h 654"/>
                <a:gd name="T48" fmla="*/ 770 w 1211"/>
                <a:gd name="T49" fmla="*/ 123 h 654"/>
                <a:gd name="T50" fmla="*/ 879 w 1211"/>
                <a:gd name="T51" fmla="*/ 62 h 654"/>
                <a:gd name="T52" fmla="*/ 856 w 1211"/>
                <a:gd name="T53" fmla="*/ 155 h 654"/>
                <a:gd name="T54" fmla="*/ 972 w 1211"/>
                <a:gd name="T55" fmla="*/ 122 h 654"/>
                <a:gd name="T56" fmla="*/ 948 w 1211"/>
                <a:gd name="T57" fmla="*/ 195 h 654"/>
                <a:gd name="T58" fmla="*/ 1066 w 1211"/>
                <a:gd name="T59" fmla="*/ 184 h 654"/>
                <a:gd name="T60" fmla="*/ 1004 w 1211"/>
                <a:gd name="T61" fmla="*/ 260 h 654"/>
                <a:gd name="T62" fmla="*/ 1140 w 1211"/>
                <a:gd name="T63" fmla="*/ 266 h 654"/>
                <a:gd name="T64" fmla="*/ 1068 w 1211"/>
                <a:gd name="T65" fmla="*/ 337 h 654"/>
                <a:gd name="T66" fmla="*/ 1175 w 1211"/>
                <a:gd name="T67" fmla="*/ 357 h 654"/>
                <a:gd name="T68" fmla="*/ 1093 w 1211"/>
                <a:gd name="T69" fmla="*/ 399 h 654"/>
                <a:gd name="T70" fmla="*/ 1181 w 1211"/>
                <a:gd name="T71" fmla="*/ 448 h 654"/>
                <a:gd name="T72" fmla="*/ 1095 w 1211"/>
                <a:gd name="T73" fmla="*/ 500 h 654"/>
                <a:gd name="T74" fmla="*/ 1211 w 1211"/>
                <a:gd name="T75" fmla="*/ 561 h 654"/>
                <a:gd name="T76" fmla="*/ 1104 w 1211"/>
                <a:gd name="T77" fmla="*/ 591 h 654"/>
                <a:gd name="T78" fmla="*/ 1175 w 1211"/>
                <a:gd name="T79" fmla="*/ 654 h 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11" h="654">
                  <a:moveTo>
                    <a:pt x="1175" y="654"/>
                  </a:moveTo>
                  <a:lnTo>
                    <a:pt x="14" y="654"/>
                  </a:lnTo>
                  <a:cubicBezTo>
                    <a:pt x="14" y="654"/>
                    <a:pt x="37" y="596"/>
                    <a:pt x="145" y="583"/>
                  </a:cubicBezTo>
                  <a:cubicBezTo>
                    <a:pt x="145" y="583"/>
                    <a:pt x="86" y="561"/>
                    <a:pt x="0" y="593"/>
                  </a:cubicBezTo>
                  <a:cubicBezTo>
                    <a:pt x="0" y="593"/>
                    <a:pt x="15" y="539"/>
                    <a:pt x="145" y="507"/>
                  </a:cubicBezTo>
                  <a:cubicBezTo>
                    <a:pt x="145" y="507"/>
                    <a:pt x="35" y="503"/>
                    <a:pt x="0" y="460"/>
                  </a:cubicBezTo>
                  <a:cubicBezTo>
                    <a:pt x="0" y="460"/>
                    <a:pt x="69" y="480"/>
                    <a:pt x="125" y="450"/>
                  </a:cubicBezTo>
                  <a:cubicBezTo>
                    <a:pt x="125" y="450"/>
                    <a:pt x="62" y="389"/>
                    <a:pt x="11" y="399"/>
                  </a:cubicBezTo>
                  <a:cubicBezTo>
                    <a:pt x="11" y="399"/>
                    <a:pt x="61" y="355"/>
                    <a:pt x="173" y="372"/>
                  </a:cubicBezTo>
                  <a:cubicBezTo>
                    <a:pt x="173" y="372"/>
                    <a:pt x="113" y="300"/>
                    <a:pt x="74" y="305"/>
                  </a:cubicBezTo>
                  <a:cubicBezTo>
                    <a:pt x="74" y="305"/>
                    <a:pt x="110" y="271"/>
                    <a:pt x="205" y="290"/>
                  </a:cubicBezTo>
                  <a:cubicBezTo>
                    <a:pt x="205" y="290"/>
                    <a:pt x="174" y="237"/>
                    <a:pt x="137" y="231"/>
                  </a:cubicBezTo>
                  <a:cubicBezTo>
                    <a:pt x="137" y="231"/>
                    <a:pt x="154" y="184"/>
                    <a:pt x="261" y="209"/>
                  </a:cubicBezTo>
                  <a:cubicBezTo>
                    <a:pt x="261" y="209"/>
                    <a:pt x="244" y="143"/>
                    <a:pt x="193" y="140"/>
                  </a:cubicBezTo>
                  <a:cubicBezTo>
                    <a:pt x="193" y="140"/>
                    <a:pt x="253" y="102"/>
                    <a:pt x="326" y="136"/>
                  </a:cubicBezTo>
                  <a:cubicBezTo>
                    <a:pt x="326" y="136"/>
                    <a:pt x="308" y="67"/>
                    <a:pt x="279" y="62"/>
                  </a:cubicBezTo>
                  <a:cubicBezTo>
                    <a:pt x="279" y="62"/>
                    <a:pt x="418" y="62"/>
                    <a:pt x="463" y="110"/>
                  </a:cubicBezTo>
                  <a:cubicBezTo>
                    <a:pt x="463" y="110"/>
                    <a:pt x="444" y="47"/>
                    <a:pt x="415" y="17"/>
                  </a:cubicBezTo>
                  <a:cubicBezTo>
                    <a:pt x="415" y="17"/>
                    <a:pt x="548" y="43"/>
                    <a:pt x="552" y="96"/>
                  </a:cubicBezTo>
                  <a:cubicBezTo>
                    <a:pt x="552" y="96"/>
                    <a:pt x="569" y="57"/>
                    <a:pt x="557" y="17"/>
                  </a:cubicBezTo>
                  <a:cubicBezTo>
                    <a:pt x="557" y="17"/>
                    <a:pt x="626" y="35"/>
                    <a:pt x="634" y="84"/>
                  </a:cubicBezTo>
                  <a:cubicBezTo>
                    <a:pt x="634" y="84"/>
                    <a:pt x="660" y="12"/>
                    <a:pt x="699" y="0"/>
                  </a:cubicBezTo>
                  <a:cubicBezTo>
                    <a:pt x="699" y="0"/>
                    <a:pt x="684" y="68"/>
                    <a:pt x="696" y="96"/>
                  </a:cubicBezTo>
                  <a:cubicBezTo>
                    <a:pt x="696" y="96"/>
                    <a:pt x="757" y="59"/>
                    <a:pt x="814" y="40"/>
                  </a:cubicBezTo>
                  <a:cubicBezTo>
                    <a:pt x="814" y="40"/>
                    <a:pt x="770" y="85"/>
                    <a:pt x="770" y="123"/>
                  </a:cubicBezTo>
                  <a:cubicBezTo>
                    <a:pt x="770" y="123"/>
                    <a:pt x="827" y="66"/>
                    <a:pt x="879" y="62"/>
                  </a:cubicBezTo>
                  <a:cubicBezTo>
                    <a:pt x="879" y="62"/>
                    <a:pt x="811" y="136"/>
                    <a:pt x="856" y="155"/>
                  </a:cubicBezTo>
                  <a:cubicBezTo>
                    <a:pt x="856" y="155"/>
                    <a:pt x="913" y="116"/>
                    <a:pt x="972" y="122"/>
                  </a:cubicBezTo>
                  <a:cubicBezTo>
                    <a:pt x="972" y="122"/>
                    <a:pt x="930" y="170"/>
                    <a:pt x="948" y="195"/>
                  </a:cubicBezTo>
                  <a:cubicBezTo>
                    <a:pt x="948" y="195"/>
                    <a:pt x="1001" y="170"/>
                    <a:pt x="1066" y="184"/>
                  </a:cubicBezTo>
                  <a:cubicBezTo>
                    <a:pt x="1066" y="184"/>
                    <a:pt x="977" y="231"/>
                    <a:pt x="1004" y="260"/>
                  </a:cubicBezTo>
                  <a:cubicBezTo>
                    <a:pt x="1004" y="260"/>
                    <a:pt x="1072" y="244"/>
                    <a:pt x="1140" y="266"/>
                  </a:cubicBezTo>
                  <a:cubicBezTo>
                    <a:pt x="1140" y="266"/>
                    <a:pt x="1057" y="310"/>
                    <a:pt x="1068" y="337"/>
                  </a:cubicBezTo>
                  <a:cubicBezTo>
                    <a:pt x="1068" y="337"/>
                    <a:pt x="1113" y="342"/>
                    <a:pt x="1175" y="357"/>
                  </a:cubicBezTo>
                  <a:cubicBezTo>
                    <a:pt x="1175" y="357"/>
                    <a:pt x="1114" y="367"/>
                    <a:pt x="1093" y="399"/>
                  </a:cubicBezTo>
                  <a:cubicBezTo>
                    <a:pt x="1093" y="399"/>
                    <a:pt x="1131" y="399"/>
                    <a:pt x="1181" y="448"/>
                  </a:cubicBezTo>
                  <a:cubicBezTo>
                    <a:pt x="1181" y="448"/>
                    <a:pt x="1101" y="453"/>
                    <a:pt x="1095" y="500"/>
                  </a:cubicBezTo>
                  <a:cubicBezTo>
                    <a:pt x="1095" y="500"/>
                    <a:pt x="1155" y="496"/>
                    <a:pt x="1211" y="561"/>
                  </a:cubicBezTo>
                  <a:cubicBezTo>
                    <a:pt x="1211" y="561"/>
                    <a:pt x="1110" y="541"/>
                    <a:pt x="1104" y="591"/>
                  </a:cubicBezTo>
                  <a:cubicBezTo>
                    <a:pt x="1158" y="591"/>
                    <a:pt x="1174" y="643"/>
                    <a:pt x="1175" y="6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17" name="Freeform 28">
              <a:extLst>
                <a:ext uri="{FF2B5EF4-FFF2-40B4-BE49-F238E27FC236}">
                  <a16:creationId xmlns:a16="http://schemas.microsoft.com/office/drawing/2014/main" xmlns="" id="{CDF98136-08D2-4B67-8211-92F2781E688A}"/>
                </a:ext>
              </a:extLst>
            </p:cNvPr>
            <p:cNvSpPr>
              <a:spLocks/>
            </p:cNvSpPr>
            <p:nvPr/>
          </p:nvSpPr>
          <p:spPr bwMode="auto">
            <a:xfrm>
              <a:off x="9918700" y="441326"/>
              <a:ext cx="660400" cy="357188"/>
            </a:xfrm>
            <a:custGeom>
              <a:avLst/>
              <a:gdLst>
                <a:gd name="T0" fmla="*/ 844 w 870"/>
                <a:gd name="T1" fmla="*/ 470 h 470"/>
                <a:gd name="T2" fmla="*/ 11 w 870"/>
                <a:gd name="T3" fmla="*/ 470 h 470"/>
                <a:gd name="T4" fmla="*/ 105 w 870"/>
                <a:gd name="T5" fmla="*/ 419 h 470"/>
                <a:gd name="T6" fmla="*/ 0 w 870"/>
                <a:gd name="T7" fmla="*/ 426 h 470"/>
                <a:gd name="T8" fmla="*/ 105 w 870"/>
                <a:gd name="T9" fmla="*/ 364 h 470"/>
                <a:gd name="T10" fmla="*/ 0 w 870"/>
                <a:gd name="T11" fmla="*/ 330 h 470"/>
                <a:gd name="T12" fmla="*/ 90 w 870"/>
                <a:gd name="T13" fmla="*/ 323 h 470"/>
                <a:gd name="T14" fmla="*/ 8 w 870"/>
                <a:gd name="T15" fmla="*/ 287 h 470"/>
                <a:gd name="T16" fmla="*/ 125 w 870"/>
                <a:gd name="T17" fmla="*/ 267 h 470"/>
                <a:gd name="T18" fmla="*/ 54 w 870"/>
                <a:gd name="T19" fmla="*/ 219 h 470"/>
                <a:gd name="T20" fmla="*/ 147 w 870"/>
                <a:gd name="T21" fmla="*/ 208 h 470"/>
                <a:gd name="T22" fmla="*/ 99 w 870"/>
                <a:gd name="T23" fmla="*/ 166 h 470"/>
                <a:gd name="T24" fmla="*/ 188 w 870"/>
                <a:gd name="T25" fmla="*/ 150 h 470"/>
                <a:gd name="T26" fmla="*/ 139 w 870"/>
                <a:gd name="T27" fmla="*/ 101 h 470"/>
                <a:gd name="T28" fmla="*/ 235 w 870"/>
                <a:gd name="T29" fmla="*/ 97 h 470"/>
                <a:gd name="T30" fmla="*/ 201 w 870"/>
                <a:gd name="T31" fmla="*/ 44 h 470"/>
                <a:gd name="T32" fmla="*/ 333 w 870"/>
                <a:gd name="T33" fmla="*/ 79 h 470"/>
                <a:gd name="T34" fmla="*/ 298 w 870"/>
                <a:gd name="T35" fmla="*/ 13 h 470"/>
                <a:gd name="T36" fmla="*/ 397 w 870"/>
                <a:gd name="T37" fmla="*/ 69 h 470"/>
                <a:gd name="T38" fmla="*/ 400 w 870"/>
                <a:gd name="T39" fmla="*/ 13 h 470"/>
                <a:gd name="T40" fmla="*/ 456 w 870"/>
                <a:gd name="T41" fmla="*/ 60 h 470"/>
                <a:gd name="T42" fmla="*/ 502 w 870"/>
                <a:gd name="T43" fmla="*/ 0 h 470"/>
                <a:gd name="T44" fmla="*/ 500 w 870"/>
                <a:gd name="T45" fmla="*/ 69 h 470"/>
                <a:gd name="T46" fmla="*/ 585 w 870"/>
                <a:gd name="T47" fmla="*/ 28 h 470"/>
                <a:gd name="T48" fmla="*/ 553 w 870"/>
                <a:gd name="T49" fmla="*/ 88 h 470"/>
                <a:gd name="T50" fmla="*/ 632 w 870"/>
                <a:gd name="T51" fmla="*/ 44 h 470"/>
                <a:gd name="T52" fmla="*/ 615 w 870"/>
                <a:gd name="T53" fmla="*/ 111 h 470"/>
                <a:gd name="T54" fmla="*/ 698 w 870"/>
                <a:gd name="T55" fmla="*/ 88 h 470"/>
                <a:gd name="T56" fmla="*/ 681 w 870"/>
                <a:gd name="T57" fmla="*/ 140 h 470"/>
                <a:gd name="T58" fmla="*/ 766 w 870"/>
                <a:gd name="T59" fmla="*/ 132 h 470"/>
                <a:gd name="T60" fmla="*/ 721 w 870"/>
                <a:gd name="T61" fmla="*/ 187 h 470"/>
                <a:gd name="T62" fmla="*/ 819 w 870"/>
                <a:gd name="T63" fmla="*/ 191 h 470"/>
                <a:gd name="T64" fmla="*/ 768 w 870"/>
                <a:gd name="T65" fmla="*/ 242 h 470"/>
                <a:gd name="T66" fmla="*/ 844 w 870"/>
                <a:gd name="T67" fmla="*/ 256 h 470"/>
                <a:gd name="T68" fmla="*/ 785 w 870"/>
                <a:gd name="T69" fmla="*/ 286 h 470"/>
                <a:gd name="T70" fmla="*/ 849 w 870"/>
                <a:gd name="T71" fmla="*/ 322 h 470"/>
                <a:gd name="T72" fmla="*/ 786 w 870"/>
                <a:gd name="T73" fmla="*/ 359 h 470"/>
                <a:gd name="T74" fmla="*/ 870 w 870"/>
                <a:gd name="T75" fmla="*/ 403 h 470"/>
                <a:gd name="T76" fmla="*/ 793 w 870"/>
                <a:gd name="T77" fmla="*/ 424 h 470"/>
                <a:gd name="T78" fmla="*/ 844 w 870"/>
                <a:gd name="T79" fmla="*/ 470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70" h="470">
                  <a:moveTo>
                    <a:pt x="844" y="470"/>
                  </a:moveTo>
                  <a:lnTo>
                    <a:pt x="11" y="470"/>
                  </a:lnTo>
                  <a:cubicBezTo>
                    <a:pt x="11" y="470"/>
                    <a:pt x="27" y="428"/>
                    <a:pt x="105" y="419"/>
                  </a:cubicBezTo>
                  <a:cubicBezTo>
                    <a:pt x="105" y="419"/>
                    <a:pt x="62" y="403"/>
                    <a:pt x="0" y="426"/>
                  </a:cubicBezTo>
                  <a:cubicBezTo>
                    <a:pt x="0" y="426"/>
                    <a:pt x="11" y="387"/>
                    <a:pt x="105" y="364"/>
                  </a:cubicBezTo>
                  <a:cubicBezTo>
                    <a:pt x="105" y="364"/>
                    <a:pt x="25" y="361"/>
                    <a:pt x="0" y="330"/>
                  </a:cubicBezTo>
                  <a:cubicBezTo>
                    <a:pt x="0" y="330"/>
                    <a:pt x="50" y="344"/>
                    <a:pt x="90" y="323"/>
                  </a:cubicBezTo>
                  <a:cubicBezTo>
                    <a:pt x="90" y="323"/>
                    <a:pt x="45" y="279"/>
                    <a:pt x="8" y="287"/>
                  </a:cubicBezTo>
                  <a:cubicBezTo>
                    <a:pt x="8" y="287"/>
                    <a:pt x="44" y="255"/>
                    <a:pt x="125" y="267"/>
                  </a:cubicBezTo>
                  <a:cubicBezTo>
                    <a:pt x="125" y="267"/>
                    <a:pt x="82" y="216"/>
                    <a:pt x="54" y="219"/>
                  </a:cubicBezTo>
                  <a:cubicBezTo>
                    <a:pt x="54" y="219"/>
                    <a:pt x="79" y="194"/>
                    <a:pt x="147" y="208"/>
                  </a:cubicBezTo>
                  <a:cubicBezTo>
                    <a:pt x="147" y="208"/>
                    <a:pt x="125" y="170"/>
                    <a:pt x="99" y="166"/>
                  </a:cubicBezTo>
                  <a:cubicBezTo>
                    <a:pt x="99" y="166"/>
                    <a:pt x="111" y="132"/>
                    <a:pt x="188" y="150"/>
                  </a:cubicBezTo>
                  <a:cubicBezTo>
                    <a:pt x="188" y="150"/>
                    <a:pt x="176" y="103"/>
                    <a:pt x="139" y="101"/>
                  </a:cubicBezTo>
                  <a:cubicBezTo>
                    <a:pt x="139" y="101"/>
                    <a:pt x="182" y="73"/>
                    <a:pt x="235" y="97"/>
                  </a:cubicBezTo>
                  <a:cubicBezTo>
                    <a:pt x="235" y="97"/>
                    <a:pt x="222" y="48"/>
                    <a:pt x="201" y="44"/>
                  </a:cubicBezTo>
                  <a:cubicBezTo>
                    <a:pt x="201" y="44"/>
                    <a:pt x="300" y="44"/>
                    <a:pt x="333" y="79"/>
                  </a:cubicBezTo>
                  <a:cubicBezTo>
                    <a:pt x="333" y="79"/>
                    <a:pt x="319" y="34"/>
                    <a:pt x="298" y="13"/>
                  </a:cubicBezTo>
                  <a:cubicBezTo>
                    <a:pt x="298" y="13"/>
                    <a:pt x="394" y="31"/>
                    <a:pt x="397" y="69"/>
                  </a:cubicBezTo>
                  <a:cubicBezTo>
                    <a:pt x="397" y="69"/>
                    <a:pt x="409" y="41"/>
                    <a:pt x="400" y="13"/>
                  </a:cubicBezTo>
                  <a:cubicBezTo>
                    <a:pt x="400" y="13"/>
                    <a:pt x="450" y="25"/>
                    <a:pt x="456" y="60"/>
                  </a:cubicBezTo>
                  <a:cubicBezTo>
                    <a:pt x="456" y="60"/>
                    <a:pt x="475" y="8"/>
                    <a:pt x="502" y="0"/>
                  </a:cubicBezTo>
                  <a:cubicBezTo>
                    <a:pt x="502" y="0"/>
                    <a:pt x="491" y="49"/>
                    <a:pt x="500" y="69"/>
                  </a:cubicBezTo>
                  <a:cubicBezTo>
                    <a:pt x="500" y="69"/>
                    <a:pt x="544" y="42"/>
                    <a:pt x="585" y="28"/>
                  </a:cubicBezTo>
                  <a:cubicBezTo>
                    <a:pt x="585" y="28"/>
                    <a:pt x="553" y="61"/>
                    <a:pt x="553" y="88"/>
                  </a:cubicBezTo>
                  <a:cubicBezTo>
                    <a:pt x="553" y="88"/>
                    <a:pt x="594" y="47"/>
                    <a:pt x="632" y="44"/>
                  </a:cubicBezTo>
                  <a:cubicBezTo>
                    <a:pt x="632" y="44"/>
                    <a:pt x="583" y="97"/>
                    <a:pt x="615" y="111"/>
                  </a:cubicBezTo>
                  <a:cubicBezTo>
                    <a:pt x="615" y="111"/>
                    <a:pt x="656" y="83"/>
                    <a:pt x="698" y="88"/>
                  </a:cubicBezTo>
                  <a:cubicBezTo>
                    <a:pt x="698" y="88"/>
                    <a:pt x="668" y="122"/>
                    <a:pt x="681" y="140"/>
                  </a:cubicBezTo>
                  <a:cubicBezTo>
                    <a:pt x="681" y="140"/>
                    <a:pt x="719" y="122"/>
                    <a:pt x="766" y="132"/>
                  </a:cubicBezTo>
                  <a:cubicBezTo>
                    <a:pt x="766" y="132"/>
                    <a:pt x="702" y="166"/>
                    <a:pt x="721" y="187"/>
                  </a:cubicBezTo>
                  <a:cubicBezTo>
                    <a:pt x="721" y="187"/>
                    <a:pt x="770" y="175"/>
                    <a:pt x="819" y="191"/>
                  </a:cubicBezTo>
                  <a:cubicBezTo>
                    <a:pt x="819" y="191"/>
                    <a:pt x="759" y="223"/>
                    <a:pt x="768" y="242"/>
                  </a:cubicBezTo>
                  <a:cubicBezTo>
                    <a:pt x="768" y="242"/>
                    <a:pt x="800" y="246"/>
                    <a:pt x="844" y="256"/>
                  </a:cubicBezTo>
                  <a:cubicBezTo>
                    <a:pt x="844" y="256"/>
                    <a:pt x="800" y="263"/>
                    <a:pt x="785" y="286"/>
                  </a:cubicBezTo>
                  <a:cubicBezTo>
                    <a:pt x="785" y="286"/>
                    <a:pt x="813" y="286"/>
                    <a:pt x="849" y="322"/>
                  </a:cubicBezTo>
                  <a:cubicBezTo>
                    <a:pt x="849" y="322"/>
                    <a:pt x="791" y="325"/>
                    <a:pt x="786" y="359"/>
                  </a:cubicBezTo>
                  <a:cubicBezTo>
                    <a:pt x="786" y="359"/>
                    <a:pt x="830" y="356"/>
                    <a:pt x="870" y="403"/>
                  </a:cubicBezTo>
                  <a:cubicBezTo>
                    <a:pt x="870" y="403"/>
                    <a:pt x="798" y="389"/>
                    <a:pt x="793" y="424"/>
                  </a:cubicBezTo>
                  <a:cubicBezTo>
                    <a:pt x="832" y="424"/>
                    <a:pt x="844" y="462"/>
                    <a:pt x="844" y="470"/>
                  </a:cubicBez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dirty="0"/>
            </a:p>
          </p:txBody>
        </p:sp>
      </p:grpSp>
      <p:grpSp>
        <p:nvGrpSpPr>
          <p:cNvPr id="18" name="그룹 66">
            <a:extLst>
              <a:ext uri="{FF2B5EF4-FFF2-40B4-BE49-F238E27FC236}">
                <a16:creationId xmlns:a16="http://schemas.microsoft.com/office/drawing/2014/main" xmlns="" id="{B0927F69-B6B9-4980-9E57-28AE7A49AED7}"/>
              </a:ext>
            </a:extLst>
          </p:cNvPr>
          <p:cNvGrpSpPr/>
          <p:nvPr/>
        </p:nvGrpSpPr>
        <p:grpSpPr>
          <a:xfrm>
            <a:off x="9499889" y="5639114"/>
            <a:ext cx="485280" cy="279143"/>
            <a:chOff x="7121525" y="190501"/>
            <a:chExt cx="896938" cy="515937"/>
          </a:xfrm>
          <a:solidFill>
            <a:schemeClr val="accent1">
              <a:lumMod val="40000"/>
              <a:lumOff val="60000"/>
            </a:schemeClr>
          </a:solidFill>
        </p:grpSpPr>
        <p:sp>
          <p:nvSpPr>
            <p:cNvPr id="19" name="Freeform 41">
              <a:extLst>
                <a:ext uri="{FF2B5EF4-FFF2-40B4-BE49-F238E27FC236}">
                  <a16:creationId xmlns:a16="http://schemas.microsoft.com/office/drawing/2014/main" xmlns="" id="{7534BB6D-33CB-4E64-8FF3-3BD04B6D69B6}"/>
                </a:ext>
              </a:extLst>
            </p:cNvPr>
            <p:cNvSpPr>
              <a:spLocks/>
            </p:cNvSpPr>
            <p:nvPr/>
          </p:nvSpPr>
          <p:spPr bwMode="auto">
            <a:xfrm>
              <a:off x="7121525" y="190501"/>
              <a:ext cx="896938" cy="481013"/>
            </a:xfrm>
            <a:custGeom>
              <a:avLst/>
              <a:gdLst>
                <a:gd name="T0" fmla="*/ 1180 w 1181"/>
                <a:gd name="T1" fmla="*/ 486 h 634"/>
                <a:gd name="T2" fmla="*/ 1024 w 1181"/>
                <a:gd name="T3" fmla="*/ 634 h 634"/>
                <a:gd name="T4" fmla="*/ 134 w 1181"/>
                <a:gd name="T5" fmla="*/ 634 h 634"/>
                <a:gd name="T6" fmla="*/ 0 w 1181"/>
                <a:gd name="T7" fmla="*/ 504 h 634"/>
                <a:gd name="T8" fmla="*/ 0 w 1181"/>
                <a:gd name="T9" fmla="*/ 503 h 634"/>
                <a:gd name="T10" fmla="*/ 23 w 1181"/>
                <a:gd name="T11" fmla="*/ 418 h 634"/>
                <a:gd name="T12" fmla="*/ 169 w 1181"/>
                <a:gd name="T13" fmla="*/ 334 h 634"/>
                <a:gd name="T14" fmla="*/ 214 w 1181"/>
                <a:gd name="T15" fmla="*/ 340 h 634"/>
                <a:gd name="T16" fmla="*/ 214 w 1181"/>
                <a:gd name="T17" fmla="*/ 334 h 634"/>
                <a:gd name="T18" fmla="*/ 383 w 1181"/>
                <a:gd name="T19" fmla="*/ 165 h 634"/>
                <a:gd name="T20" fmla="*/ 497 w 1181"/>
                <a:gd name="T21" fmla="*/ 210 h 634"/>
                <a:gd name="T22" fmla="*/ 977 w 1181"/>
                <a:gd name="T23" fmla="*/ 316 h 634"/>
                <a:gd name="T24" fmla="*/ 976 w 1181"/>
                <a:gd name="T25" fmla="*/ 337 h 634"/>
                <a:gd name="T26" fmla="*/ 1027 w 1181"/>
                <a:gd name="T27" fmla="*/ 328 h 634"/>
                <a:gd name="T28" fmla="*/ 1167 w 1181"/>
                <a:gd name="T29" fmla="*/ 418 h 634"/>
                <a:gd name="T30" fmla="*/ 1180 w 1181"/>
                <a:gd name="T31" fmla="*/ 486 h 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81" h="634">
                  <a:moveTo>
                    <a:pt x="1180" y="486"/>
                  </a:moveTo>
                  <a:cubicBezTo>
                    <a:pt x="1178" y="569"/>
                    <a:pt x="1107" y="634"/>
                    <a:pt x="1024" y="634"/>
                  </a:cubicBezTo>
                  <a:lnTo>
                    <a:pt x="134" y="634"/>
                  </a:lnTo>
                  <a:cubicBezTo>
                    <a:pt x="62" y="634"/>
                    <a:pt x="1" y="577"/>
                    <a:pt x="0" y="504"/>
                  </a:cubicBezTo>
                  <a:cubicBezTo>
                    <a:pt x="0" y="504"/>
                    <a:pt x="0" y="503"/>
                    <a:pt x="0" y="503"/>
                  </a:cubicBezTo>
                  <a:cubicBezTo>
                    <a:pt x="0" y="472"/>
                    <a:pt x="8" y="443"/>
                    <a:pt x="23" y="418"/>
                  </a:cubicBezTo>
                  <a:cubicBezTo>
                    <a:pt x="52" y="368"/>
                    <a:pt x="107" y="334"/>
                    <a:pt x="169" y="334"/>
                  </a:cubicBezTo>
                  <a:cubicBezTo>
                    <a:pt x="185" y="334"/>
                    <a:pt x="200" y="336"/>
                    <a:pt x="214" y="340"/>
                  </a:cubicBezTo>
                  <a:cubicBezTo>
                    <a:pt x="214" y="338"/>
                    <a:pt x="214" y="336"/>
                    <a:pt x="214" y="334"/>
                  </a:cubicBezTo>
                  <a:cubicBezTo>
                    <a:pt x="214" y="241"/>
                    <a:pt x="289" y="165"/>
                    <a:pt x="383" y="165"/>
                  </a:cubicBezTo>
                  <a:cubicBezTo>
                    <a:pt x="427" y="165"/>
                    <a:pt x="467" y="182"/>
                    <a:pt x="497" y="210"/>
                  </a:cubicBezTo>
                  <a:cubicBezTo>
                    <a:pt x="594" y="0"/>
                    <a:pt x="977" y="31"/>
                    <a:pt x="977" y="316"/>
                  </a:cubicBezTo>
                  <a:cubicBezTo>
                    <a:pt x="977" y="323"/>
                    <a:pt x="977" y="330"/>
                    <a:pt x="976" y="337"/>
                  </a:cubicBezTo>
                  <a:cubicBezTo>
                    <a:pt x="992" y="331"/>
                    <a:pt x="1009" y="328"/>
                    <a:pt x="1027" y="328"/>
                  </a:cubicBezTo>
                  <a:cubicBezTo>
                    <a:pt x="1089" y="328"/>
                    <a:pt x="1143" y="365"/>
                    <a:pt x="1167" y="418"/>
                  </a:cubicBezTo>
                  <a:cubicBezTo>
                    <a:pt x="1176" y="439"/>
                    <a:pt x="1181" y="462"/>
                    <a:pt x="1180" y="48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20" name="Freeform 42">
              <a:extLst>
                <a:ext uri="{FF2B5EF4-FFF2-40B4-BE49-F238E27FC236}">
                  <a16:creationId xmlns:a16="http://schemas.microsoft.com/office/drawing/2014/main" xmlns="" id="{755F1794-FC2E-4911-8C25-C17EED55E47B}"/>
                </a:ext>
              </a:extLst>
            </p:cNvPr>
            <p:cNvSpPr>
              <a:spLocks/>
            </p:cNvSpPr>
            <p:nvPr/>
          </p:nvSpPr>
          <p:spPr bwMode="auto">
            <a:xfrm>
              <a:off x="7269163" y="369888"/>
              <a:ext cx="625475" cy="336550"/>
            </a:xfrm>
            <a:custGeom>
              <a:avLst/>
              <a:gdLst>
                <a:gd name="T0" fmla="*/ 824 w 824"/>
                <a:gd name="T1" fmla="*/ 339 h 443"/>
                <a:gd name="T2" fmla="*/ 714 w 824"/>
                <a:gd name="T3" fmla="*/ 443 h 443"/>
                <a:gd name="T4" fmla="*/ 93 w 824"/>
                <a:gd name="T5" fmla="*/ 443 h 443"/>
                <a:gd name="T6" fmla="*/ 0 w 824"/>
                <a:gd name="T7" fmla="*/ 352 h 443"/>
                <a:gd name="T8" fmla="*/ 0 w 824"/>
                <a:gd name="T9" fmla="*/ 351 h 443"/>
                <a:gd name="T10" fmla="*/ 16 w 824"/>
                <a:gd name="T11" fmla="*/ 292 h 443"/>
                <a:gd name="T12" fmla="*/ 118 w 824"/>
                <a:gd name="T13" fmla="*/ 233 h 443"/>
                <a:gd name="T14" fmla="*/ 149 w 824"/>
                <a:gd name="T15" fmla="*/ 238 h 443"/>
                <a:gd name="T16" fmla="*/ 149 w 824"/>
                <a:gd name="T17" fmla="*/ 233 h 443"/>
                <a:gd name="T18" fmla="*/ 267 w 824"/>
                <a:gd name="T19" fmla="*/ 115 h 443"/>
                <a:gd name="T20" fmla="*/ 347 w 824"/>
                <a:gd name="T21" fmla="*/ 147 h 443"/>
                <a:gd name="T22" fmla="*/ 682 w 824"/>
                <a:gd name="T23" fmla="*/ 221 h 443"/>
                <a:gd name="T24" fmla="*/ 681 w 824"/>
                <a:gd name="T25" fmla="*/ 236 h 443"/>
                <a:gd name="T26" fmla="*/ 717 w 824"/>
                <a:gd name="T27" fmla="*/ 229 h 443"/>
                <a:gd name="T28" fmla="*/ 814 w 824"/>
                <a:gd name="T29" fmla="*/ 292 h 443"/>
                <a:gd name="T30" fmla="*/ 824 w 824"/>
                <a:gd name="T31" fmla="*/ 339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24" h="443">
                  <a:moveTo>
                    <a:pt x="824" y="339"/>
                  </a:moveTo>
                  <a:cubicBezTo>
                    <a:pt x="822" y="397"/>
                    <a:pt x="773" y="443"/>
                    <a:pt x="714" y="443"/>
                  </a:cubicBezTo>
                  <a:lnTo>
                    <a:pt x="93" y="443"/>
                  </a:lnTo>
                  <a:cubicBezTo>
                    <a:pt x="43" y="443"/>
                    <a:pt x="0" y="403"/>
                    <a:pt x="0" y="352"/>
                  </a:cubicBezTo>
                  <a:lnTo>
                    <a:pt x="0" y="351"/>
                  </a:lnTo>
                  <a:cubicBezTo>
                    <a:pt x="0" y="330"/>
                    <a:pt x="6" y="309"/>
                    <a:pt x="16" y="292"/>
                  </a:cubicBezTo>
                  <a:cubicBezTo>
                    <a:pt x="36" y="257"/>
                    <a:pt x="74" y="233"/>
                    <a:pt x="118" y="233"/>
                  </a:cubicBezTo>
                  <a:cubicBezTo>
                    <a:pt x="129" y="233"/>
                    <a:pt x="139" y="235"/>
                    <a:pt x="149" y="238"/>
                  </a:cubicBezTo>
                  <a:cubicBezTo>
                    <a:pt x="149" y="236"/>
                    <a:pt x="149" y="235"/>
                    <a:pt x="149" y="233"/>
                  </a:cubicBezTo>
                  <a:cubicBezTo>
                    <a:pt x="149" y="168"/>
                    <a:pt x="202" y="115"/>
                    <a:pt x="267" y="115"/>
                  </a:cubicBezTo>
                  <a:cubicBezTo>
                    <a:pt x="298" y="115"/>
                    <a:pt x="326" y="127"/>
                    <a:pt x="347" y="147"/>
                  </a:cubicBezTo>
                  <a:cubicBezTo>
                    <a:pt x="414" y="0"/>
                    <a:pt x="682" y="22"/>
                    <a:pt x="682" y="221"/>
                  </a:cubicBezTo>
                  <a:cubicBezTo>
                    <a:pt x="682" y="226"/>
                    <a:pt x="681" y="231"/>
                    <a:pt x="681" y="236"/>
                  </a:cubicBezTo>
                  <a:cubicBezTo>
                    <a:pt x="692" y="232"/>
                    <a:pt x="704" y="229"/>
                    <a:pt x="717" y="229"/>
                  </a:cubicBezTo>
                  <a:cubicBezTo>
                    <a:pt x="760" y="229"/>
                    <a:pt x="797" y="255"/>
                    <a:pt x="814" y="292"/>
                  </a:cubicBezTo>
                  <a:cubicBezTo>
                    <a:pt x="821" y="306"/>
                    <a:pt x="824" y="322"/>
                    <a:pt x="824" y="339"/>
                  </a:cubicBez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dirty="0"/>
            </a:p>
          </p:txBody>
        </p:sp>
      </p:grpSp>
      <p:grpSp>
        <p:nvGrpSpPr>
          <p:cNvPr id="21" name="그룹 69">
            <a:extLst>
              <a:ext uri="{FF2B5EF4-FFF2-40B4-BE49-F238E27FC236}">
                <a16:creationId xmlns:a16="http://schemas.microsoft.com/office/drawing/2014/main" xmlns="" id="{B158859C-73C3-461B-92B2-0401777E13BF}"/>
              </a:ext>
            </a:extLst>
          </p:cNvPr>
          <p:cNvGrpSpPr/>
          <p:nvPr/>
        </p:nvGrpSpPr>
        <p:grpSpPr>
          <a:xfrm>
            <a:off x="9903311" y="4535846"/>
            <a:ext cx="921759" cy="1460837"/>
            <a:chOff x="4979988" y="223838"/>
            <a:chExt cx="439738" cy="696913"/>
          </a:xfrm>
          <a:solidFill>
            <a:schemeClr val="accent1">
              <a:lumMod val="40000"/>
              <a:lumOff val="60000"/>
            </a:schemeClr>
          </a:solidFill>
        </p:grpSpPr>
        <p:sp>
          <p:nvSpPr>
            <p:cNvPr id="22" name="Rectangle 43">
              <a:extLst>
                <a:ext uri="{FF2B5EF4-FFF2-40B4-BE49-F238E27FC236}">
                  <a16:creationId xmlns:a16="http://schemas.microsoft.com/office/drawing/2014/main" xmlns="" id="{C6754083-994C-4C32-8433-44DEBA2987B7}"/>
                </a:ext>
              </a:extLst>
            </p:cNvPr>
            <p:cNvSpPr>
              <a:spLocks noChangeArrowheads="1"/>
            </p:cNvSpPr>
            <p:nvPr/>
          </p:nvSpPr>
          <p:spPr bwMode="auto">
            <a:xfrm>
              <a:off x="5192713" y="763588"/>
              <a:ext cx="15875"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23" name="Freeform 44">
              <a:extLst>
                <a:ext uri="{FF2B5EF4-FFF2-40B4-BE49-F238E27FC236}">
                  <a16:creationId xmlns:a16="http://schemas.microsoft.com/office/drawing/2014/main" xmlns="" id="{BD76D746-EDC2-4D57-82F6-9DBF65D9FAFE}"/>
                </a:ext>
              </a:extLst>
            </p:cNvPr>
            <p:cNvSpPr>
              <a:spLocks noEditPoints="1"/>
            </p:cNvSpPr>
            <p:nvPr/>
          </p:nvSpPr>
          <p:spPr bwMode="auto">
            <a:xfrm>
              <a:off x="4979988" y="223838"/>
              <a:ext cx="439738" cy="555625"/>
            </a:xfrm>
            <a:custGeom>
              <a:avLst/>
              <a:gdLst>
                <a:gd name="T0" fmla="*/ 289 w 578"/>
                <a:gd name="T1" fmla="*/ 265 h 733"/>
                <a:gd name="T2" fmla="*/ 290 w 578"/>
                <a:gd name="T3" fmla="*/ 265 h 733"/>
                <a:gd name="T4" fmla="*/ 288 w 578"/>
                <a:gd name="T5" fmla="*/ 265 h 733"/>
                <a:gd name="T6" fmla="*/ 289 w 578"/>
                <a:gd name="T7" fmla="*/ 265 h 733"/>
                <a:gd name="T8" fmla="*/ 578 w 578"/>
                <a:gd name="T9" fmla="*/ 733 h 733"/>
                <a:gd name="T10" fmla="*/ 425 w 578"/>
                <a:gd name="T11" fmla="*/ 548 h 733"/>
                <a:gd name="T12" fmla="*/ 524 w 578"/>
                <a:gd name="T13" fmla="*/ 548 h 733"/>
                <a:gd name="T14" fmla="*/ 397 w 578"/>
                <a:gd name="T15" fmla="*/ 395 h 733"/>
                <a:gd name="T16" fmla="*/ 479 w 578"/>
                <a:gd name="T17" fmla="*/ 395 h 733"/>
                <a:gd name="T18" fmla="*/ 381 w 578"/>
                <a:gd name="T19" fmla="*/ 265 h 733"/>
                <a:gd name="T20" fmla="*/ 458 w 578"/>
                <a:gd name="T21" fmla="*/ 265 h 733"/>
                <a:gd name="T22" fmla="*/ 354 w 578"/>
                <a:gd name="T23" fmla="*/ 151 h 733"/>
                <a:gd name="T24" fmla="*/ 427 w 578"/>
                <a:gd name="T25" fmla="*/ 151 h 733"/>
                <a:gd name="T26" fmla="*/ 289 w 578"/>
                <a:gd name="T27" fmla="*/ 0 h 733"/>
                <a:gd name="T28" fmla="*/ 151 w 578"/>
                <a:gd name="T29" fmla="*/ 151 h 733"/>
                <a:gd name="T30" fmla="*/ 224 w 578"/>
                <a:gd name="T31" fmla="*/ 151 h 733"/>
                <a:gd name="T32" fmla="*/ 119 w 578"/>
                <a:gd name="T33" fmla="*/ 265 h 733"/>
                <a:gd name="T34" fmla="*/ 197 w 578"/>
                <a:gd name="T35" fmla="*/ 265 h 733"/>
                <a:gd name="T36" fmla="*/ 99 w 578"/>
                <a:gd name="T37" fmla="*/ 395 h 733"/>
                <a:gd name="T38" fmla="*/ 181 w 578"/>
                <a:gd name="T39" fmla="*/ 395 h 733"/>
                <a:gd name="T40" fmla="*/ 54 w 578"/>
                <a:gd name="T41" fmla="*/ 548 h 733"/>
                <a:gd name="T42" fmla="*/ 153 w 578"/>
                <a:gd name="T43" fmla="*/ 548 h 733"/>
                <a:gd name="T44" fmla="*/ 0 w 578"/>
                <a:gd name="T45" fmla="*/ 733 h 733"/>
                <a:gd name="T46" fmla="*/ 578 w 578"/>
                <a:gd name="T47" fmla="*/ 733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78" h="733">
                  <a:moveTo>
                    <a:pt x="289" y="265"/>
                  </a:moveTo>
                  <a:lnTo>
                    <a:pt x="290" y="265"/>
                  </a:lnTo>
                  <a:lnTo>
                    <a:pt x="288" y="265"/>
                  </a:lnTo>
                  <a:lnTo>
                    <a:pt x="289" y="265"/>
                  </a:lnTo>
                  <a:close/>
                  <a:moveTo>
                    <a:pt x="578" y="733"/>
                  </a:moveTo>
                  <a:lnTo>
                    <a:pt x="425" y="548"/>
                  </a:lnTo>
                  <a:lnTo>
                    <a:pt x="524" y="548"/>
                  </a:lnTo>
                  <a:lnTo>
                    <a:pt x="397" y="395"/>
                  </a:lnTo>
                  <a:lnTo>
                    <a:pt x="479" y="395"/>
                  </a:lnTo>
                  <a:lnTo>
                    <a:pt x="381" y="265"/>
                  </a:lnTo>
                  <a:lnTo>
                    <a:pt x="458" y="265"/>
                  </a:lnTo>
                  <a:lnTo>
                    <a:pt x="354" y="151"/>
                  </a:lnTo>
                  <a:lnTo>
                    <a:pt x="427" y="151"/>
                  </a:lnTo>
                  <a:lnTo>
                    <a:pt x="289" y="0"/>
                  </a:lnTo>
                  <a:lnTo>
                    <a:pt x="151" y="151"/>
                  </a:lnTo>
                  <a:lnTo>
                    <a:pt x="224" y="151"/>
                  </a:lnTo>
                  <a:lnTo>
                    <a:pt x="119" y="265"/>
                  </a:lnTo>
                  <a:lnTo>
                    <a:pt x="197" y="265"/>
                  </a:lnTo>
                  <a:lnTo>
                    <a:pt x="99" y="395"/>
                  </a:lnTo>
                  <a:lnTo>
                    <a:pt x="181" y="395"/>
                  </a:lnTo>
                  <a:lnTo>
                    <a:pt x="54" y="548"/>
                  </a:lnTo>
                  <a:lnTo>
                    <a:pt x="153" y="548"/>
                  </a:lnTo>
                  <a:lnTo>
                    <a:pt x="0" y="733"/>
                  </a:lnTo>
                  <a:lnTo>
                    <a:pt x="578" y="7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24" name="Freeform 45">
              <a:extLst>
                <a:ext uri="{FF2B5EF4-FFF2-40B4-BE49-F238E27FC236}">
                  <a16:creationId xmlns:a16="http://schemas.microsoft.com/office/drawing/2014/main" xmlns="" id="{FAE70D69-CAB9-4E21-BAFF-FEA3540EB86A}"/>
                </a:ext>
              </a:extLst>
            </p:cNvPr>
            <p:cNvSpPr>
              <a:spLocks/>
            </p:cNvSpPr>
            <p:nvPr/>
          </p:nvSpPr>
          <p:spPr bwMode="auto">
            <a:xfrm>
              <a:off x="5200650" y="223838"/>
              <a:ext cx="219075" cy="555625"/>
            </a:xfrm>
            <a:custGeom>
              <a:avLst/>
              <a:gdLst>
                <a:gd name="T0" fmla="*/ 136 w 289"/>
                <a:gd name="T1" fmla="*/ 548 h 733"/>
                <a:gd name="T2" fmla="*/ 235 w 289"/>
                <a:gd name="T3" fmla="*/ 548 h 733"/>
                <a:gd name="T4" fmla="*/ 108 w 289"/>
                <a:gd name="T5" fmla="*/ 395 h 733"/>
                <a:gd name="T6" fmla="*/ 190 w 289"/>
                <a:gd name="T7" fmla="*/ 395 h 733"/>
                <a:gd name="T8" fmla="*/ 92 w 289"/>
                <a:gd name="T9" fmla="*/ 265 h 733"/>
                <a:gd name="T10" fmla="*/ 169 w 289"/>
                <a:gd name="T11" fmla="*/ 265 h 733"/>
                <a:gd name="T12" fmla="*/ 65 w 289"/>
                <a:gd name="T13" fmla="*/ 151 h 733"/>
                <a:gd name="T14" fmla="*/ 138 w 289"/>
                <a:gd name="T15" fmla="*/ 151 h 733"/>
                <a:gd name="T16" fmla="*/ 0 w 289"/>
                <a:gd name="T17" fmla="*/ 0 h 733"/>
                <a:gd name="T18" fmla="*/ 0 w 289"/>
                <a:gd name="T19" fmla="*/ 265 h 733"/>
                <a:gd name="T20" fmla="*/ 1 w 289"/>
                <a:gd name="T21" fmla="*/ 265 h 733"/>
                <a:gd name="T22" fmla="*/ 0 w 289"/>
                <a:gd name="T23" fmla="*/ 265 h 733"/>
                <a:gd name="T24" fmla="*/ 0 w 289"/>
                <a:gd name="T25" fmla="*/ 733 h 733"/>
                <a:gd name="T26" fmla="*/ 289 w 289"/>
                <a:gd name="T27" fmla="*/ 733 h 733"/>
                <a:gd name="T28" fmla="*/ 136 w 289"/>
                <a:gd name="T29" fmla="*/ 548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9" h="733">
                  <a:moveTo>
                    <a:pt x="136" y="548"/>
                  </a:moveTo>
                  <a:lnTo>
                    <a:pt x="235" y="548"/>
                  </a:lnTo>
                  <a:lnTo>
                    <a:pt x="108" y="395"/>
                  </a:lnTo>
                  <a:lnTo>
                    <a:pt x="190" y="395"/>
                  </a:lnTo>
                  <a:lnTo>
                    <a:pt x="92" y="265"/>
                  </a:lnTo>
                  <a:lnTo>
                    <a:pt x="169" y="265"/>
                  </a:lnTo>
                  <a:lnTo>
                    <a:pt x="65" y="151"/>
                  </a:lnTo>
                  <a:lnTo>
                    <a:pt x="138" y="151"/>
                  </a:lnTo>
                  <a:lnTo>
                    <a:pt x="0" y="0"/>
                  </a:lnTo>
                  <a:lnTo>
                    <a:pt x="0" y="265"/>
                  </a:lnTo>
                  <a:lnTo>
                    <a:pt x="1" y="265"/>
                  </a:lnTo>
                  <a:lnTo>
                    <a:pt x="0" y="265"/>
                  </a:lnTo>
                  <a:lnTo>
                    <a:pt x="0" y="733"/>
                  </a:lnTo>
                  <a:lnTo>
                    <a:pt x="289" y="733"/>
                  </a:lnTo>
                  <a:lnTo>
                    <a:pt x="136" y="54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25" name="그룹 73">
            <a:extLst>
              <a:ext uri="{FF2B5EF4-FFF2-40B4-BE49-F238E27FC236}">
                <a16:creationId xmlns:a16="http://schemas.microsoft.com/office/drawing/2014/main" xmlns="" id="{03A00E83-FC5E-4FCE-9D97-A86937A2D544}"/>
              </a:ext>
            </a:extLst>
          </p:cNvPr>
          <p:cNvGrpSpPr/>
          <p:nvPr/>
        </p:nvGrpSpPr>
        <p:grpSpPr>
          <a:xfrm>
            <a:off x="7510088" y="4571639"/>
            <a:ext cx="663992" cy="955675"/>
            <a:chOff x="5413375" y="214313"/>
            <a:chExt cx="444500" cy="639763"/>
          </a:xfrm>
          <a:solidFill>
            <a:schemeClr val="accent1">
              <a:lumMod val="40000"/>
              <a:lumOff val="60000"/>
            </a:schemeClr>
          </a:solidFill>
        </p:grpSpPr>
        <p:sp>
          <p:nvSpPr>
            <p:cNvPr id="26" name="Rectangle 49">
              <a:extLst>
                <a:ext uri="{FF2B5EF4-FFF2-40B4-BE49-F238E27FC236}">
                  <a16:creationId xmlns:a16="http://schemas.microsoft.com/office/drawing/2014/main" xmlns="" id="{7048C9D9-6DF5-4D4D-B941-F32BFA77A186}"/>
                </a:ext>
              </a:extLst>
            </p:cNvPr>
            <p:cNvSpPr>
              <a:spLocks noChangeArrowheads="1"/>
            </p:cNvSpPr>
            <p:nvPr/>
          </p:nvSpPr>
          <p:spPr bwMode="auto">
            <a:xfrm>
              <a:off x="5622925" y="611188"/>
              <a:ext cx="25400"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27" name="Freeform 50">
              <a:extLst>
                <a:ext uri="{FF2B5EF4-FFF2-40B4-BE49-F238E27FC236}">
                  <a16:creationId xmlns:a16="http://schemas.microsoft.com/office/drawing/2014/main" xmlns="" id="{5ABB3584-B030-4120-AAD3-6B5F8CE8223D}"/>
                </a:ext>
              </a:extLst>
            </p:cNvPr>
            <p:cNvSpPr>
              <a:spLocks/>
            </p:cNvSpPr>
            <p:nvPr/>
          </p:nvSpPr>
          <p:spPr bwMode="auto">
            <a:xfrm>
              <a:off x="5413375" y="214313"/>
              <a:ext cx="444500" cy="461963"/>
            </a:xfrm>
            <a:custGeom>
              <a:avLst/>
              <a:gdLst>
                <a:gd name="T0" fmla="*/ 0 w 584"/>
                <a:gd name="T1" fmla="*/ 608 h 608"/>
                <a:gd name="T2" fmla="*/ 151 w 584"/>
                <a:gd name="T3" fmla="*/ 408 h 608"/>
                <a:gd name="T4" fmla="*/ 31 w 584"/>
                <a:gd name="T5" fmla="*/ 408 h 608"/>
                <a:gd name="T6" fmla="*/ 192 w 584"/>
                <a:gd name="T7" fmla="*/ 232 h 608"/>
                <a:gd name="T8" fmla="*/ 80 w 584"/>
                <a:gd name="T9" fmla="*/ 232 h 608"/>
                <a:gd name="T10" fmla="*/ 292 w 584"/>
                <a:gd name="T11" fmla="*/ 0 h 608"/>
                <a:gd name="T12" fmla="*/ 503 w 584"/>
                <a:gd name="T13" fmla="*/ 232 h 608"/>
                <a:gd name="T14" fmla="*/ 391 w 584"/>
                <a:gd name="T15" fmla="*/ 232 h 608"/>
                <a:gd name="T16" fmla="*/ 552 w 584"/>
                <a:gd name="T17" fmla="*/ 408 h 608"/>
                <a:gd name="T18" fmla="*/ 433 w 584"/>
                <a:gd name="T19" fmla="*/ 408 h 608"/>
                <a:gd name="T20" fmla="*/ 584 w 584"/>
                <a:gd name="T21" fmla="*/ 608 h 608"/>
                <a:gd name="T22" fmla="*/ 0 w 584"/>
                <a:gd name="T23" fmla="*/ 608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4" h="608">
                  <a:moveTo>
                    <a:pt x="0" y="608"/>
                  </a:moveTo>
                  <a:lnTo>
                    <a:pt x="151" y="408"/>
                  </a:lnTo>
                  <a:lnTo>
                    <a:pt x="31" y="408"/>
                  </a:lnTo>
                  <a:lnTo>
                    <a:pt x="192" y="232"/>
                  </a:lnTo>
                  <a:lnTo>
                    <a:pt x="80" y="232"/>
                  </a:lnTo>
                  <a:lnTo>
                    <a:pt x="292" y="0"/>
                  </a:lnTo>
                  <a:lnTo>
                    <a:pt x="503" y="232"/>
                  </a:lnTo>
                  <a:lnTo>
                    <a:pt x="391" y="232"/>
                  </a:lnTo>
                  <a:lnTo>
                    <a:pt x="552" y="408"/>
                  </a:lnTo>
                  <a:lnTo>
                    <a:pt x="433" y="408"/>
                  </a:lnTo>
                  <a:lnTo>
                    <a:pt x="584" y="608"/>
                  </a:lnTo>
                  <a:lnTo>
                    <a:pt x="0" y="6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28" name="Freeform 51">
              <a:extLst>
                <a:ext uri="{FF2B5EF4-FFF2-40B4-BE49-F238E27FC236}">
                  <a16:creationId xmlns:a16="http://schemas.microsoft.com/office/drawing/2014/main" xmlns="" id="{1FFF67AB-39FF-4995-9FE9-38317DB30BAE}"/>
                </a:ext>
              </a:extLst>
            </p:cNvPr>
            <p:cNvSpPr>
              <a:spLocks/>
            </p:cNvSpPr>
            <p:nvPr/>
          </p:nvSpPr>
          <p:spPr bwMode="auto">
            <a:xfrm>
              <a:off x="5635625" y="214313"/>
              <a:ext cx="222250" cy="461963"/>
            </a:xfrm>
            <a:custGeom>
              <a:avLst/>
              <a:gdLst>
                <a:gd name="T0" fmla="*/ 292 w 292"/>
                <a:gd name="T1" fmla="*/ 608 h 608"/>
                <a:gd name="T2" fmla="*/ 0 w 292"/>
                <a:gd name="T3" fmla="*/ 608 h 608"/>
                <a:gd name="T4" fmla="*/ 0 w 292"/>
                <a:gd name="T5" fmla="*/ 0 h 608"/>
                <a:gd name="T6" fmla="*/ 211 w 292"/>
                <a:gd name="T7" fmla="*/ 232 h 608"/>
                <a:gd name="T8" fmla="*/ 99 w 292"/>
                <a:gd name="T9" fmla="*/ 232 h 608"/>
                <a:gd name="T10" fmla="*/ 260 w 292"/>
                <a:gd name="T11" fmla="*/ 408 h 608"/>
                <a:gd name="T12" fmla="*/ 141 w 292"/>
                <a:gd name="T13" fmla="*/ 408 h 608"/>
                <a:gd name="T14" fmla="*/ 292 w 292"/>
                <a:gd name="T15" fmla="*/ 608 h 6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2" h="608">
                  <a:moveTo>
                    <a:pt x="292" y="608"/>
                  </a:moveTo>
                  <a:lnTo>
                    <a:pt x="0" y="608"/>
                  </a:lnTo>
                  <a:lnTo>
                    <a:pt x="0" y="0"/>
                  </a:lnTo>
                  <a:lnTo>
                    <a:pt x="211" y="232"/>
                  </a:lnTo>
                  <a:lnTo>
                    <a:pt x="99" y="232"/>
                  </a:lnTo>
                  <a:lnTo>
                    <a:pt x="260" y="408"/>
                  </a:lnTo>
                  <a:lnTo>
                    <a:pt x="141" y="408"/>
                  </a:lnTo>
                  <a:lnTo>
                    <a:pt x="292" y="6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29" name="그룹 77">
            <a:extLst>
              <a:ext uri="{FF2B5EF4-FFF2-40B4-BE49-F238E27FC236}">
                <a16:creationId xmlns:a16="http://schemas.microsoft.com/office/drawing/2014/main" xmlns="" id="{6BED55CA-20BE-4696-884C-61E8FE50A1C9}"/>
              </a:ext>
            </a:extLst>
          </p:cNvPr>
          <p:cNvGrpSpPr/>
          <p:nvPr/>
        </p:nvGrpSpPr>
        <p:grpSpPr>
          <a:xfrm>
            <a:off x="3306592" y="4383361"/>
            <a:ext cx="705418" cy="1550499"/>
            <a:chOff x="7313613" y="874713"/>
            <a:chExt cx="473075" cy="1039813"/>
          </a:xfrm>
          <a:solidFill>
            <a:schemeClr val="accent1">
              <a:lumMod val="40000"/>
              <a:lumOff val="60000"/>
            </a:schemeClr>
          </a:solidFill>
        </p:grpSpPr>
        <p:sp>
          <p:nvSpPr>
            <p:cNvPr id="30" name="Rectangle 68">
              <a:extLst>
                <a:ext uri="{FF2B5EF4-FFF2-40B4-BE49-F238E27FC236}">
                  <a16:creationId xmlns:a16="http://schemas.microsoft.com/office/drawing/2014/main" xmlns="" id="{638FD28A-DD81-4034-ACF5-E7AD587B5ECF}"/>
                </a:ext>
              </a:extLst>
            </p:cNvPr>
            <p:cNvSpPr>
              <a:spLocks noChangeArrowheads="1"/>
            </p:cNvSpPr>
            <p:nvPr/>
          </p:nvSpPr>
          <p:spPr bwMode="auto">
            <a:xfrm>
              <a:off x="7531100" y="1560513"/>
              <a:ext cx="36513" cy="354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31" name="Freeform 69">
              <a:extLst>
                <a:ext uri="{FF2B5EF4-FFF2-40B4-BE49-F238E27FC236}">
                  <a16:creationId xmlns:a16="http://schemas.microsoft.com/office/drawing/2014/main" xmlns="" id="{70B8F23E-274E-49FD-B318-1D2DD545A65E}"/>
                </a:ext>
              </a:extLst>
            </p:cNvPr>
            <p:cNvSpPr>
              <a:spLocks/>
            </p:cNvSpPr>
            <p:nvPr/>
          </p:nvSpPr>
          <p:spPr bwMode="auto">
            <a:xfrm>
              <a:off x="7313613" y="874713"/>
              <a:ext cx="473075" cy="685800"/>
            </a:xfrm>
            <a:custGeom>
              <a:avLst/>
              <a:gdLst>
                <a:gd name="T0" fmla="*/ 39 w 623"/>
                <a:gd name="T1" fmla="*/ 674 h 903"/>
                <a:gd name="T2" fmla="*/ 251 w 623"/>
                <a:gd name="T3" fmla="*/ 58 h 903"/>
                <a:gd name="T4" fmla="*/ 373 w 623"/>
                <a:gd name="T5" fmla="*/ 58 h 903"/>
                <a:gd name="T6" fmla="*/ 584 w 623"/>
                <a:gd name="T7" fmla="*/ 674 h 903"/>
                <a:gd name="T8" fmla="*/ 421 w 623"/>
                <a:gd name="T9" fmla="*/ 903 h 903"/>
                <a:gd name="T10" fmla="*/ 202 w 623"/>
                <a:gd name="T11" fmla="*/ 903 h 903"/>
                <a:gd name="T12" fmla="*/ 39 w 623"/>
                <a:gd name="T13" fmla="*/ 674 h 903"/>
              </a:gdLst>
              <a:ahLst/>
              <a:cxnLst>
                <a:cxn ang="0">
                  <a:pos x="T0" y="T1"/>
                </a:cxn>
                <a:cxn ang="0">
                  <a:pos x="T2" y="T3"/>
                </a:cxn>
                <a:cxn ang="0">
                  <a:pos x="T4" y="T5"/>
                </a:cxn>
                <a:cxn ang="0">
                  <a:pos x="T6" y="T7"/>
                </a:cxn>
                <a:cxn ang="0">
                  <a:pos x="T8" y="T9"/>
                </a:cxn>
                <a:cxn ang="0">
                  <a:pos x="T10" y="T11"/>
                </a:cxn>
                <a:cxn ang="0">
                  <a:pos x="T12" y="T13"/>
                </a:cxn>
              </a:cxnLst>
              <a:rect l="0" t="0" r="r" b="b"/>
              <a:pathLst>
                <a:path w="623" h="903">
                  <a:moveTo>
                    <a:pt x="39" y="674"/>
                  </a:moveTo>
                  <a:lnTo>
                    <a:pt x="251" y="58"/>
                  </a:lnTo>
                  <a:cubicBezTo>
                    <a:pt x="271" y="0"/>
                    <a:pt x="353" y="0"/>
                    <a:pt x="373" y="58"/>
                  </a:cubicBezTo>
                  <a:lnTo>
                    <a:pt x="584" y="674"/>
                  </a:lnTo>
                  <a:cubicBezTo>
                    <a:pt x="623" y="786"/>
                    <a:pt x="540" y="903"/>
                    <a:pt x="421" y="903"/>
                  </a:cubicBezTo>
                  <a:lnTo>
                    <a:pt x="202" y="903"/>
                  </a:lnTo>
                  <a:cubicBezTo>
                    <a:pt x="84" y="903"/>
                    <a:pt x="0" y="786"/>
                    <a:pt x="39" y="6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32" name="Freeform 72">
              <a:extLst>
                <a:ext uri="{FF2B5EF4-FFF2-40B4-BE49-F238E27FC236}">
                  <a16:creationId xmlns:a16="http://schemas.microsoft.com/office/drawing/2014/main" xmlns="" id="{F132DFD9-3C41-4349-83E8-E92A61BE9596}"/>
                </a:ext>
              </a:extLst>
            </p:cNvPr>
            <p:cNvSpPr>
              <a:spLocks/>
            </p:cNvSpPr>
            <p:nvPr/>
          </p:nvSpPr>
          <p:spPr bwMode="auto">
            <a:xfrm>
              <a:off x="7550150" y="885826"/>
              <a:ext cx="236538" cy="674688"/>
            </a:xfrm>
            <a:custGeom>
              <a:avLst/>
              <a:gdLst>
                <a:gd name="T0" fmla="*/ 61 w 311"/>
                <a:gd name="T1" fmla="*/ 44 h 889"/>
                <a:gd name="T2" fmla="*/ 0 w 311"/>
                <a:gd name="T3" fmla="*/ 0 h 889"/>
                <a:gd name="T4" fmla="*/ 0 w 311"/>
                <a:gd name="T5" fmla="*/ 889 h 889"/>
                <a:gd name="T6" fmla="*/ 109 w 311"/>
                <a:gd name="T7" fmla="*/ 889 h 889"/>
                <a:gd name="T8" fmla="*/ 272 w 311"/>
                <a:gd name="T9" fmla="*/ 660 h 889"/>
                <a:gd name="T10" fmla="*/ 61 w 311"/>
                <a:gd name="T11" fmla="*/ 44 h 889"/>
              </a:gdLst>
              <a:ahLst/>
              <a:cxnLst>
                <a:cxn ang="0">
                  <a:pos x="T0" y="T1"/>
                </a:cxn>
                <a:cxn ang="0">
                  <a:pos x="T2" y="T3"/>
                </a:cxn>
                <a:cxn ang="0">
                  <a:pos x="T4" y="T5"/>
                </a:cxn>
                <a:cxn ang="0">
                  <a:pos x="T6" y="T7"/>
                </a:cxn>
                <a:cxn ang="0">
                  <a:pos x="T8" y="T9"/>
                </a:cxn>
                <a:cxn ang="0">
                  <a:pos x="T10" y="T11"/>
                </a:cxn>
              </a:cxnLst>
              <a:rect l="0" t="0" r="r" b="b"/>
              <a:pathLst>
                <a:path w="311" h="889">
                  <a:moveTo>
                    <a:pt x="61" y="44"/>
                  </a:moveTo>
                  <a:cubicBezTo>
                    <a:pt x="51" y="15"/>
                    <a:pt x="25" y="0"/>
                    <a:pt x="0" y="0"/>
                  </a:cubicBezTo>
                  <a:lnTo>
                    <a:pt x="0" y="889"/>
                  </a:lnTo>
                  <a:lnTo>
                    <a:pt x="109" y="889"/>
                  </a:lnTo>
                  <a:cubicBezTo>
                    <a:pt x="228" y="889"/>
                    <a:pt x="311" y="772"/>
                    <a:pt x="272" y="660"/>
                  </a:cubicBezTo>
                  <a:lnTo>
                    <a:pt x="61" y="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33" name="그룹 81">
            <a:extLst>
              <a:ext uri="{FF2B5EF4-FFF2-40B4-BE49-F238E27FC236}">
                <a16:creationId xmlns:a16="http://schemas.microsoft.com/office/drawing/2014/main" xmlns="" id="{26E90B53-52E0-4C39-A54B-7ED874D0A4B8}"/>
              </a:ext>
            </a:extLst>
          </p:cNvPr>
          <p:cNvGrpSpPr/>
          <p:nvPr/>
        </p:nvGrpSpPr>
        <p:grpSpPr>
          <a:xfrm>
            <a:off x="2593919" y="4943507"/>
            <a:ext cx="638764" cy="919365"/>
            <a:chOff x="5413375" y="214313"/>
            <a:chExt cx="444500" cy="639763"/>
          </a:xfrm>
          <a:solidFill>
            <a:schemeClr val="accent1">
              <a:lumMod val="40000"/>
              <a:lumOff val="60000"/>
            </a:schemeClr>
          </a:solidFill>
        </p:grpSpPr>
        <p:sp>
          <p:nvSpPr>
            <p:cNvPr id="34" name="Rectangle 49">
              <a:extLst>
                <a:ext uri="{FF2B5EF4-FFF2-40B4-BE49-F238E27FC236}">
                  <a16:creationId xmlns:a16="http://schemas.microsoft.com/office/drawing/2014/main" xmlns="" id="{A9B3948D-0986-4DFE-8234-5900647FF928}"/>
                </a:ext>
              </a:extLst>
            </p:cNvPr>
            <p:cNvSpPr>
              <a:spLocks noChangeArrowheads="1"/>
            </p:cNvSpPr>
            <p:nvPr/>
          </p:nvSpPr>
          <p:spPr bwMode="auto">
            <a:xfrm>
              <a:off x="5622925" y="611188"/>
              <a:ext cx="25400"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35" name="Freeform 50">
              <a:extLst>
                <a:ext uri="{FF2B5EF4-FFF2-40B4-BE49-F238E27FC236}">
                  <a16:creationId xmlns:a16="http://schemas.microsoft.com/office/drawing/2014/main" xmlns="" id="{B4A88EB7-F40D-4E14-9DF0-9B4FA4FFCE75}"/>
                </a:ext>
              </a:extLst>
            </p:cNvPr>
            <p:cNvSpPr>
              <a:spLocks/>
            </p:cNvSpPr>
            <p:nvPr/>
          </p:nvSpPr>
          <p:spPr bwMode="auto">
            <a:xfrm>
              <a:off x="5413375" y="214313"/>
              <a:ext cx="444500" cy="461963"/>
            </a:xfrm>
            <a:custGeom>
              <a:avLst/>
              <a:gdLst>
                <a:gd name="T0" fmla="*/ 0 w 584"/>
                <a:gd name="T1" fmla="*/ 608 h 608"/>
                <a:gd name="T2" fmla="*/ 151 w 584"/>
                <a:gd name="T3" fmla="*/ 408 h 608"/>
                <a:gd name="T4" fmla="*/ 31 w 584"/>
                <a:gd name="T5" fmla="*/ 408 h 608"/>
                <a:gd name="T6" fmla="*/ 192 w 584"/>
                <a:gd name="T7" fmla="*/ 232 h 608"/>
                <a:gd name="T8" fmla="*/ 80 w 584"/>
                <a:gd name="T9" fmla="*/ 232 h 608"/>
                <a:gd name="T10" fmla="*/ 292 w 584"/>
                <a:gd name="T11" fmla="*/ 0 h 608"/>
                <a:gd name="T12" fmla="*/ 503 w 584"/>
                <a:gd name="T13" fmla="*/ 232 h 608"/>
                <a:gd name="T14" fmla="*/ 391 w 584"/>
                <a:gd name="T15" fmla="*/ 232 h 608"/>
                <a:gd name="T16" fmla="*/ 552 w 584"/>
                <a:gd name="T17" fmla="*/ 408 h 608"/>
                <a:gd name="T18" fmla="*/ 433 w 584"/>
                <a:gd name="T19" fmla="*/ 408 h 608"/>
                <a:gd name="T20" fmla="*/ 584 w 584"/>
                <a:gd name="T21" fmla="*/ 608 h 608"/>
                <a:gd name="T22" fmla="*/ 0 w 584"/>
                <a:gd name="T23" fmla="*/ 608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4" h="608">
                  <a:moveTo>
                    <a:pt x="0" y="608"/>
                  </a:moveTo>
                  <a:lnTo>
                    <a:pt x="151" y="408"/>
                  </a:lnTo>
                  <a:lnTo>
                    <a:pt x="31" y="408"/>
                  </a:lnTo>
                  <a:lnTo>
                    <a:pt x="192" y="232"/>
                  </a:lnTo>
                  <a:lnTo>
                    <a:pt x="80" y="232"/>
                  </a:lnTo>
                  <a:lnTo>
                    <a:pt x="292" y="0"/>
                  </a:lnTo>
                  <a:lnTo>
                    <a:pt x="503" y="232"/>
                  </a:lnTo>
                  <a:lnTo>
                    <a:pt x="391" y="232"/>
                  </a:lnTo>
                  <a:lnTo>
                    <a:pt x="552" y="408"/>
                  </a:lnTo>
                  <a:lnTo>
                    <a:pt x="433" y="408"/>
                  </a:lnTo>
                  <a:lnTo>
                    <a:pt x="584" y="608"/>
                  </a:lnTo>
                  <a:lnTo>
                    <a:pt x="0" y="6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36" name="Freeform 51">
              <a:extLst>
                <a:ext uri="{FF2B5EF4-FFF2-40B4-BE49-F238E27FC236}">
                  <a16:creationId xmlns:a16="http://schemas.microsoft.com/office/drawing/2014/main" xmlns="" id="{17BB6E62-866C-4DFE-9F54-CA75A03620EC}"/>
                </a:ext>
              </a:extLst>
            </p:cNvPr>
            <p:cNvSpPr>
              <a:spLocks/>
            </p:cNvSpPr>
            <p:nvPr/>
          </p:nvSpPr>
          <p:spPr bwMode="auto">
            <a:xfrm>
              <a:off x="5635625" y="214313"/>
              <a:ext cx="222250" cy="461963"/>
            </a:xfrm>
            <a:custGeom>
              <a:avLst/>
              <a:gdLst>
                <a:gd name="T0" fmla="*/ 292 w 292"/>
                <a:gd name="T1" fmla="*/ 608 h 608"/>
                <a:gd name="T2" fmla="*/ 0 w 292"/>
                <a:gd name="T3" fmla="*/ 608 h 608"/>
                <a:gd name="T4" fmla="*/ 0 w 292"/>
                <a:gd name="T5" fmla="*/ 0 h 608"/>
                <a:gd name="T6" fmla="*/ 211 w 292"/>
                <a:gd name="T7" fmla="*/ 232 h 608"/>
                <a:gd name="T8" fmla="*/ 99 w 292"/>
                <a:gd name="T9" fmla="*/ 232 h 608"/>
                <a:gd name="T10" fmla="*/ 260 w 292"/>
                <a:gd name="T11" fmla="*/ 408 h 608"/>
                <a:gd name="T12" fmla="*/ 141 w 292"/>
                <a:gd name="T13" fmla="*/ 408 h 608"/>
                <a:gd name="T14" fmla="*/ 292 w 292"/>
                <a:gd name="T15" fmla="*/ 608 h 6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2" h="608">
                  <a:moveTo>
                    <a:pt x="292" y="608"/>
                  </a:moveTo>
                  <a:lnTo>
                    <a:pt x="0" y="608"/>
                  </a:lnTo>
                  <a:lnTo>
                    <a:pt x="0" y="0"/>
                  </a:lnTo>
                  <a:lnTo>
                    <a:pt x="211" y="232"/>
                  </a:lnTo>
                  <a:lnTo>
                    <a:pt x="99" y="232"/>
                  </a:lnTo>
                  <a:lnTo>
                    <a:pt x="260" y="408"/>
                  </a:lnTo>
                  <a:lnTo>
                    <a:pt x="141" y="408"/>
                  </a:lnTo>
                  <a:lnTo>
                    <a:pt x="292" y="6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37" name="그룹 85">
            <a:extLst>
              <a:ext uri="{FF2B5EF4-FFF2-40B4-BE49-F238E27FC236}">
                <a16:creationId xmlns:a16="http://schemas.microsoft.com/office/drawing/2014/main" xmlns="" id="{86E0C5ED-3811-4D35-8BA0-ACC605C1CDD9}"/>
              </a:ext>
            </a:extLst>
          </p:cNvPr>
          <p:cNvGrpSpPr/>
          <p:nvPr/>
        </p:nvGrpSpPr>
        <p:grpSpPr>
          <a:xfrm>
            <a:off x="569292" y="5221910"/>
            <a:ext cx="323970" cy="634252"/>
            <a:chOff x="4070350" y="60326"/>
            <a:chExt cx="450850" cy="882650"/>
          </a:xfrm>
          <a:solidFill>
            <a:schemeClr val="accent1">
              <a:lumMod val="40000"/>
              <a:lumOff val="60000"/>
            </a:schemeClr>
          </a:solidFill>
        </p:grpSpPr>
        <p:sp>
          <p:nvSpPr>
            <p:cNvPr id="38" name="Rectangle 19">
              <a:extLst>
                <a:ext uri="{FF2B5EF4-FFF2-40B4-BE49-F238E27FC236}">
                  <a16:creationId xmlns:a16="http://schemas.microsoft.com/office/drawing/2014/main" xmlns="" id="{DD2490C8-E687-42F4-AA7D-977572F20A72}"/>
                </a:ext>
              </a:extLst>
            </p:cNvPr>
            <p:cNvSpPr>
              <a:spLocks noChangeArrowheads="1"/>
            </p:cNvSpPr>
            <p:nvPr/>
          </p:nvSpPr>
          <p:spPr bwMode="auto">
            <a:xfrm>
              <a:off x="4279900" y="642938"/>
              <a:ext cx="31750" cy="3000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39" name="Freeform 20">
              <a:extLst>
                <a:ext uri="{FF2B5EF4-FFF2-40B4-BE49-F238E27FC236}">
                  <a16:creationId xmlns:a16="http://schemas.microsoft.com/office/drawing/2014/main" xmlns="" id="{5D6204CF-AFA5-4017-9A1C-205B8F1977FA}"/>
                </a:ext>
              </a:extLst>
            </p:cNvPr>
            <p:cNvSpPr>
              <a:spLocks/>
            </p:cNvSpPr>
            <p:nvPr/>
          </p:nvSpPr>
          <p:spPr bwMode="auto">
            <a:xfrm>
              <a:off x="4070350" y="60326"/>
              <a:ext cx="450850" cy="655638"/>
            </a:xfrm>
            <a:custGeom>
              <a:avLst/>
              <a:gdLst>
                <a:gd name="T0" fmla="*/ 0 w 593"/>
                <a:gd name="T1" fmla="*/ 862 h 862"/>
                <a:gd name="T2" fmla="*/ 297 w 593"/>
                <a:gd name="T3" fmla="*/ 0 h 862"/>
                <a:gd name="T4" fmla="*/ 593 w 593"/>
                <a:gd name="T5" fmla="*/ 862 h 862"/>
                <a:gd name="T6" fmla="*/ 0 w 593"/>
                <a:gd name="T7" fmla="*/ 862 h 862"/>
              </a:gdLst>
              <a:ahLst/>
              <a:cxnLst>
                <a:cxn ang="0">
                  <a:pos x="T0" y="T1"/>
                </a:cxn>
                <a:cxn ang="0">
                  <a:pos x="T2" y="T3"/>
                </a:cxn>
                <a:cxn ang="0">
                  <a:pos x="T4" y="T5"/>
                </a:cxn>
                <a:cxn ang="0">
                  <a:pos x="T6" y="T7"/>
                </a:cxn>
              </a:cxnLst>
              <a:rect l="0" t="0" r="r" b="b"/>
              <a:pathLst>
                <a:path w="593" h="862">
                  <a:moveTo>
                    <a:pt x="0" y="862"/>
                  </a:moveTo>
                  <a:lnTo>
                    <a:pt x="297" y="0"/>
                  </a:lnTo>
                  <a:lnTo>
                    <a:pt x="593" y="862"/>
                  </a:lnTo>
                  <a:lnTo>
                    <a:pt x="0" y="86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40" name="Freeform 21">
              <a:extLst>
                <a:ext uri="{FF2B5EF4-FFF2-40B4-BE49-F238E27FC236}">
                  <a16:creationId xmlns:a16="http://schemas.microsoft.com/office/drawing/2014/main" xmlns="" id="{12A6FA7C-ABAE-4D11-B67C-91E7905A4B87}"/>
                </a:ext>
              </a:extLst>
            </p:cNvPr>
            <p:cNvSpPr>
              <a:spLocks/>
            </p:cNvSpPr>
            <p:nvPr/>
          </p:nvSpPr>
          <p:spPr bwMode="auto">
            <a:xfrm>
              <a:off x="4295775" y="60326"/>
              <a:ext cx="225425" cy="655638"/>
            </a:xfrm>
            <a:custGeom>
              <a:avLst/>
              <a:gdLst>
                <a:gd name="T0" fmla="*/ 296 w 296"/>
                <a:gd name="T1" fmla="*/ 863 h 863"/>
                <a:gd name="T2" fmla="*/ 0 w 296"/>
                <a:gd name="T3" fmla="*/ 863 h 863"/>
                <a:gd name="T4" fmla="*/ 0 w 296"/>
                <a:gd name="T5" fmla="*/ 0 h 863"/>
                <a:gd name="T6" fmla="*/ 296 w 296"/>
                <a:gd name="T7" fmla="*/ 863 h 863"/>
              </a:gdLst>
              <a:ahLst/>
              <a:cxnLst>
                <a:cxn ang="0">
                  <a:pos x="T0" y="T1"/>
                </a:cxn>
                <a:cxn ang="0">
                  <a:pos x="T2" y="T3"/>
                </a:cxn>
                <a:cxn ang="0">
                  <a:pos x="T4" y="T5"/>
                </a:cxn>
                <a:cxn ang="0">
                  <a:pos x="T6" y="T7"/>
                </a:cxn>
              </a:cxnLst>
              <a:rect l="0" t="0" r="r" b="b"/>
              <a:pathLst>
                <a:path w="296" h="863">
                  <a:moveTo>
                    <a:pt x="296" y="863"/>
                  </a:moveTo>
                  <a:lnTo>
                    <a:pt x="0" y="863"/>
                  </a:lnTo>
                  <a:lnTo>
                    <a:pt x="0" y="0"/>
                  </a:lnTo>
                  <a:lnTo>
                    <a:pt x="296" y="86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41" name="그룹 89">
            <a:extLst>
              <a:ext uri="{FF2B5EF4-FFF2-40B4-BE49-F238E27FC236}">
                <a16:creationId xmlns:a16="http://schemas.microsoft.com/office/drawing/2014/main" xmlns="" id="{AF19BCD4-2EE0-4D22-AD55-7868BF08E231}"/>
              </a:ext>
            </a:extLst>
          </p:cNvPr>
          <p:cNvGrpSpPr/>
          <p:nvPr/>
        </p:nvGrpSpPr>
        <p:grpSpPr>
          <a:xfrm>
            <a:off x="4834747" y="4744207"/>
            <a:ext cx="891001" cy="968256"/>
            <a:chOff x="7986713" y="1112838"/>
            <a:chExt cx="823913" cy="895351"/>
          </a:xfrm>
          <a:solidFill>
            <a:schemeClr val="accent1">
              <a:lumMod val="40000"/>
              <a:lumOff val="60000"/>
            </a:schemeClr>
          </a:solidFill>
        </p:grpSpPr>
        <p:sp>
          <p:nvSpPr>
            <p:cNvPr id="42" name="Freeform 22">
              <a:extLst>
                <a:ext uri="{FF2B5EF4-FFF2-40B4-BE49-F238E27FC236}">
                  <a16:creationId xmlns:a16="http://schemas.microsoft.com/office/drawing/2014/main" xmlns="" id="{F080C437-562B-429B-8C2A-DEE35F932256}"/>
                </a:ext>
              </a:extLst>
            </p:cNvPr>
            <p:cNvSpPr>
              <a:spLocks/>
            </p:cNvSpPr>
            <p:nvPr/>
          </p:nvSpPr>
          <p:spPr bwMode="auto">
            <a:xfrm>
              <a:off x="8232775" y="1501776"/>
              <a:ext cx="333375" cy="506413"/>
            </a:xfrm>
            <a:custGeom>
              <a:avLst/>
              <a:gdLst>
                <a:gd name="T0" fmla="*/ 439 w 439"/>
                <a:gd name="T1" fmla="*/ 71 h 667"/>
                <a:gd name="T2" fmla="*/ 405 w 439"/>
                <a:gd name="T3" fmla="*/ 45 h 667"/>
                <a:gd name="T4" fmla="*/ 243 w 439"/>
                <a:gd name="T5" fmla="*/ 178 h 667"/>
                <a:gd name="T6" fmla="*/ 243 w 439"/>
                <a:gd name="T7" fmla="*/ 0 h 667"/>
                <a:gd name="T8" fmla="*/ 189 w 439"/>
                <a:gd name="T9" fmla="*/ 0 h 667"/>
                <a:gd name="T10" fmla="*/ 189 w 439"/>
                <a:gd name="T11" fmla="*/ 178 h 667"/>
                <a:gd name="T12" fmla="*/ 35 w 439"/>
                <a:gd name="T13" fmla="*/ 31 h 667"/>
                <a:gd name="T14" fmla="*/ 0 w 439"/>
                <a:gd name="T15" fmla="*/ 57 h 667"/>
                <a:gd name="T16" fmla="*/ 189 w 439"/>
                <a:gd name="T17" fmla="*/ 231 h 667"/>
                <a:gd name="T18" fmla="*/ 189 w 439"/>
                <a:gd name="T19" fmla="*/ 667 h 667"/>
                <a:gd name="T20" fmla="*/ 243 w 439"/>
                <a:gd name="T21" fmla="*/ 667 h 667"/>
                <a:gd name="T22" fmla="*/ 243 w 439"/>
                <a:gd name="T23" fmla="*/ 231 h 667"/>
                <a:gd name="T24" fmla="*/ 439 w 439"/>
                <a:gd name="T25" fmla="*/ 71 h 6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9" h="667">
                  <a:moveTo>
                    <a:pt x="439" y="71"/>
                  </a:moveTo>
                  <a:lnTo>
                    <a:pt x="405" y="45"/>
                  </a:lnTo>
                  <a:lnTo>
                    <a:pt x="243" y="178"/>
                  </a:lnTo>
                  <a:lnTo>
                    <a:pt x="243" y="0"/>
                  </a:lnTo>
                  <a:lnTo>
                    <a:pt x="189" y="0"/>
                  </a:lnTo>
                  <a:lnTo>
                    <a:pt x="189" y="178"/>
                  </a:lnTo>
                  <a:lnTo>
                    <a:pt x="35" y="31"/>
                  </a:lnTo>
                  <a:lnTo>
                    <a:pt x="0" y="57"/>
                  </a:lnTo>
                  <a:lnTo>
                    <a:pt x="189" y="231"/>
                  </a:lnTo>
                  <a:lnTo>
                    <a:pt x="189" y="667"/>
                  </a:lnTo>
                  <a:lnTo>
                    <a:pt x="243" y="667"/>
                  </a:lnTo>
                  <a:lnTo>
                    <a:pt x="243" y="231"/>
                  </a:lnTo>
                  <a:lnTo>
                    <a:pt x="439"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43" name="Oval 23">
              <a:extLst>
                <a:ext uri="{FF2B5EF4-FFF2-40B4-BE49-F238E27FC236}">
                  <a16:creationId xmlns:a16="http://schemas.microsoft.com/office/drawing/2014/main" xmlns="" id="{6867F05A-3625-4EE5-BC60-4A21E0F48138}"/>
                </a:ext>
              </a:extLst>
            </p:cNvPr>
            <p:cNvSpPr>
              <a:spLocks noChangeArrowheads="1"/>
            </p:cNvSpPr>
            <p:nvPr/>
          </p:nvSpPr>
          <p:spPr bwMode="auto">
            <a:xfrm>
              <a:off x="8204200" y="1112838"/>
              <a:ext cx="388938"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44" name="Freeform 24">
              <a:extLst>
                <a:ext uri="{FF2B5EF4-FFF2-40B4-BE49-F238E27FC236}">
                  <a16:creationId xmlns:a16="http://schemas.microsoft.com/office/drawing/2014/main" xmlns="" id="{11FEDDCB-2659-449B-94A3-AFF5764114F7}"/>
                </a:ext>
              </a:extLst>
            </p:cNvPr>
            <p:cNvSpPr>
              <a:spLocks/>
            </p:cNvSpPr>
            <p:nvPr/>
          </p:nvSpPr>
          <p:spPr bwMode="auto">
            <a:xfrm>
              <a:off x="8399463" y="1112838"/>
              <a:ext cx="193675" cy="388938"/>
            </a:xfrm>
            <a:custGeom>
              <a:avLst/>
              <a:gdLst>
                <a:gd name="T0" fmla="*/ 0 w 255"/>
                <a:gd name="T1" fmla="*/ 0 h 512"/>
                <a:gd name="T2" fmla="*/ 0 w 255"/>
                <a:gd name="T3" fmla="*/ 512 h 512"/>
                <a:gd name="T4" fmla="*/ 255 w 255"/>
                <a:gd name="T5" fmla="*/ 256 h 512"/>
                <a:gd name="T6" fmla="*/ 0 w 255"/>
                <a:gd name="T7" fmla="*/ 0 h 512"/>
              </a:gdLst>
              <a:ahLst/>
              <a:cxnLst>
                <a:cxn ang="0">
                  <a:pos x="T0" y="T1"/>
                </a:cxn>
                <a:cxn ang="0">
                  <a:pos x="T2" y="T3"/>
                </a:cxn>
                <a:cxn ang="0">
                  <a:pos x="T4" y="T5"/>
                </a:cxn>
                <a:cxn ang="0">
                  <a:pos x="T6" y="T7"/>
                </a:cxn>
              </a:cxnLst>
              <a:rect l="0" t="0" r="r" b="b"/>
              <a:pathLst>
                <a:path w="255" h="512">
                  <a:moveTo>
                    <a:pt x="0" y="0"/>
                  </a:moveTo>
                  <a:lnTo>
                    <a:pt x="0" y="512"/>
                  </a:lnTo>
                  <a:cubicBezTo>
                    <a:pt x="141" y="511"/>
                    <a:pt x="255" y="397"/>
                    <a:pt x="255" y="256"/>
                  </a:cubicBezTo>
                  <a:cubicBezTo>
                    <a:pt x="255" y="115"/>
                    <a:pt x="141"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45" name="Oval 25">
              <a:extLst>
                <a:ext uri="{FF2B5EF4-FFF2-40B4-BE49-F238E27FC236}">
                  <a16:creationId xmlns:a16="http://schemas.microsoft.com/office/drawing/2014/main" xmlns="" id="{127D1B94-C0F2-44DA-AC18-393411192FB2}"/>
                </a:ext>
              </a:extLst>
            </p:cNvPr>
            <p:cNvSpPr>
              <a:spLocks noChangeArrowheads="1"/>
            </p:cNvSpPr>
            <p:nvPr/>
          </p:nvSpPr>
          <p:spPr bwMode="auto">
            <a:xfrm>
              <a:off x="7986713" y="1176338"/>
              <a:ext cx="390525"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46" name="Oval 26">
              <a:extLst>
                <a:ext uri="{FF2B5EF4-FFF2-40B4-BE49-F238E27FC236}">
                  <a16:creationId xmlns:a16="http://schemas.microsoft.com/office/drawing/2014/main" xmlns="" id="{AC7BB1D7-6182-49C1-A837-71184C234237}"/>
                </a:ext>
              </a:extLst>
            </p:cNvPr>
            <p:cNvSpPr>
              <a:spLocks noChangeArrowheads="1"/>
            </p:cNvSpPr>
            <p:nvPr/>
          </p:nvSpPr>
          <p:spPr bwMode="auto">
            <a:xfrm>
              <a:off x="8421688" y="1176338"/>
              <a:ext cx="388938"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47" name="그룹 95">
            <a:extLst>
              <a:ext uri="{FF2B5EF4-FFF2-40B4-BE49-F238E27FC236}">
                <a16:creationId xmlns:a16="http://schemas.microsoft.com/office/drawing/2014/main" xmlns="" id="{2F656AB5-2D04-451C-9D92-C1BA1D3FF120}"/>
              </a:ext>
            </a:extLst>
          </p:cNvPr>
          <p:cNvGrpSpPr/>
          <p:nvPr/>
        </p:nvGrpSpPr>
        <p:grpSpPr>
          <a:xfrm>
            <a:off x="916082" y="5165858"/>
            <a:ext cx="536694" cy="583229"/>
            <a:chOff x="7986713" y="1112838"/>
            <a:chExt cx="823913" cy="895351"/>
          </a:xfrm>
          <a:solidFill>
            <a:schemeClr val="accent1">
              <a:lumMod val="40000"/>
              <a:lumOff val="60000"/>
            </a:schemeClr>
          </a:solidFill>
        </p:grpSpPr>
        <p:sp>
          <p:nvSpPr>
            <p:cNvPr id="48" name="Freeform 22">
              <a:extLst>
                <a:ext uri="{FF2B5EF4-FFF2-40B4-BE49-F238E27FC236}">
                  <a16:creationId xmlns:a16="http://schemas.microsoft.com/office/drawing/2014/main" xmlns="" id="{C906E5B4-C303-4F89-BA32-829785D363C2}"/>
                </a:ext>
              </a:extLst>
            </p:cNvPr>
            <p:cNvSpPr>
              <a:spLocks/>
            </p:cNvSpPr>
            <p:nvPr/>
          </p:nvSpPr>
          <p:spPr bwMode="auto">
            <a:xfrm>
              <a:off x="8232775" y="1501776"/>
              <a:ext cx="333375" cy="506413"/>
            </a:xfrm>
            <a:custGeom>
              <a:avLst/>
              <a:gdLst>
                <a:gd name="T0" fmla="*/ 439 w 439"/>
                <a:gd name="T1" fmla="*/ 71 h 667"/>
                <a:gd name="T2" fmla="*/ 405 w 439"/>
                <a:gd name="T3" fmla="*/ 45 h 667"/>
                <a:gd name="T4" fmla="*/ 243 w 439"/>
                <a:gd name="T5" fmla="*/ 178 h 667"/>
                <a:gd name="T6" fmla="*/ 243 w 439"/>
                <a:gd name="T7" fmla="*/ 0 h 667"/>
                <a:gd name="T8" fmla="*/ 189 w 439"/>
                <a:gd name="T9" fmla="*/ 0 h 667"/>
                <a:gd name="T10" fmla="*/ 189 w 439"/>
                <a:gd name="T11" fmla="*/ 178 h 667"/>
                <a:gd name="T12" fmla="*/ 35 w 439"/>
                <a:gd name="T13" fmla="*/ 31 h 667"/>
                <a:gd name="T14" fmla="*/ 0 w 439"/>
                <a:gd name="T15" fmla="*/ 57 h 667"/>
                <a:gd name="T16" fmla="*/ 189 w 439"/>
                <a:gd name="T17" fmla="*/ 231 h 667"/>
                <a:gd name="T18" fmla="*/ 189 w 439"/>
                <a:gd name="T19" fmla="*/ 667 h 667"/>
                <a:gd name="T20" fmla="*/ 243 w 439"/>
                <a:gd name="T21" fmla="*/ 667 h 667"/>
                <a:gd name="T22" fmla="*/ 243 w 439"/>
                <a:gd name="T23" fmla="*/ 231 h 667"/>
                <a:gd name="T24" fmla="*/ 439 w 439"/>
                <a:gd name="T25" fmla="*/ 71 h 6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9" h="667">
                  <a:moveTo>
                    <a:pt x="439" y="71"/>
                  </a:moveTo>
                  <a:lnTo>
                    <a:pt x="405" y="45"/>
                  </a:lnTo>
                  <a:lnTo>
                    <a:pt x="243" y="178"/>
                  </a:lnTo>
                  <a:lnTo>
                    <a:pt x="243" y="0"/>
                  </a:lnTo>
                  <a:lnTo>
                    <a:pt x="189" y="0"/>
                  </a:lnTo>
                  <a:lnTo>
                    <a:pt x="189" y="178"/>
                  </a:lnTo>
                  <a:lnTo>
                    <a:pt x="35" y="31"/>
                  </a:lnTo>
                  <a:lnTo>
                    <a:pt x="0" y="57"/>
                  </a:lnTo>
                  <a:lnTo>
                    <a:pt x="189" y="231"/>
                  </a:lnTo>
                  <a:lnTo>
                    <a:pt x="189" y="667"/>
                  </a:lnTo>
                  <a:lnTo>
                    <a:pt x="243" y="667"/>
                  </a:lnTo>
                  <a:lnTo>
                    <a:pt x="243" y="231"/>
                  </a:lnTo>
                  <a:lnTo>
                    <a:pt x="439"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49" name="Oval 23">
              <a:extLst>
                <a:ext uri="{FF2B5EF4-FFF2-40B4-BE49-F238E27FC236}">
                  <a16:creationId xmlns:a16="http://schemas.microsoft.com/office/drawing/2014/main" xmlns="" id="{7F61D45E-65B6-45F0-9FAB-65F899C6429F}"/>
                </a:ext>
              </a:extLst>
            </p:cNvPr>
            <p:cNvSpPr>
              <a:spLocks noChangeArrowheads="1"/>
            </p:cNvSpPr>
            <p:nvPr/>
          </p:nvSpPr>
          <p:spPr bwMode="auto">
            <a:xfrm>
              <a:off x="8204200" y="1112838"/>
              <a:ext cx="388938"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50" name="Freeform 24">
              <a:extLst>
                <a:ext uri="{FF2B5EF4-FFF2-40B4-BE49-F238E27FC236}">
                  <a16:creationId xmlns:a16="http://schemas.microsoft.com/office/drawing/2014/main" xmlns="" id="{28159E6D-AC4C-451F-AD91-B5F9AD9BE44F}"/>
                </a:ext>
              </a:extLst>
            </p:cNvPr>
            <p:cNvSpPr>
              <a:spLocks/>
            </p:cNvSpPr>
            <p:nvPr/>
          </p:nvSpPr>
          <p:spPr bwMode="auto">
            <a:xfrm>
              <a:off x="8399463" y="1112838"/>
              <a:ext cx="193675" cy="388938"/>
            </a:xfrm>
            <a:custGeom>
              <a:avLst/>
              <a:gdLst>
                <a:gd name="T0" fmla="*/ 0 w 255"/>
                <a:gd name="T1" fmla="*/ 0 h 512"/>
                <a:gd name="T2" fmla="*/ 0 w 255"/>
                <a:gd name="T3" fmla="*/ 512 h 512"/>
                <a:gd name="T4" fmla="*/ 255 w 255"/>
                <a:gd name="T5" fmla="*/ 256 h 512"/>
                <a:gd name="T6" fmla="*/ 0 w 255"/>
                <a:gd name="T7" fmla="*/ 0 h 512"/>
              </a:gdLst>
              <a:ahLst/>
              <a:cxnLst>
                <a:cxn ang="0">
                  <a:pos x="T0" y="T1"/>
                </a:cxn>
                <a:cxn ang="0">
                  <a:pos x="T2" y="T3"/>
                </a:cxn>
                <a:cxn ang="0">
                  <a:pos x="T4" y="T5"/>
                </a:cxn>
                <a:cxn ang="0">
                  <a:pos x="T6" y="T7"/>
                </a:cxn>
              </a:cxnLst>
              <a:rect l="0" t="0" r="r" b="b"/>
              <a:pathLst>
                <a:path w="255" h="512">
                  <a:moveTo>
                    <a:pt x="0" y="0"/>
                  </a:moveTo>
                  <a:lnTo>
                    <a:pt x="0" y="512"/>
                  </a:lnTo>
                  <a:cubicBezTo>
                    <a:pt x="141" y="511"/>
                    <a:pt x="255" y="397"/>
                    <a:pt x="255" y="256"/>
                  </a:cubicBezTo>
                  <a:cubicBezTo>
                    <a:pt x="255" y="115"/>
                    <a:pt x="141"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51" name="Oval 25">
              <a:extLst>
                <a:ext uri="{FF2B5EF4-FFF2-40B4-BE49-F238E27FC236}">
                  <a16:creationId xmlns:a16="http://schemas.microsoft.com/office/drawing/2014/main" xmlns="" id="{F306F638-940D-428E-A205-2890EA876170}"/>
                </a:ext>
              </a:extLst>
            </p:cNvPr>
            <p:cNvSpPr>
              <a:spLocks noChangeArrowheads="1"/>
            </p:cNvSpPr>
            <p:nvPr/>
          </p:nvSpPr>
          <p:spPr bwMode="auto">
            <a:xfrm>
              <a:off x="7986713" y="1176338"/>
              <a:ext cx="390525"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52" name="Oval 26">
              <a:extLst>
                <a:ext uri="{FF2B5EF4-FFF2-40B4-BE49-F238E27FC236}">
                  <a16:creationId xmlns:a16="http://schemas.microsoft.com/office/drawing/2014/main" xmlns="" id="{9ED5CC7B-8A11-4B7B-A6EC-AB8FC862B0C4}"/>
                </a:ext>
              </a:extLst>
            </p:cNvPr>
            <p:cNvSpPr>
              <a:spLocks noChangeArrowheads="1"/>
            </p:cNvSpPr>
            <p:nvPr/>
          </p:nvSpPr>
          <p:spPr bwMode="auto">
            <a:xfrm>
              <a:off x="8421688" y="1176338"/>
              <a:ext cx="388938" cy="3889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53" name="그룹 101">
            <a:extLst>
              <a:ext uri="{FF2B5EF4-FFF2-40B4-BE49-F238E27FC236}">
                <a16:creationId xmlns:a16="http://schemas.microsoft.com/office/drawing/2014/main" xmlns="" id="{8C37FB4C-6DDB-4BCF-9725-5003D1147D47}"/>
              </a:ext>
            </a:extLst>
          </p:cNvPr>
          <p:cNvGrpSpPr/>
          <p:nvPr/>
        </p:nvGrpSpPr>
        <p:grpSpPr>
          <a:xfrm>
            <a:off x="3949414" y="5080305"/>
            <a:ext cx="526868" cy="834999"/>
            <a:chOff x="4979988" y="223838"/>
            <a:chExt cx="439738" cy="696913"/>
          </a:xfrm>
          <a:solidFill>
            <a:schemeClr val="accent1">
              <a:lumMod val="40000"/>
              <a:lumOff val="60000"/>
            </a:schemeClr>
          </a:solidFill>
        </p:grpSpPr>
        <p:sp>
          <p:nvSpPr>
            <p:cNvPr id="54" name="Rectangle 43">
              <a:extLst>
                <a:ext uri="{FF2B5EF4-FFF2-40B4-BE49-F238E27FC236}">
                  <a16:creationId xmlns:a16="http://schemas.microsoft.com/office/drawing/2014/main" xmlns="" id="{80762300-FB5F-446C-942A-1B5199BCCCF5}"/>
                </a:ext>
              </a:extLst>
            </p:cNvPr>
            <p:cNvSpPr>
              <a:spLocks noChangeArrowheads="1"/>
            </p:cNvSpPr>
            <p:nvPr/>
          </p:nvSpPr>
          <p:spPr bwMode="auto">
            <a:xfrm>
              <a:off x="5192713" y="763588"/>
              <a:ext cx="15875"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55" name="Freeform 44">
              <a:extLst>
                <a:ext uri="{FF2B5EF4-FFF2-40B4-BE49-F238E27FC236}">
                  <a16:creationId xmlns:a16="http://schemas.microsoft.com/office/drawing/2014/main" xmlns="" id="{48D5BFB7-4EBA-4A14-BDC1-C3AB915421A4}"/>
                </a:ext>
              </a:extLst>
            </p:cNvPr>
            <p:cNvSpPr>
              <a:spLocks noEditPoints="1"/>
            </p:cNvSpPr>
            <p:nvPr/>
          </p:nvSpPr>
          <p:spPr bwMode="auto">
            <a:xfrm>
              <a:off x="4979988" y="223838"/>
              <a:ext cx="439738" cy="555625"/>
            </a:xfrm>
            <a:custGeom>
              <a:avLst/>
              <a:gdLst>
                <a:gd name="T0" fmla="*/ 289 w 578"/>
                <a:gd name="T1" fmla="*/ 265 h 733"/>
                <a:gd name="T2" fmla="*/ 290 w 578"/>
                <a:gd name="T3" fmla="*/ 265 h 733"/>
                <a:gd name="T4" fmla="*/ 288 w 578"/>
                <a:gd name="T5" fmla="*/ 265 h 733"/>
                <a:gd name="T6" fmla="*/ 289 w 578"/>
                <a:gd name="T7" fmla="*/ 265 h 733"/>
                <a:gd name="T8" fmla="*/ 578 w 578"/>
                <a:gd name="T9" fmla="*/ 733 h 733"/>
                <a:gd name="T10" fmla="*/ 425 w 578"/>
                <a:gd name="T11" fmla="*/ 548 h 733"/>
                <a:gd name="T12" fmla="*/ 524 w 578"/>
                <a:gd name="T13" fmla="*/ 548 h 733"/>
                <a:gd name="T14" fmla="*/ 397 w 578"/>
                <a:gd name="T15" fmla="*/ 395 h 733"/>
                <a:gd name="T16" fmla="*/ 479 w 578"/>
                <a:gd name="T17" fmla="*/ 395 h 733"/>
                <a:gd name="T18" fmla="*/ 381 w 578"/>
                <a:gd name="T19" fmla="*/ 265 h 733"/>
                <a:gd name="T20" fmla="*/ 458 w 578"/>
                <a:gd name="T21" fmla="*/ 265 h 733"/>
                <a:gd name="T22" fmla="*/ 354 w 578"/>
                <a:gd name="T23" fmla="*/ 151 h 733"/>
                <a:gd name="T24" fmla="*/ 427 w 578"/>
                <a:gd name="T25" fmla="*/ 151 h 733"/>
                <a:gd name="T26" fmla="*/ 289 w 578"/>
                <a:gd name="T27" fmla="*/ 0 h 733"/>
                <a:gd name="T28" fmla="*/ 151 w 578"/>
                <a:gd name="T29" fmla="*/ 151 h 733"/>
                <a:gd name="T30" fmla="*/ 224 w 578"/>
                <a:gd name="T31" fmla="*/ 151 h 733"/>
                <a:gd name="T32" fmla="*/ 119 w 578"/>
                <a:gd name="T33" fmla="*/ 265 h 733"/>
                <a:gd name="T34" fmla="*/ 197 w 578"/>
                <a:gd name="T35" fmla="*/ 265 h 733"/>
                <a:gd name="T36" fmla="*/ 99 w 578"/>
                <a:gd name="T37" fmla="*/ 395 h 733"/>
                <a:gd name="T38" fmla="*/ 181 w 578"/>
                <a:gd name="T39" fmla="*/ 395 h 733"/>
                <a:gd name="T40" fmla="*/ 54 w 578"/>
                <a:gd name="T41" fmla="*/ 548 h 733"/>
                <a:gd name="T42" fmla="*/ 153 w 578"/>
                <a:gd name="T43" fmla="*/ 548 h 733"/>
                <a:gd name="T44" fmla="*/ 0 w 578"/>
                <a:gd name="T45" fmla="*/ 733 h 733"/>
                <a:gd name="T46" fmla="*/ 578 w 578"/>
                <a:gd name="T47" fmla="*/ 733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78" h="733">
                  <a:moveTo>
                    <a:pt x="289" y="265"/>
                  </a:moveTo>
                  <a:lnTo>
                    <a:pt x="290" y="265"/>
                  </a:lnTo>
                  <a:lnTo>
                    <a:pt x="288" y="265"/>
                  </a:lnTo>
                  <a:lnTo>
                    <a:pt x="289" y="265"/>
                  </a:lnTo>
                  <a:close/>
                  <a:moveTo>
                    <a:pt x="578" y="733"/>
                  </a:moveTo>
                  <a:lnTo>
                    <a:pt x="425" y="548"/>
                  </a:lnTo>
                  <a:lnTo>
                    <a:pt x="524" y="548"/>
                  </a:lnTo>
                  <a:lnTo>
                    <a:pt x="397" y="395"/>
                  </a:lnTo>
                  <a:lnTo>
                    <a:pt x="479" y="395"/>
                  </a:lnTo>
                  <a:lnTo>
                    <a:pt x="381" y="265"/>
                  </a:lnTo>
                  <a:lnTo>
                    <a:pt x="458" y="265"/>
                  </a:lnTo>
                  <a:lnTo>
                    <a:pt x="354" y="151"/>
                  </a:lnTo>
                  <a:lnTo>
                    <a:pt x="427" y="151"/>
                  </a:lnTo>
                  <a:lnTo>
                    <a:pt x="289" y="0"/>
                  </a:lnTo>
                  <a:lnTo>
                    <a:pt x="151" y="151"/>
                  </a:lnTo>
                  <a:lnTo>
                    <a:pt x="224" y="151"/>
                  </a:lnTo>
                  <a:lnTo>
                    <a:pt x="119" y="265"/>
                  </a:lnTo>
                  <a:lnTo>
                    <a:pt x="197" y="265"/>
                  </a:lnTo>
                  <a:lnTo>
                    <a:pt x="99" y="395"/>
                  </a:lnTo>
                  <a:lnTo>
                    <a:pt x="181" y="395"/>
                  </a:lnTo>
                  <a:lnTo>
                    <a:pt x="54" y="548"/>
                  </a:lnTo>
                  <a:lnTo>
                    <a:pt x="153" y="548"/>
                  </a:lnTo>
                  <a:lnTo>
                    <a:pt x="0" y="733"/>
                  </a:lnTo>
                  <a:lnTo>
                    <a:pt x="578" y="7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56" name="Freeform 45">
              <a:extLst>
                <a:ext uri="{FF2B5EF4-FFF2-40B4-BE49-F238E27FC236}">
                  <a16:creationId xmlns:a16="http://schemas.microsoft.com/office/drawing/2014/main" xmlns="" id="{3C871FFE-DCEC-4D91-8736-D5292212D558}"/>
                </a:ext>
              </a:extLst>
            </p:cNvPr>
            <p:cNvSpPr>
              <a:spLocks/>
            </p:cNvSpPr>
            <p:nvPr/>
          </p:nvSpPr>
          <p:spPr bwMode="auto">
            <a:xfrm>
              <a:off x="5200650" y="223838"/>
              <a:ext cx="219075" cy="555625"/>
            </a:xfrm>
            <a:custGeom>
              <a:avLst/>
              <a:gdLst>
                <a:gd name="T0" fmla="*/ 136 w 289"/>
                <a:gd name="T1" fmla="*/ 548 h 733"/>
                <a:gd name="T2" fmla="*/ 235 w 289"/>
                <a:gd name="T3" fmla="*/ 548 h 733"/>
                <a:gd name="T4" fmla="*/ 108 w 289"/>
                <a:gd name="T5" fmla="*/ 395 h 733"/>
                <a:gd name="T6" fmla="*/ 190 w 289"/>
                <a:gd name="T7" fmla="*/ 395 h 733"/>
                <a:gd name="T8" fmla="*/ 92 w 289"/>
                <a:gd name="T9" fmla="*/ 265 h 733"/>
                <a:gd name="T10" fmla="*/ 169 w 289"/>
                <a:gd name="T11" fmla="*/ 265 h 733"/>
                <a:gd name="T12" fmla="*/ 65 w 289"/>
                <a:gd name="T13" fmla="*/ 151 h 733"/>
                <a:gd name="T14" fmla="*/ 138 w 289"/>
                <a:gd name="T15" fmla="*/ 151 h 733"/>
                <a:gd name="T16" fmla="*/ 0 w 289"/>
                <a:gd name="T17" fmla="*/ 0 h 733"/>
                <a:gd name="T18" fmla="*/ 0 w 289"/>
                <a:gd name="T19" fmla="*/ 265 h 733"/>
                <a:gd name="T20" fmla="*/ 1 w 289"/>
                <a:gd name="T21" fmla="*/ 265 h 733"/>
                <a:gd name="T22" fmla="*/ 0 w 289"/>
                <a:gd name="T23" fmla="*/ 265 h 733"/>
                <a:gd name="T24" fmla="*/ 0 w 289"/>
                <a:gd name="T25" fmla="*/ 733 h 733"/>
                <a:gd name="T26" fmla="*/ 289 w 289"/>
                <a:gd name="T27" fmla="*/ 733 h 733"/>
                <a:gd name="T28" fmla="*/ 136 w 289"/>
                <a:gd name="T29" fmla="*/ 548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9" h="733">
                  <a:moveTo>
                    <a:pt x="136" y="548"/>
                  </a:moveTo>
                  <a:lnTo>
                    <a:pt x="235" y="548"/>
                  </a:lnTo>
                  <a:lnTo>
                    <a:pt x="108" y="395"/>
                  </a:lnTo>
                  <a:lnTo>
                    <a:pt x="190" y="395"/>
                  </a:lnTo>
                  <a:lnTo>
                    <a:pt x="92" y="265"/>
                  </a:lnTo>
                  <a:lnTo>
                    <a:pt x="169" y="265"/>
                  </a:lnTo>
                  <a:lnTo>
                    <a:pt x="65" y="151"/>
                  </a:lnTo>
                  <a:lnTo>
                    <a:pt x="138" y="151"/>
                  </a:lnTo>
                  <a:lnTo>
                    <a:pt x="0" y="0"/>
                  </a:lnTo>
                  <a:lnTo>
                    <a:pt x="0" y="265"/>
                  </a:lnTo>
                  <a:lnTo>
                    <a:pt x="1" y="265"/>
                  </a:lnTo>
                  <a:lnTo>
                    <a:pt x="0" y="265"/>
                  </a:lnTo>
                  <a:lnTo>
                    <a:pt x="0" y="733"/>
                  </a:lnTo>
                  <a:lnTo>
                    <a:pt x="289" y="733"/>
                  </a:lnTo>
                  <a:lnTo>
                    <a:pt x="136" y="54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grpSp>
      <p:grpSp>
        <p:nvGrpSpPr>
          <p:cNvPr id="57" name="그룹 105">
            <a:extLst>
              <a:ext uri="{FF2B5EF4-FFF2-40B4-BE49-F238E27FC236}">
                <a16:creationId xmlns:a16="http://schemas.microsoft.com/office/drawing/2014/main" xmlns="" id="{00D333D9-7A05-44B6-B44A-09A5404DF3F9}"/>
              </a:ext>
            </a:extLst>
          </p:cNvPr>
          <p:cNvGrpSpPr/>
          <p:nvPr/>
        </p:nvGrpSpPr>
        <p:grpSpPr>
          <a:xfrm rot="242710">
            <a:off x="1557304" y="5421511"/>
            <a:ext cx="448933" cy="242688"/>
            <a:chOff x="9777413" y="344488"/>
            <a:chExt cx="919163" cy="496888"/>
          </a:xfrm>
          <a:solidFill>
            <a:schemeClr val="accent1">
              <a:lumMod val="40000"/>
              <a:lumOff val="60000"/>
            </a:schemeClr>
          </a:solidFill>
        </p:grpSpPr>
        <p:sp>
          <p:nvSpPr>
            <p:cNvPr id="58" name="Freeform 27">
              <a:extLst>
                <a:ext uri="{FF2B5EF4-FFF2-40B4-BE49-F238E27FC236}">
                  <a16:creationId xmlns:a16="http://schemas.microsoft.com/office/drawing/2014/main" xmlns="" id="{FFF157EC-1FA6-4918-B286-081FC6D2E9F6}"/>
                </a:ext>
              </a:extLst>
            </p:cNvPr>
            <p:cNvSpPr>
              <a:spLocks/>
            </p:cNvSpPr>
            <p:nvPr/>
          </p:nvSpPr>
          <p:spPr bwMode="auto">
            <a:xfrm>
              <a:off x="9777413" y="344488"/>
              <a:ext cx="919163" cy="496888"/>
            </a:xfrm>
            <a:custGeom>
              <a:avLst/>
              <a:gdLst>
                <a:gd name="T0" fmla="*/ 1175 w 1211"/>
                <a:gd name="T1" fmla="*/ 654 h 654"/>
                <a:gd name="T2" fmla="*/ 14 w 1211"/>
                <a:gd name="T3" fmla="*/ 654 h 654"/>
                <a:gd name="T4" fmla="*/ 145 w 1211"/>
                <a:gd name="T5" fmla="*/ 583 h 654"/>
                <a:gd name="T6" fmla="*/ 0 w 1211"/>
                <a:gd name="T7" fmla="*/ 593 h 654"/>
                <a:gd name="T8" fmla="*/ 145 w 1211"/>
                <a:gd name="T9" fmla="*/ 507 h 654"/>
                <a:gd name="T10" fmla="*/ 0 w 1211"/>
                <a:gd name="T11" fmla="*/ 460 h 654"/>
                <a:gd name="T12" fmla="*/ 125 w 1211"/>
                <a:gd name="T13" fmla="*/ 450 h 654"/>
                <a:gd name="T14" fmla="*/ 11 w 1211"/>
                <a:gd name="T15" fmla="*/ 399 h 654"/>
                <a:gd name="T16" fmla="*/ 173 w 1211"/>
                <a:gd name="T17" fmla="*/ 372 h 654"/>
                <a:gd name="T18" fmla="*/ 74 w 1211"/>
                <a:gd name="T19" fmla="*/ 305 h 654"/>
                <a:gd name="T20" fmla="*/ 205 w 1211"/>
                <a:gd name="T21" fmla="*/ 290 h 654"/>
                <a:gd name="T22" fmla="*/ 137 w 1211"/>
                <a:gd name="T23" fmla="*/ 231 h 654"/>
                <a:gd name="T24" fmla="*/ 261 w 1211"/>
                <a:gd name="T25" fmla="*/ 209 h 654"/>
                <a:gd name="T26" fmla="*/ 193 w 1211"/>
                <a:gd name="T27" fmla="*/ 140 h 654"/>
                <a:gd name="T28" fmla="*/ 326 w 1211"/>
                <a:gd name="T29" fmla="*/ 136 h 654"/>
                <a:gd name="T30" fmla="*/ 279 w 1211"/>
                <a:gd name="T31" fmla="*/ 62 h 654"/>
                <a:gd name="T32" fmla="*/ 463 w 1211"/>
                <a:gd name="T33" fmla="*/ 110 h 654"/>
                <a:gd name="T34" fmla="*/ 415 w 1211"/>
                <a:gd name="T35" fmla="*/ 17 h 654"/>
                <a:gd name="T36" fmla="*/ 552 w 1211"/>
                <a:gd name="T37" fmla="*/ 96 h 654"/>
                <a:gd name="T38" fmla="*/ 557 w 1211"/>
                <a:gd name="T39" fmla="*/ 17 h 654"/>
                <a:gd name="T40" fmla="*/ 634 w 1211"/>
                <a:gd name="T41" fmla="*/ 84 h 654"/>
                <a:gd name="T42" fmla="*/ 699 w 1211"/>
                <a:gd name="T43" fmla="*/ 0 h 654"/>
                <a:gd name="T44" fmla="*/ 696 w 1211"/>
                <a:gd name="T45" fmla="*/ 96 h 654"/>
                <a:gd name="T46" fmla="*/ 814 w 1211"/>
                <a:gd name="T47" fmla="*/ 40 h 654"/>
                <a:gd name="T48" fmla="*/ 770 w 1211"/>
                <a:gd name="T49" fmla="*/ 123 h 654"/>
                <a:gd name="T50" fmla="*/ 879 w 1211"/>
                <a:gd name="T51" fmla="*/ 62 h 654"/>
                <a:gd name="T52" fmla="*/ 856 w 1211"/>
                <a:gd name="T53" fmla="*/ 155 h 654"/>
                <a:gd name="T54" fmla="*/ 972 w 1211"/>
                <a:gd name="T55" fmla="*/ 122 h 654"/>
                <a:gd name="T56" fmla="*/ 948 w 1211"/>
                <a:gd name="T57" fmla="*/ 195 h 654"/>
                <a:gd name="T58" fmla="*/ 1066 w 1211"/>
                <a:gd name="T59" fmla="*/ 184 h 654"/>
                <a:gd name="T60" fmla="*/ 1004 w 1211"/>
                <a:gd name="T61" fmla="*/ 260 h 654"/>
                <a:gd name="T62" fmla="*/ 1140 w 1211"/>
                <a:gd name="T63" fmla="*/ 266 h 654"/>
                <a:gd name="T64" fmla="*/ 1068 w 1211"/>
                <a:gd name="T65" fmla="*/ 337 h 654"/>
                <a:gd name="T66" fmla="*/ 1175 w 1211"/>
                <a:gd name="T67" fmla="*/ 357 h 654"/>
                <a:gd name="T68" fmla="*/ 1093 w 1211"/>
                <a:gd name="T69" fmla="*/ 399 h 654"/>
                <a:gd name="T70" fmla="*/ 1181 w 1211"/>
                <a:gd name="T71" fmla="*/ 448 h 654"/>
                <a:gd name="T72" fmla="*/ 1095 w 1211"/>
                <a:gd name="T73" fmla="*/ 500 h 654"/>
                <a:gd name="T74" fmla="*/ 1211 w 1211"/>
                <a:gd name="T75" fmla="*/ 561 h 654"/>
                <a:gd name="T76" fmla="*/ 1104 w 1211"/>
                <a:gd name="T77" fmla="*/ 591 h 654"/>
                <a:gd name="T78" fmla="*/ 1175 w 1211"/>
                <a:gd name="T79" fmla="*/ 654 h 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11" h="654">
                  <a:moveTo>
                    <a:pt x="1175" y="654"/>
                  </a:moveTo>
                  <a:lnTo>
                    <a:pt x="14" y="654"/>
                  </a:lnTo>
                  <a:cubicBezTo>
                    <a:pt x="14" y="654"/>
                    <a:pt x="37" y="596"/>
                    <a:pt x="145" y="583"/>
                  </a:cubicBezTo>
                  <a:cubicBezTo>
                    <a:pt x="145" y="583"/>
                    <a:pt x="86" y="561"/>
                    <a:pt x="0" y="593"/>
                  </a:cubicBezTo>
                  <a:cubicBezTo>
                    <a:pt x="0" y="593"/>
                    <a:pt x="15" y="539"/>
                    <a:pt x="145" y="507"/>
                  </a:cubicBezTo>
                  <a:cubicBezTo>
                    <a:pt x="145" y="507"/>
                    <a:pt x="35" y="503"/>
                    <a:pt x="0" y="460"/>
                  </a:cubicBezTo>
                  <a:cubicBezTo>
                    <a:pt x="0" y="460"/>
                    <a:pt x="69" y="480"/>
                    <a:pt x="125" y="450"/>
                  </a:cubicBezTo>
                  <a:cubicBezTo>
                    <a:pt x="125" y="450"/>
                    <a:pt x="62" y="389"/>
                    <a:pt x="11" y="399"/>
                  </a:cubicBezTo>
                  <a:cubicBezTo>
                    <a:pt x="11" y="399"/>
                    <a:pt x="61" y="355"/>
                    <a:pt x="173" y="372"/>
                  </a:cubicBezTo>
                  <a:cubicBezTo>
                    <a:pt x="173" y="372"/>
                    <a:pt x="113" y="300"/>
                    <a:pt x="74" y="305"/>
                  </a:cubicBezTo>
                  <a:cubicBezTo>
                    <a:pt x="74" y="305"/>
                    <a:pt x="110" y="271"/>
                    <a:pt x="205" y="290"/>
                  </a:cubicBezTo>
                  <a:cubicBezTo>
                    <a:pt x="205" y="290"/>
                    <a:pt x="174" y="237"/>
                    <a:pt x="137" y="231"/>
                  </a:cubicBezTo>
                  <a:cubicBezTo>
                    <a:pt x="137" y="231"/>
                    <a:pt x="154" y="184"/>
                    <a:pt x="261" y="209"/>
                  </a:cubicBezTo>
                  <a:cubicBezTo>
                    <a:pt x="261" y="209"/>
                    <a:pt x="244" y="143"/>
                    <a:pt x="193" y="140"/>
                  </a:cubicBezTo>
                  <a:cubicBezTo>
                    <a:pt x="193" y="140"/>
                    <a:pt x="253" y="102"/>
                    <a:pt x="326" y="136"/>
                  </a:cubicBezTo>
                  <a:cubicBezTo>
                    <a:pt x="326" y="136"/>
                    <a:pt x="308" y="67"/>
                    <a:pt x="279" y="62"/>
                  </a:cubicBezTo>
                  <a:cubicBezTo>
                    <a:pt x="279" y="62"/>
                    <a:pt x="418" y="62"/>
                    <a:pt x="463" y="110"/>
                  </a:cubicBezTo>
                  <a:cubicBezTo>
                    <a:pt x="463" y="110"/>
                    <a:pt x="444" y="47"/>
                    <a:pt x="415" y="17"/>
                  </a:cubicBezTo>
                  <a:cubicBezTo>
                    <a:pt x="415" y="17"/>
                    <a:pt x="548" y="43"/>
                    <a:pt x="552" y="96"/>
                  </a:cubicBezTo>
                  <a:cubicBezTo>
                    <a:pt x="552" y="96"/>
                    <a:pt x="569" y="57"/>
                    <a:pt x="557" y="17"/>
                  </a:cubicBezTo>
                  <a:cubicBezTo>
                    <a:pt x="557" y="17"/>
                    <a:pt x="626" y="35"/>
                    <a:pt x="634" y="84"/>
                  </a:cubicBezTo>
                  <a:cubicBezTo>
                    <a:pt x="634" y="84"/>
                    <a:pt x="660" y="12"/>
                    <a:pt x="699" y="0"/>
                  </a:cubicBezTo>
                  <a:cubicBezTo>
                    <a:pt x="699" y="0"/>
                    <a:pt x="684" y="68"/>
                    <a:pt x="696" y="96"/>
                  </a:cubicBezTo>
                  <a:cubicBezTo>
                    <a:pt x="696" y="96"/>
                    <a:pt x="757" y="59"/>
                    <a:pt x="814" y="40"/>
                  </a:cubicBezTo>
                  <a:cubicBezTo>
                    <a:pt x="814" y="40"/>
                    <a:pt x="770" y="85"/>
                    <a:pt x="770" y="123"/>
                  </a:cubicBezTo>
                  <a:cubicBezTo>
                    <a:pt x="770" y="123"/>
                    <a:pt x="827" y="66"/>
                    <a:pt x="879" y="62"/>
                  </a:cubicBezTo>
                  <a:cubicBezTo>
                    <a:pt x="879" y="62"/>
                    <a:pt x="811" y="136"/>
                    <a:pt x="856" y="155"/>
                  </a:cubicBezTo>
                  <a:cubicBezTo>
                    <a:pt x="856" y="155"/>
                    <a:pt x="913" y="116"/>
                    <a:pt x="972" y="122"/>
                  </a:cubicBezTo>
                  <a:cubicBezTo>
                    <a:pt x="972" y="122"/>
                    <a:pt x="930" y="170"/>
                    <a:pt x="948" y="195"/>
                  </a:cubicBezTo>
                  <a:cubicBezTo>
                    <a:pt x="948" y="195"/>
                    <a:pt x="1001" y="170"/>
                    <a:pt x="1066" y="184"/>
                  </a:cubicBezTo>
                  <a:cubicBezTo>
                    <a:pt x="1066" y="184"/>
                    <a:pt x="977" y="231"/>
                    <a:pt x="1004" y="260"/>
                  </a:cubicBezTo>
                  <a:cubicBezTo>
                    <a:pt x="1004" y="260"/>
                    <a:pt x="1072" y="244"/>
                    <a:pt x="1140" y="266"/>
                  </a:cubicBezTo>
                  <a:cubicBezTo>
                    <a:pt x="1140" y="266"/>
                    <a:pt x="1057" y="310"/>
                    <a:pt x="1068" y="337"/>
                  </a:cubicBezTo>
                  <a:cubicBezTo>
                    <a:pt x="1068" y="337"/>
                    <a:pt x="1113" y="342"/>
                    <a:pt x="1175" y="357"/>
                  </a:cubicBezTo>
                  <a:cubicBezTo>
                    <a:pt x="1175" y="357"/>
                    <a:pt x="1114" y="367"/>
                    <a:pt x="1093" y="399"/>
                  </a:cubicBezTo>
                  <a:cubicBezTo>
                    <a:pt x="1093" y="399"/>
                    <a:pt x="1131" y="399"/>
                    <a:pt x="1181" y="448"/>
                  </a:cubicBezTo>
                  <a:cubicBezTo>
                    <a:pt x="1181" y="448"/>
                    <a:pt x="1101" y="453"/>
                    <a:pt x="1095" y="500"/>
                  </a:cubicBezTo>
                  <a:cubicBezTo>
                    <a:pt x="1095" y="500"/>
                    <a:pt x="1155" y="496"/>
                    <a:pt x="1211" y="561"/>
                  </a:cubicBezTo>
                  <a:cubicBezTo>
                    <a:pt x="1211" y="561"/>
                    <a:pt x="1110" y="541"/>
                    <a:pt x="1104" y="591"/>
                  </a:cubicBezTo>
                  <a:cubicBezTo>
                    <a:pt x="1158" y="591"/>
                    <a:pt x="1174" y="643"/>
                    <a:pt x="1175" y="6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59" name="Freeform 28">
              <a:extLst>
                <a:ext uri="{FF2B5EF4-FFF2-40B4-BE49-F238E27FC236}">
                  <a16:creationId xmlns:a16="http://schemas.microsoft.com/office/drawing/2014/main" xmlns="" id="{D18DF8D0-66D9-41DE-B2AC-065D773FCB42}"/>
                </a:ext>
              </a:extLst>
            </p:cNvPr>
            <p:cNvSpPr>
              <a:spLocks/>
            </p:cNvSpPr>
            <p:nvPr/>
          </p:nvSpPr>
          <p:spPr bwMode="auto">
            <a:xfrm>
              <a:off x="9918700" y="441326"/>
              <a:ext cx="660400" cy="357188"/>
            </a:xfrm>
            <a:custGeom>
              <a:avLst/>
              <a:gdLst>
                <a:gd name="T0" fmla="*/ 844 w 870"/>
                <a:gd name="T1" fmla="*/ 470 h 470"/>
                <a:gd name="T2" fmla="*/ 11 w 870"/>
                <a:gd name="T3" fmla="*/ 470 h 470"/>
                <a:gd name="T4" fmla="*/ 105 w 870"/>
                <a:gd name="T5" fmla="*/ 419 h 470"/>
                <a:gd name="T6" fmla="*/ 0 w 870"/>
                <a:gd name="T7" fmla="*/ 426 h 470"/>
                <a:gd name="T8" fmla="*/ 105 w 870"/>
                <a:gd name="T9" fmla="*/ 364 h 470"/>
                <a:gd name="T10" fmla="*/ 0 w 870"/>
                <a:gd name="T11" fmla="*/ 330 h 470"/>
                <a:gd name="T12" fmla="*/ 90 w 870"/>
                <a:gd name="T13" fmla="*/ 323 h 470"/>
                <a:gd name="T14" fmla="*/ 8 w 870"/>
                <a:gd name="T15" fmla="*/ 287 h 470"/>
                <a:gd name="T16" fmla="*/ 125 w 870"/>
                <a:gd name="T17" fmla="*/ 267 h 470"/>
                <a:gd name="T18" fmla="*/ 54 w 870"/>
                <a:gd name="T19" fmla="*/ 219 h 470"/>
                <a:gd name="T20" fmla="*/ 147 w 870"/>
                <a:gd name="T21" fmla="*/ 208 h 470"/>
                <a:gd name="T22" fmla="*/ 99 w 870"/>
                <a:gd name="T23" fmla="*/ 166 h 470"/>
                <a:gd name="T24" fmla="*/ 188 w 870"/>
                <a:gd name="T25" fmla="*/ 150 h 470"/>
                <a:gd name="T26" fmla="*/ 139 w 870"/>
                <a:gd name="T27" fmla="*/ 101 h 470"/>
                <a:gd name="T28" fmla="*/ 235 w 870"/>
                <a:gd name="T29" fmla="*/ 97 h 470"/>
                <a:gd name="T30" fmla="*/ 201 w 870"/>
                <a:gd name="T31" fmla="*/ 44 h 470"/>
                <a:gd name="T32" fmla="*/ 333 w 870"/>
                <a:gd name="T33" fmla="*/ 79 h 470"/>
                <a:gd name="T34" fmla="*/ 298 w 870"/>
                <a:gd name="T35" fmla="*/ 13 h 470"/>
                <a:gd name="T36" fmla="*/ 397 w 870"/>
                <a:gd name="T37" fmla="*/ 69 h 470"/>
                <a:gd name="T38" fmla="*/ 400 w 870"/>
                <a:gd name="T39" fmla="*/ 13 h 470"/>
                <a:gd name="T40" fmla="*/ 456 w 870"/>
                <a:gd name="T41" fmla="*/ 60 h 470"/>
                <a:gd name="T42" fmla="*/ 502 w 870"/>
                <a:gd name="T43" fmla="*/ 0 h 470"/>
                <a:gd name="T44" fmla="*/ 500 w 870"/>
                <a:gd name="T45" fmla="*/ 69 h 470"/>
                <a:gd name="T46" fmla="*/ 585 w 870"/>
                <a:gd name="T47" fmla="*/ 28 h 470"/>
                <a:gd name="T48" fmla="*/ 553 w 870"/>
                <a:gd name="T49" fmla="*/ 88 h 470"/>
                <a:gd name="T50" fmla="*/ 632 w 870"/>
                <a:gd name="T51" fmla="*/ 44 h 470"/>
                <a:gd name="T52" fmla="*/ 615 w 870"/>
                <a:gd name="T53" fmla="*/ 111 h 470"/>
                <a:gd name="T54" fmla="*/ 698 w 870"/>
                <a:gd name="T55" fmla="*/ 88 h 470"/>
                <a:gd name="T56" fmla="*/ 681 w 870"/>
                <a:gd name="T57" fmla="*/ 140 h 470"/>
                <a:gd name="T58" fmla="*/ 766 w 870"/>
                <a:gd name="T59" fmla="*/ 132 h 470"/>
                <a:gd name="T60" fmla="*/ 721 w 870"/>
                <a:gd name="T61" fmla="*/ 187 h 470"/>
                <a:gd name="T62" fmla="*/ 819 w 870"/>
                <a:gd name="T63" fmla="*/ 191 h 470"/>
                <a:gd name="T64" fmla="*/ 768 w 870"/>
                <a:gd name="T65" fmla="*/ 242 h 470"/>
                <a:gd name="T66" fmla="*/ 844 w 870"/>
                <a:gd name="T67" fmla="*/ 256 h 470"/>
                <a:gd name="T68" fmla="*/ 785 w 870"/>
                <a:gd name="T69" fmla="*/ 286 h 470"/>
                <a:gd name="T70" fmla="*/ 849 w 870"/>
                <a:gd name="T71" fmla="*/ 322 h 470"/>
                <a:gd name="T72" fmla="*/ 786 w 870"/>
                <a:gd name="T73" fmla="*/ 359 h 470"/>
                <a:gd name="T74" fmla="*/ 870 w 870"/>
                <a:gd name="T75" fmla="*/ 403 h 470"/>
                <a:gd name="T76" fmla="*/ 793 w 870"/>
                <a:gd name="T77" fmla="*/ 424 h 470"/>
                <a:gd name="T78" fmla="*/ 844 w 870"/>
                <a:gd name="T79" fmla="*/ 470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70" h="470">
                  <a:moveTo>
                    <a:pt x="844" y="470"/>
                  </a:moveTo>
                  <a:lnTo>
                    <a:pt x="11" y="470"/>
                  </a:lnTo>
                  <a:cubicBezTo>
                    <a:pt x="11" y="470"/>
                    <a:pt x="27" y="428"/>
                    <a:pt x="105" y="419"/>
                  </a:cubicBezTo>
                  <a:cubicBezTo>
                    <a:pt x="105" y="419"/>
                    <a:pt x="62" y="403"/>
                    <a:pt x="0" y="426"/>
                  </a:cubicBezTo>
                  <a:cubicBezTo>
                    <a:pt x="0" y="426"/>
                    <a:pt x="11" y="387"/>
                    <a:pt x="105" y="364"/>
                  </a:cubicBezTo>
                  <a:cubicBezTo>
                    <a:pt x="105" y="364"/>
                    <a:pt x="25" y="361"/>
                    <a:pt x="0" y="330"/>
                  </a:cubicBezTo>
                  <a:cubicBezTo>
                    <a:pt x="0" y="330"/>
                    <a:pt x="50" y="344"/>
                    <a:pt x="90" y="323"/>
                  </a:cubicBezTo>
                  <a:cubicBezTo>
                    <a:pt x="90" y="323"/>
                    <a:pt x="45" y="279"/>
                    <a:pt x="8" y="287"/>
                  </a:cubicBezTo>
                  <a:cubicBezTo>
                    <a:pt x="8" y="287"/>
                    <a:pt x="44" y="255"/>
                    <a:pt x="125" y="267"/>
                  </a:cubicBezTo>
                  <a:cubicBezTo>
                    <a:pt x="125" y="267"/>
                    <a:pt x="82" y="216"/>
                    <a:pt x="54" y="219"/>
                  </a:cubicBezTo>
                  <a:cubicBezTo>
                    <a:pt x="54" y="219"/>
                    <a:pt x="79" y="194"/>
                    <a:pt x="147" y="208"/>
                  </a:cubicBezTo>
                  <a:cubicBezTo>
                    <a:pt x="147" y="208"/>
                    <a:pt x="125" y="170"/>
                    <a:pt x="99" y="166"/>
                  </a:cubicBezTo>
                  <a:cubicBezTo>
                    <a:pt x="99" y="166"/>
                    <a:pt x="111" y="132"/>
                    <a:pt x="188" y="150"/>
                  </a:cubicBezTo>
                  <a:cubicBezTo>
                    <a:pt x="188" y="150"/>
                    <a:pt x="176" y="103"/>
                    <a:pt x="139" y="101"/>
                  </a:cubicBezTo>
                  <a:cubicBezTo>
                    <a:pt x="139" y="101"/>
                    <a:pt x="182" y="73"/>
                    <a:pt x="235" y="97"/>
                  </a:cubicBezTo>
                  <a:cubicBezTo>
                    <a:pt x="235" y="97"/>
                    <a:pt x="222" y="48"/>
                    <a:pt x="201" y="44"/>
                  </a:cubicBezTo>
                  <a:cubicBezTo>
                    <a:pt x="201" y="44"/>
                    <a:pt x="300" y="44"/>
                    <a:pt x="333" y="79"/>
                  </a:cubicBezTo>
                  <a:cubicBezTo>
                    <a:pt x="333" y="79"/>
                    <a:pt x="319" y="34"/>
                    <a:pt x="298" y="13"/>
                  </a:cubicBezTo>
                  <a:cubicBezTo>
                    <a:pt x="298" y="13"/>
                    <a:pt x="394" y="31"/>
                    <a:pt x="397" y="69"/>
                  </a:cubicBezTo>
                  <a:cubicBezTo>
                    <a:pt x="397" y="69"/>
                    <a:pt x="409" y="41"/>
                    <a:pt x="400" y="13"/>
                  </a:cubicBezTo>
                  <a:cubicBezTo>
                    <a:pt x="400" y="13"/>
                    <a:pt x="450" y="25"/>
                    <a:pt x="456" y="60"/>
                  </a:cubicBezTo>
                  <a:cubicBezTo>
                    <a:pt x="456" y="60"/>
                    <a:pt x="475" y="8"/>
                    <a:pt x="502" y="0"/>
                  </a:cubicBezTo>
                  <a:cubicBezTo>
                    <a:pt x="502" y="0"/>
                    <a:pt x="491" y="49"/>
                    <a:pt x="500" y="69"/>
                  </a:cubicBezTo>
                  <a:cubicBezTo>
                    <a:pt x="500" y="69"/>
                    <a:pt x="544" y="42"/>
                    <a:pt x="585" y="28"/>
                  </a:cubicBezTo>
                  <a:cubicBezTo>
                    <a:pt x="585" y="28"/>
                    <a:pt x="553" y="61"/>
                    <a:pt x="553" y="88"/>
                  </a:cubicBezTo>
                  <a:cubicBezTo>
                    <a:pt x="553" y="88"/>
                    <a:pt x="594" y="47"/>
                    <a:pt x="632" y="44"/>
                  </a:cubicBezTo>
                  <a:cubicBezTo>
                    <a:pt x="632" y="44"/>
                    <a:pt x="583" y="97"/>
                    <a:pt x="615" y="111"/>
                  </a:cubicBezTo>
                  <a:cubicBezTo>
                    <a:pt x="615" y="111"/>
                    <a:pt x="656" y="83"/>
                    <a:pt x="698" y="88"/>
                  </a:cubicBezTo>
                  <a:cubicBezTo>
                    <a:pt x="698" y="88"/>
                    <a:pt x="668" y="122"/>
                    <a:pt x="681" y="140"/>
                  </a:cubicBezTo>
                  <a:cubicBezTo>
                    <a:pt x="681" y="140"/>
                    <a:pt x="719" y="122"/>
                    <a:pt x="766" y="132"/>
                  </a:cubicBezTo>
                  <a:cubicBezTo>
                    <a:pt x="766" y="132"/>
                    <a:pt x="702" y="166"/>
                    <a:pt x="721" y="187"/>
                  </a:cubicBezTo>
                  <a:cubicBezTo>
                    <a:pt x="721" y="187"/>
                    <a:pt x="770" y="175"/>
                    <a:pt x="819" y="191"/>
                  </a:cubicBezTo>
                  <a:cubicBezTo>
                    <a:pt x="819" y="191"/>
                    <a:pt x="759" y="223"/>
                    <a:pt x="768" y="242"/>
                  </a:cubicBezTo>
                  <a:cubicBezTo>
                    <a:pt x="768" y="242"/>
                    <a:pt x="800" y="246"/>
                    <a:pt x="844" y="256"/>
                  </a:cubicBezTo>
                  <a:cubicBezTo>
                    <a:pt x="844" y="256"/>
                    <a:pt x="800" y="263"/>
                    <a:pt x="785" y="286"/>
                  </a:cubicBezTo>
                  <a:cubicBezTo>
                    <a:pt x="785" y="286"/>
                    <a:pt x="813" y="286"/>
                    <a:pt x="849" y="322"/>
                  </a:cubicBezTo>
                  <a:cubicBezTo>
                    <a:pt x="849" y="322"/>
                    <a:pt x="791" y="325"/>
                    <a:pt x="786" y="359"/>
                  </a:cubicBezTo>
                  <a:cubicBezTo>
                    <a:pt x="786" y="359"/>
                    <a:pt x="830" y="356"/>
                    <a:pt x="870" y="403"/>
                  </a:cubicBezTo>
                  <a:cubicBezTo>
                    <a:pt x="870" y="403"/>
                    <a:pt x="798" y="389"/>
                    <a:pt x="793" y="424"/>
                  </a:cubicBezTo>
                  <a:cubicBezTo>
                    <a:pt x="832" y="424"/>
                    <a:pt x="844" y="462"/>
                    <a:pt x="844" y="470"/>
                  </a:cubicBez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dirty="0"/>
            </a:p>
          </p:txBody>
        </p:sp>
      </p:grpSp>
      <p:grpSp>
        <p:nvGrpSpPr>
          <p:cNvPr id="60" name="그룹 108">
            <a:extLst>
              <a:ext uri="{FF2B5EF4-FFF2-40B4-BE49-F238E27FC236}">
                <a16:creationId xmlns:a16="http://schemas.microsoft.com/office/drawing/2014/main" xmlns="" id="{02904B6B-2702-4C83-858A-78E75B2707AF}"/>
              </a:ext>
            </a:extLst>
          </p:cNvPr>
          <p:cNvGrpSpPr/>
          <p:nvPr/>
        </p:nvGrpSpPr>
        <p:grpSpPr>
          <a:xfrm rot="20918691">
            <a:off x="5556015" y="5382973"/>
            <a:ext cx="485280" cy="279143"/>
            <a:chOff x="7121525" y="190501"/>
            <a:chExt cx="896938" cy="515937"/>
          </a:xfrm>
          <a:solidFill>
            <a:schemeClr val="accent1">
              <a:lumMod val="40000"/>
              <a:lumOff val="60000"/>
            </a:schemeClr>
          </a:solidFill>
        </p:grpSpPr>
        <p:sp>
          <p:nvSpPr>
            <p:cNvPr id="61" name="Freeform 41">
              <a:extLst>
                <a:ext uri="{FF2B5EF4-FFF2-40B4-BE49-F238E27FC236}">
                  <a16:creationId xmlns:a16="http://schemas.microsoft.com/office/drawing/2014/main" xmlns="" id="{123516DB-F6C6-4A60-BD31-47088652C5DF}"/>
                </a:ext>
              </a:extLst>
            </p:cNvPr>
            <p:cNvSpPr>
              <a:spLocks/>
            </p:cNvSpPr>
            <p:nvPr/>
          </p:nvSpPr>
          <p:spPr bwMode="auto">
            <a:xfrm>
              <a:off x="7121525" y="190501"/>
              <a:ext cx="896938" cy="481013"/>
            </a:xfrm>
            <a:custGeom>
              <a:avLst/>
              <a:gdLst>
                <a:gd name="T0" fmla="*/ 1180 w 1181"/>
                <a:gd name="T1" fmla="*/ 486 h 634"/>
                <a:gd name="T2" fmla="*/ 1024 w 1181"/>
                <a:gd name="T3" fmla="*/ 634 h 634"/>
                <a:gd name="T4" fmla="*/ 134 w 1181"/>
                <a:gd name="T5" fmla="*/ 634 h 634"/>
                <a:gd name="T6" fmla="*/ 0 w 1181"/>
                <a:gd name="T7" fmla="*/ 504 h 634"/>
                <a:gd name="T8" fmla="*/ 0 w 1181"/>
                <a:gd name="T9" fmla="*/ 503 h 634"/>
                <a:gd name="T10" fmla="*/ 23 w 1181"/>
                <a:gd name="T11" fmla="*/ 418 h 634"/>
                <a:gd name="T12" fmla="*/ 169 w 1181"/>
                <a:gd name="T13" fmla="*/ 334 h 634"/>
                <a:gd name="T14" fmla="*/ 214 w 1181"/>
                <a:gd name="T15" fmla="*/ 340 h 634"/>
                <a:gd name="T16" fmla="*/ 214 w 1181"/>
                <a:gd name="T17" fmla="*/ 334 h 634"/>
                <a:gd name="T18" fmla="*/ 383 w 1181"/>
                <a:gd name="T19" fmla="*/ 165 h 634"/>
                <a:gd name="T20" fmla="*/ 497 w 1181"/>
                <a:gd name="T21" fmla="*/ 210 h 634"/>
                <a:gd name="T22" fmla="*/ 977 w 1181"/>
                <a:gd name="T23" fmla="*/ 316 h 634"/>
                <a:gd name="T24" fmla="*/ 976 w 1181"/>
                <a:gd name="T25" fmla="*/ 337 h 634"/>
                <a:gd name="T26" fmla="*/ 1027 w 1181"/>
                <a:gd name="T27" fmla="*/ 328 h 634"/>
                <a:gd name="T28" fmla="*/ 1167 w 1181"/>
                <a:gd name="T29" fmla="*/ 418 h 634"/>
                <a:gd name="T30" fmla="*/ 1180 w 1181"/>
                <a:gd name="T31" fmla="*/ 486 h 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81" h="634">
                  <a:moveTo>
                    <a:pt x="1180" y="486"/>
                  </a:moveTo>
                  <a:cubicBezTo>
                    <a:pt x="1178" y="569"/>
                    <a:pt x="1107" y="634"/>
                    <a:pt x="1024" y="634"/>
                  </a:cubicBezTo>
                  <a:lnTo>
                    <a:pt x="134" y="634"/>
                  </a:lnTo>
                  <a:cubicBezTo>
                    <a:pt x="62" y="634"/>
                    <a:pt x="1" y="577"/>
                    <a:pt x="0" y="504"/>
                  </a:cubicBezTo>
                  <a:cubicBezTo>
                    <a:pt x="0" y="504"/>
                    <a:pt x="0" y="503"/>
                    <a:pt x="0" y="503"/>
                  </a:cubicBezTo>
                  <a:cubicBezTo>
                    <a:pt x="0" y="472"/>
                    <a:pt x="8" y="443"/>
                    <a:pt x="23" y="418"/>
                  </a:cubicBezTo>
                  <a:cubicBezTo>
                    <a:pt x="52" y="368"/>
                    <a:pt x="107" y="334"/>
                    <a:pt x="169" y="334"/>
                  </a:cubicBezTo>
                  <a:cubicBezTo>
                    <a:pt x="185" y="334"/>
                    <a:pt x="200" y="336"/>
                    <a:pt x="214" y="340"/>
                  </a:cubicBezTo>
                  <a:cubicBezTo>
                    <a:pt x="214" y="338"/>
                    <a:pt x="214" y="336"/>
                    <a:pt x="214" y="334"/>
                  </a:cubicBezTo>
                  <a:cubicBezTo>
                    <a:pt x="214" y="241"/>
                    <a:pt x="289" y="165"/>
                    <a:pt x="383" y="165"/>
                  </a:cubicBezTo>
                  <a:cubicBezTo>
                    <a:pt x="427" y="165"/>
                    <a:pt x="467" y="182"/>
                    <a:pt x="497" y="210"/>
                  </a:cubicBezTo>
                  <a:cubicBezTo>
                    <a:pt x="594" y="0"/>
                    <a:pt x="977" y="31"/>
                    <a:pt x="977" y="316"/>
                  </a:cubicBezTo>
                  <a:cubicBezTo>
                    <a:pt x="977" y="323"/>
                    <a:pt x="977" y="330"/>
                    <a:pt x="976" y="337"/>
                  </a:cubicBezTo>
                  <a:cubicBezTo>
                    <a:pt x="992" y="331"/>
                    <a:pt x="1009" y="328"/>
                    <a:pt x="1027" y="328"/>
                  </a:cubicBezTo>
                  <a:cubicBezTo>
                    <a:pt x="1089" y="328"/>
                    <a:pt x="1143" y="365"/>
                    <a:pt x="1167" y="418"/>
                  </a:cubicBezTo>
                  <a:cubicBezTo>
                    <a:pt x="1176" y="439"/>
                    <a:pt x="1181" y="462"/>
                    <a:pt x="1180" y="48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62" name="Freeform 42">
              <a:extLst>
                <a:ext uri="{FF2B5EF4-FFF2-40B4-BE49-F238E27FC236}">
                  <a16:creationId xmlns:a16="http://schemas.microsoft.com/office/drawing/2014/main" xmlns="" id="{72289B04-454E-4727-8AC1-A2900B3025CA}"/>
                </a:ext>
              </a:extLst>
            </p:cNvPr>
            <p:cNvSpPr>
              <a:spLocks/>
            </p:cNvSpPr>
            <p:nvPr/>
          </p:nvSpPr>
          <p:spPr bwMode="auto">
            <a:xfrm>
              <a:off x="7269163" y="369888"/>
              <a:ext cx="625475" cy="336550"/>
            </a:xfrm>
            <a:custGeom>
              <a:avLst/>
              <a:gdLst>
                <a:gd name="T0" fmla="*/ 824 w 824"/>
                <a:gd name="T1" fmla="*/ 339 h 443"/>
                <a:gd name="T2" fmla="*/ 714 w 824"/>
                <a:gd name="T3" fmla="*/ 443 h 443"/>
                <a:gd name="T4" fmla="*/ 93 w 824"/>
                <a:gd name="T5" fmla="*/ 443 h 443"/>
                <a:gd name="T6" fmla="*/ 0 w 824"/>
                <a:gd name="T7" fmla="*/ 352 h 443"/>
                <a:gd name="T8" fmla="*/ 0 w 824"/>
                <a:gd name="T9" fmla="*/ 351 h 443"/>
                <a:gd name="T10" fmla="*/ 16 w 824"/>
                <a:gd name="T11" fmla="*/ 292 h 443"/>
                <a:gd name="T12" fmla="*/ 118 w 824"/>
                <a:gd name="T13" fmla="*/ 233 h 443"/>
                <a:gd name="T14" fmla="*/ 149 w 824"/>
                <a:gd name="T15" fmla="*/ 238 h 443"/>
                <a:gd name="T16" fmla="*/ 149 w 824"/>
                <a:gd name="T17" fmla="*/ 233 h 443"/>
                <a:gd name="T18" fmla="*/ 267 w 824"/>
                <a:gd name="T19" fmla="*/ 115 h 443"/>
                <a:gd name="T20" fmla="*/ 347 w 824"/>
                <a:gd name="T21" fmla="*/ 147 h 443"/>
                <a:gd name="T22" fmla="*/ 682 w 824"/>
                <a:gd name="T23" fmla="*/ 221 h 443"/>
                <a:gd name="T24" fmla="*/ 681 w 824"/>
                <a:gd name="T25" fmla="*/ 236 h 443"/>
                <a:gd name="T26" fmla="*/ 717 w 824"/>
                <a:gd name="T27" fmla="*/ 229 h 443"/>
                <a:gd name="T28" fmla="*/ 814 w 824"/>
                <a:gd name="T29" fmla="*/ 292 h 443"/>
                <a:gd name="T30" fmla="*/ 824 w 824"/>
                <a:gd name="T31" fmla="*/ 339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24" h="443">
                  <a:moveTo>
                    <a:pt x="824" y="339"/>
                  </a:moveTo>
                  <a:cubicBezTo>
                    <a:pt x="822" y="397"/>
                    <a:pt x="773" y="443"/>
                    <a:pt x="714" y="443"/>
                  </a:cubicBezTo>
                  <a:lnTo>
                    <a:pt x="93" y="443"/>
                  </a:lnTo>
                  <a:cubicBezTo>
                    <a:pt x="43" y="443"/>
                    <a:pt x="0" y="403"/>
                    <a:pt x="0" y="352"/>
                  </a:cubicBezTo>
                  <a:lnTo>
                    <a:pt x="0" y="351"/>
                  </a:lnTo>
                  <a:cubicBezTo>
                    <a:pt x="0" y="330"/>
                    <a:pt x="6" y="309"/>
                    <a:pt x="16" y="292"/>
                  </a:cubicBezTo>
                  <a:cubicBezTo>
                    <a:pt x="36" y="257"/>
                    <a:pt x="74" y="233"/>
                    <a:pt x="118" y="233"/>
                  </a:cubicBezTo>
                  <a:cubicBezTo>
                    <a:pt x="129" y="233"/>
                    <a:pt x="139" y="235"/>
                    <a:pt x="149" y="238"/>
                  </a:cubicBezTo>
                  <a:cubicBezTo>
                    <a:pt x="149" y="236"/>
                    <a:pt x="149" y="235"/>
                    <a:pt x="149" y="233"/>
                  </a:cubicBezTo>
                  <a:cubicBezTo>
                    <a:pt x="149" y="168"/>
                    <a:pt x="202" y="115"/>
                    <a:pt x="267" y="115"/>
                  </a:cubicBezTo>
                  <a:cubicBezTo>
                    <a:pt x="298" y="115"/>
                    <a:pt x="326" y="127"/>
                    <a:pt x="347" y="147"/>
                  </a:cubicBezTo>
                  <a:cubicBezTo>
                    <a:pt x="414" y="0"/>
                    <a:pt x="682" y="22"/>
                    <a:pt x="682" y="221"/>
                  </a:cubicBezTo>
                  <a:cubicBezTo>
                    <a:pt x="682" y="226"/>
                    <a:pt x="681" y="231"/>
                    <a:pt x="681" y="236"/>
                  </a:cubicBezTo>
                  <a:cubicBezTo>
                    <a:pt x="692" y="232"/>
                    <a:pt x="704" y="229"/>
                    <a:pt x="717" y="229"/>
                  </a:cubicBezTo>
                  <a:cubicBezTo>
                    <a:pt x="760" y="229"/>
                    <a:pt x="797" y="255"/>
                    <a:pt x="814" y="292"/>
                  </a:cubicBezTo>
                  <a:cubicBezTo>
                    <a:pt x="821" y="306"/>
                    <a:pt x="824" y="322"/>
                    <a:pt x="824" y="339"/>
                  </a:cubicBez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dirty="0"/>
            </a:p>
          </p:txBody>
        </p:sp>
      </p:grpSp>
      <p:grpSp>
        <p:nvGrpSpPr>
          <p:cNvPr id="63" name="그룹 111">
            <a:extLst>
              <a:ext uri="{FF2B5EF4-FFF2-40B4-BE49-F238E27FC236}">
                <a16:creationId xmlns:a16="http://schemas.microsoft.com/office/drawing/2014/main" xmlns="" id="{1A0D3661-6198-4640-AA53-706A34B7452F}"/>
              </a:ext>
            </a:extLst>
          </p:cNvPr>
          <p:cNvGrpSpPr/>
          <p:nvPr/>
        </p:nvGrpSpPr>
        <p:grpSpPr>
          <a:xfrm>
            <a:off x="11627669" y="5750033"/>
            <a:ext cx="485852" cy="262646"/>
            <a:chOff x="9777413" y="344488"/>
            <a:chExt cx="919163" cy="496888"/>
          </a:xfrm>
          <a:solidFill>
            <a:schemeClr val="accent1">
              <a:lumMod val="40000"/>
              <a:lumOff val="60000"/>
            </a:schemeClr>
          </a:solidFill>
        </p:grpSpPr>
        <p:sp>
          <p:nvSpPr>
            <p:cNvPr id="64" name="Freeform 27">
              <a:extLst>
                <a:ext uri="{FF2B5EF4-FFF2-40B4-BE49-F238E27FC236}">
                  <a16:creationId xmlns:a16="http://schemas.microsoft.com/office/drawing/2014/main" xmlns="" id="{3F23DCAE-397D-4470-8065-7C6D3D0CD2FB}"/>
                </a:ext>
              </a:extLst>
            </p:cNvPr>
            <p:cNvSpPr>
              <a:spLocks/>
            </p:cNvSpPr>
            <p:nvPr/>
          </p:nvSpPr>
          <p:spPr bwMode="auto">
            <a:xfrm>
              <a:off x="9777413" y="344488"/>
              <a:ext cx="919163" cy="496888"/>
            </a:xfrm>
            <a:custGeom>
              <a:avLst/>
              <a:gdLst>
                <a:gd name="T0" fmla="*/ 1175 w 1211"/>
                <a:gd name="T1" fmla="*/ 654 h 654"/>
                <a:gd name="T2" fmla="*/ 14 w 1211"/>
                <a:gd name="T3" fmla="*/ 654 h 654"/>
                <a:gd name="T4" fmla="*/ 145 w 1211"/>
                <a:gd name="T5" fmla="*/ 583 h 654"/>
                <a:gd name="T6" fmla="*/ 0 w 1211"/>
                <a:gd name="T7" fmla="*/ 593 h 654"/>
                <a:gd name="T8" fmla="*/ 145 w 1211"/>
                <a:gd name="T9" fmla="*/ 507 h 654"/>
                <a:gd name="T10" fmla="*/ 0 w 1211"/>
                <a:gd name="T11" fmla="*/ 460 h 654"/>
                <a:gd name="T12" fmla="*/ 125 w 1211"/>
                <a:gd name="T13" fmla="*/ 450 h 654"/>
                <a:gd name="T14" fmla="*/ 11 w 1211"/>
                <a:gd name="T15" fmla="*/ 399 h 654"/>
                <a:gd name="T16" fmla="*/ 173 w 1211"/>
                <a:gd name="T17" fmla="*/ 372 h 654"/>
                <a:gd name="T18" fmla="*/ 74 w 1211"/>
                <a:gd name="T19" fmla="*/ 305 h 654"/>
                <a:gd name="T20" fmla="*/ 205 w 1211"/>
                <a:gd name="T21" fmla="*/ 290 h 654"/>
                <a:gd name="T22" fmla="*/ 137 w 1211"/>
                <a:gd name="T23" fmla="*/ 231 h 654"/>
                <a:gd name="T24" fmla="*/ 261 w 1211"/>
                <a:gd name="T25" fmla="*/ 209 h 654"/>
                <a:gd name="T26" fmla="*/ 193 w 1211"/>
                <a:gd name="T27" fmla="*/ 140 h 654"/>
                <a:gd name="T28" fmla="*/ 326 w 1211"/>
                <a:gd name="T29" fmla="*/ 136 h 654"/>
                <a:gd name="T30" fmla="*/ 279 w 1211"/>
                <a:gd name="T31" fmla="*/ 62 h 654"/>
                <a:gd name="T32" fmla="*/ 463 w 1211"/>
                <a:gd name="T33" fmla="*/ 110 h 654"/>
                <a:gd name="T34" fmla="*/ 415 w 1211"/>
                <a:gd name="T35" fmla="*/ 17 h 654"/>
                <a:gd name="T36" fmla="*/ 552 w 1211"/>
                <a:gd name="T37" fmla="*/ 96 h 654"/>
                <a:gd name="T38" fmla="*/ 557 w 1211"/>
                <a:gd name="T39" fmla="*/ 17 h 654"/>
                <a:gd name="T40" fmla="*/ 634 w 1211"/>
                <a:gd name="T41" fmla="*/ 84 h 654"/>
                <a:gd name="T42" fmla="*/ 699 w 1211"/>
                <a:gd name="T43" fmla="*/ 0 h 654"/>
                <a:gd name="T44" fmla="*/ 696 w 1211"/>
                <a:gd name="T45" fmla="*/ 96 h 654"/>
                <a:gd name="T46" fmla="*/ 814 w 1211"/>
                <a:gd name="T47" fmla="*/ 40 h 654"/>
                <a:gd name="T48" fmla="*/ 770 w 1211"/>
                <a:gd name="T49" fmla="*/ 123 h 654"/>
                <a:gd name="T50" fmla="*/ 879 w 1211"/>
                <a:gd name="T51" fmla="*/ 62 h 654"/>
                <a:gd name="T52" fmla="*/ 856 w 1211"/>
                <a:gd name="T53" fmla="*/ 155 h 654"/>
                <a:gd name="T54" fmla="*/ 972 w 1211"/>
                <a:gd name="T55" fmla="*/ 122 h 654"/>
                <a:gd name="T56" fmla="*/ 948 w 1211"/>
                <a:gd name="T57" fmla="*/ 195 h 654"/>
                <a:gd name="T58" fmla="*/ 1066 w 1211"/>
                <a:gd name="T59" fmla="*/ 184 h 654"/>
                <a:gd name="T60" fmla="*/ 1004 w 1211"/>
                <a:gd name="T61" fmla="*/ 260 h 654"/>
                <a:gd name="T62" fmla="*/ 1140 w 1211"/>
                <a:gd name="T63" fmla="*/ 266 h 654"/>
                <a:gd name="T64" fmla="*/ 1068 w 1211"/>
                <a:gd name="T65" fmla="*/ 337 h 654"/>
                <a:gd name="T66" fmla="*/ 1175 w 1211"/>
                <a:gd name="T67" fmla="*/ 357 h 654"/>
                <a:gd name="T68" fmla="*/ 1093 w 1211"/>
                <a:gd name="T69" fmla="*/ 399 h 654"/>
                <a:gd name="T70" fmla="*/ 1181 w 1211"/>
                <a:gd name="T71" fmla="*/ 448 h 654"/>
                <a:gd name="T72" fmla="*/ 1095 w 1211"/>
                <a:gd name="T73" fmla="*/ 500 h 654"/>
                <a:gd name="T74" fmla="*/ 1211 w 1211"/>
                <a:gd name="T75" fmla="*/ 561 h 654"/>
                <a:gd name="T76" fmla="*/ 1104 w 1211"/>
                <a:gd name="T77" fmla="*/ 591 h 654"/>
                <a:gd name="T78" fmla="*/ 1175 w 1211"/>
                <a:gd name="T79" fmla="*/ 654 h 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11" h="654">
                  <a:moveTo>
                    <a:pt x="1175" y="654"/>
                  </a:moveTo>
                  <a:lnTo>
                    <a:pt x="14" y="654"/>
                  </a:lnTo>
                  <a:cubicBezTo>
                    <a:pt x="14" y="654"/>
                    <a:pt x="37" y="596"/>
                    <a:pt x="145" y="583"/>
                  </a:cubicBezTo>
                  <a:cubicBezTo>
                    <a:pt x="145" y="583"/>
                    <a:pt x="86" y="561"/>
                    <a:pt x="0" y="593"/>
                  </a:cubicBezTo>
                  <a:cubicBezTo>
                    <a:pt x="0" y="593"/>
                    <a:pt x="15" y="539"/>
                    <a:pt x="145" y="507"/>
                  </a:cubicBezTo>
                  <a:cubicBezTo>
                    <a:pt x="145" y="507"/>
                    <a:pt x="35" y="503"/>
                    <a:pt x="0" y="460"/>
                  </a:cubicBezTo>
                  <a:cubicBezTo>
                    <a:pt x="0" y="460"/>
                    <a:pt x="69" y="480"/>
                    <a:pt x="125" y="450"/>
                  </a:cubicBezTo>
                  <a:cubicBezTo>
                    <a:pt x="125" y="450"/>
                    <a:pt x="62" y="389"/>
                    <a:pt x="11" y="399"/>
                  </a:cubicBezTo>
                  <a:cubicBezTo>
                    <a:pt x="11" y="399"/>
                    <a:pt x="61" y="355"/>
                    <a:pt x="173" y="372"/>
                  </a:cubicBezTo>
                  <a:cubicBezTo>
                    <a:pt x="173" y="372"/>
                    <a:pt x="113" y="300"/>
                    <a:pt x="74" y="305"/>
                  </a:cubicBezTo>
                  <a:cubicBezTo>
                    <a:pt x="74" y="305"/>
                    <a:pt x="110" y="271"/>
                    <a:pt x="205" y="290"/>
                  </a:cubicBezTo>
                  <a:cubicBezTo>
                    <a:pt x="205" y="290"/>
                    <a:pt x="174" y="237"/>
                    <a:pt x="137" y="231"/>
                  </a:cubicBezTo>
                  <a:cubicBezTo>
                    <a:pt x="137" y="231"/>
                    <a:pt x="154" y="184"/>
                    <a:pt x="261" y="209"/>
                  </a:cubicBezTo>
                  <a:cubicBezTo>
                    <a:pt x="261" y="209"/>
                    <a:pt x="244" y="143"/>
                    <a:pt x="193" y="140"/>
                  </a:cubicBezTo>
                  <a:cubicBezTo>
                    <a:pt x="193" y="140"/>
                    <a:pt x="253" y="102"/>
                    <a:pt x="326" y="136"/>
                  </a:cubicBezTo>
                  <a:cubicBezTo>
                    <a:pt x="326" y="136"/>
                    <a:pt x="308" y="67"/>
                    <a:pt x="279" y="62"/>
                  </a:cubicBezTo>
                  <a:cubicBezTo>
                    <a:pt x="279" y="62"/>
                    <a:pt x="418" y="62"/>
                    <a:pt x="463" y="110"/>
                  </a:cubicBezTo>
                  <a:cubicBezTo>
                    <a:pt x="463" y="110"/>
                    <a:pt x="444" y="47"/>
                    <a:pt x="415" y="17"/>
                  </a:cubicBezTo>
                  <a:cubicBezTo>
                    <a:pt x="415" y="17"/>
                    <a:pt x="548" y="43"/>
                    <a:pt x="552" y="96"/>
                  </a:cubicBezTo>
                  <a:cubicBezTo>
                    <a:pt x="552" y="96"/>
                    <a:pt x="569" y="57"/>
                    <a:pt x="557" y="17"/>
                  </a:cubicBezTo>
                  <a:cubicBezTo>
                    <a:pt x="557" y="17"/>
                    <a:pt x="626" y="35"/>
                    <a:pt x="634" y="84"/>
                  </a:cubicBezTo>
                  <a:cubicBezTo>
                    <a:pt x="634" y="84"/>
                    <a:pt x="660" y="12"/>
                    <a:pt x="699" y="0"/>
                  </a:cubicBezTo>
                  <a:cubicBezTo>
                    <a:pt x="699" y="0"/>
                    <a:pt x="684" y="68"/>
                    <a:pt x="696" y="96"/>
                  </a:cubicBezTo>
                  <a:cubicBezTo>
                    <a:pt x="696" y="96"/>
                    <a:pt x="757" y="59"/>
                    <a:pt x="814" y="40"/>
                  </a:cubicBezTo>
                  <a:cubicBezTo>
                    <a:pt x="814" y="40"/>
                    <a:pt x="770" y="85"/>
                    <a:pt x="770" y="123"/>
                  </a:cubicBezTo>
                  <a:cubicBezTo>
                    <a:pt x="770" y="123"/>
                    <a:pt x="827" y="66"/>
                    <a:pt x="879" y="62"/>
                  </a:cubicBezTo>
                  <a:cubicBezTo>
                    <a:pt x="879" y="62"/>
                    <a:pt x="811" y="136"/>
                    <a:pt x="856" y="155"/>
                  </a:cubicBezTo>
                  <a:cubicBezTo>
                    <a:pt x="856" y="155"/>
                    <a:pt x="913" y="116"/>
                    <a:pt x="972" y="122"/>
                  </a:cubicBezTo>
                  <a:cubicBezTo>
                    <a:pt x="972" y="122"/>
                    <a:pt x="930" y="170"/>
                    <a:pt x="948" y="195"/>
                  </a:cubicBezTo>
                  <a:cubicBezTo>
                    <a:pt x="948" y="195"/>
                    <a:pt x="1001" y="170"/>
                    <a:pt x="1066" y="184"/>
                  </a:cubicBezTo>
                  <a:cubicBezTo>
                    <a:pt x="1066" y="184"/>
                    <a:pt x="977" y="231"/>
                    <a:pt x="1004" y="260"/>
                  </a:cubicBezTo>
                  <a:cubicBezTo>
                    <a:pt x="1004" y="260"/>
                    <a:pt x="1072" y="244"/>
                    <a:pt x="1140" y="266"/>
                  </a:cubicBezTo>
                  <a:cubicBezTo>
                    <a:pt x="1140" y="266"/>
                    <a:pt x="1057" y="310"/>
                    <a:pt x="1068" y="337"/>
                  </a:cubicBezTo>
                  <a:cubicBezTo>
                    <a:pt x="1068" y="337"/>
                    <a:pt x="1113" y="342"/>
                    <a:pt x="1175" y="357"/>
                  </a:cubicBezTo>
                  <a:cubicBezTo>
                    <a:pt x="1175" y="357"/>
                    <a:pt x="1114" y="367"/>
                    <a:pt x="1093" y="399"/>
                  </a:cubicBezTo>
                  <a:cubicBezTo>
                    <a:pt x="1093" y="399"/>
                    <a:pt x="1131" y="399"/>
                    <a:pt x="1181" y="448"/>
                  </a:cubicBezTo>
                  <a:cubicBezTo>
                    <a:pt x="1181" y="448"/>
                    <a:pt x="1101" y="453"/>
                    <a:pt x="1095" y="500"/>
                  </a:cubicBezTo>
                  <a:cubicBezTo>
                    <a:pt x="1095" y="500"/>
                    <a:pt x="1155" y="496"/>
                    <a:pt x="1211" y="561"/>
                  </a:cubicBezTo>
                  <a:cubicBezTo>
                    <a:pt x="1211" y="561"/>
                    <a:pt x="1110" y="541"/>
                    <a:pt x="1104" y="591"/>
                  </a:cubicBezTo>
                  <a:cubicBezTo>
                    <a:pt x="1158" y="591"/>
                    <a:pt x="1174" y="643"/>
                    <a:pt x="1175" y="6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65" name="Freeform 28">
              <a:extLst>
                <a:ext uri="{FF2B5EF4-FFF2-40B4-BE49-F238E27FC236}">
                  <a16:creationId xmlns:a16="http://schemas.microsoft.com/office/drawing/2014/main" xmlns="" id="{3115AA68-7816-4932-BAF8-49990CE15FB7}"/>
                </a:ext>
              </a:extLst>
            </p:cNvPr>
            <p:cNvSpPr>
              <a:spLocks/>
            </p:cNvSpPr>
            <p:nvPr/>
          </p:nvSpPr>
          <p:spPr bwMode="auto">
            <a:xfrm>
              <a:off x="9918700" y="441326"/>
              <a:ext cx="660400" cy="357188"/>
            </a:xfrm>
            <a:custGeom>
              <a:avLst/>
              <a:gdLst>
                <a:gd name="T0" fmla="*/ 844 w 870"/>
                <a:gd name="T1" fmla="*/ 470 h 470"/>
                <a:gd name="T2" fmla="*/ 11 w 870"/>
                <a:gd name="T3" fmla="*/ 470 h 470"/>
                <a:gd name="T4" fmla="*/ 105 w 870"/>
                <a:gd name="T5" fmla="*/ 419 h 470"/>
                <a:gd name="T6" fmla="*/ 0 w 870"/>
                <a:gd name="T7" fmla="*/ 426 h 470"/>
                <a:gd name="T8" fmla="*/ 105 w 870"/>
                <a:gd name="T9" fmla="*/ 364 h 470"/>
                <a:gd name="T10" fmla="*/ 0 w 870"/>
                <a:gd name="T11" fmla="*/ 330 h 470"/>
                <a:gd name="T12" fmla="*/ 90 w 870"/>
                <a:gd name="T13" fmla="*/ 323 h 470"/>
                <a:gd name="T14" fmla="*/ 8 w 870"/>
                <a:gd name="T15" fmla="*/ 287 h 470"/>
                <a:gd name="T16" fmla="*/ 125 w 870"/>
                <a:gd name="T17" fmla="*/ 267 h 470"/>
                <a:gd name="T18" fmla="*/ 54 w 870"/>
                <a:gd name="T19" fmla="*/ 219 h 470"/>
                <a:gd name="T20" fmla="*/ 147 w 870"/>
                <a:gd name="T21" fmla="*/ 208 h 470"/>
                <a:gd name="T22" fmla="*/ 99 w 870"/>
                <a:gd name="T23" fmla="*/ 166 h 470"/>
                <a:gd name="T24" fmla="*/ 188 w 870"/>
                <a:gd name="T25" fmla="*/ 150 h 470"/>
                <a:gd name="T26" fmla="*/ 139 w 870"/>
                <a:gd name="T27" fmla="*/ 101 h 470"/>
                <a:gd name="T28" fmla="*/ 235 w 870"/>
                <a:gd name="T29" fmla="*/ 97 h 470"/>
                <a:gd name="T30" fmla="*/ 201 w 870"/>
                <a:gd name="T31" fmla="*/ 44 h 470"/>
                <a:gd name="T32" fmla="*/ 333 w 870"/>
                <a:gd name="T33" fmla="*/ 79 h 470"/>
                <a:gd name="T34" fmla="*/ 298 w 870"/>
                <a:gd name="T35" fmla="*/ 13 h 470"/>
                <a:gd name="T36" fmla="*/ 397 w 870"/>
                <a:gd name="T37" fmla="*/ 69 h 470"/>
                <a:gd name="T38" fmla="*/ 400 w 870"/>
                <a:gd name="T39" fmla="*/ 13 h 470"/>
                <a:gd name="T40" fmla="*/ 456 w 870"/>
                <a:gd name="T41" fmla="*/ 60 h 470"/>
                <a:gd name="T42" fmla="*/ 502 w 870"/>
                <a:gd name="T43" fmla="*/ 0 h 470"/>
                <a:gd name="T44" fmla="*/ 500 w 870"/>
                <a:gd name="T45" fmla="*/ 69 h 470"/>
                <a:gd name="T46" fmla="*/ 585 w 870"/>
                <a:gd name="T47" fmla="*/ 28 h 470"/>
                <a:gd name="T48" fmla="*/ 553 w 870"/>
                <a:gd name="T49" fmla="*/ 88 h 470"/>
                <a:gd name="T50" fmla="*/ 632 w 870"/>
                <a:gd name="T51" fmla="*/ 44 h 470"/>
                <a:gd name="T52" fmla="*/ 615 w 870"/>
                <a:gd name="T53" fmla="*/ 111 h 470"/>
                <a:gd name="T54" fmla="*/ 698 w 870"/>
                <a:gd name="T55" fmla="*/ 88 h 470"/>
                <a:gd name="T56" fmla="*/ 681 w 870"/>
                <a:gd name="T57" fmla="*/ 140 h 470"/>
                <a:gd name="T58" fmla="*/ 766 w 870"/>
                <a:gd name="T59" fmla="*/ 132 h 470"/>
                <a:gd name="T60" fmla="*/ 721 w 870"/>
                <a:gd name="T61" fmla="*/ 187 h 470"/>
                <a:gd name="T62" fmla="*/ 819 w 870"/>
                <a:gd name="T63" fmla="*/ 191 h 470"/>
                <a:gd name="T64" fmla="*/ 768 w 870"/>
                <a:gd name="T65" fmla="*/ 242 h 470"/>
                <a:gd name="T66" fmla="*/ 844 w 870"/>
                <a:gd name="T67" fmla="*/ 256 h 470"/>
                <a:gd name="T68" fmla="*/ 785 w 870"/>
                <a:gd name="T69" fmla="*/ 286 h 470"/>
                <a:gd name="T70" fmla="*/ 849 w 870"/>
                <a:gd name="T71" fmla="*/ 322 h 470"/>
                <a:gd name="T72" fmla="*/ 786 w 870"/>
                <a:gd name="T73" fmla="*/ 359 h 470"/>
                <a:gd name="T74" fmla="*/ 870 w 870"/>
                <a:gd name="T75" fmla="*/ 403 h 470"/>
                <a:gd name="T76" fmla="*/ 793 w 870"/>
                <a:gd name="T77" fmla="*/ 424 h 470"/>
                <a:gd name="T78" fmla="*/ 844 w 870"/>
                <a:gd name="T79" fmla="*/ 470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70" h="470">
                  <a:moveTo>
                    <a:pt x="844" y="470"/>
                  </a:moveTo>
                  <a:lnTo>
                    <a:pt x="11" y="470"/>
                  </a:lnTo>
                  <a:cubicBezTo>
                    <a:pt x="11" y="470"/>
                    <a:pt x="27" y="428"/>
                    <a:pt x="105" y="419"/>
                  </a:cubicBezTo>
                  <a:cubicBezTo>
                    <a:pt x="105" y="419"/>
                    <a:pt x="62" y="403"/>
                    <a:pt x="0" y="426"/>
                  </a:cubicBezTo>
                  <a:cubicBezTo>
                    <a:pt x="0" y="426"/>
                    <a:pt x="11" y="387"/>
                    <a:pt x="105" y="364"/>
                  </a:cubicBezTo>
                  <a:cubicBezTo>
                    <a:pt x="105" y="364"/>
                    <a:pt x="25" y="361"/>
                    <a:pt x="0" y="330"/>
                  </a:cubicBezTo>
                  <a:cubicBezTo>
                    <a:pt x="0" y="330"/>
                    <a:pt x="50" y="344"/>
                    <a:pt x="90" y="323"/>
                  </a:cubicBezTo>
                  <a:cubicBezTo>
                    <a:pt x="90" y="323"/>
                    <a:pt x="45" y="279"/>
                    <a:pt x="8" y="287"/>
                  </a:cubicBezTo>
                  <a:cubicBezTo>
                    <a:pt x="8" y="287"/>
                    <a:pt x="44" y="255"/>
                    <a:pt x="125" y="267"/>
                  </a:cubicBezTo>
                  <a:cubicBezTo>
                    <a:pt x="125" y="267"/>
                    <a:pt x="82" y="216"/>
                    <a:pt x="54" y="219"/>
                  </a:cubicBezTo>
                  <a:cubicBezTo>
                    <a:pt x="54" y="219"/>
                    <a:pt x="79" y="194"/>
                    <a:pt x="147" y="208"/>
                  </a:cubicBezTo>
                  <a:cubicBezTo>
                    <a:pt x="147" y="208"/>
                    <a:pt x="125" y="170"/>
                    <a:pt x="99" y="166"/>
                  </a:cubicBezTo>
                  <a:cubicBezTo>
                    <a:pt x="99" y="166"/>
                    <a:pt x="111" y="132"/>
                    <a:pt x="188" y="150"/>
                  </a:cubicBezTo>
                  <a:cubicBezTo>
                    <a:pt x="188" y="150"/>
                    <a:pt x="176" y="103"/>
                    <a:pt x="139" y="101"/>
                  </a:cubicBezTo>
                  <a:cubicBezTo>
                    <a:pt x="139" y="101"/>
                    <a:pt x="182" y="73"/>
                    <a:pt x="235" y="97"/>
                  </a:cubicBezTo>
                  <a:cubicBezTo>
                    <a:pt x="235" y="97"/>
                    <a:pt x="222" y="48"/>
                    <a:pt x="201" y="44"/>
                  </a:cubicBezTo>
                  <a:cubicBezTo>
                    <a:pt x="201" y="44"/>
                    <a:pt x="300" y="44"/>
                    <a:pt x="333" y="79"/>
                  </a:cubicBezTo>
                  <a:cubicBezTo>
                    <a:pt x="333" y="79"/>
                    <a:pt x="319" y="34"/>
                    <a:pt x="298" y="13"/>
                  </a:cubicBezTo>
                  <a:cubicBezTo>
                    <a:pt x="298" y="13"/>
                    <a:pt x="394" y="31"/>
                    <a:pt x="397" y="69"/>
                  </a:cubicBezTo>
                  <a:cubicBezTo>
                    <a:pt x="397" y="69"/>
                    <a:pt x="409" y="41"/>
                    <a:pt x="400" y="13"/>
                  </a:cubicBezTo>
                  <a:cubicBezTo>
                    <a:pt x="400" y="13"/>
                    <a:pt x="450" y="25"/>
                    <a:pt x="456" y="60"/>
                  </a:cubicBezTo>
                  <a:cubicBezTo>
                    <a:pt x="456" y="60"/>
                    <a:pt x="475" y="8"/>
                    <a:pt x="502" y="0"/>
                  </a:cubicBezTo>
                  <a:cubicBezTo>
                    <a:pt x="502" y="0"/>
                    <a:pt x="491" y="49"/>
                    <a:pt x="500" y="69"/>
                  </a:cubicBezTo>
                  <a:cubicBezTo>
                    <a:pt x="500" y="69"/>
                    <a:pt x="544" y="42"/>
                    <a:pt x="585" y="28"/>
                  </a:cubicBezTo>
                  <a:cubicBezTo>
                    <a:pt x="585" y="28"/>
                    <a:pt x="553" y="61"/>
                    <a:pt x="553" y="88"/>
                  </a:cubicBezTo>
                  <a:cubicBezTo>
                    <a:pt x="553" y="88"/>
                    <a:pt x="594" y="47"/>
                    <a:pt x="632" y="44"/>
                  </a:cubicBezTo>
                  <a:cubicBezTo>
                    <a:pt x="632" y="44"/>
                    <a:pt x="583" y="97"/>
                    <a:pt x="615" y="111"/>
                  </a:cubicBezTo>
                  <a:cubicBezTo>
                    <a:pt x="615" y="111"/>
                    <a:pt x="656" y="83"/>
                    <a:pt x="698" y="88"/>
                  </a:cubicBezTo>
                  <a:cubicBezTo>
                    <a:pt x="698" y="88"/>
                    <a:pt x="668" y="122"/>
                    <a:pt x="681" y="140"/>
                  </a:cubicBezTo>
                  <a:cubicBezTo>
                    <a:pt x="681" y="140"/>
                    <a:pt x="719" y="122"/>
                    <a:pt x="766" y="132"/>
                  </a:cubicBezTo>
                  <a:cubicBezTo>
                    <a:pt x="766" y="132"/>
                    <a:pt x="702" y="166"/>
                    <a:pt x="721" y="187"/>
                  </a:cubicBezTo>
                  <a:cubicBezTo>
                    <a:pt x="721" y="187"/>
                    <a:pt x="770" y="175"/>
                    <a:pt x="819" y="191"/>
                  </a:cubicBezTo>
                  <a:cubicBezTo>
                    <a:pt x="819" y="191"/>
                    <a:pt x="759" y="223"/>
                    <a:pt x="768" y="242"/>
                  </a:cubicBezTo>
                  <a:cubicBezTo>
                    <a:pt x="768" y="242"/>
                    <a:pt x="800" y="246"/>
                    <a:pt x="844" y="256"/>
                  </a:cubicBezTo>
                  <a:cubicBezTo>
                    <a:pt x="844" y="256"/>
                    <a:pt x="800" y="263"/>
                    <a:pt x="785" y="286"/>
                  </a:cubicBezTo>
                  <a:cubicBezTo>
                    <a:pt x="785" y="286"/>
                    <a:pt x="813" y="286"/>
                    <a:pt x="849" y="322"/>
                  </a:cubicBezTo>
                  <a:cubicBezTo>
                    <a:pt x="849" y="322"/>
                    <a:pt x="791" y="325"/>
                    <a:pt x="786" y="359"/>
                  </a:cubicBezTo>
                  <a:cubicBezTo>
                    <a:pt x="786" y="359"/>
                    <a:pt x="830" y="356"/>
                    <a:pt x="870" y="403"/>
                  </a:cubicBezTo>
                  <a:cubicBezTo>
                    <a:pt x="870" y="403"/>
                    <a:pt x="798" y="389"/>
                    <a:pt x="793" y="424"/>
                  </a:cubicBezTo>
                  <a:cubicBezTo>
                    <a:pt x="832" y="424"/>
                    <a:pt x="844" y="462"/>
                    <a:pt x="844" y="470"/>
                  </a:cubicBez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dirty="0"/>
            </a:p>
          </p:txBody>
        </p:sp>
      </p:grpSp>
      <p:sp>
        <p:nvSpPr>
          <p:cNvPr id="66" name="직사각형 14">
            <a:extLst>
              <a:ext uri="{FF2B5EF4-FFF2-40B4-BE49-F238E27FC236}">
                <a16:creationId xmlns:a16="http://schemas.microsoft.com/office/drawing/2014/main" xmlns="" id="{03855FCE-9E02-49C9-BFF1-E3D6DDF9821A}"/>
              </a:ext>
            </a:extLst>
          </p:cNvPr>
          <p:cNvSpPr/>
          <p:nvPr/>
        </p:nvSpPr>
        <p:spPr>
          <a:xfrm flipH="1">
            <a:off x="0" y="5472504"/>
            <a:ext cx="12192000" cy="1385496"/>
          </a:xfrm>
          <a:custGeom>
            <a:avLst/>
            <a:gdLst>
              <a:gd name="connsiteX0" fmla="*/ 0 w 12192000"/>
              <a:gd name="connsiteY0" fmla="*/ 0 h 1136469"/>
              <a:gd name="connsiteX1" fmla="*/ 12192000 w 12192000"/>
              <a:gd name="connsiteY1" fmla="*/ 0 h 1136469"/>
              <a:gd name="connsiteX2" fmla="*/ 12192000 w 12192000"/>
              <a:gd name="connsiteY2" fmla="*/ 1136469 h 1136469"/>
              <a:gd name="connsiteX3" fmla="*/ 0 w 12192000"/>
              <a:gd name="connsiteY3" fmla="*/ 1136469 h 1136469"/>
              <a:gd name="connsiteX4" fmla="*/ 0 w 12192000"/>
              <a:gd name="connsiteY4" fmla="*/ 0 h 1136469"/>
              <a:gd name="connsiteX0" fmla="*/ 0 w 12192000"/>
              <a:gd name="connsiteY0" fmla="*/ 200395 h 1336864"/>
              <a:gd name="connsiteX1" fmla="*/ 1488332 w 12192000"/>
              <a:gd name="connsiteY1" fmla="*/ 6 h 1336864"/>
              <a:gd name="connsiteX2" fmla="*/ 12192000 w 12192000"/>
              <a:gd name="connsiteY2" fmla="*/ 200395 h 1336864"/>
              <a:gd name="connsiteX3" fmla="*/ 12192000 w 12192000"/>
              <a:gd name="connsiteY3" fmla="*/ 1336864 h 1336864"/>
              <a:gd name="connsiteX4" fmla="*/ 0 w 12192000"/>
              <a:gd name="connsiteY4" fmla="*/ 1336864 h 1336864"/>
              <a:gd name="connsiteX5" fmla="*/ 0 w 12192000"/>
              <a:gd name="connsiteY5" fmla="*/ 200395 h 1336864"/>
              <a:gd name="connsiteX0" fmla="*/ 0 w 12192000"/>
              <a:gd name="connsiteY0" fmla="*/ 794367 h 1930836"/>
              <a:gd name="connsiteX1" fmla="*/ 1488332 w 12192000"/>
              <a:gd name="connsiteY1" fmla="*/ 593978 h 1930836"/>
              <a:gd name="connsiteX2" fmla="*/ 5184843 w 12192000"/>
              <a:gd name="connsiteY2" fmla="*/ 591 h 1930836"/>
              <a:gd name="connsiteX3" fmla="*/ 12192000 w 12192000"/>
              <a:gd name="connsiteY3" fmla="*/ 794367 h 1930836"/>
              <a:gd name="connsiteX4" fmla="*/ 12192000 w 12192000"/>
              <a:gd name="connsiteY4" fmla="*/ 1930836 h 1930836"/>
              <a:gd name="connsiteX5" fmla="*/ 0 w 12192000"/>
              <a:gd name="connsiteY5" fmla="*/ 1930836 h 1930836"/>
              <a:gd name="connsiteX6" fmla="*/ 0 w 12192000"/>
              <a:gd name="connsiteY6" fmla="*/ 794367 h 1930836"/>
              <a:gd name="connsiteX0" fmla="*/ 0 w 12192000"/>
              <a:gd name="connsiteY0" fmla="*/ 794367 h 1930836"/>
              <a:gd name="connsiteX1" fmla="*/ 1488332 w 12192000"/>
              <a:gd name="connsiteY1" fmla="*/ 593978 h 1930836"/>
              <a:gd name="connsiteX2" fmla="*/ 5184843 w 12192000"/>
              <a:gd name="connsiteY2" fmla="*/ 591 h 1930836"/>
              <a:gd name="connsiteX3" fmla="*/ 8365787 w 12192000"/>
              <a:gd name="connsiteY3" fmla="*/ 623161 h 1930836"/>
              <a:gd name="connsiteX4" fmla="*/ 12192000 w 12192000"/>
              <a:gd name="connsiteY4" fmla="*/ 794367 h 1930836"/>
              <a:gd name="connsiteX5" fmla="*/ 12192000 w 12192000"/>
              <a:gd name="connsiteY5" fmla="*/ 1930836 h 1930836"/>
              <a:gd name="connsiteX6" fmla="*/ 0 w 12192000"/>
              <a:gd name="connsiteY6" fmla="*/ 1930836 h 1930836"/>
              <a:gd name="connsiteX7" fmla="*/ 0 w 12192000"/>
              <a:gd name="connsiteY7" fmla="*/ 794367 h 1930836"/>
              <a:gd name="connsiteX0" fmla="*/ 0 w 12192000"/>
              <a:gd name="connsiteY0" fmla="*/ 794367 h 1930836"/>
              <a:gd name="connsiteX1" fmla="*/ 1488332 w 12192000"/>
              <a:gd name="connsiteY1" fmla="*/ 593978 h 1930836"/>
              <a:gd name="connsiteX2" fmla="*/ 5184843 w 12192000"/>
              <a:gd name="connsiteY2" fmla="*/ 591 h 1930836"/>
              <a:gd name="connsiteX3" fmla="*/ 8365787 w 12192000"/>
              <a:gd name="connsiteY3" fmla="*/ 623161 h 1930836"/>
              <a:gd name="connsiteX4" fmla="*/ 10758791 w 12192000"/>
              <a:gd name="connsiteY4" fmla="*/ 272965 h 1930836"/>
              <a:gd name="connsiteX5" fmla="*/ 12192000 w 12192000"/>
              <a:gd name="connsiteY5" fmla="*/ 794367 h 1930836"/>
              <a:gd name="connsiteX6" fmla="*/ 12192000 w 12192000"/>
              <a:gd name="connsiteY6" fmla="*/ 1930836 h 1930836"/>
              <a:gd name="connsiteX7" fmla="*/ 0 w 12192000"/>
              <a:gd name="connsiteY7" fmla="*/ 1930836 h 1930836"/>
              <a:gd name="connsiteX8" fmla="*/ 0 w 12192000"/>
              <a:gd name="connsiteY8" fmla="*/ 794367 h 1930836"/>
              <a:gd name="connsiteX0" fmla="*/ 0 w 12192000"/>
              <a:gd name="connsiteY0" fmla="*/ 794284 h 1930753"/>
              <a:gd name="connsiteX1" fmla="*/ 1527243 w 12192000"/>
              <a:gd name="connsiteY1" fmla="*/ 700899 h 1930753"/>
              <a:gd name="connsiteX2" fmla="*/ 5184843 w 12192000"/>
              <a:gd name="connsiteY2" fmla="*/ 508 h 1930753"/>
              <a:gd name="connsiteX3" fmla="*/ 8365787 w 12192000"/>
              <a:gd name="connsiteY3" fmla="*/ 623078 h 1930753"/>
              <a:gd name="connsiteX4" fmla="*/ 10758791 w 12192000"/>
              <a:gd name="connsiteY4" fmla="*/ 272882 h 1930753"/>
              <a:gd name="connsiteX5" fmla="*/ 12192000 w 12192000"/>
              <a:gd name="connsiteY5" fmla="*/ 794284 h 1930753"/>
              <a:gd name="connsiteX6" fmla="*/ 12192000 w 12192000"/>
              <a:gd name="connsiteY6" fmla="*/ 1930753 h 1930753"/>
              <a:gd name="connsiteX7" fmla="*/ 0 w 12192000"/>
              <a:gd name="connsiteY7" fmla="*/ 1930753 h 1930753"/>
              <a:gd name="connsiteX8" fmla="*/ 0 w 12192000"/>
              <a:gd name="connsiteY8" fmla="*/ 794284 h 1930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1930753">
                <a:moveTo>
                  <a:pt x="0" y="794284"/>
                </a:moveTo>
                <a:cubicBezTo>
                  <a:pt x="418289" y="795581"/>
                  <a:pt x="1108954" y="699602"/>
                  <a:pt x="1527243" y="700899"/>
                </a:cubicBezTo>
                <a:cubicBezTo>
                  <a:pt x="2778869" y="723597"/>
                  <a:pt x="3933217" y="-22190"/>
                  <a:pt x="5184843" y="508"/>
                </a:cubicBezTo>
                <a:cubicBezTo>
                  <a:pt x="6222460" y="117240"/>
                  <a:pt x="7328170" y="506346"/>
                  <a:pt x="8365787" y="623078"/>
                </a:cubicBezTo>
                <a:cubicBezTo>
                  <a:pt x="9247762" y="668474"/>
                  <a:pt x="9876816" y="227486"/>
                  <a:pt x="10758791" y="272882"/>
                </a:cubicBezTo>
                <a:lnTo>
                  <a:pt x="12192000" y="794284"/>
                </a:lnTo>
                <a:lnTo>
                  <a:pt x="12192000" y="1930753"/>
                </a:lnTo>
                <a:lnTo>
                  <a:pt x="0" y="1930753"/>
                </a:lnTo>
                <a:lnTo>
                  <a:pt x="0" y="794284"/>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67" name="TextBox 66">
            <a:extLst>
              <a:ext uri="{FF2B5EF4-FFF2-40B4-BE49-F238E27FC236}">
                <a16:creationId xmlns:a16="http://schemas.microsoft.com/office/drawing/2014/main" xmlns="" id="{7D9FBCF7-6A0B-47B7-B7D2-B13E49D10389}"/>
              </a:ext>
            </a:extLst>
          </p:cNvPr>
          <p:cNvSpPr txBox="1"/>
          <p:nvPr/>
        </p:nvSpPr>
        <p:spPr>
          <a:xfrm>
            <a:off x="719870" y="1422206"/>
            <a:ext cx="6790216" cy="3170099"/>
          </a:xfrm>
          <a:prstGeom prst="rect">
            <a:avLst/>
          </a:prstGeom>
          <a:noFill/>
        </p:spPr>
        <p:txBody>
          <a:bodyPr wrap="square" rtlCol="0">
            <a:spAutoFit/>
          </a:bodyPr>
          <a:lstStyle/>
          <a:p>
            <a:r>
              <a:rPr lang="id-ID" sz="2000" dirty="0"/>
              <a:t>Perencanaan telah beranjak dari kegiatan yang bersifat naluriah, spontan, dan bersifat subyektif berdasar pengalaman masa lalu menjadi suatu proses yang sistematik, dan obyektif. Perencanaan yang telah dilakukan dengan baik sering menjadi gagal karena kurangnya perhatian terhadap pelaksanaannya. Perencanaan harus dikenali sebagai satu bagian suatu proses menyeluruh yang melibatkan analisis kebijakan, persiapan perencanaan, pengelola perencanaan, evaluasi dan penelitian.</a:t>
            </a:r>
            <a:endParaRPr lang="en-US" altLang="ko-KR" sz="2000" dirty="0">
              <a:solidFill>
                <a:schemeClr val="tx1">
                  <a:lumMod val="75000"/>
                  <a:lumOff val="25000"/>
                </a:schemeClr>
              </a:solidFill>
              <a:cs typeface="Arial" pitchFamily="34" charset="0"/>
            </a:endParaRPr>
          </a:p>
        </p:txBody>
      </p:sp>
      <p:sp>
        <p:nvSpPr>
          <p:cNvPr id="69" name="TextBox 68">
            <a:extLst>
              <a:ext uri="{FF2B5EF4-FFF2-40B4-BE49-F238E27FC236}">
                <a16:creationId xmlns:a16="http://schemas.microsoft.com/office/drawing/2014/main" xmlns="" id="{32013DFC-A90C-4EBC-99AF-3FB190AB1D0C}"/>
              </a:ext>
            </a:extLst>
          </p:cNvPr>
          <p:cNvSpPr txBox="1"/>
          <p:nvPr/>
        </p:nvSpPr>
        <p:spPr>
          <a:xfrm>
            <a:off x="723578" y="622030"/>
            <a:ext cx="6006562" cy="646331"/>
          </a:xfrm>
          <a:prstGeom prst="rect">
            <a:avLst/>
          </a:prstGeom>
          <a:noFill/>
        </p:spPr>
        <p:txBody>
          <a:bodyPr wrap="square" rtlCol="0">
            <a:spAutoFit/>
          </a:bodyPr>
          <a:lstStyle/>
          <a:p>
            <a:r>
              <a:rPr lang="id-ID" sz="3600" dirty="0"/>
              <a:t>Pengertian Perencanaan </a:t>
            </a:r>
            <a:endParaRPr lang="ko-KR" altLang="en-US" sz="3600" b="1" dirty="0">
              <a:solidFill>
                <a:schemeClr val="tx1">
                  <a:lumMod val="65000"/>
                  <a:lumOff val="35000"/>
                </a:schemeClr>
              </a:solidFill>
              <a:latin typeface="+mj-lt"/>
              <a:cs typeface="Arial" pitchFamily="34" charset="0"/>
            </a:endParaRPr>
          </a:p>
        </p:txBody>
      </p:sp>
      <p:grpSp>
        <p:nvGrpSpPr>
          <p:cNvPr id="70" name="그룹 3">
            <a:extLst>
              <a:ext uri="{FF2B5EF4-FFF2-40B4-BE49-F238E27FC236}">
                <a16:creationId xmlns:a16="http://schemas.microsoft.com/office/drawing/2014/main" xmlns="" id="{A753E3C5-F9A3-4116-BFB1-44385AC74DDB}"/>
              </a:ext>
            </a:extLst>
          </p:cNvPr>
          <p:cNvGrpSpPr/>
          <p:nvPr/>
        </p:nvGrpSpPr>
        <p:grpSpPr>
          <a:xfrm>
            <a:off x="7781902" y="412841"/>
            <a:ext cx="3806973" cy="4340270"/>
            <a:chOff x="6765777" y="1996709"/>
            <a:chExt cx="3316219" cy="3780769"/>
          </a:xfrm>
        </p:grpSpPr>
        <p:grpSp>
          <p:nvGrpSpPr>
            <p:cNvPr id="71" name="그룹 4">
              <a:extLst>
                <a:ext uri="{FF2B5EF4-FFF2-40B4-BE49-F238E27FC236}">
                  <a16:creationId xmlns:a16="http://schemas.microsoft.com/office/drawing/2014/main" xmlns="" id="{0E41A177-07D7-41AC-82D0-B581F226B078}"/>
                </a:ext>
              </a:extLst>
            </p:cNvPr>
            <p:cNvGrpSpPr/>
            <p:nvPr/>
          </p:nvGrpSpPr>
          <p:grpSpPr>
            <a:xfrm>
              <a:off x="6765777" y="1996709"/>
              <a:ext cx="3316219" cy="3780769"/>
              <a:chOff x="8553440" y="1930392"/>
              <a:chExt cx="2715589" cy="3096000"/>
            </a:xfrm>
          </p:grpSpPr>
          <p:sp>
            <p:nvSpPr>
              <p:cNvPr id="75" name="자유형: 도형 38">
                <a:extLst>
                  <a:ext uri="{FF2B5EF4-FFF2-40B4-BE49-F238E27FC236}">
                    <a16:creationId xmlns:a16="http://schemas.microsoft.com/office/drawing/2014/main" xmlns="" id="{60F80DA7-E00F-4ED5-8EFE-032F5D06AB44}"/>
                  </a:ext>
                </a:extLst>
              </p:cNvPr>
              <p:cNvSpPr>
                <a:spLocks noChangeAspect="1"/>
              </p:cNvSpPr>
              <p:nvPr/>
            </p:nvSpPr>
            <p:spPr bwMode="auto">
              <a:xfrm>
                <a:off x="8916058" y="1930392"/>
                <a:ext cx="2274503" cy="720000"/>
              </a:xfrm>
              <a:custGeom>
                <a:avLst/>
                <a:gdLst>
                  <a:gd name="connsiteX0" fmla="*/ 1036713 w 2274503"/>
                  <a:gd name="connsiteY0" fmla="*/ 0 h 720000"/>
                  <a:gd name="connsiteX1" fmla="*/ 1154863 w 2274503"/>
                  <a:gd name="connsiteY1" fmla="*/ 954 h 720000"/>
                  <a:gd name="connsiteX2" fmla="*/ 1265628 w 2274503"/>
                  <a:gd name="connsiteY2" fmla="*/ 9535 h 720000"/>
                  <a:gd name="connsiteX3" fmla="*/ 1370854 w 2274503"/>
                  <a:gd name="connsiteY3" fmla="*/ 23837 h 720000"/>
                  <a:gd name="connsiteX4" fmla="*/ 1471466 w 2274503"/>
                  <a:gd name="connsiteY4" fmla="*/ 44814 h 720000"/>
                  <a:gd name="connsiteX5" fmla="*/ 1567462 w 2274503"/>
                  <a:gd name="connsiteY5" fmla="*/ 70559 h 720000"/>
                  <a:gd name="connsiteX6" fmla="*/ 1656074 w 2274503"/>
                  <a:gd name="connsiteY6" fmla="*/ 103931 h 720000"/>
                  <a:gd name="connsiteX7" fmla="*/ 1741917 w 2274503"/>
                  <a:gd name="connsiteY7" fmla="*/ 140164 h 720000"/>
                  <a:gd name="connsiteX8" fmla="*/ 1820376 w 2274503"/>
                  <a:gd name="connsiteY8" fmla="*/ 183071 h 720000"/>
                  <a:gd name="connsiteX9" fmla="*/ 1894219 w 2274503"/>
                  <a:gd name="connsiteY9" fmla="*/ 231700 h 720000"/>
                  <a:gd name="connsiteX10" fmla="*/ 1965294 w 2274503"/>
                  <a:gd name="connsiteY10" fmla="*/ 286049 h 720000"/>
                  <a:gd name="connsiteX11" fmla="*/ 2028983 w 2274503"/>
                  <a:gd name="connsiteY11" fmla="*/ 344212 h 720000"/>
                  <a:gd name="connsiteX12" fmla="*/ 2087135 w 2274503"/>
                  <a:gd name="connsiteY12" fmla="*/ 409050 h 720000"/>
                  <a:gd name="connsiteX13" fmla="*/ 2141594 w 2274503"/>
                  <a:gd name="connsiteY13" fmla="*/ 476748 h 720000"/>
                  <a:gd name="connsiteX14" fmla="*/ 2189592 w 2274503"/>
                  <a:gd name="connsiteY14" fmla="*/ 549214 h 720000"/>
                  <a:gd name="connsiteX15" fmla="*/ 2233898 w 2274503"/>
                  <a:gd name="connsiteY15" fmla="*/ 625493 h 720000"/>
                  <a:gd name="connsiteX16" fmla="*/ 2263436 w 2274503"/>
                  <a:gd name="connsiteY16" fmla="*/ 689377 h 720000"/>
                  <a:gd name="connsiteX17" fmla="*/ 2274503 w 2274503"/>
                  <a:gd name="connsiteY17" fmla="*/ 720000 h 720000"/>
                  <a:gd name="connsiteX18" fmla="*/ 0 w 2274503"/>
                  <a:gd name="connsiteY18" fmla="*/ 720000 h 720000"/>
                  <a:gd name="connsiteX19" fmla="*/ 11214 w 2274503"/>
                  <a:gd name="connsiteY19" fmla="*/ 672215 h 720000"/>
                  <a:gd name="connsiteX20" fmla="*/ 43520 w 2274503"/>
                  <a:gd name="connsiteY20" fmla="*/ 592121 h 720000"/>
                  <a:gd name="connsiteX21" fmla="*/ 82288 w 2274503"/>
                  <a:gd name="connsiteY21" fmla="*/ 517748 h 720000"/>
                  <a:gd name="connsiteX22" fmla="*/ 127517 w 2274503"/>
                  <a:gd name="connsiteY22" fmla="*/ 448143 h 720000"/>
                  <a:gd name="connsiteX23" fmla="*/ 179208 w 2274503"/>
                  <a:gd name="connsiteY23" fmla="*/ 382352 h 720000"/>
                  <a:gd name="connsiteX24" fmla="*/ 236436 w 2274503"/>
                  <a:gd name="connsiteY24" fmla="*/ 322282 h 720000"/>
                  <a:gd name="connsiteX25" fmla="*/ 298280 w 2274503"/>
                  <a:gd name="connsiteY25" fmla="*/ 266979 h 720000"/>
                  <a:gd name="connsiteX26" fmla="*/ 365662 w 2274503"/>
                  <a:gd name="connsiteY26" fmla="*/ 216444 h 720000"/>
                  <a:gd name="connsiteX27" fmla="*/ 435813 w 2274503"/>
                  <a:gd name="connsiteY27" fmla="*/ 171629 h 720000"/>
                  <a:gd name="connsiteX28" fmla="*/ 511503 w 2274503"/>
                  <a:gd name="connsiteY28" fmla="*/ 131582 h 720000"/>
                  <a:gd name="connsiteX29" fmla="*/ 589038 w 2274503"/>
                  <a:gd name="connsiteY29" fmla="*/ 98210 h 720000"/>
                  <a:gd name="connsiteX30" fmla="*/ 667497 w 2274503"/>
                  <a:gd name="connsiteY30" fmla="*/ 68652 h 720000"/>
                  <a:gd name="connsiteX31" fmla="*/ 931487 w 2274503"/>
                  <a:gd name="connsiteY31" fmla="*/ 8582 h 7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274503" h="720000">
                    <a:moveTo>
                      <a:pt x="1036713" y="0"/>
                    </a:moveTo>
                    <a:lnTo>
                      <a:pt x="1154863" y="954"/>
                    </a:lnTo>
                    <a:lnTo>
                      <a:pt x="1265628" y="9535"/>
                    </a:lnTo>
                    <a:lnTo>
                      <a:pt x="1370854" y="23837"/>
                    </a:lnTo>
                    <a:lnTo>
                      <a:pt x="1471466" y="44814"/>
                    </a:lnTo>
                    <a:lnTo>
                      <a:pt x="1567462" y="70559"/>
                    </a:lnTo>
                    <a:lnTo>
                      <a:pt x="1656074" y="103931"/>
                    </a:lnTo>
                    <a:lnTo>
                      <a:pt x="1741917" y="140164"/>
                    </a:lnTo>
                    <a:lnTo>
                      <a:pt x="1820376" y="183071"/>
                    </a:lnTo>
                    <a:lnTo>
                      <a:pt x="1894219" y="231700"/>
                    </a:lnTo>
                    <a:lnTo>
                      <a:pt x="1965294" y="286049"/>
                    </a:lnTo>
                    <a:lnTo>
                      <a:pt x="2028983" y="344212"/>
                    </a:lnTo>
                    <a:lnTo>
                      <a:pt x="2087135" y="409050"/>
                    </a:lnTo>
                    <a:lnTo>
                      <a:pt x="2141594" y="476748"/>
                    </a:lnTo>
                    <a:lnTo>
                      <a:pt x="2189592" y="549214"/>
                    </a:lnTo>
                    <a:lnTo>
                      <a:pt x="2233898" y="625493"/>
                    </a:lnTo>
                    <a:lnTo>
                      <a:pt x="2263436" y="689377"/>
                    </a:lnTo>
                    <a:lnTo>
                      <a:pt x="2274503" y="720000"/>
                    </a:lnTo>
                    <a:lnTo>
                      <a:pt x="0" y="720000"/>
                    </a:lnTo>
                    <a:lnTo>
                      <a:pt x="11214" y="672215"/>
                    </a:lnTo>
                    <a:lnTo>
                      <a:pt x="43520" y="592121"/>
                    </a:lnTo>
                    <a:lnTo>
                      <a:pt x="82288" y="517748"/>
                    </a:lnTo>
                    <a:lnTo>
                      <a:pt x="127517" y="448143"/>
                    </a:lnTo>
                    <a:lnTo>
                      <a:pt x="179208" y="382352"/>
                    </a:lnTo>
                    <a:lnTo>
                      <a:pt x="236436" y="322282"/>
                    </a:lnTo>
                    <a:lnTo>
                      <a:pt x="298280" y="266979"/>
                    </a:lnTo>
                    <a:lnTo>
                      <a:pt x="365662" y="216444"/>
                    </a:lnTo>
                    <a:lnTo>
                      <a:pt x="435813" y="171629"/>
                    </a:lnTo>
                    <a:lnTo>
                      <a:pt x="511503" y="131582"/>
                    </a:lnTo>
                    <a:lnTo>
                      <a:pt x="589038" y="98210"/>
                    </a:lnTo>
                    <a:lnTo>
                      <a:pt x="667497" y="68652"/>
                    </a:lnTo>
                    <a:lnTo>
                      <a:pt x="931487" y="8582"/>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ko-KR" altLang="en-US" sz="2701"/>
              </a:p>
            </p:txBody>
          </p:sp>
          <p:sp>
            <p:nvSpPr>
              <p:cNvPr id="76" name="자유형: 도형 35">
                <a:extLst>
                  <a:ext uri="{FF2B5EF4-FFF2-40B4-BE49-F238E27FC236}">
                    <a16:creationId xmlns:a16="http://schemas.microsoft.com/office/drawing/2014/main" xmlns="" id="{01D299FE-856C-444A-A8D7-7A8AA21672DF}"/>
                  </a:ext>
                </a:extLst>
              </p:cNvPr>
              <p:cNvSpPr/>
              <p:nvPr/>
            </p:nvSpPr>
            <p:spPr>
              <a:xfrm>
                <a:off x="8865429" y="4306392"/>
                <a:ext cx="2155303" cy="720000"/>
              </a:xfrm>
              <a:custGeom>
                <a:avLst/>
                <a:gdLst>
                  <a:gd name="connsiteX0" fmla="*/ 2595 w 2155303"/>
                  <a:gd name="connsiteY0" fmla="*/ 0 h 720000"/>
                  <a:gd name="connsiteX1" fmla="*/ 1989711 w 2155303"/>
                  <a:gd name="connsiteY1" fmla="*/ 0 h 720000"/>
                  <a:gd name="connsiteX2" fmla="*/ 1991924 w 2155303"/>
                  <a:gd name="connsiteY2" fmla="*/ 10599 h 720000"/>
                  <a:gd name="connsiteX3" fmla="*/ 2003924 w 2155303"/>
                  <a:gd name="connsiteY3" fmla="*/ 59228 h 720000"/>
                  <a:gd name="connsiteX4" fmla="*/ 2015924 w 2155303"/>
                  <a:gd name="connsiteY4" fmla="*/ 105949 h 720000"/>
                  <a:gd name="connsiteX5" fmla="*/ 2028846 w 2155303"/>
                  <a:gd name="connsiteY5" fmla="*/ 150763 h 720000"/>
                  <a:gd name="connsiteX6" fmla="*/ 2040846 w 2155303"/>
                  <a:gd name="connsiteY6" fmla="*/ 190810 h 720000"/>
                  <a:gd name="connsiteX7" fmla="*/ 2052845 w 2155303"/>
                  <a:gd name="connsiteY7" fmla="*/ 226089 h 720000"/>
                  <a:gd name="connsiteX8" fmla="*/ 2062998 w 2155303"/>
                  <a:gd name="connsiteY8" fmla="*/ 251834 h 720000"/>
                  <a:gd name="connsiteX9" fmla="*/ 2077767 w 2155303"/>
                  <a:gd name="connsiteY9" fmla="*/ 289974 h 720000"/>
                  <a:gd name="connsiteX10" fmla="*/ 2091613 w 2155303"/>
                  <a:gd name="connsiteY10" fmla="*/ 336695 h 720000"/>
                  <a:gd name="connsiteX11" fmla="*/ 2106382 w 2155303"/>
                  <a:gd name="connsiteY11" fmla="*/ 389137 h 720000"/>
                  <a:gd name="connsiteX12" fmla="*/ 2121150 w 2155303"/>
                  <a:gd name="connsiteY12" fmla="*/ 442533 h 720000"/>
                  <a:gd name="connsiteX13" fmla="*/ 2137765 w 2155303"/>
                  <a:gd name="connsiteY13" fmla="*/ 491161 h 720000"/>
                  <a:gd name="connsiteX14" fmla="*/ 2155303 w 2155303"/>
                  <a:gd name="connsiteY14" fmla="*/ 534068 h 720000"/>
                  <a:gd name="connsiteX15" fmla="*/ 1997462 w 2155303"/>
                  <a:gd name="connsiteY15" fmla="*/ 586511 h 720000"/>
                  <a:gd name="connsiteX16" fmla="*/ 1844238 w 2155303"/>
                  <a:gd name="connsiteY16" fmla="*/ 631325 h 720000"/>
                  <a:gd name="connsiteX17" fmla="*/ 1698397 w 2155303"/>
                  <a:gd name="connsiteY17" fmla="*/ 667558 h 720000"/>
                  <a:gd name="connsiteX18" fmla="*/ 1556249 w 2155303"/>
                  <a:gd name="connsiteY18" fmla="*/ 694256 h 720000"/>
                  <a:gd name="connsiteX19" fmla="*/ 1417792 w 2155303"/>
                  <a:gd name="connsiteY19" fmla="*/ 713326 h 720000"/>
                  <a:gd name="connsiteX20" fmla="*/ 1283951 w 2155303"/>
                  <a:gd name="connsiteY20" fmla="*/ 720000 h 720000"/>
                  <a:gd name="connsiteX21" fmla="*/ 1152879 w 2155303"/>
                  <a:gd name="connsiteY21" fmla="*/ 718093 h 720000"/>
                  <a:gd name="connsiteX22" fmla="*/ 1025500 w 2155303"/>
                  <a:gd name="connsiteY22" fmla="*/ 705698 h 720000"/>
                  <a:gd name="connsiteX23" fmla="*/ 899966 w 2155303"/>
                  <a:gd name="connsiteY23" fmla="*/ 683767 h 720000"/>
                  <a:gd name="connsiteX24" fmla="*/ 894428 w 2155303"/>
                  <a:gd name="connsiteY24" fmla="*/ 652302 h 720000"/>
                  <a:gd name="connsiteX25" fmla="*/ 887966 w 2155303"/>
                  <a:gd name="connsiteY25" fmla="*/ 616069 h 720000"/>
                  <a:gd name="connsiteX26" fmla="*/ 879659 w 2155303"/>
                  <a:gd name="connsiteY26" fmla="*/ 572208 h 720000"/>
                  <a:gd name="connsiteX27" fmla="*/ 873198 w 2155303"/>
                  <a:gd name="connsiteY27" fmla="*/ 525487 h 720000"/>
                  <a:gd name="connsiteX28" fmla="*/ 863967 w 2155303"/>
                  <a:gd name="connsiteY28" fmla="*/ 474952 h 720000"/>
                  <a:gd name="connsiteX29" fmla="*/ 854737 w 2155303"/>
                  <a:gd name="connsiteY29" fmla="*/ 423463 h 720000"/>
                  <a:gd name="connsiteX30" fmla="*/ 844583 w 2155303"/>
                  <a:gd name="connsiteY30" fmla="*/ 372928 h 720000"/>
                  <a:gd name="connsiteX31" fmla="*/ 832584 w 2155303"/>
                  <a:gd name="connsiteY31" fmla="*/ 324299 h 720000"/>
                  <a:gd name="connsiteX32" fmla="*/ 820584 w 2155303"/>
                  <a:gd name="connsiteY32" fmla="*/ 277578 h 720000"/>
                  <a:gd name="connsiteX33" fmla="*/ 805816 w 2155303"/>
                  <a:gd name="connsiteY33" fmla="*/ 236578 h 720000"/>
                  <a:gd name="connsiteX34" fmla="*/ 790124 w 2155303"/>
                  <a:gd name="connsiteY34" fmla="*/ 201299 h 720000"/>
                  <a:gd name="connsiteX35" fmla="*/ 773509 w 2155303"/>
                  <a:gd name="connsiteY35" fmla="*/ 173647 h 720000"/>
                  <a:gd name="connsiteX36" fmla="*/ 755048 w 2155303"/>
                  <a:gd name="connsiteY36" fmla="*/ 156484 h 720000"/>
                  <a:gd name="connsiteX37" fmla="*/ 734741 w 2155303"/>
                  <a:gd name="connsiteY37" fmla="*/ 147903 h 720000"/>
                  <a:gd name="connsiteX38" fmla="*/ 711665 w 2155303"/>
                  <a:gd name="connsiteY38" fmla="*/ 144089 h 720000"/>
                  <a:gd name="connsiteX39" fmla="*/ 684897 w 2155303"/>
                  <a:gd name="connsiteY39" fmla="*/ 145996 h 720000"/>
                  <a:gd name="connsiteX40" fmla="*/ 658129 w 2155303"/>
                  <a:gd name="connsiteY40" fmla="*/ 149810 h 720000"/>
                  <a:gd name="connsiteX41" fmla="*/ 633207 w 2155303"/>
                  <a:gd name="connsiteY41" fmla="*/ 156484 h 720000"/>
                  <a:gd name="connsiteX42" fmla="*/ 609208 w 2155303"/>
                  <a:gd name="connsiteY42" fmla="*/ 163159 h 720000"/>
                  <a:gd name="connsiteX43" fmla="*/ 587055 w 2155303"/>
                  <a:gd name="connsiteY43" fmla="*/ 169833 h 720000"/>
                  <a:gd name="connsiteX44" fmla="*/ 570440 w 2155303"/>
                  <a:gd name="connsiteY44" fmla="*/ 175554 h 720000"/>
                  <a:gd name="connsiteX45" fmla="*/ 530749 w 2155303"/>
                  <a:gd name="connsiteY45" fmla="*/ 188903 h 720000"/>
                  <a:gd name="connsiteX46" fmla="*/ 485520 w 2155303"/>
                  <a:gd name="connsiteY46" fmla="*/ 201299 h 720000"/>
                  <a:gd name="connsiteX47" fmla="*/ 434753 w 2155303"/>
                  <a:gd name="connsiteY47" fmla="*/ 211787 h 720000"/>
                  <a:gd name="connsiteX48" fmla="*/ 381216 w 2155303"/>
                  <a:gd name="connsiteY48" fmla="*/ 218461 h 720000"/>
                  <a:gd name="connsiteX49" fmla="*/ 327680 w 2155303"/>
                  <a:gd name="connsiteY49" fmla="*/ 224182 h 720000"/>
                  <a:gd name="connsiteX50" fmla="*/ 273220 w 2155303"/>
                  <a:gd name="connsiteY50" fmla="*/ 226089 h 720000"/>
                  <a:gd name="connsiteX51" fmla="*/ 221530 w 2155303"/>
                  <a:gd name="connsiteY51" fmla="*/ 222275 h 720000"/>
                  <a:gd name="connsiteX52" fmla="*/ 172609 w 2155303"/>
                  <a:gd name="connsiteY52" fmla="*/ 213694 h 720000"/>
                  <a:gd name="connsiteX53" fmla="*/ 145841 w 2155303"/>
                  <a:gd name="connsiteY53" fmla="*/ 207020 h 720000"/>
                  <a:gd name="connsiteX54" fmla="*/ 119073 w 2155303"/>
                  <a:gd name="connsiteY54" fmla="*/ 194624 h 720000"/>
                  <a:gd name="connsiteX55" fmla="*/ 92304 w 2155303"/>
                  <a:gd name="connsiteY55" fmla="*/ 180322 h 720000"/>
                  <a:gd name="connsiteX56" fmla="*/ 69228 w 2155303"/>
                  <a:gd name="connsiteY56" fmla="*/ 163159 h 720000"/>
                  <a:gd name="connsiteX57" fmla="*/ 45229 w 2155303"/>
                  <a:gd name="connsiteY57" fmla="*/ 142182 h 720000"/>
                  <a:gd name="connsiteX58" fmla="*/ 26768 w 2155303"/>
                  <a:gd name="connsiteY58" fmla="*/ 120251 h 720000"/>
                  <a:gd name="connsiteX59" fmla="*/ 13846 w 2155303"/>
                  <a:gd name="connsiteY59" fmla="*/ 92600 h 720000"/>
                  <a:gd name="connsiteX60" fmla="*/ 3692 w 2155303"/>
                  <a:gd name="connsiteY60" fmla="*/ 61135 h 720000"/>
                  <a:gd name="connsiteX61" fmla="*/ 0 w 2155303"/>
                  <a:gd name="connsiteY61" fmla="*/ 26809 h 7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2155303" h="720000">
                    <a:moveTo>
                      <a:pt x="2595" y="0"/>
                    </a:moveTo>
                    <a:lnTo>
                      <a:pt x="1989711" y="0"/>
                    </a:lnTo>
                    <a:lnTo>
                      <a:pt x="1991924" y="10599"/>
                    </a:lnTo>
                    <a:lnTo>
                      <a:pt x="2003924" y="59228"/>
                    </a:lnTo>
                    <a:lnTo>
                      <a:pt x="2015924" y="105949"/>
                    </a:lnTo>
                    <a:lnTo>
                      <a:pt x="2028846" y="150763"/>
                    </a:lnTo>
                    <a:lnTo>
                      <a:pt x="2040846" y="190810"/>
                    </a:lnTo>
                    <a:lnTo>
                      <a:pt x="2052845" y="226089"/>
                    </a:lnTo>
                    <a:lnTo>
                      <a:pt x="2062998" y="251834"/>
                    </a:lnTo>
                    <a:lnTo>
                      <a:pt x="2077767" y="289974"/>
                    </a:lnTo>
                    <a:lnTo>
                      <a:pt x="2091613" y="336695"/>
                    </a:lnTo>
                    <a:lnTo>
                      <a:pt x="2106382" y="389137"/>
                    </a:lnTo>
                    <a:lnTo>
                      <a:pt x="2121150" y="442533"/>
                    </a:lnTo>
                    <a:lnTo>
                      <a:pt x="2137765" y="491161"/>
                    </a:lnTo>
                    <a:lnTo>
                      <a:pt x="2155303" y="534068"/>
                    </a:lnTo>
                    <a:lnTo>
                      <a:pt x="1997462" y="586511"/>
                    </a:lnTo>
                    <a:lnTo>
                      <a:pt x="1844238" y="631325"/>
                    </a:lnTo>
                    <a:lnTo>
                      <a:pt x="1698397" y="667558"/>
                    </a:lnTo>
                    <a:lnTo>
                      <a:pt x="1556249" y="694256"/>
                    </a:lnTo>
                    <a:lnTo>
                      <a:pt x="1417792" y="713326"/>
                    </a:lnTo>
                    <a:lnTo>
                      <a:pt x="1283951" y="720000"/>
                    </a:lnTo>
                    <a:lnTo>
                      <a:pt x="1152879" y="718093"/>
                    </a:lnTo>
                    <a:lnTo>
                      <a:pt x="1025500" y="705698"/>
                    </a:lnTo>
                    <a:lnTo>
                      <a:pt x="899966" y="683767"/>
                    </a:lnTo>
                    <a:lnTo>
                      <a:pt x="894428" y="652302"/>
                    </a:lnTo>
                    <a:lnTo>
                      <a:pt x="887966" y="616069"/>
                    </a:lnTo>
                    <a:lnTo>
                      <a:pt x="879659" y="572208"/>
                    </a:lnTo>
                    <a:lnTo>
                      <a:pt x="873198" y="525487"/>
                    </a:lnTo>
                    <a:lnTo>
                      <a:pt x="863967" y="474952"/>
                    </a:lnTo>
                    <a:lnTo>
                      <a:pt x="854737" y="423463"/>
                    </a:lnTo>
                    <a:lnTo>
                      <a:pt x="844583" y="372928"/>
                    </a:lnTo>
                    <a:lnTo>
                      <a:pt x="832584" y="324299"/>
                    </a:lnTo>
                    <a:lnTo>
                      <a:pt x="820584" y="277578"/>
                    </a:lnTo>
                    <a:lnTo>
                      <a:pt x="805816" y="236578"/>
                    </a:lnTo>
                    <a:lnTo>
                      <a:pt x="790124" y="201299"/>
                    </a:lnTo>
                    <a:lnTo>
                      <a:pt x="773509" y="173647"/>
                    </a:lnTo>
                    <a:lnTo>
                      <a:pt x="755048" y="156484"/>
                    </a:lnTo>
                    <a:lnTo>
                      <a:pt x="734741" y="147903"/>
                    </a:lnTo>
                    <a:lnTo>
                      <a:pt x="711665" y="144089"/>
                    </a:lnTo>
                    <a:lnTo>
                      <a:pt x="684897" y="145996"/>
                    </a:lnTo>
                    <a:lnTo>
                      <a:pt x="658129" y="149810"/>
                    </a:lnTo>
                    <a:lnTo>
                      <a:pt x="633207" y="156484"/>
                    </a:lnTo>
                    <a:lnTo>
                      <a:pt x="609208" y="163159"/>
                    </a:lnTo>
                    <a:lnTo>
                      <a:pt x="587055" y="169833"/>
                    </a:lnTo>
                    <a:lnTo>
                      <a:pt x="570440" y="175554"/>
                    </a:lnTo>
                    <a:lnTo>
                      <a:pt x="530749" y="188903"/>
                    </a:lnTo>
                    <a:lnTo>
                      <a:pt x="485520" y="201299"/>
                    </a:lnTo>
                    <a:lnTo>
                      <a:pt x="434753" y="211787"/>
                    </a:lnTo>
                    <a:lnTo>
                      <a:pt x="381216" y="218461"/>
                    </a:lnTo>
                    <a:lnTo>
                      <a:pt x="327680" y="224182"/>
                    </a:lnTo>
                    <a:lnTo>
                      <a:pt x="273220" y="226089"/>
                    </a:lnTo>
                    <a:lnTo>
                      <a:pt x="221530" y="222275"/>
                    </a:lnTo>
                    <a:lnTo>
                      <a:pt x="172609" y="213694"/>
                    </a:lnTo>
                    <a:lnTo>
                      <a:pt x="145841" y="207020"/>
                    </a:lnTo>
                    <a:lnTo>
                      <a:pt x="119073" y="194624"/>
                    </a:lnTo>
                    <a:lnTo>
                      <a:pt x="92304" y="180322"/>
                    </a:lnTo>
                    <a:lnTo>
                      <a:pt x="69228" y="163159"/>
                    </a:lnTo>
                    <a:lnTo>
                      <a:pt x="45229" y="142182"/>
                    </a:lnTo>
                    <a:lnTo>
                      <a:pt x="26768" y="120251"/>
                    </a:lnTo>
                    <a:lnTo>
                      <a:pt x="13846" y="92600"/>
                    </a:lnTo>
                    <a:lnTo>
                      <a:pt x="3692" y="61135"/>
                    </a:lnTo>
                    <a:lnTo>
                      <a:pt x="0" y="2680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77" name="자유형: 도형 37">
                <a:extLst>
                  <a:ext uri="{FF2B5EF4-FFF2-40B4-BE49-F238E27FC236}">
                    <a16:creationId xmlns:a16="http://schemas.microsoft.com/office/drawing/2014/main" xmlns="" id="{65BE99BC-A3AC-4BE1-9D2A-E55824E4939C}"/>
                  </a:ext>
                </a:extLst>
              </p:cNvPr>
              <p:cNvSpPr>
                <a:spLocks noChangeAspect="1"/>
              </p:cNvSpPr>
              <p:nvPr/>
            </p:nvSpPr>
            <p:spPr bwMode="auto">
              <a:xfrm>
                <a:off x="8623418" y="2722392"/>
                <a:ext cx="2645611" cy="720000"/>
              </a:xfrm>
              <a:custGeom>
                <a:avLst/>
                <a:gdLst>
                  <a:gd name="connsiteX0" fmla="*/ 275743 w 2645611"/>
                  <a:gd name="connsiteY0" fmla="*/ 0 h 720000"/>
                  <a:gd name="connsiteX1" fmla="*/ 2591103 w 2645611"/>
                  <a:gd name="connsiteY1" fmla="*/ 0 h 720000"/>
                  <a:gd name="connsiteX2" fmla="*/ 2604997 w 2645611"/>
                  <a:gd name="connsiteY2" fmla="*/ 47076 h 720000"/>
                  <a:gd name="connsiteX3" fmla="*/ 2623458 w 2645611"/>
                  <a:gd name="connsiteY3" fmla="*/ 131937 h 720000"/>
                  <a:gd name="connsiteX4" fmla="*/ 2637304 w 2645611"/>
                  <a:gd name="connsiteY4" fmla="*/ 218705 h 720000"/>
                  <a:gd name="connsiteX5" fmla="*/ 2643765 w 2645611"/>
                  <a:gd name="connsiteY5" fmla="*/ 308334 h 720000"/>
                  <a:gd name="connsiteX6" fmla="*/ 2645611 w 2645611"/>
                  <a:gd name="connsiteY6" fmla="*/ 399870 h 720000"/>
                  <a:gd name="connsiteX7" fmla="*/ 2640073 w 2645611"/>
                  <a:gd name="connsiteY7" fmla="*/ 490452 h 720000"/>
                  <a:gd name="connsiteX8" fmla="*/ 2628996 w 2645611"/>
                  <a:gd name="connsiteY8" fmla="*/ 579127 h 720000"/>
                  <a:gd name="connsiteX9" fmla="*/ 2608689 w 2645611"/>
                  <a:gd name="connsiteY9" fmla="*/ 665895 h 720000"/>
                  <a:gd name="connsiteX10" fmla="*/ 2589216 w 2645611"/>
                  <a:gd name="connsiteY10" fmla="*/ 720000 h 720000"/>
                  <a:gd name="connsiteX11" fmla="*/ 0 w 2645611"/>
                  <a:gd name="connsiteY11" fmla="*/ 720000 h 720000"/>
                  <a:gd name="connsiteX12" fmla="*/ 32480 w 2645611"/>
                  <a:gd name="connsiteY12" fmla="*/ 681151 h 720000"/>
                  <a:gd name="connsiteX13" fmla="*/ 69401 w 2645611"/>
                  <a:gd name="connsiteY13" fmla="*/ 643011 h 720000"/>
                  <a:gd name="connsiteX14" fmla="*/ 106323 w 2645611"/>
                  <a:gd name="connsiteY14" fmla="*/ 604871 h 720000"/>
                  <a:gd name="connsiteX15" fmla="*/ 141399 w 2645611"/>
                  <a:gd name="connsiteY15" fmla="*/ 562917 h 720000"/>
                  <a:gd name="connsiteX16" fmla="*/ 174628 w 2645611"/>
                  <a:gd name="connsiteY16" fmla="*/ 521917 h 720000"/>
                  <a:gd name="connsiteX17" fmla="*/ 205088 w 2645611"/>
                  <a:gd name="connsiteY17" fmla="*/ 475196 h 720000"/>
                  <a:gd name="connsiteX18" fmla="*/ 230011 w 2645611"/>
                  <a:gd name="connsiteY18" fmla="*/ 424660 h 720000"/>
                  <a:gd name="connsiteX19" fmla="*/ 243856 w 2645611"/>
                  <a:gd name="connsiteY19" fmla="*/ 382707 h 720000"/>
                  <a:gd name="connsiteX20" fmla="*/ 248471 w 2645611"/>
                  <a:gd name="connsiteY20" fmla="*/ 341706 h 720000"/>
                  <a:gd name="connsiteX21" fmla="*/ 248471 w 2645611"/>
                  <a:gd name="connsiteY21" fmla="*/ 297846 h 720000"/>
                  <a:gd name="connsiteX22" fmla="*/ 247548 w 2645611"/>
                  <a:gd name="connsiteY22" fmla="*/ 251124 h 720000"/>
                  <a:gd name="connsiteX23" fmla="*/ 245702 w 2645611"/>
                  <a:gd name="connsiteY23" fmla="*/ 204403 h 720000"/>
                  <a:gd name="connsiteX24" fmla="*/ 247548 w 2645611"/>
                  <a:gd name="connsiteY24" fmla="*/ 153868 h 720000"/>
                  <a:gd name="connsiteX25" fmla="*/ 252164 w 2645611"/>
                  <a:gd name="connsiteY25" fmla="*/ 100472 h 7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645611" h="720000">
                    <a:moveTo>
                      <a:pt x="275743" y="0"/>
                    </a:moveTo>
                    <a:lnTo>
                      <a:pt x="2591103" y="0"/>
                    </a:lnTo>
                    <a:lnTo>
                      <a:pt x="2604997" y="47076"/>
                    </a:lnTo>
                    <a:lnTo>
                      <a:pt x="2623458" y="131937"/>
                    </a:lnTo>
                    <a:lnTo>
                      <a:pt x="2637304" y="218705"/>
                    </a:lnTo>
                    <a:lnTo>
                      <a:pt x="2643765" y="308334"/>
                    </a:lnTo>
                    <a:lnTo>
                      <a:pt x="2645611" y="399870"/>
                    </a:lnTo>
                    <a:lnTo>
                      <a:pt x="2640073" y="490452"/>
                    </a:lnTo>
                    <a:lnTo>
                      <a:pt x="2628996" y="579127"/>
                    </a:lnTo>
                    <a:lnTo>
                      <a:pt x="2608689" y="665895"/>
                    </a:lnTo>
                    <a:lnTo>
                      <a:pt x="2589216" y="720000"/>
                    </a:lnTo>
                    <a:lnTo>
                      <a:pt x="0" y="720000"/>
                    </a:lnTo>
                    <a:lnTo>
                      <a:pt x="32480" y="681151"/>
                    </a:lnTo>
                    <a:lnTo>
                      <a:pt x="69401" y="643011"/>
                    </a:lnTo>
                    <a:lnTo>
                      <a:pt x="106323" y="604871"/>
                    </a:lnTo>
                    <a:lnTo>
                      <a:pt x="141399" y="562917"/>
                    </a:lnTo>
                    <a:lnTo>
                      <a:pt x="174628" y="521917"/>
                    </a:lnTo>
                    <a:lnTo>
                      <a:pt x="205088" y="475196"/>
                    </a:lnTo>
                    <a:lnTo>
                      <a:pt x="230011" y="424660"/>
                    </a:lnTo>
                    <a:lnTo>
                      <a:pt x="243856" y="382707"/>
                    </a:lnTo>
                    <a:lnTo>
                      <a:pt x="248471" y="341706"/>
                    </a:lnTo>
                    <a:lnTo>
                      <a:pt x="248471" y="297846"/>
                    </a:lnTo>
                    <a:lnTo>
                      <a:pt x="247548" y="251124"/>
                    </a:lnTo>
                    <a:lnTo>
                      <a:pt x="245702" y="204403"/>
                    </a:lnTo>
                    <a:lnTo>
                      <a:pt x="247548" y="153868"/>
                    </a:lnTo>
                    <a:lnTo>
                      <a:pt x="252164" y="100472"/>
                    </a:lnTo>
                    <a:close/>
                  </a:path>
                </a:pathLst>
              </a:custGeom>
              <a:solidFill>
                <a:schemeClr val="accent3"/>
              </a:solidFill>
              <a:ln>
                <a:noFill/>
              </a:ln>
            </p:spPr>
            <p:txBody>
              <a:bodyPr vert="horz" wrap="square" lIns="91440" tIns="45720" rIns="91440" bIns="45720" numCol="1" anchor="t" anchorCtr="0" compatLnSpc="1">
                <a:prstTxWarp prst="textNoShape">
                  <a:avLst/>
                </a:prstTxWarp>
                <a:noAutofit/>
              </a:bodyPr>
              <a:lstStyle/>
              <a:p>
                <a:endParaRPr lang="ko-KR" altLang="en-US" sz="2701"/>
              </a:p>
            </p:txBody>
          </p:sp>
          <p:sp>
            <p:nvSpPr>
              <p:cNvPr id="78" name="자유형: 도형 36">
                <a:extLst>
                  <a:ext uri="{FF2B5EF4-FFF2-40B4-BE49-F238E27FC236}">
                    <a16:creationId xmlns:a16="http://schemas.microsoft.com/office/drawing/2014/main" xmlns="" id="{FFFE14B8-79FE-4D41-98F5-B73AA9DF19B1}"/>
                  </a:ext>
                </a:extLst>
              </p:cNvPr>
              <p:cNvSpPr>
                <a:spLocks noChangeAspect="1"/>
              </p:cNvSpPr>
              <p:nvPr/>
            </p:nvSpPr>
            <p:spPr bwMode="auto">
              <a:xfrm>
                <a:off x="8553440" y="3514392"/>
                <a:ext cx="2627888" cy="720000"/>
              </a:xfrm>
              <a:custGeom>
                <a:avLst/>
                <a:gdLst>
                  <a:gd name="connsiteX0" fmla="*/ 8505 w 2627888"/>
                  <a:gd name="connsiteY0" fmla="*/ 0 h 720000"/>
                  <a:gd name="connsiteX1" fmla="*/ 2627888 w 2627888"/>
                  <a:gd name="connsiteY1" fmla="*/ 0 h 720000"/>
                  <a:gd name="connsiteX2" fmla="*/ 2619593 w 2627888"/>
                  <a:gd name="connsiteY2" fmla="*/ 17873 h 720000"/>
                  <a:gd name="connsiteX3" fmla="*/ 2580825 w 2627888"/>
                  <a:gd name="connsiteY3" fmla="*/ 81757 h 720000"/>
                  <a:gd name="connsiteX4" fmla="*/ 2541134 w 2627888"/>
                  <a:gd name="connsiteY4" fmla="*/ 143734 h 720000"/>
                  <a:gd name="connsiteX5" fmla="*/ 2496828 w 2627888"/>
                  <a:gd name="connsiteY5" fmla="*/ 204758 h 720000"/>
                  <a:gd name="connsiteX6" fmla="*/ 2453445 w 2627888"/>
                  <a:gd name="connsiteY6" fmla="*/ 261968 h 720000"/>
                  <a:gd name="connsiteX7" fmla="*/ 2410062 w 2627888"/>
                  <a:gd name="connsiteY7" fmla="*/ 321084 h 720000"/>
                  <a:gd name="connsiteX8" fmla="*/ 2367602 w 2627888"/>
                  <a:gd name="connsiteY8" fmla="*/ 380201 h 720000"/>
                  <a:gd name="connsiteX9" fmla="*/ 2338988 w 2627888"/>
                  <a:gd name="connsiteY9" fmla="*/ 427876 h 720000"/>
                  <a:gd name="connsiteX10" fmla="*/ 2315912 w 2627888"/>
                  <a:gd name="connsiteY10" fmla="*/ 482225 h 720000"/>
                  <a:gd name="connsiteX11" fmla="*/ 2297451 w 2627888"/>
                  <a:gd name="connsiteY11" fmla="*/ 539435 h 720000"/>
                  <a:gd name="connsiteX12" fmla="*/ 2282682 w 2627888"/>
                  <a:gd name="connsiteY12" fmla="*/ 601412 h 720000"/>
                  <a:gd name="connsiteX13" fmla="*/ 2280836 w 2627888"/>
                  <a:gd name="connsiteY13" fmla="*/ 630970 h 720000"/>
                  <a:gd name="connsiteX14" fmla="*/ 2282682 w 2627888"/>
                  <a:gd name="connsiteY14" fmla="*/ 666250 h 720000"/>
                  <a:gd name="connsiteX15" fmla="*/ 2287298 w 2627888"/>
                  <a:gd name="connsiteY15" fmla="*/ 709157 h 720000"/>
                  <a:gd name="connsiteX16" fmla="*/ 2288861 w 2627888"/>
                  <a:gd name="connsiteY16" fmla="*/ 720000 h 720000"/>
                  <a:gd name="connsiteX17" fmla="*/ 327825 w 2627888"/>
                  <a:gd name="connsiteY17" fmla="*/ 720000 h 720000"/>
                  <a:gd name="connsiteX18" fmla="*/ 334141 w 2627888"/>
                  <a:gd name="connsiteY18" fmla="*/ 693901 h 720000"/>
                  <a:gd name="connsiteX19" fmla="*/ 336910 w 2627888"/>
                  <a:gd name="connsiteY19" fmla="*/ 664343 h 720000"/>
                  <a:gd name="connsiteX20" fmla="*/ 336910 w 2627888"/>
                  <a:gd name="connsiteY20" fmla="*/ 632877 h 720000"/>
                  <a:gd name="connsiteX21" fmla="*/ 328603 w 2627888"/>
                  <a:gd name="connsiteY21" fmla="*/ 605226 h 720000"/>
                  <a:gd name="connsiteX22" fmla="*/ 320296 w 2627888"/>
                  <a:gd name="connsiteY22" fmla="*/ 589970 h 720000"/>
                  <a:gd name="connsiteX23" fmla="*/ 305527 w 2627888"/>
                  <a:gd name="connsiteY23" fmla="*/ 575668 h 720000"/>
                  <a:gd name="connsiteX24" fmla="*/ 289835 w 2627888"/>
                  <a:gd name="connsiteY24" fmla="*/ 565179 h 720000"/>
                  <a:gd name="connsiteX25" fmla="*/ 273220 w 2627888"/>
                  <a:gd name="connsiteY25" fmla="*/ 556598 h 720000"/>
                  <a:gd name="connsiteX26" fmla="*/ 256606 w 2627888"/>
                  <a:gd name="connsiteY26" fmla="*/ 544202 h 720000"/>
                  <a:gd name="connsiteX27" fmla="*/ 243683 w 2627888"/>
                  <a:gd name="connsiteY27" fmla="*/ 530853 h 720000"/>
                  <a:gd name="connsiteX28" fmla="*/ 233530 w 2627888"/>
                  <a:gd name="connsiteY28" fmla="*/ 513690 h 720000"/>
                  <a:gd name="connsiteX29" fmla="*/ 229837 w 2627888"/>
                  <a:gd name="connsiteY29" fmla="*/ 494620 h 720000"/>
                  <a:gd name="connsiteX30" fmla="*/ 231684 w 2627888"/>
                  <a:gd name="connsiteY30" fmla="*/ 475551 h 720000"/>
                  <a:gd name="connsiteX31" fmla="*/ 238145 w 2627888"/>
                  <a:gd name="connsiteY31" fmla="*/ 457434 h 720000"/>
                  <a:gd name="connsiteX32" fmla="*/ 246452 w 2627888"/>
                  <a:gd name="connsiteY32" fmla="*/ 442178 h 720000"/>
                  <a:gd name="connsiteX33" fmla="*/ 251990 w 2627888"/>
                  <a:gd name="connsiteY33" fmla="*/ 426922 h 720000"/>
                  <a:gd name="connsiteX34" fmla="*/ 225222 w 2627888"/>
                  <a:gd name="connsiteY34" fmla="*/ 407852 h 720000"/>
                  <a:gd name="connsiteX35" fmla="*/ 206761 w 2627888"/>
                  <a:gd name="connsiteY35" fmla="*/ 388782 h 720000"/>
                  <a:gd name="connsiteX36" fmla="*/ 196608 w 2627888"/>
                  <a:gd name="connsiteY36" fmla="*/ 369713 h 720000"/>
                  <a:gd name="connsiteX37" fmla="*/ 194762 w 2627888"/>
                  <a:gd name="connsiteY37" fmla="*/ 348736 h 720000"/>
                  <a:gd name="connsiteX38" fmla="*/ 197531 w 2627888"/>
                  <a:gd name="connsiteY38" fmla="*/ 329666 h 720000"/>
                  <a:gd name="connsiteX39" fmla="*/ 204915 w 2627888"/>
                  <a:gd name="connsiteY39" fmla="*/ 308689 h 720000"/>
                  <a:gd name="connsiteX40" fmla="*/ 215069 w 2627888"/>
                  <a:gd name="connsiteY40" fmla="*/ 287712 h 720000"/>
                  <a:gd name="connsiteX41" fmla="*/ 226145 w 2627888"/>
                  <a:gd name="connsiteY41" fmla="*/ 266735 h 720000"/>
                  <a:gd name="connsiteX42" fmla="*/ 236299 w 2627888"/>
                  <a:gd name="connsiteY42" fmla="*/ 244805 h 720000"/>
                  <a:gd name="connsiteX43" fmla="*/ 246452 w 2627888"/>
                  <a:gd name="connsiteY43" fmla="*/ 223828 h 720000"/>
                  <a:gd name="connsiteX44" fmla="*/ 251990 w 2627888"/>
                  <a:gd name="connsiteY44" fmla="*/ 200944 h 720000"/>
                  <a:gd name="connsiteX45" fmla="*/ 233530 w 2627888"/>
                  <a:gd name="connsiteY45" fmla="*/ 183781 h 720000"/>
                  <a:gd name="connsiteX46" fmla="*/ 207684 w 2627888"/>
                  <a:gd name="connsiteY46" fmla="*/ 170432 h 720000"/>
                  <a:gd name="connsiteX47" fmla="*/ 179070 w 2627888"/>
                  <a:gd name="connsiteY47" fmla="*/ 158037 h 720000"/>
                  <a:gd name="connsiteX48" fmla="*/ 149533 w 2627888"/>
                  <a:gd name="connsiteY48" fmla="*/ 147548 h 720000"/>
                  <a:gd name="connsiteX49" fmla="*/ 119072 w 2627888"/>
                  <a:gd name="connsiteY49" fmla="*/ 137060 h 720000"/>
                  <a:gd name="connsiteX50" fmla="*/ 88612 w 2627888"/>
                  <a:gd name="connsiteY50" fmla="*/ 126571 h 720000"/>
                  <a:gd name="connsiteX51" fmla="*/ 59998 w 2627888"/>
                  <a:gd name="connsiteY51" fmla="*/ 114176 h 720000"/>
                  <a:gd name="connsiteX52" fmla="*/ 36922 w 2627888"/>
                  <a:gd name="connsiteY52" fmla="*/ 100827 h 720000"/>
                  <a:gd name="connsiteX53" fmla="*/ 16615 w 2627888"/>
                  <a:gd name="connsiteY53" fmla="*/ 81757 h 720000"/>
                  <a:gd name="connsiteX54" fmla="*/ 4615 w 2627888"/>
                  <a:gd name="connsiteY54" fmla="*/ 58873 h 720000"/>
                  <a:gd name="connsiteX55" fmla="*/ 0 w 2627888"/>
                  <a:gd name="connsiteY55" fmla="*/ 35036 h 720000"/>
                  <a:gd name="connsiteX56" fmla="*/ 3692 w 2627888"/>
                  <a:gd name="connsiteY56" fmla="*/ 12152 h 7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2627888" h="720000">
                    <a:moveTo>
                      <a:pt x="8505" y="0"/>
                    </a:moveTo>
                    <a:lnTo>
                      <a:pt x="2627888" y="0"/>
                    </a:lnTo>
                    <a:lnTo>
                      <a:pt x="2619593" y="17873"/>
                    </a:lnTo>
                    <a:lnTo>
                      <a:pt x="2580825" y="81757"/>
                    </a:lnTo>
                    <a:lnTo>
                      <a:pt x="2541134" y="143734"/>
                    </a:lnTo>
                    <a:lnTo>
                      <a:pt x="2496828" y="204758"/>
                    </a:lnTo>
                    <a:lnTo>
                      <a:pt x="2453445" y="261968"/>
                    </a:lnTo>
                    <a:lnTo>
                      <a:pt x="2410062" y="321084"/>
                    </a:lnTo>
                    <a:lnTo>
                      <a:pt x="2367602" y="380201"/>
                    </a:lnTo>
                    <a:lnTo>
                      <a:pt x="2338988" y="427876"/>
                    </a:lnTo>
                    <a:lnTo>
                      <a:pt x="2315912" y="482225"/>
                    </a:lnTo>
                    <a:lnTo>
                      <a:pt x="2297451" y="539435"/>
                    </a:lnTo>
                    <a:lnTo>
                      <a:pt x="2282682" y="601412"/>
                    </a:lnTo>
                    <a:lnTo>
                      <a:pt x="2280836" y="630970"/>
                    </a:lnTo>
                    <a:lnTo>
                      <a:pt x="2282682" y="666250"/>
                    </a:lnTo>
                    <a:lnTo>
                      <a:pt x="2287298" y="709157"/>
                    </a:lnTo>
                    <a:lnTo>
                      <a:pt x="2288861" y="720000"/>
                    </a:lnTo>
                    <a:lnTo>
                      <a:pt x="327825" y="720000"/>
                    </a:lnTo>
                    <a:lnTo>
                      <a:pt x="334141" y="693901"/>
                    </a:lnTo>
                    <a:lnTo>
                      <a:pt x="336910" y="664343"/>
                    </a:lnTo>
                    <a:lnTo>
                      <a:pt x="336910" y="632877"/>
                    </a:lnTo>
                    <a:lnTo>
                      <a:pt x="328603" y="605226"/>
                    </a:lnTo>
                    <a:lnTo>
                      <a:pt x="320296" y="589970"/>
                    </a:lnTo>
                    <a:lnTo>
                      <a:pt x="305527" y="575668"/>
                    </a:lnTo>
                    <a:lnTo>
                      <a:pt x="289835" y="565179"/>
                    </a:lnTo>
                    <a:lnTo>
                      <a:pt x="273220" y="556598"/>
                    </a:lnTo>
                    <a:lnTo>
                      <a:pt x="256606" y="544202"/>
                    </a:lnTo>
                    <a:lnTo>
                      <a:pt x="243683" y="530853"/>
                    </a:lnTo>
                    <a:lnTo>
                      <a:pt x="233530" y="513690"/>
                    </a:lnTo>
                    <a:lnTo>
                      <a:pt x="229837" y="494620"/>
                    </a:lnTo>
                    <a:lnTo>
                      <a:pt x="231684" y="475551"/>
                    </a:lnTo>
                    <a:lnTo>
                      <a:pt x="238145" y="457434"/>
                    </a:lnTo>
                    <a:lnTo>
                      <a:pt x="246452" y="442178"/>
                    </a:lnTo>
                    <a:lnTo>
                      <a:pt x="251990" y="426922"/>
                    </a:lnTo>
                    <a:lnTo>
                      <a:pt x="225222" y="407852"/>
                    </a:lnTo>
                    <a:lnTo>
                      <a:pt x="206761" y="388782"/>
                    </a:lnTo>
                    <a:lnTo>
                      <a:pt x="196608" y="369713"/>
                    </a:lnTo>
                    <a:lnTo>
                      <a:pt x="194762" y="348736"/>
                    </a:lnTo>
                    <a:lnTo>
                      <a:pt x="197531" y="329666"/>
                    </a:lnTo>
                    <a:lnTo>
                      <a:pt x="204915" y="308689"/>
                    </a:lnTo>
                    <a:lnTo>
                      <a:pt x="215069" y="287712"/>
                    </a:lnTo>
                    <a:lnTo>
                      <a:pt x="226145" y="266735"/>
                    </a:lnTo>
                    <a:lnTo>
                      <a:pt x="236299" y="244805"/>
                    </a:lnTo>
                    <a:lnTo>
                      <a:pt x="246452" y="223828"/>
                    </a:lnTo>
                    <a:lnTo>
                      <a:pt x="251990" y="200944"/>
                    </a:lnTo>
                    <a:lnTo>
                      <a:pt x="233530" y="183781"/>
                    </a:lnTo>
                    <a:lnTo>
                      <a:pt x="207684" y="170432"/>
                    </a:lnTo>
                    <a:lnTo>
                      <a:pt x="179070" y="158037"/>
                    </a:lnTo>
                    <a:lnTo>
                      <a:pt x="149533" y="147548"/>
                    </a:lnTo>
                    <a:lnTo>
                      <a:pt x="119072" y="137060"/>
                    </a:lnTo>
                    <a:lnTo>
                      <a:pt x="88612" y="126571"/>
                    </a:lnTo>
                    <a:lnTo>
                      <a:pt x="59998" y="114176"/>
                    </a:lnTo>
                    <a:lnTo>
                      <a:pt x="36922" y="100827"/>
                    </a:lnTo>
                    <a:lnTo>
                      <a:pt x="16615" y="81757"/>
                    </a:lnTo>
                    <a:lnTo>
                      <a:pt x="4615" y="58873"/>
                    </a:lnTo>
                    <a:lnTo>
                      <a:pt x="0" y="35036"/>
                    </a:lnTo>
                    <a:lnTo>
                      <a:pt x="3692" y="12152"/>
                    </a:ln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ko-KR" altLang="en-US" sz="2701"/>
              </a:p>
            </p:txBody>
          </p:sp>
        </p:grpSp>
        <p:sp>
          <p:nvSpPr>
            <p:cNvPr id="72" name="화살표: 위쪽/아래쪽 5">
              <a:extLst>
                <a:ext uri="{FF2B5EF4-FFF2-40B4-BE49-F238E27FC236}">
                  <a16:creationId xmlns:a16="http://schemas.microsoft.com/office/drawing/2014/main" xmlns="" id="{86542AD6-5032-44A0-8168-F3CFFC7EBAAA}"/>
                </a:ext>
              </a:extLst>
            </p:cNvPr>
            <p:cNvSpPr/>
            <p:nvPr/>
          </p:nvSpPr>
          <p:spPr>
            <a:xfrm>
              <a:off x="8937916" y="2503492"/>
              <a:ext cx="432048" cy="805308"/>
            </a:xfrm>
            <a:prstGeom prst="up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73" name="화살표: 위쪽/아래쪽 39">
              <a:extLst>
                <a:ext uri="{FF2B5EF4-FFF2-40B4-BE49-F238E27FC236}">
                  <a16:creationId xmlns:a16="http://schemas.microsoft.com/office/drawing/2014/main" xmlns="" id="{623828A6-CE00-4258-A0A4-1D4C382D01F5}"/>
                </a:ext>
              </a:extLst>
            </p:cNvPr>
            <p:cNvSpPr/>
            <p:nvPr/>
          </p:nvSpPr>
          <p:spPr>
            <a:xfrm>
              <a:off x="8246751" y="3462758"/>
              <a:ext cx="432048" cy="805308"/>
            </a:xfrm>
            <a:prstGeom prst="up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74" name="화살표: 위쪽/아래쪽 40">
              <a:extLst>
                <a:ext uri="{FF2B5EF4-FFF2-40B4-BE49-F238E27FC236}">
                  <a16:creationId xmlns:a16="http://schemas.microsoft.com/office/drawing/2014/main" xmlns="" id="{DF31FCF6-AE4B-47C1-8284-EDC64D88CEDF}"/>
                </a:ext>
              </a:extLst>
            </p:cNvPr>
            <p:cNvSpPr/>
            <p:nvPr/>
          </p:nvSpPr>
          <p:spPr>
            <a:xfrm>
              <a:off x="8937916" y="4422024"/>
              <a:ext cx="432048" cy="805308"/>
            </a:xfrm>
            <a:prstGeom prst="up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spTree>
    <p:extLst>
      <p:ext uri="{BB962C8B-B14F-4D97-AF65-F5344CB8AC3E}">
        <p14:creationId xmlns:p14="http://schemas.microsoft.com/office/powerpoint/2010/main" val="3423133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D735F7F3-C1B5-4B60-A00A-4EB618DDFB5A}"/>
              </a:ext>
            </a:extLst>
          </p:cNvPr>
          <p:cNvSpPr>
            <a:spLocks noGrp="1"/>
          </p:cNvSpPr>
          <p:nvPr>
            <p:ph type="body" sz="quarter" idx="10"/>
          </p:nvPr>
        </p:nvSpPr>
        <p:spPr>
          <a:xfrm>
            <a:off x="323529" y="339509"/>
            <a:ext cx="11573197" cy="1452150"/>
          </a:xfrm>
        </p:spPr>
        <p:txBody>
          <a:bodyPr/>
          <a:lstStyle/>
          <a:p>
            <a:pPr algn="just"/>
            <a:r>
              <a:rPr lang="id-ID" sz="2000" dirty="0"/>
              <a:t>Pengertian perencanaan memiliki banyak makna sesuai dengan pandangan masing-masing ahli dan belum terdapat batasan yang dapat diterima secara umum.  </a:t>
            </a:r>
          </a:p>
          <a:p>
            <a:pPr algn="just"/>
            <a:r>
              <a:rPr lang="id-ID" sz="2000" dirty="0"/>
              <a:t>Beberapa batasaan perencanaan menurut para ahli  disajikan sebagai berikut : </a:t>
            </a:r>
            <a:endParaRPr lang="id-ID" sz="2000" dirty="0"/>
          </a:p>
        </p:txBody>
      </p:sp>
      <p:sp>
        <p:nvSpPr>
          <p:cNvPr id="3" name="Rectangle: Diagonal Corners Rounded 2">
            <a:extLst>
              <a:ext uri="{FF2B5EF4-FFF2-40B4-BE49-F238E27FC236}">
                <a16:creationId xmlns:a16="http://schemas.microsoft.com/office/drawing/2014/main" xmlns="" id="{5C479793-F15B-4C8C-9453-7FF115446894}"/>
              </a:ext>
            </a:extLst>
          </p:cNvPr>
          <p:cNvSpPr/>
          <p:nvPr/>
        </p:nvSpPr>
        <p:spPr>
          <a:xfrm>
            <a:off x="927030" y="1845439"/>
            <a:ext cx="693414" cy="693414"/>
          </a:xfrm>
          <a:prstGeom prst="round2DiagRect">
            <a:avLst>
              <a:gd name="adj1" fmla="val 30482"/>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nvGrpSpPr>
          <p:cNvPr id="4" name="Group 3">
            <a:extLst>
              <a:ext uri="{FF2B5EF4-FFF2-40B4-BE49-F238E27FC236}">
                <a16:creationId xmlns:a16="http://schemas.microsoft.com/office/drawing/2014/main" xmlns="" id="{81C25C02-4900-4876-8315-16DB8C1D9EB8}"/>
              </a:ext>
            </a:extLst>
          </p:cNvPr>
          <p:cNvGrpSpPr/>
          <p:nvPr/>
        </p:nvGrpSpPr>
        <p:grpSpPr>
          <a:xfrm>
            <a:off x="1719114" y="1766933"/>
            <a:ext cx="5272237" cy="850432"/>
            <a:chOff x="1775729" y="2204864"/>
            <a:chExt cx="1716151" cy="850432"/>
          </a:xfrm>
        </p:grpSpPr>
        <p:sp>
          <p:nvSpPr>
            <p:cNvPr id="5" name="TextBox 4">
              <a:extLst>
                <a:ext uri="{FF2B5EF4-FFF2-40B4-BE49-F238E27FC236}">
                  <a16:creationId xmlns:a16="http://schemas.microsoft.com/office/drawing/2014/main" xmlns="" id="{EC05D10A-F379-4B04-BC44-F5F1CAF8AECC}"/>
                </a:ext>
              </a:extLst>
            </p:cNvPr>
            <p:cNvSpPr txBox="1"/>
            <p:nvPr/>
          </p:nvSpPr>
          <p:spPr>
            <a:xfrm>
              <a:off x="1775729" y="2408965"/>
              <a:ext cx="1709467" cy="646331"/>
            </a:xfrm>
            <a:prstGeom prst="rect">
              <a:avLst/>
            </a:prstGeom>
            <a:noFill/>
          </p:spPr>
          <p:txBody>
            <a:bodyPr wrap="square" rtlCol="0">
              <a:spAutoFit/>
            </a:bodyPr>
            <a:lstStyle/>
            <a:p>
              <a:r>
                <a:rPr lang="id-ID" sz="1200" dirty="0"/>
                <a:t>Perencanaan adalah pemikiran rasional berdasarkan fakta-fakta dan atau perkiraan yang mendekat (estimate) sebagai persiapan untuk melaksanakan tindakan-tindakan </a:t>
              </a:r>
              <a:r>
                <a:rPr lang="id-ID" sz="1200" dirty="0" smtClean="0"/>
                <a:t>kemudian</a:t>
              </a:r>
              <a:endParaRPr lang="ko-KR" altLang="en-US" sz="1200" dirty="0">
                <a:solidFill>
                  <a:schemeClr val="tx1">
                    <a:lumMod val="75000"/>
                    <a:lumOff val="25000"/>
                  </a:schemeClr>
                </a:solidFill>
              </a:endParaRPr>
            </a:p>
          </p:txBody>
        </p:sp>
        <p:sp>
          <p:nvSpPr>
            <p:cNvPr id="6" name="TextBox 5">
              <a:extLst>
                <a:ext uri="{FF2B5EF4-FFF2-40B4-BE49-F238E27FC236}">
                  <a16:creationId xmlns:a16="http://schemas.microsoft.com/office/drawing/2014/main" xmlns="" id="{1B1B4993-6D5E-4209-A159-DBEA08104CF4}"/>
                </a:ext>
              </a:extLst>
            </p:cNvPr>
            <p:cNvSpPr txBox="1"/>
            <p:nvPr/>
          </p:nvSpPr>
          <p:spPr>
            <a:xfrm>
              <a:off x="1777330" y="2204864"/>
              <a:ext cx="1714550" cy="461665"/>
            </a:xfrm>
            <a:prstGeom prst="rect">
              <a:avLst/>
            </a:prstGeom>
            <a:noFill/>
          </p:spPr>
          <p:txBody>
            <a:bodyPr wrap="square" rtlCol="0">
              <a:spAutoFit/>
            </a:bodyPr>
            <a:lstStyle/>
            <a:p>
              <a:r>
                <a:rPr lang="id-ID" sz="1200" dirty="0"/>
                <a:t>(Abdulrachman, 1973).</a:t>
              </a:r>
              <a:endParaRPr lang="ko-KR" altLang="en-US" sz="1200" dirty="0">
                <a:solidFill>
                  <a:schemeClr val="tx1">
                    <a:lumMod val="75000"/>
                    <a:lumOff val="25000"/>
                  </a:schemeClr>
                </a:solidFill>
              </a:endParaRPr>
            </a:p>
            <a:p>
              <a:endParaRPr lang="ko-KR" altLang="en-US" sz="1200" dirty="0">
                <a:solidFill>
                  <a:schemeClr val="tx1">
                    <a:lumMod val="75000"/>
                    <a:lumOff val="25000"/>
                  </a:schemeClr>
                </a:solidFill>
              </a:endParaRPr>
            </a:p>
          </p:txBody>
        </p:sp>
      </p:grpSp>
      <p:grpSp>
        <p:nvGrpSpPr>
          <p:cNvPr id="8" name="Group 7">
            <a:extLst>
              <a:ext uri="{FF2B5EF4-FFF2-40B4-BE49-F238E27FC236}">
                <a16:creationId xmlns:a16="http://schemas.microsoft.com/office/drawing/2014/main" xmlns="" id="{CF3F373D-04E3-49CB-BE3D-09ACA0B75A11}"/>
              </a:ext>
            </a:extLst>
          </p:cNvPr>
          <p:cNvGrpSpPr/>
          <p:nvPr/>
        </p:nvGrpSpPr>
        <p:grpSpPr>
          <a:xfrm>
            <a:off x="1719114" y="2926843"/>
            <a:ext cx="5272237" cy="850432"/>
            <a:chOff x="1775729" y="2204864"/>
            <a:chExt cx="1716151" cy="850432"/>
          </a:xfrm>
        </p:grpSpPr>
        <p:sp>
          <p:nvSpPr>
            <p:cNvPr id="9" name="TextBox 8">
              <a:extLst>
                <a:ext uri="{FF2B5EF4-FFF2-40B4-BE49-F238E27FC236}">
                  <a16:creationId xmlns:a16="http://schemas.microsoft.com/office/drawing/2014/main" xmlns="" id="{34270371-614B-428D-9A51-E021A724558B}"/>
                </a:ext>
              </a:extLst>
            </p:cNvPr>
            <p:cNvSpPr txBox="1"/>
            <p:nvPr/>
          </p:nvSpPr>
          <p:spPr>
            <a:xfrm>
              <a:off x="1775729" y="2408965"/>
              <a:ext cx="1709467" cy="646331"/>
            </a:xfrm>
            <a:prstGeom prst="rect">
              <a:avLst/>
            </a:prstGeom>
            <a:noFill/>
          </p:spPr>
          <p:txBody>
            <a:bodyPr wrap="square" rtlCol="0">
              <a:spAutoFit/>
            </a:bodyPr>
            <a:lstStyle/>
            <a:p>
              <a:pPr lvl="0"/>
              <a:r>
                <a:rPr lang="id-ID" sz="1200" dirty="0"/>
                <a:t>Perencanaan adalah keseluruhan proses pemikiran dan penetuan secara matang daripada hal-hal yang akan dikerjakan di masa yang akan dating dalam rangka pencapaian yang telah </a:t>
              </a:r>
              <a:r>
                <a:rPr lang="id-ID" sz="1200" dirty="0" smtClean="0"/>
                <a:t>ditentukan</a:t>
              </a:r>
              <a:endParaRPr lang="ko-KR" altLang="en-US" sz="1200" dirty="0">
                <a:solidFill>
                  <a:schemeClr val="tx1">
                    <a:lumMod val="75000"/>
                    <a:lumOff val="25000"/>
                  </a:schemeClr>
                </a:solidFill>
              </a:endParaRPr>
            </a:p>
          </p:txBody>
        </p:sp>
        <p:sp>
          <p:nvSpPr>
            <p:cNvPr id="10" name="TextBox 9">
              <a:extLst>
                <a:ext uri="{FF2B5EF4-FFF2-40B4-BE49-F238E27FC236}">
                  <a16:creationId xmlns:a16="http://schemas.microsoft.com/office/drawing/2014/main" xmlns="" id="{9F6D57E4-F7EF-4F39-8F94-397F0D48D299}"/>
                </a:ext>
              </a:extLst>
            </p:cNvPr>
            <p:cNvSpPr txBox="1"/>
            <p:nvPr/>
          </p:nvSpPr>
          <p:spPr>
            <a:xfrm>
              <a:off x="1777330" y="2204864"/>
              <a:ext cx="1714550" cy="461665"/>
            </a:xfrm>
            <a:prstGeom prst="rect">
              <a:avLst/>
            </a:prstGeom>
            <a:noFill/>
          </p:spPr>
          <p:txBody>
            <a:bodyPr wrap="square" rtlCol="0">
              <a:spAutoFit/>
            </a:bodyPr>
            <a:lstStyle/>
            <a:p>
              <a:pPr lvl="0"/>
              <a:r>
                <a:rPr lang="id-ID" sz="1200" dirty="0"/>
                <a:t>(Siagian, 1994). </a:t>
              </a:r>
            </a:p>
            <a:p>
              <a:endParaRPr lang="ko-KR" altLang="en-US" sz="1200" dirty="0">
                <a:solidFill>
                  <a:schemeClr val="tx1">
                    <a:lumMod val="75000"/>
                    <a:lumOff val="25000"/>
                  </a:schemeClr>
                </a:solidFill>
              </a:endParaRPr>
            </a:p>
          </p:txBody>
        </p:sp>
      </p:grpSp>
      <p:grpSp>
        <p:nvGrpSpPr>
          <p:cNvPr id="12" name="Group 11">
            <a:extLst>
              <a:ext uri="{FF2B5EF4-FFF2-40B4-BE49-F238E27FC236}">
                <a16:creationId xmlns:a16="http://schemas.microsoft.com/office/drawing/2014/main" xmlns="" id="{B5755C81-C3F5-4251-A278-D0D033B6C4B4}"/>
              </a:ext>
            </a:extLst>
          </p:cNvPr>
          <p:cNvGrpSpPr/>
          <p:nvPr/>
        </p:nvGrpSpPr>
        <p:grpSpPr>
          <a:xfrm>
            <a:off x="1719114" y="4086754"/>
            <a:ext cx="5272237" cy="1035098"/>
            <a:chOff x="1775729" y="2204864"/>
            <a:chExt cx="1716151" cy="1035098"/>
          </a:xfrm>
        </p:grpSpPr>
        <p:sp>
          <p:nvSpPr>
            <p:cNvPr id="13" name="TextBox 12">
              <a:extLst>
                <a:ext uri="{FF2B5EF4-FFF2-40B4-BE49-F238E27FC236}">
                  <a16:creationId xmlns:a16="http://schemas.microsoft.com/office/drawing/2014/main" xmlns="" id="{4CB452E9-553E-4882-8976-ADCE81979A26}"/>
                </a:ext>
              </a:extLst>
            </p:cNvPr>
            <p:cNvSpPr txBox="1"/>
            <p:nvPr/>
          </p:nvSpPr>
          <p:spPr>
            <a:xfrm>
              <a:off x="1775729" y="2408965"/>
              <a:ext cx="1709467" cy="830997"/>
            </a:xfrm>
            <a:prstGeom prst="rect">
              <a:avLst/>
            </a:prstGeom>
            <a:noFill/>
          </p:spPr>
          <p:txBody>
            <a:bodyPr wrap="square" rtlCol="0">
              <a:spAutoFit/>
            </a:bodyPr>
            <a:lstStyle/>
            <a:p>
              <a:r>
                <a:rPr lang="id-ID" sz="1200" dirty="0"/>
                <a:t>Perencanaan adalah pemilihan dan menghubungkan fakta-fakta, membuat serta menggunakan asumsi-asumsi yang berkaitan dengan masa dating dengan menggambarkan dan merumuskan kegiatan-kegiatan tertentu yang diyakini diperlukan untuk mencapai suatu hasil </a:t>
              </a:r>
              <a:r>
                <a:rPr lang="id-ID" sz="1200" dirty="0" smtClean="0"/>
                <a:t>tertentu</a:t>
              </a:r>
              <a:endParaRPr lang="ko-KR" altLang="en-US" sz="1200" dirty="0">
                <a:solidFill>
                  <a:schemeClr val="tx1">
                    <a:lumMod val="75000"/>
                    <a:lumOff val="25000"/>
                  </a:schemeClr>
                </a:solidFill>
              </a:endParaRPr>
            </a:p>
          </p:txBody>
        </p:sp>
        <p:sp>
          <p:nvSpPr>
            <p:cNvPr id="14" name="TextBox 13">
              <a:extLst>
                <a:ext uri="{FF2B5EF4-FFF2-40B4-BE49-F238E27FC236}">
                  <a16:creationId xmlns:a16="http://schemas.microsoft.com/office/drawing/2014/main" xmlns="" id="{F3A4B1AB-135A-43FC-A85C-D7BD112ABC52}"/>
                </a:ext>
              </a:extLst>
            </p:cNvPr>
            <p:cNvSpPr txBox="1"/>
            <p:nvPr/>
          </p:nvSpPr>
          <p:spPr>
            <a:xfrm>
              <a:off x="1777330" y="2204864"/>
              <a:ext cx="1714550" cy="461665"/>
            </a:xfrm>
            <a:prstGeom prst="rect">
              <a:avLst/>
            </a:prstGeom>
            <a:noFill/>
          </p:spPr>
          <p:txBody>
            <a:bodyPr wrap="square" rtlCol="0">
              <a:spAutoFit/>
            </a:bodyPr>
            <a:lstStyle/>
            <a:p>
              <a:r>
                <a:rPr lang="id-ID" sz="1200" dirty="0"/>
                <a:t>(Terry, 1975 </a:t>
              </a:r>
              <a:r>
                <a:rPr lang="id-ID" sz="1200" i="1" dirty="0"/>
                <a:t>dalam</a:t>
              </a:r>
              <a:r>
                <a:rPr lang="id-ID" sz="1200" dirty="0"/>
                <a:t> Kusmiadi, 1995).</a:t>
              </a:r>
              <a:endParaRPr lang="ko-KR" altLang="en-US" sz="1200" dirty="0">
                <a:solidFill>
                  <a:schemeClr val="tx1">
                    <a:lumMod val="75000"/>
                    <a:lumOff val="25000"/>
                  </a:schemeClr>
                </a:solidFill>
              </a:endParaRPr>
            </a:p>
            <a:p>
              <a:endParaRPr lang="ko-KR" altLang="en-US" sz="1200" dirty="0">
                <a:solidFill>
                  <a:schemeClr val="tx1">
                    <a:lumMod val="75000"/>
                    <a:lumOff val="25000"/>
                  </a:schemeClr>
                </a:solidFill>
              </a:endParaRPr>
            </a:p>
          </p:txBody>
        </p:sp>
      </p:grpSp>
      <p:sp>
        <p:nvSpPr>
          <p:cNvPr id="15" name="Rectangle: Diagonal Corners Rounded 14">
            <a:extLst>
              <a:ext uri="{FF2B5EF4-FFF2-40B4-BE49-F238E27FC236}">
                <a16:creationId xmlns:a16="http://schemas.microsoft.com/office/drawing/2014/main" xmlns="" id="{A0903898-B2EC-4BE1-B8B2-45D54C72DAEA}"/>
              </a:ext>
            </a:extLst>
          </p:cNvPr>
          <p:cNvSpPr/>
          <p:nvPr/>
        </p:nvSpPr>
        <p:spPr>
          <a:xfrm>
            <a:off x="927030" y="5325172"/>
            <a:ext cx="693414" cy="693414"/>
          </a:xfrm>
          <a:prstGeom prst="round2DiagRect">
            <a:avLst>
              <a:gd name="adj1" fmla="val 34250"/>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nvGrpSpPr>
          <p:cNvPr id="16" name="Group 15">
            <a:extLst>
              <a:ext uri="{FF2B5EF4-FFF2-40B4-BE49-F238E27FC236}">
                <a16:creationId xmlns:a16="http://schemas.microsoft.com/office/drawing/2014/main" xmlns="" id="{7E952728-964F-4766-9C98-8B0ADD802F6E}"/>
              </a:ext>
            </a:extLst>
          </p:cNvPr>
          <p:cNvGrpSpPr/>
          <p:nvPr/>
        </p:nvGrpSpPr>
        <p:grpSpPr>
          <a:xfrm>
            <a:off x="1719114" y="5246666"/>
            <a:ext cx="5272237" cy="665766"/>
            <a:chOff x="1775729" y="2204864"/>
            <a:chExt cx="1716151" cy="665766"/>
          </a:xfrm>
        </p:grpSpPr>
        <p:sp>
          <p:nvSpPr>
            <p:cNvPr id="17" name="TextBox 16">
              <a:extLst>
                <a:ext uri="{FF2B5EF4-FFF2-40B4-BE49-F238E27FC236}">
                  <a16:creationId xmlns:a16="http://schemas.microsoft.com/office/drawing/2014/main" xmlns="" id="{090C4A98-5361-4532-8656-16A1E40F0BD6}"/>
                </a:ext>
              </a:extLst>
            </p:cNvPr>
            <p:cNvSpPr txBox="1"/>
            <p:nvPr/>
          </p:nvSpPr>
          <p:spPr>
            <a:xfrm>
              <a:off x="1775729" y="2408965"/>
              <a:ext cx="1709467" cy="461665"/>
            </a:xfrm>
            <a:prstGeom prst="rect">
              <a:avLst/>
            </a:prstGeom>
            <a:noFill/>
          </p:spPr>
          <p:txBody>
            <a:bodyPr wrap="square" rtlCol="0">
              <a:spAutoFit/>
            </a:bodyPr>
            <a:lstStyle/>
            <a:p>
              <a:r>
                <a:rPr lang="id-ID" sz="1200" dirty="0" smtClean="0"/>
                <a:t>Perencanaan </a:t>
              </a:r>
              <a:r>
                <a:rPr lang="id-ID" sz="1200" dirty="0"/>
                <a:t>adalah pemilihan alternatif atau pengalokasian berbagai sumberdaya yang tersedia</a:t>
              </a:r>
              <a:endParaRPr lang="ko-KR" altLang="en-US" sz="1200" dirty="0">
                <a:solidFill>
                  <a:schemeClr val="tx1">
                    <a:lumMod val="75000"/>
                    <a:lumOff val="25000"/>
                  </a:schemeClr>
                </a:solidFill>
              </a:endParaRPr>
            </a:p>
          </p:txBody>
        </p:sp>
        <p:sp>
          <p:nvSpPr>
            <p:cNvPr id="18" name="TextBox 17">
              <a:extLst>
                <a:ext uri="{FF2B5EF4-FFF2-40B4-BE49-F238E27FC236}">
                  <a16:creationId xmlns:a16="http://schemas.microsoft.com/office/drawing/2014/main" xmlns="" id="{487EAD02-B604-4A40-A8F8-784EDF7397CB}"/>
                </a:ext>
              </a:extLst>
            </p:cNvPr>
            <p:cNvSpPr txBox="1"/>
            <p:nvPr/>
          </p:nvSpPr>
          <p:spPr>
            <a:xfrm>
              <a:off x="1777330" y="2204864"/>
              <a:ext cx="1714550" cy="276999"/>
            </a:xfrm>
            <a:prstGeom prst="rect">
              <a:avLst/>
            </a:prstGeom>
            <a:noFill/>
          </p:spPr>
          <p:txBody>
            <a:bodyPr wrap="square" rtlCol="0">
              <a:spAutoFit/>
            </a:bodyPr>
            <a:lstStyle/>
            <a:p>
              <a:r>
                <a:rPr lang="id-ID" sz="1200" dirty="0"/>
                <a:t>Soekartawi (</a:t>
              </a:r>
              <a:r>
                <a:rPr lang="id-ID" sz="1200" dirty="0" smtClean="0"/>
                <a:t>2000).</a:t>
              </a:r>
              <a:endParaRPr lang="ko-KR" altLang="en-US" sz="1200" dirty="0">
                <a:solidFill>
                  <a:schemeClr val="tx1">
                    <a:lumMod val="75000"/>
                    <a:lumOff val="25000"/>
                  </a:schemeClr>
                </a:solidFill>
              </a:endParaRPr>
            </a:p>
          </p:txBody>
        </p:sp>
      </p:grpSp>
      <p:sp>
        <p:nvSpPr>
          <p:cNvPr id="19" name="Block Arc 5">
            <a:extLst>
              <a:ext uri="{FF2B5EF4-FFF2-40B4-BE49-F238E27FC236}">
                <a16:creationId xmlns:a16="http://schemas.microsoft.com/office/drawing/2014/main" xmlns="" id="{312FDA29-11EF-48BB-A09B-325DA3E52F16}"/>
              </a:ext>
            </a:extLst>
          </p:cNvPr>
          <p:cNvSpPr>
            <a:spLocks noChangeAspect="1"/>
          </p:cNvSpPr>
          <p:nvPr/>
        </p:nvSpPr>
        <p:spPr>
          <a:xfrm rot="10800000">
            <a:off x="1112302" y="4326558"/>
            <a:ext cx="322870" cy="370822"/>
          </a:xfrm>
          <a:custGeom>
            <a:avLst/>
            <a:gdLst/>
            <a:ahLst/>
            <a:cxnLst/>
            <a:rect l="l" t="t" r="r" b="b"/>
            <a:pathLst>
              <a:path w="3672275" h="3963955">
                <a:moveTo>
                  <a:pt x="984766" y="3417555"/>
                </a:moveTo>
                <a:cubicBezTo>
                  <a:pt x="932254" y="3417555"/>
                  <a:pt x="882982" y="3403623"/>
                  <a:pt x="841068" y="3378104"/>
                </a:cubicBezTo>
                <a:lnTo>
                  <a:pt x="840676" y="3378710"/>
                </a:lnTo>
                <a:lnTo>
                  <a:pt x="835545" y="3375094"/>
                </a:lnTo>
                <a:cubicBezTo>
                  <a:pt x="823791" y="3369308"/>
                  <a:pt x="813094" y="3361844"/>
                  <a:pt x="803763" y="3352697"/>
                </a:cubicBezTo>
                <a:cubicBezTo>
                  <a:pt x="147868" y="2908007"/>
                  <a:pt x="-148746" y="2089941"/>
                  <a:pt x="72539" y="1325492"/>
                </a:cubicBezTo>
                <a:cubicBezTo>
                  <a:pt x="298018" y="546553"/>
                  <a:pt x="1007805" y="7791"/>
                  <a:pt x="1818686" y="83"/>
                </a:cubicBezTo>
                <a:cubicBezTo>
                  <a:pt x="2629567" y="-7624"/>
                  <a:pt x="3349467" y="517549"/>
                  <a:pt x="3589711" y="1292061"/>
                </a:cubicBezTo>
                <a:cubicBezTo>
                  <a:pt x="3828334" y="2061344"/>
                  <a:pt x="3537615" y="2895621"/>
                  <a:pt x="2873980" y="3349798"/>
                </a:cubicBezTo>
                <a:cubicBezTo>
                  <a:pt x="2824845" y="3391084"/>
                  <a:pt x="2761401" y="3415171"/>
                  <a:pt x="2692355" y="3415171"/>
                </a:cubicBezTo>
                <a:cubicBezTo>
                  <a:pt x="2531252" y="3415171"/>
                  <a:pt x="2400652" y="3284038"/>
                  <a:pt x="2400652" y="3122277"/>
                </a:cubicBezTo>
                <a:cubicBezTo>
                  <a:pt x="2400652" y="3018609"/>
                  <a:pt x="2454292" y="2927520"/>
                  <a:pt x="2535552" y="2875976"/>
                </a:cubicBezTo>
                <a:lnTo>
                  <a:pt x="2534959" y="2875094"/>
                </a:lnTo>
                <a:cubicBezTo>
                  <a:pt x="2993902" y="2566441"/>
                  <a:pt x="3196002" y="1993261"/>
                  <a:pt x="3032146" y="1465012"/>
                </a:cubicBezTo>
                <a:cubicBezTo>
                  <a:pt x="2868290" y="936764"/>
                  <a:pt x="2377289" y="578575"/>
                  <a:pt x="1824236" y="583831"/>
                </a:cubicBezTo>
                <a:cubicBezTo>
                  <a:pt x="1271183" y="589088"/>
                  <a:pt x="787080" y="956545"/>
                  <a:pt x="633294" y="1487812"/>
                </a:cubicBezTo>
                <a:cubicBezTo>
                  <a:pt x="479508" y="2019079"/>
                  <a:pt x="692467" y="2588315"/>
                  <a:pt x="1157194" y="2888188"/>
                </a:cubicBezTo>
                <a:lnTo>
                  <a:pt x="1156634" y="2889057"/>
                </a:lnTo>
                <a:cubicBezTo>
                  <a:pt x="1229500" y="2941659"/>
                  <a:pt x="1276469" y="3027652"/>
                  <a:pt x="1276469" y="3124661"/>
                </a:cubicBezTo>
                <a:cubicBezTo>
                  <a:pt x="1276469" y="3286422"/>
                  <a:pt x="1145869" y="3417555"/>
                  <a:pt x="984766" y="3417555"/>
                </a:cubicBezTo>
                <a:close/>
                <a:moveTo>
                  <a:pt x="1836138" y="3963955"/>
                </a:moveTo>
                <a:cubicBezTo>
                  <a:pt x="1677062" y="3963955"/>
                  <a:pt x="1548106" y="3834999"/>
                  <a:pt x="1548106" y="3675923"/>
                </a:cubicBezTo>
                <a:lnTo>
                  <a:pt x="1548106" y="1958036"/>
                </a:lnTo>
                <a:cubicBezTo>
                  <a:pt x="1548106" y="1798960"/>
                  <a:pt x="1677062" y="1670004"/>
                  <a:pt x="1836138" y="1670004"/>
                </a:cubicBezTo>
                <a:cubicBezTo>
                  <a:pt x="1995214" y="1670004"/>
                  <a:pt x="2124170" y="1798960"/>
                  <a:pt x="2124170" y="1958036"/>
                </a:cubicBezTo>
                <a:lnTo>
                  <a:pt x="2124170" y="3675923"/>
                </a:lnTo>
                <a:cubicBezTo>
                  <a:pt x="2124170" y="3834999"/>
                  <a:pt x="1995214" y="3963955"/>
                  <a:pt x="1836138" y="396395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solidFill>
                <a:schemeClr val="tx1"/>
              </a:solidFill>
            </a:endParaRPr>
          </a:p>
        </p:txBody>
      </p:sp>
      <p:sp>
        <p:nvSpPr>
          <p:cNvPr id="20" name="Rectangle 6">
            <a:extLst>
              <a:ext uri="{FF2B5EF4-FFF2-40B4-BE49-F238E27FC236}">
                <a16:creationId xmlns:a16="http://schemas.microsoft.com/office/drawing/2014/main" xmlns="" id="{D4FF4B8F-E453-4B70-8FD9-0A54EEAA6B79}"/>
              </a:ext>
            </a:extLst>
          </p:cNvPr>
          <p:cNvSpPr>
            <a:spLocks noChangeAspect="1"/>
          </p:cNvSpPr>
          <p:nvPr/>
        </p:nvSpPr>
        <p:spPr>
          <a:xfrm>
            <a:off x="1103150" y="3166646"/>
            <a:ext cx="341174" cy="370822"/>
          </a:xfrm>
          <a:custGeom>
            <a:avLst/>
            <a:gdLst/>
            <a:ahLst/>
            <a:cxnLst/>
            <a:rect l="l" t="t" r="r" b="b"/>
            <a:pathLst>
              <a:path w="3860876" h="3940019">
                <a:moveTo>
                  <a:pt x="3248876" y="1942264"/>
                </a:moveTo>
                <a:lnTo>
                  <a:pt x="3860876" y="1942264"/>
                </a:lnTo>
                <a:lnTo>
                  <a:pt x="3860876" y="2090815"/>
                </a:lnTo>
                <a:lnTo>
                  <a:pt x="3859023" y="2090815"/>
                </a:lnTo>
                <a:cubicBezTo>
                  <a:pt x="3817225" y="2949620"/>
                  <a:pt x="3215273" y="3679864"/>
                  <a:pt x="2378197" y="3884304"/>
                </a:cubicBezTo>
                <a:cubicBezTo>
                  <a:pt x="2219818" y="3922985"/>
                  <a:pt x="2060231" y="3941082"/>
                  <a:pt x="1902626" y="3939971"/>
                </a:cubicBezTo>
                <a:cubicBezTo>
                  <a:pt x="1286982" y="3935631"/>
                  <a:pt x="701577" y="3638194"/>
                  <a:pt x="337583" y="3128887"/>
                </a:cubicBezTo>
                <a:lnTo>
                  <a:pt x="30667" y="3435803"/>
                </a:lnTo>
                <a:lnTo>
                  <a:pt x="30667" y="2342045"/>
                </a:lnTo>
                <a:lnTo>
                  <a:pt x="1124425" y="2342045"/>
                </a:lnTo>
                <a:lnTo>
                  <a:pt x="781340" y="2685130"/>
                </a:lnTo>
                <a:cubicBezTo>
                  <a:pt x="1079782" y="3180935"/>
                  <a:pt x="1667379" y="3425841"/>
                  <a:pt x="2232517" y="3287817"/>
                </a:cubicBezTo>
                <a:cubicBezTo>
                  <a:pt x="2810639" y="3146622"/>
                  <a:pt x="3224897" y="2638979"/>
                  <a:pt x="3247291" y="2044286"/>
                </a:cubicBezTo>
                <a:lnTo>
                  <a:pt x="3248876" y="2044345"/>
                </a:lnTo>
                <a:close/>
                <a:moveTo>
                  <a:pt x="1958249" y="48"/>
                </a:moveTo>
                <a:cubicBezTo>
                  <a:pt x="2573893" y="4388"/>
                  <a:pt x="3159298" y="301825"/>
                  <a:pt x="3523293" y="811132"/>
                </a:cubicBezTo>
                <a:lnTo>
                  <a:pt x="3830209" y="504216"/>
                </a:lnTo>
                <a:lnTo>
                  <a:pt x="3830209" y="1597974"/>
                </a:lnTo>
                <a:lnTo>
                  <a:pt x="2736450" y="1597974"/>
                </a:lnTo>
                <a:lnTo>
                  <a:pt x="3079535" y="1254889"/>
                </a:lnTo>
                <a:cubicBezTo>
                  <a:pt x="2781093" y="759084"/>
                  <a:pt x="2193496" y="514178"/>
                  <a:pt x="1628358" y="652202"/>
                </a:cubicBezTo>
                <a:cubicBezTo>
                  <a:pt x="1050236" y="793397"/>
                  <a:pt x="635978" y="1301040"/>
                  <a:pt x="613584" y="1895733"/>
                </a:cubicBezTo>
                <a:lnTo>
                  <a:pt x="612000" y="1895674"/>
                </a:lnTo>
                <a:lnTo>
                  <a:pt x="612000" y="1985958"/>
                </a:lnTo>
                <a:lnTo>
                  <a:pt x="0" y="1985958"/>
                </a:lnTo>
                <a:lnTo>
                  <a:pt x="0" y="1837407"/>
                </a:lnTo>
                <a:lnTo>
                  <a:pt x="2787" y="1837407"/>
                </a:lnTo>
                <a:cubicBezTo>
                  <a:pt x="49183" y="983705"/>
                  <a:pt x="649445" y="259216"/>
                  <a:pt x="1482678" y="55715"/>
                </a:cubicBezTo>
                <a:cubicBezTo>
                  <a:pt x="1641057" y="17034"/>
                  <a:pt x="1800644" y="-1063"/>
                  <a:pt x="1958249" y="4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solidFill>
                <a:schemeClr val="tx1"/>
              </a:solidFill>
            </a:endParaRPr>
          </a:p>
        </p:txBody>
      </p:sp>
      <p:grpSp>
        <p:nvGrpSpPr>
          <p:cNvPr id="23" name="그룹 3">
            <a:extLst>
              <a:ext uri="{FF2B5EF4-FFF2-40B4-BE49-F238E27FC236}">
                <a16:creationId xmlns:a16="http://schemas.microsoft.com/office/drawing/2014/main" xmlns="" id="{A753E3C5-F9A3-4116-BFB1-44385AC74DDB}"/>
              </a:ext>
            </a:extLst>
          </p:cNvPr>
          <p:cNvGrpSpPr/>
          <p:nvPr/>
        </p:nvGrpSpPr>
        <p:grpSpPr>
          <a:xfrm>
            <a:off x="7432530" y="1783312"/>
            <a:ext cx="3806973" cy="4340270"/>
            <a:chOff x="6765777" y="1996709"/>
            <a:chExt cx="3316219" cy="3780769"/>
          </a:xfrm>
        </p:grpSpPr>
        <p:grpSp>
          <p:nvGrpSpPr>
            <p:cNvPr id="24" name="그룹 4">
              <a:extLst>
                <a:ext uri="{FF2B5EF4-FFF2-40B4-BE49-F238E27FC236}">
                  <a16:creationId xmlns:a16="http://schemas.microsoft.com/office/drawing/2014/main" xmlns="" id="{0E41A177-07D7-41AC-82D0-B581F226B078}"/>
                </a:ext>
              </a:extLst>
            </p:cNvPr>
            <p:cNvGrpSpPr/>
            <p:nvPr/>
          </p:nvGrpSpPr>
          <p:grpSpPr>
            <a:xfrm>
              <a:off x="6765777" y="1996709"/>
              <a:ext cx="3316219" cy="3780769"/>
              <a:chOff x="8553440" y="1930392"/>
              <a:chExt cx="2715589" cy="3096000"/>
            </a:xfrm>
          </p:grpSpPr>
          <p:sp>
            <p:nvSpPr>
              <p:cNvPr id="28" name="자유형: 도형 38">
                <a:extLst>
                  <a:ext uri="{FF2B5EF4-FFF2-40B4-BE49-F238E27FC236}">
                    <a16:creationId xmlns:a16="http://schemas.microsoft.com/office/drawing/2014/main" xmlns="" id="{60F80DA7-E00F-4ED5-8EFE-032F5D06AB44}"/>
                  </a:ext>
                </a:extLst>
              </p:cNvPr>
              <p:cNvSpPr>
                <a:spLocks noChangeAspect="1"/>
              </p:cNvSpPr>
              <p:nvPr/>
            </p:nvSpPr>
            <p:spPr bwMode="auto">
              <a:xfrm>
                <a:off x="8916058" y="1930392"/>
                <a:ext cx="2274503" cy="720000"/>
              </a:xfrm>
              <a:custGeom>
                <a:avLst/>
                <a:gdLst>
                  <a:gd name="connsiteX0" fmla="*/ 1036713 w 2274503"/>
                  <a:gd name="connsiteY0" fmla="*/ 0 h 720000"/>
                  <a:gd name="connsiteX1" fmla="*/ 1154863 w 2274503"/>
                  <a:gd name="connsiteY1" fmla="*/ 954 h 720000"/>
                  <a:gd name="connsiteX2" fmla="*/ 1265628 w 2274503"/>
                  <a:gd name="connsiteY2" fmla="*/ 9535 h 720000"/>
                  <a:gd name="connsiteX3" fmla="*/ 1370854 w 2274503"/>
                  <a:gd name="connsiteY3" fmla="*/ 23837 h 720000"/>
                  <a:gd name="connsiteX4" fmla="*/ 1471466 w 2274503"/>
                  <a:gd name="connsiteY4" fmla="*/ 44814 h 720000"/>
                  <a:gd name="connsiteX5" fmla="*/ 1567462 w 2274503"/>
                  <a:gd name="connsiteY5" fmla="*/ 70559 h 720000"/>
                  <a:gd name="connsiteX6" fmla="*/ 1656074 w 2274503"/>
                  <a:gd name="connsiteY6" fmla="*/ 103931 h 720000"/>
                  <a:gd name="connsiteX7" fmla="*/ 1741917 w 2274503"/>
                  <a:gd name="connsiteY7" fmla="*/ 140164 h 720000"/>
                  <a:gd name="connsiteX8" fmla="*/ 1820376 w 2274503"/>
                  <a:gd name="connsiteY8" fmla="*/ 183071 h 720000"/>
                  <a:gd name="connsiteX9" fmla="*/ 1894219 w 2274503"/>
                  <a:gd name="connsiteY9" fmla="*/ 231700 h 720000"/>
                  <a:gd name="connsiteX10" fmla="*/ 1965294 w 2274503"/>
                  <a:gd name="connsiteY10" fmla="*/ 286049 h 720000"/>
                  <a:gd name="connsiteX11" fmla="*/ 2028983 w 2274503"/>
                  <a:gd name="connsiteY11" fmla="*/ 344212 h 720000"/>
                  <a:gd name="connsiteX12" fmla="*/ 2087135 w 2274503"/>
                  <a:gd name="connsiteY12" fmla="*/ 409050 h 720000"/>
                  <a:gd name="connsiteX13" fmla="*/ 2141594 w 2274503"/>
                  <a:gd name="connsiteY13" fmla="*/ 476748 h 720000"/>
                  <a:gd name="connsiteX14" fmla="*/ 2189592 w 2274503"/>
                  <a:gd name="connsiteY14" fmla="*/ 549214 h 720000"/>
                  <a:gd name="connsiteX15" fmla="*/ 2233898 w 2274503"/>
                  <a:gd name="connsiteY15" fmla="*/ 625493 h 720000"/>
                  <a:gd name="connsiteX16" fmla="*/ 2263436 w 2274503"/>
                  <a:gd name="connsiteY16" fmla="*/ 689377 h 720000"/>
                  <a:gd name="connsiteX17" fmla="*/ 2274503 w 2274503"/>
                  <a:gd name="connsiteY17" fmla="*/ 720000 h 720000"/>
                  <a:gd name="connsiteX18" fmla="*/ 0 w 2274503"/>
                  <a:gd name="connsiteY18" fmla="*/ 720000 h 720000"/>
                  <a:gd name="connsiteX19" fmla="*/ 11214 w 2274503"/>
                  <a:gd name="connsiteY19" fmla="*/ 672215 h 720000"/>
                  <a:gd name="connsiteX20" fmla="*/ 43520 w 2274503"/>
                  <a:gd name="connsiteY20" fmla="*/ 592121 h 720000"/>
                  <a:gd name="connsiteX21" fmla="*/ 82288 w 2274503"/>
                  <a:gd name="connsiteY21" fmla="*/ 517748 h 720000"/>
                  <a:gd name="connsiteX22" fmla="*/ 127517 w 2274503"/>
                  <a:gd name="connsiteY22" fmla="*/ 448143 h 720000"/>
                  <a:gd name="connsiteX23" fmla="*/ 179208 w 2274503"/>
                  <a:gd name="connsiteY23" fmla="*/ 382352 h 720000"/>
                  <a:gd name="connsiteX24" fmla="*/ 236436 w 2274503"/>
                  <a:gd name="connsiteY24" fmla="*/ 322282 h 720000"/>
                  <a:gd name="connsiteX25" fmla="*/ 298280 w 2274503"/>
                  <a:gd name="connsiteY25" fmla="*/ 266979 h 720000"/>
                  <a:gd name="connsiteX26" fmla="*/ 365662 w 2274503"/>
                  <a:gd name="connsiteY26" fmla="*/ 216444 h 720000"/>
                  <a:gd name="connsiteX27" fmla="*/ 435813 w 2274503"/>
                  <a:gd name="connsiteY27" fmla="*/ 171629 h 720000"/>
                  <a:gd name="connsiteX28" fmla="*/ 511503 w 2274503"/>
                  <a:gd name="connsiteY28" fmla="*/ 131582 h 720000"/>
                  <a:gd name="connsiteX29" fmla="*/ 589038 w 2274503"/>
                  <a:gd name="connsiteY29" fmla="*/ 98210 h 720000"/>
                  <a:gd name="connsiteX30" fmla="*/ 667497 w 2274503"/>
                  <a:gd name="connsiteY30" fmla="*/ 68652 h 720000"/>
                  <a:gd name="connsiteX31" fmla="*/ 931487 w 2274503"/>
                  <a:gd name="connsiteY31" fmla="*/ 8582 h 7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274503" h="720000">
                    <a:moveTo>
                      <a:pt x="1036713" y="0"/>
                    </a:moveTo>
                    <a:lnTo>
                      <a:pt x="1154863" y="954"/>
                    </a:lnTo>
                    <a:lnTo>
                      <a:pt x="1265628" y="9535"/>
                    </a:lnTo>
                    <a:lnTo>
                      <a:pt x="1370854" y="23837"/>
                    </a:lnTo>
                    <a:lnTo>
                      <a:pt x="1471466" y="44814"/>
                    </a:lnTo>
                    <a:lnTo>
                      <a:pt x="1567462" y="70559"/>
                    </a:lnTo>
                    <a:lnTo>
                      <a:pt x="1656074" y="103931"/>
                    </a:lnTo>
                    <a:lnTo>
                      <a:pt x="1741917" y="140164"/>
                    </a:lnTo>
                    <a:lnTo>
                      <a:pt x="1820376" y="183071"/>
                    </a:lnTo>
                    <a:lnTo>
                      <a:pt x="1894219" y="231700"/>
                    </a:lnTo>
                    <a:lnTo>
                      <a:pt x="1965294" y="286049"/>
                    </a:lnTo>
                    <a:lnTo>
                      <a:pt x="2028983" y="344212"/>
                    </a:lnTo>
                    <a:lnTo>
                      <a:pt x="2087135" y="409050"/>
                    </a:lnTo>
                    <a:lnTo>
                      <a:pt x="2141594" y="476748"/>
                    </a:lnTo>
                    <a:lnTo>
                      <a:pt x="2189592" y="549214"/>
                    </a:lnTo>
                    <a:lnTo>
                      <a:pt x="2233898" y="625493"/>
                    </a:lnTo>
                    <a:lnTo>
                      <a:pt x="2263436" y="689377"/>
                    </a:lnTo>
                    <a:lnTo>
                      <a:pt x="2274503" y="720000"/>
                    </a:lnTo>
                    <a:lnTo>
                      <a:pt x="0" y="720000"/>
                    </a:lnTo>
                    <a:lnTo>
                      <a:pt x="11214" y="672215"/>
                    </a:lnTo>
                    <a:lnTo>
                      <a:pt x="43520" y="592121"/>
                    </a:lnTo>
                    <a:lnTo>
                      <a:pt x="82288" y="517748"/>
                    </a:lnTo>
                    <a:lnTo>
                      <a:pt x="127517" y="448143"/>
                    </a:lnTo>
                    <a:lnTo>
                      <a:pt x="179208" y="382352"/>
                    </a:lnTo>
                    <a:lnTo>
                      <a:pt x="236436" y="322282"/>
                    </a:lnTo>
                    <a:lnTo>
                      <a:pt x="298280" y="266979"/>
                    </a:lnTo>
                    <a:lnTo>
                      <a:pt x="365662" y="216444"/>
                    </a:lnTo>
                    <a:lnTo>
                      <a:pt x="435813" y="171629"/>
                    </a:lnTo>
                    <a:lnTo>
                      <a:pt x="511503" y="131582"/>
                    </a:lnTo>
                    <a:lnTo>
                      <a:pt x="589038" y="98210"/>
                    </a:lnTo>
                    <a:lnTo>
                      <a:pt x="667497" y="68652"/>
                    </a:lnTo>
                    <a:lnTo>
                      <a:pt x="931487" y="8582"/>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ko-KR" altLang="en-US" sz="2701"/>
              </a:p>
            </p:txBody>
          </p:sp>
          <p:sp>
            <p:nvSpPr>
              <p:cNvPr id="29" name="자유형: 도형 35">
                <a:extLst>
                  <a:ext uri="{FF2B5EF4-FFF2-40B4-BE49-F238E27FC236}">
                    <a16:creationId xmlns:a16="http://schemas.microsoft.com/office/drawing/2014/main" xmlns="" id="{01D299FE-856C-444A-A8D7-7A8AA21672DF}"/>
                  </a:ext>
                </a:extLst>
              </p:cNvPr>
              <p:cNvSpPr/>
              <p:nvPr/>
            </p:nvSpPr>
            <p:spPr>
              <a:xfrm>
                <a:off x="8865429" y="4306392"/>
                <a:ext cx="2155303" cy="720000"/>
              </a:xfrm>
              <a:custGeom>
                <a:avLst/>
                <a:gdLst>
                  <a:gd name="connsiteX0" fmla="*/ 2595 w 2155303"/>
                  <a:gd name="connsiteY0" fmla="*/ 0 h 720000"/>
                  <a:gd name="connsiteX1" fmla="*/ 1989711 w 2155303"/>
                  <a:gd name="connsiteY1" fmla="*/ 0 h 720000"/>
                  <a:gd name="connsiteX2" fmla="*/ 1991924 w 2155303"/>
                  <a:gd name="connsiteY2" fmla="*/ 10599 h 720000"/>
                  <a:gd name="connsiteX3" fmla="*/ 2003924 w 2155303"/>
                  <a:gd name="connsiteY3" fmla="*/ 59228 h 720000"/>
                  <a:gd name="connsiteX4" fmla="*/ 2015924 w 2155303"/>
                  <a:gd name="connsiteY4" fmla="*/ 105949 h 720000"/>
                  <a:gd name="connsiteX5" fmla="*/ 2028846 w 2155303"/>
                  <a:gd name="connsiteY5" fmla="*/ 150763 h 720000"/>
                  <a:gd name="connsiteX6" fmla="*/ 2040846 w 2155303"/>
                  <a:gd name="connsiteY6" fmla="*/ 190810 h 720000"/>
                  <a:gd name="connsiteX7" fmla="*/ 2052845 w 2155303"/>
                  <a:gd name="connsiteY7" fmla="*/ 226089 h 720000"/>
                  <a:gd name="connsiteX8" fmla="*/ 2062998 w 2155303"/>
                  <a:gd name="connsiteY8" fmla="*/ 251834 h 720000"/>
                  <a:gd name="connsiteX9" fmla="*/ 2077767 w 2155303"/>
                  <a:gd name="connsiteY9" fmla="*/ 289974 h 720000"/>
                  <a:gd name="connsiteX10" fmla="*/ 2091613 w 2155303"/>
                  <a:gd name="connsiteY10" fmla="*/ 336695 h 720000"/>
                  <a:gd name="connsiteX11" fmla="*/ 2106382 w 2155303"/>
                  <a:gd name="connsiteY11" fmla="*/ 389137 h 720000"/>
                  <a:gd name="connsiteX12" fmla="*/ 2121150 w 2155303"/>
                  <a:gd name="connsiteY12" fmla="*/ 442533 h 720000"/>
                  <a:gd name="connsiteX13" fmla="*/ 2137765 w 2155303"/>
                  <a:gd name="connsiteY13" fmla="*/ 491161 h 720000"/>
                  <a:gd name="connsiteX14" fmla="*/ 2155303 w 2155303"/>
                  <a:gd name="connsiteY14" fmla="*/ 534068 h 720000"/>
                  <a:gd name="connsiteX15" fmla="*/ 1997462 w 2155303"/>
                  <a:gd name="connsiteY15" fmla="*/ 586511 h 720000"/>
                  <a:gd name="connsiteX16" fmla="*/ 1844238 w 2155303"/>
                  <a:gd name="connsiteY16" fmla="*/ 631325 h 720000"/>
                  <a:gd name="connsiteX17" fmla="*/ 1698397 w 2155303"/>
                  <a:gd name="connsiteY17" fmla="*/ 667558 h 720000"/>
                  <a:gd name="connsiteX18" fmla="*/ 1556249 w 2155303"/>
                  <a:gd name="connsiteY18" fmla="*/ 694256 h 720000"/>
                  <a:gd name="connsiteX19" fmla="*/ 1417792 w 2155303"/>
                  <a:gd name="connsiteY19" fmla="*/ 713326 h 720000"/>
                  <a:gd name="connsiteX20" fmla="*/ 1283951 w 2155303"/>
                  <a:gd name="connsiteY20" fmla="*/ 720000 h 720000"/>
                  <a:gd name="connsiteX21" fmla="*/ 1152879 w 2155303"/>
                  <a:gd name="connsiteY21" fmla="*/ 718093 h 720000"/>
                  <a:gd name="connsiteX22" fmla="*/ 1025500 w 2155303"/>
                  <a:gd name="connsiteY22" fmla="*/ 705698 h 720000"/>
                  <a:gd name="connsiteX23" fmla="*/ 899966 w 2155303"/>
                  <a:gd name="connsiteY23" fmla="*/ 683767 h 720000"/>
                  <a:gd name="connsiteX24" fmla="*/ 894428 w 2155303"/>
                  <a:gd name="connsiteY24" fmla="*/ 652302 h 720000"/>
                  <a:gd name="connsiteX25" fmla="*/ 887966 w 2155303"/>
                  <a:gd name="connsiteY25" fmla="*/ 616069 h 720000"/>
                  <a:gd name="connsiteX26" fmla="*/ 879659 w 2155303"/>
                  <a:gd name="connsiteY26" fmla="*/ 572208 h 720000"/>
                  <a:gd name="connsiteX27" fmla="*/ 873198 w 2155303"/>
                  <a:gd name="connsiteY27" fmla="*/ 525487 h 720000"/>
                  <a:gd name="connsiteX28" fmla="*/ 863967 w 2155303"/>
                  <a:gd name="connsiteY28" fmla="*/ 474952 h 720000"/>
                  <a:gd name="connsiteX29" fmla="*/ 854737 w 2155303"/>
                  <a:gd name="connsiteY29" fmla="*/ 423463 h 720000"/>
                  <a:gd name="connsiteX30" fmla="*/ 844583 w 2155303"/>
                  <a:gd name="connsiteY30" fmla="*/ 372928 h 720000"/>
                  <a:gd name="connsiteX31" fmla="*/ 832584 w 2155303"/>
                  <a:gd name="connsiteY31" fmla="*/ 324299 h 720000"/>
                  <a:gd name="connsiteX32" fmla="*/ 820584 w 2155303"/>
                  <a:gd name="connsiteY32" fmla="*/ 277578 h 720000"/>
                  <a:gd name="connsiteX33" fmla="*/ 805816 w 2155303"/>
                  <a:gd name="connsiteY33" fmla="*/ 236578 h 720000"/>
                  <a:gd name="connsiteX34" fmla="*/ 790124 w 2155303"/>
                  <a:gd name="connsiteY34" fmla="*/ 201299 h 720000"/>
                  <a:gd name="connsiteX35" fmla="*/ 773509 w 2155303"/>
                  <a:gd name="connsiteY35" fmla="*/ 173647 h 720000"/>
                  <a:gd name="connsiteX36" fmla="*/ 755048 w 2155303"/>
                  <a:gd name="connsiteY36" fmla="*/ 156484 h 720000"/>
                  <a:gd name="connsiteX37" fmla="*/ 734741 w 2155303"/>
                  <a:gd name="connsiteY37" fmla="*/ 147903 h 720000"/>
                  <a:gd name="connsiteX38" fmla="*/ 711665 w 2155303"/>
                  <a:gd name="connsiteY38" fmla="*/ 144089 h 720000"/>
                  <a:gd name="connsiteX39" fmla="*/ 684897 w 2155303"/>
                  <a:gd name="connsiteY39" fmla="*/ 145996 h 720000"/>
                  <a:gd name="connsiteX40" fmla="*/ 658129 w 2155303"/>
                  <a:gd name="connsiteY40" fmla="*/ 149810 h 720000"/>
                  <a:gd name="connsiteX41" fmla="*/ 633207 w 2155303"/>
                  <a:gd name="connsiteY41" fmla="*/ 156484 h 720000"/>
                  <a:gd name="connsiteX42" fmla="*/ 609208 w 2155303"/>
                  <a:gd name="connsiteY42" fmla="*/ 163159 h 720000"/>
                  <a:gd name="connsiteX43" fmla="*/ 587055 w 2155303"/>
                  <a:gd name="connsiteY43" fmla="*/ 169833 h 720000"/>
                  <a:gd name="connsiteX44" fmla="*/ 570440 w 2155303"/>
                  <a:gd name="connsiteY44" fmla="*/ 175554 h 720000"/>
                  <a:gd name="connsiteX45" fmla="*/ 530749 w 2155303"/>
                  <a:gd name="connsiteY45" fmla="*/ 188903 h 720000"/>
                  <a:gd name="connsiteX46" fmla="*/ 485520 w 2155303"/>
                  <a:gd name="connsiteY46" fmla="*/ 201299 h 720000"/>
                  <a:gd name="connsiteX47" fmla="*/ 434753 w 2155303"/>
                  <a:gd name="connsiteY47" fmla="*/ 211787 h 720000"/>
                  <a:gd name="connsiteX48" fmla="*/ 381216 w 2155303"/>
                  <a:gd name="connsiteY48" fmla="*/ 218461 h 720000"/>
                  <a:gd name="connsiteX49" fmla="*/ 327680 w 2155303"/>
                  <a:gd name="connsiteY49" fmla="*/ 224182 h 720000"/>
                  <a:gd name="connsiteX50" fmla="*/ 273220 w 2155303"/>
                  <a:gd name="connsiteY50" fmla="*/ 226089 h 720000"/>
                  <a:gd name="connsiteX51" fmla="*/ 221530 w 2155303"/>
                  <a:gd name="connsiteY51" fmla="*/ 222275 h 720000"/>
                  <a:gd name="connsiteX52" fmla="*/ 172609 w 2155303"/>
                  <a:gd name="connsiteY52" fmla="*/ 213694 h 720000"/>
                  <a:gd name="connsiteX53" fmla="*/ 145841 w 2155303"/>
                  <a:gd name="connsiteY53" fmla="*/ 207020 h 720000"/>
                  <a:gd name="connsiteX54" fmla="*/ 119073 w 2155303"/>
                  <a:gd name="connsiteY54" fmla="*/ 194624 h 720000"/>
                  <a:gd name="connsiteX55" fmla="*/ 92304 w 2155303"/>
                  <a:gd name="connsiteY55" fmla="*/ 180322 h 720000"/>
                  <a:gd name="connsiteX56" fmla="*/ 69228 w 2155303"/>
                  <a:gd name="connsiteY56" fmla="*/ 163159 h 720000"/>
                  <a:gd name="connsiteX57" fmla="*/ 45229 w 2155303"/>
                  <a:gd name="connsiteY57" fmla="*/ 142182 h 720000"/>
                  <a:gd name="connsiteX58" fmla="*/ 26768 w 2155303"/>
                  <a:gd name="connsiteY58" fmla="*/ 120251 h 720000"/>
                  <a:gd name="connsiteX59" fmla="*/ 13846 w 2155303"/>
                  <a:gd name="connsiteY59" fmla="*/ 92600 h 720000"/>
                  <a:gd name="connsiteX60" fmla="*/ 3692 w 2155303"/>
                  <a:gd name="connsiteY60" fmla="*/ 61135 h 720000"/>
                  <a:gd name="connsiteX61" fmla="*/ 0 w 2155303"/>
                  <a:gd name="connsiteY61" fmla="*/ 26809 h 7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2155303" h="720000">
                    <a:moveTo>
                      <a:pt x="2595" y="0"/>
                    </a:moveTo>
                    <a:lnTo>
                      <a:pt x="1989711" y="0"/>
                    </a:lnTo>
                    <a:lnTo>
                      <a:pt x="1991924" y="10599"/>
                    </a:lnTo>
                    <a:lnTo>
                      <a:pt x="2003924" y="59228"/>
                    </a:lnTo>
                    <a:lnTo>
                      <a:pt x="2015924" y="105949"/>
                    </a:lnTo>
                    <a:lnTo>
                      <a:pt x="2028846" y="150763"/>
                    </a:lnTo>
                    <a:lnTo>
                      <a:pt x="2040846" y="190810"/>
                    </a:lnTo>
                    <a:lnTo>
                      <a:pt x="2052845" y="226089"/>
                    </a:lnTo>
                    <a:lnTo>
                      <a:pt x="2062998" y="251834"/>
                    </a:lnTo>
                    <a:lnTo>
                      <a:pt x="2077767" y="289974"/>
                    </a:lnTo>
                    <a:lnTo>
                      <a:pt x="2091613" y="336695"/>
                    </a:lnTo>
                    <a:lnTo>
                      <a:pt x="2106382" y="389137"/>
                    </a:lnTo>
                    <a:lnTo>
                      <a:pt x="2121150" y="442533"/>
                    </a:lnTo>
                    <a:lnTo>
                      <a:pt x="2137765" y="491161"/>
                    </a:lnTo>
                    <a:lnTo>
                      <a:pt x="2155303" y="534068"/>
                    </a:lnTo>
                    <a:lnTo>
                      <a:pt x="1997462" y="586511"/>
                    </a:lnTo>
                    <a:lnTo>
                      <a:pt x="1844238" y="631325"/>
                    </a:lnTo>
                    <a:lnTo>
                      <a:pt x="1698397" y="667558"/>
                    </a:lnTo>
                    <a:lnTo>
                      <a:pt x="1556249" y="694256"/>
                    </a:lnTo>
                    <a:lnTo>
                      <a:pt x="1417792" y="713326"/>
                    </a:lnTo>
                    <a:lnTo>
                      <a:pt x="1283951" y="720000"/>
                    </a:lnTo>
                    <a:lnTo>
                      <a:pt x="1152879" y="718093"/>
                    </a:lnTo>
                    <a:lnTo>
                      <a:pt x="1025500" y="705698"/>
                    </a:lnTo>
                    <a:lnTo>
                      <a:pt x="899966" y="683767"/>
                    </a:lnTo>
                    <a:lnTo>
                      <a:pt x="894428" y="652302"/>
                    </a:lnTo>
                    <a:lnTo>
                      <a:pt x="887966" y="616069"/>
                    </a:lnTo>
                    <a:lnTo>
                      <a:pt x="879659" y="572208"/>
                    </a:lnTo>
                    <a:lnTo>
                      <a:pt x="873198" y="525487"/>
                    </a:lnTo>
                    <a:lnTo>
                      <a:pt x="863967" y="474952"/>
                    </a:lnTo>
                    <a:lnTo>
                      <a:pt x="854737" y="423463"/>
                    </a:lnTo>
                    <a:lnTo>
                      <a:pt x="844583" y="372928"/>
                    </a:lnTo>
                    <a:lnTo>
                      <a:pt x="832584" y="324299"/>
                    </a:lnTo>
                    <a:lnTo>
                      <a:pt x="820584" y="277578"/>
                    </a:lnTo>
                    <a:lnTo>
                      <a:pt x="805816" y="236578"/>
                    </a:lnTo>
                    <a:lnTo>
                      <a:pt x="790124" y="201299"/>
                    </a:lnTo>
                    <a:lnTo>
                      <a:pt x="773509" y="173647"/>
                    </a:lnTo>
                    <a:lnTo>
                      <a:pt x="755048" y="156484"/>
                    </a:lnTo>
                    <a:lnTo>
                      <a:pt x="734741" y="147903"/>
                    </a:lnTo>
                    <a:lnTo>
                      <a:pt x="711665" y="144089"/>
                    </a:lnTo>
                    <a:lnTo>
                      <a:pt x="684897" y="145996"/>
                    </a:lnTo>
                    <a:lnTo>
                      <a:pt x="658129" y="149810"/>
                    </a:lnTo>
                    <a:lnTo>
                      <a:pt x="633207" y="156484"/>
                    </a:lnTo>
                    <a:lnTo>
                      <a:pt x="609208" y="163159"/>
                    </a:lnTo>
                    <a:lnTo>
                      <a:pt x="587055" y="169833"/>
                    </a:lnTo>
                    <a:lnTo>
                      <a:pt x="570440" y="175554"/>
                    </a:lnTo>
                    <a:lnTo>
                      <a:pt x="530749" y="188903"/>
                    </a:lnTo>
                    <a:lnTo>
                      <a:pt x="485520" y="201299"/>
                    </a:lnTo>
                    <a:lnTo>
                      <a:pt x="434753" y="211787"/>
                    </a:lnTo>
                    <a:lnTo>
                      <a:pt x="381216" y="218461"/>
                    </a:lnTo>
                    <a:lnTo>
                      <a:pt x="327680" y="224182"/>
                    </a:lnTo>
                    <a:lnTo>
                      <a:pt x="273220" y="226089"/>
                    </a:lnTo>
                    <a:lnTo>
                      <a:pt x="221530" y="222275"/>
                    </a:lnTo>
                    <a:lnTo>
                      <a:pt x="172609" y="213694"/>
                    </a:lnTo>
                    <a:lnTo>
                      <a:pt x="145841" y="207020"/>
                    </a:lnTo>
                    <a:lnTo>
                      <a:pt x="119073" y="194624"/>
                    </a:lnTo>
                    <a:lnTo>
                      <a:pt x="92304" y="180322"/>
                    </a:lnTo>
                    <a:lnTo>
                      <a:pt x="69228" y="163159"/>
                    </a:lnTo>
                    <a:lnTo>
                      <a:pt x="45229" y="142182"/>
                    </a:lnTo>
                    <a:lnTo>
                      <a:pt x="26768" y="120251"/>
                    </a:lnTo>
                    <a:lnTo>
                      <a:pt x="13846" y="92600"/>
                    </a:lnTo>
                    <a:lnTo>
                      <a:pt x="3692" y="61135"/>
                    </a:lnTo>
                    <a:lnTo>
                      <a:pt x="0" y="2680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30" name="자유형: 도형 37">
                <a:extLst>
                  <a:ext uri="{FF2B5EF4-FFF2-40B4-BE49-F238E27FC236}">
                    <a16:creationId xmlns:a16="http://schemas.microsoft.com/office/drawing/2014/main" xmlns="" id="{65BE99BC-A3AC-4BE1-9D2A-E55824E4939C}"/>
                  </a:ext>
                </a:extLst>
              </p:cNvPr>
              <p:cNvSpPr>
                <a:spLocks noChangeAspect="1"/>
              </p:cNvSpPr>
              <p:nvPr/>
            </p:nvSpPr>
            <p:spPr bwMode="auto">
              <a:xfrm>
                <a:off x="8623418" y="2722392"/>
                <a:ext cx="2645611" cy="720000"/>
              </a:xfrm>
              <a:custGeom>
                <a:avLst/>
                <a:gdLst>
                  <a:gd name="connsiteX0" fmla="*/ 275743 w 2645611"/>
                  <a:gd name="connsiteY0" fmla="*/ 0 h 720000"/>
                  <a:gd name="connsiteX1" fmla="*/ 2591103 w 2645611"/>
                  <a:gd name="connsiteY1" fmla="*/ 0 h 720000"/>
                  <a:gd name="connsiteX2" fmla="*/ 2604997 w 2645611"/>
                  <a:gd name="connsiteY2" fmla="*/ 47076 h 720000"/>
                  <a:gd name="connsiteX3" fmla="*/ 2623458 w 2645611"/>
                  <a:gd name="connsiteY3" fmla="*/ 131937 h 720000"/>
                  <a:gd name="connsiteX4" fmla="*/ 2637304 w 2645611"/>
                  <a:gd name="connsiteY4" fmla="*/ 218705 h 720000"/>
                  <a:gd name="connsiteX5" fmla="*/ 2643765 w 2645611"/>
                  <a:gd name="connsiteY5" fmla="*/ 308334 h 720000"/>
                  <a:gd name="connsiteX6" fmla="*/ 2645611 w 2645611"/>
                  <a:gd name="connsiteY6" fmla="*/ 399870 h 720000"/>
                  <a:gd name="connsiteX7" fmla="*/ 2640073 w 2645611"/>
                  <a:gd name="connsiteY7" fmla="*/ 490452 h 720000"/>
                  <a:gd name="connsiteX8" fmla="*/ 2628996 w 2645611"/>
                  <a:gd name="connsiteY8" fmla="*/ 579127 h 720000"/>
                  <a:gd name="connsiteX9" fmla="*/ 2608689 w 2645611"/>
                  <a:gd name="connsiteY9" fmla="*/ 665895 h 720000"/>
                  <a:gd name="connsiteX10" fmla="*/ 2589216 w 2645611"/>
                  <a:gd name="connsiteY10" fmla="*/ 720000 h 720000"/>
                  <a:gd name="connsiteX11" fmla="*/ 0 w 2645611"/>
                  <a:gd name="connsiteY11" fmla="*/ 720000 h 720000"/>
                  <a:gd name="connsiteX12" fmla="*/ 32480 w 2645611"/>
                  <a:gd name="connsiteY12" fmla="*/ 681151 h 720000"/>
                  <a:gd name="connsiteX13" fmla="*/ 69401 w 2645611"/>
                  <a:gd name="connsiteY13" fmla="*/ 643011 h 720000"/>
                  <a:gd name="connsiteX14" fmla="*/ 106323 w 2645611"/>
                  <a:gd name="connsiteY14" fmla="*/ 604871 h 720000"/>
                  <a:gd name="connsiteX15" fmla="*/ 141399 w 2645611"/>
                  <a:gd name="connsiteY15" fmla="*/ 562917 h 720000"/>
                  <a:gd name="connsiteX16" fmla="*/ 174628 w 2645611"/>
                  <a:gd name="connsiteY16" fmla="*/ 521917 h 720000"/>
                  <a:gd name="connsiteX17" fmla="*/ 205088 w 2645611"/>
                  <a:gd name="connsiteY17" fmla="*/ 475196 h 720000"/>
                  <a:gd name="connsiteX18" fmla="*/ 230011 w 2645611"/>
                  <a:gd name="connsiteY18" fmla="*/ 424660 h 720000"/>
                  <a:gd name="connsiteX19" fmla="*/ 243856 w 2645611"/>
                  <a:gd name="connsiteY19" fmla="*/ 382707 h 720000"/>
                  <a:gd name="connsiteX20" fmla="*/ 248471 w 2645611"/>
                  <a:gd name="connsiteY20" fmla="*/ 341706 h 720000"/>
                  <a:gd name="connsiteX21" fmla="*/ 248471 w 2645611"/>
                  <a:gd name="connsiteY21" fmla="*/ 297846 h 720000"/>
                  <a:gd name="connsiteX22" fmla="*/ 247548 w 2645611"/>
                  <a:gd name="connsiteY22" fmla="*/ 251124 h 720000"/>
                  <a:gd name="connsiteX23" fmla="*/ 245702 w 2645611"/>
                  <a:gd name="connsiteY23" fmla="*/ 204403 h 720000"/>
                  <a:gd name="connsiteX24" fmla="*/ 247548 w 2645611"/>
                  <a:gd name="connsiteY24" fmla="*/ 153868 h 720000"/>
                  <a:gd name="connsiteX25" fmla="*/ 252164 w 2645611"/>
                  <a:gd name="connsiteY25" fmla="*/ 100472 h 7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645611" h="720000">
                    <a:moveTo>
                      <a:pt x="275743" y="0"/>
                    </a:moveTo>
                    <a:lnTo>
                      <a:pt x="2591103" y="0"/>
                    </a:lnTo>
                    <a:lnTo>
                      <a:pt x="2604997" y="47076"/>
                    </a:lnTo>
                    <a:lnTo>
                      <a:pt x="2623458" y="131937"/>
                    </a:lnTo>
                    <a:lnTo>
                      <a:pt x="2637304" y="218705"/>
                    </a:lnTo>
                    <a:lnTo>
                      <a:pt x="2643765" y="308334"/>
                    </a:lnTo>
                    <a:lnTo>
                      <a:pt x="2645611" y="399870"/>
                    </a:lnTo>
                    <a:lnTo>
                      <a:pt x="2640073" y="490452"/>
                    </a:lnTo>
                    <a:lnTo>
                      <a:pt x="2628996" y="579127"/>
                    </a:lnTo>
                    <a:lnTo>
                      <a:pt x="2608689" y="665895"/>
                    </a:lnTo>
                    <a:lnTo>
                      <a:pt x="2589216" y="720000"/>
                    </a:lnTo>
                    <a:lnTo>
                      <a:pt x="0" y="720000"/>
                    </a:lnTo>
                    <a:lnTo>
                      <a:pt x="32480" y="681151"/>
                    </a:lnTo>
                    <a:lnTo>
                      <a:pt x="69401" y="643011"/>
                    </a:lnTo>
                    <a:lnTo>
                      <a:pt x="106323" y="604871"/>
                    </a:lnTo>
                    <a:lnTo>
                      <a:pt x="141399" y="562917"/>
                    </a:lnTo>
                    <a:lnTo>
                      <a:pt x="174628" y="521917"/>
                    </a:lnTo>
                    <a:lnTo>
                      <a:pt x="205088" y="475196"/>
                    </a:lnTo>
                    <a:lnTo>
                      <a:pt x="230011" y="424660"/>
                    </a:lnTo>
                    <a:lnTo>
                      <a:pt x="243856" y="382707"/>
                    </a:lnTo>
                    <a:lnTo>
                      <a:pt x="248471" y="341706"/>
                    </a:lnTo>
                    <a:lnTo>
                      <a:pt x="248471" y="297846"/>
                    </a:lnTo>
                    <a:lnTo>
                      <a:pt x="247548" y="251124"/>
                    </a:lnTo>
                    <a:lnTo>
                      <a:pt x="245702" y="204403"/>
                    </a:lnTo>
                    <a:lnTo>
                      <a:pt x="247548" y="153868"/>
                    </a:lnTo>
                    <a:lnTo>
                      <a:pt x="252164" y="100472"/>
                    </a:lnTo>
                    <a:close/>
                  </a:path>
                </a:pathLst>
              </a:custGeom>
              <a:solidFill>
                <a:schemeClr val="accent3"/>
              </a:solidFill>
              <a:ln>
                <a:noFill/>
              </a:ln>
            </p:spPr>
            <p:txBody>
              <a:bodyPr vert="horz" wrap="square" lIns="91440" tIns="45720" rIns="91440" bIns="45720" numCol="1" anchor="t" anchorCtr="0" compatLnSpc="1">
                <a:prstTxWarp prst="textNoShape">
                  <a:avLst/>
                </a:prstTxWarp>
                <a:noAutofit/>
              </a:bodyPr>
              <a:lstStyle/>
              <a:p>
                <a:endParaRPr lang="ko-KR" altLang="en-US" sz="2701"/>
              </a:p>
            </p:txBody>
          </p:sp>
          <p:sp>
            <p:nvSpPr>
              <p:cNvPr id="31" name="자유형: 도형 36">
                <a:extLst>
                  <a:ext uri="{FF2B5EF4-FFF2-40B4-BE49-F238E27FC236}">
                    <a16:creationId xmlns:a16="http://schemas.microsoft.com/office/drawing/2014/main" xmlns="" id="{FFFE14B8-79FE-4D41-98F5-B73AA9DF19B1}"/>
                  </a:ext>
                </a:extLst>
              </p:cNvPr>
              <p:cNvSpPr>
                <a:spLocks noChangeAspect="1"/>
              </p:cNvSpPr>
              <p:nvPr/>
            </p:nvSpPr>
            <p:spPr bwMode="auto">
              <a:xfrm>
                <a:off x="8553440" y="3514392"/>
                <a:ext cx="2627888" cy="720000"/>
              </a:xfrm>
              <a:custGeom>
                <a:avLst/>
                <a:gdLst>
                  <a:gd name="connsiteX0" fmla="*/ 8505 w 2627888"/>
                  <a:gd name="connsiteY0" fmla="*/ 0 h 720000"/>
                  <a:gd name="connsiteX1" fmla="*/ 2627888 w 2627888"/>
                  <a:gd name="connsiteY1" fmla="*/ 0 h 720000"/>
                  <a:gd name="connsiteX2" fmla="*/ 2619593 w 2627888"/>
                  <a:gd name="connsiteY2" fmla="*/ 17873 h 720000"/>
                  <a:gd name="connsiteX3" fmla="*/ 2580825 w 2627888"/>
                  <a:gd name="connsiteY3" fmla="*/ 81757 h 720000"/>
                  <a:gd name="connsiteX4" fmla="*/ 2541134 w 2627888"/>
                  <a:gd name="connsiteY4" fmla="*/ 143734 h 720000"/>
                  <a:gd name="connsiteX5" fmla="*/ 2496828 w 2627888"/>
                  <a:gd name="connsiteY5" fmla="*/ 204758 h 720000"/>
                  <a:gd name="connsiteX6" fmla="*/ 2453445 w 2627888"/>
                  <a:gd name="connsiteY6" fmla="*/ 261968 h 720000"/>
                  <a:gd name="connsiteX7" fmla="*/ 2410062 w 2627888"/>
                  <a:gd name="connsiteY7" fmla="*/ 321084 h 720000"/>
                  <a:gd name="connsiteX8" fmla="*/ 2367602 w 2627888"/>
                  <a:gd name="connsiteY8" fmla="*/ 380201 h 720000"/>
                  <a:gd name="connsiteX9" fmla="*/ 2338988 w 2627888"/>
                  <a:gd name="connsiteY9" fmla="*/ 427876 h 720000"/>
                  <a:gd name="connsiteX10" fmla="*/ 2315912 w 2627888"/>
                  <a:gd name="connsiteY10" fmla="*/ 482225 h 720000"/>
                  <a:gd name="connsiteX11" fmla="*/ 2297451 w 2627888"/>
                  <a:gd name="connsiteY11" fmla="*/ 539435 h 720000"/>
                  <a:gd name="connsiteX12" fmla="*/ 2282682 w 2627888"/>
                  <a:gd name="connsiteY12" fmla="*/ 601412 h 720000"/>
                  <a:gd name="connsiteX13" fmla="*/ 2280836 w 2627888"/>
                  <a:gd name="connsiteY13" fmla="*/ 630970 h 720000"/>
                  <a:gd name="connsiteX14" fmla="*/ 2282682 w 2627888"/>
                  <a:gd name="connsiteY14" fmla="*/ 666250 h 720000"/>
                  <a:gd name="connsiteX15" fmla="*/ 2287298 w 2627888"/>
                  <a:gd name="connsiteY15" fmla="*/ 709157 h 720000"/>
                  <a:gd name="connsiteX16" fmla="*/ 2288861 w 2627888"/>
                  <a:gd name="connsiteY16" fmla="*/ 720000 h 720000"/>
                  <a:gd name="connsiteX17" fmla="*/ 327825 w 2627888"/>
                  <a:gd name="connsiteY17" fmla="*/ 720000 h 720000"/>
                  <a:gd name="connsiteX18" fmla="*/ 334141 w 2627888"/>
                  <a:gd name="connsiteY18" fmla="*/ 693901 h 720000"/>
                  <a:gd name="connsiteX19" fmla="*/ 336910 w 2627888"/>
                  <a:gd name="connsiteY19" fmla="*/ 664343 h 720000"/>
                  <a:gd name="connsiteX20" fmla="*/ 336910 w 2627888"/>
                  <a:gd name="connsiteY20" fmla="*/ 632877 h 720000"/>
                  <a:gd name="connsiteX21" fmla="*/ 328603 w 2627888"/>
                  <a:gd name="connsiteY21" fmla="*/ 605226 h 720000"/>
                  <a:gd name="connsiteX22" fmla="*/ 320296 w 2627888"/>
                  <a:gd name="connsiteY22" fmla="*/ 589970 h 720000"/>
                  <a:gd name="connsiteX23" fmla="*/ 305527 w 2627888"/>
                  <a:gd name="connsiteY23" fmla="*/ 575668 h 720000"/>
                  <a:gd name="connsiteX24" fmla="*/ 289835 w 2627888"/>
                  <a:gd name="connsiteY24" fmla="*/ 565179 h 720000"/>
                  <a:gd name="connsiteX25" fmla="*/ 273220 w 2627888"/>
                  <a:gd name="connsiteY25" fmla="*/ 556598 h 720000"/>
                  <a:gd name="connsiteX26" fmla="*/ 256606 w 2627888"/>
                  <a:gd name="connsiteY26" fmla="*/ 544202 h 720000"/>
                  <a:gd name="connsiteX27" fmla="*/ 243683 w 2627888"/>
                  <a:gd name="connsiteY27" fmla="*/ 530853 h 720000"/>
                  <a:gd name="connsiteX28" fmla="*/ 233530 w 2627888"/>
                  <a:gd name="connsiteY28" fmla="*/ 513690 h 720000"/>
                  <a:gd name="connsiteX29" fmla="*/ 229837 w 2627888"/>
                  <a:gd name="connsiteY29" fmla="*/ 494620 h 720000"/>
                  <a:gd name="connsiteX30" fmla="*/ 231684 w 2627888"/>
                  <a:gd name="connsiteY30" fmla="*/ 475551 h 720000"/>
                  <a:gd name="connsiteX31" fmla="*/ 238145 w 2627888"/>
                  <a:gd name="connsiteY31" fmla="*/ 457434 h 720000"/>
                  <a:gd name="connsiteX32" fmla="*/ 246452 w 2627888"/>
                  <a:gd name="connsiteY32" fmla="*/ 442178 h 720000"/>
                  <a:gd name="connsiteX33" fmla="*/ 251990 w 2627888"/>
                  <a:gd name="connsiteY33" fmla="*/ 426922 h 720000"/>
                  <a:gd name="connsiteX34" fmla="*/ 225222 w 2627888"/>
                  <a:gd name="connsiteY34" fmla="*/ 407852 h 720000"/>
                  <a:gd name="connsiteX35" fmla="*/ 206761 w 2627888"/>
                  <a:gd name="connsiteY35" fmla="*/ 388782 h 720000"/>
                  <a:gd name="connsiteX36" fmla="*/ 196608 w 2627888"/>
                  <a:gd name="connsiteY36" fmla="*/ 369713 h 720000"/>
                  <a:gd name="connsiteX37" fmla="*/ 194762 w 2627888"/>
                  <a:gd name="connsiteY37" fmla="*/ 348736 h 720000"/>
                  <a:gd name="connsiteX38" fmla="*/ 197531 w 2627888"/>
                  <a:gd name="connsiteY38" fmla="*/ 329666 h 720000"/>
                  <a:gd name="connsiteX39" fmla="*/ 204915 w 2627888"/>
                  <a:gd name="connsiteY39" fmla="*/ 308689 h 720000"/>
                  <a:gd name="connsiteX40" fmla="*/ 215069 w 2627888"/>
                  <a:gd name="connsiteY40" fmla="*/ 287712 h 720000"/>
                  <a:gd name="connsiteX41" fmla="*/ 226145 w 2627888"/>
                  <a:gd name="connsiteY41" fmla="*/ 266735 h 720000"/>
                  <a:gd name="connsiteX42" fmla="*/ 236299 w 2627888"/>
                  <a:gd name="connsiteY42" fmla="*/ 244805 h 720000"/>
                  <a:gd name="connsiteX43" fmla="*/ 246452 w 2627888"/>
                  <a:gd name="connsiteY43" fmla="*/ 223828 h 720000"/>
                  <a:gd name="connsiteX44" fmla="*/ 251990 w 2627888"/>
                  <a:gd name="connsiteY44" fmla="*/ 200944 h 720000"/>
                  <a:gd name="connsiteX45" fmla="*/ 233530 w 2627888"/>
                  <a:gd name="connsiteY45" fmla="*/ 183781 h 720000"/>
                  <a:gd name="connsiteX46" fmla="*/ 207684 w 2627888"/>
                  <a:gd name="connsiteY46" fmla="*/ 170432 h 720000"/>
                  <a:gd name="connsiteX47" fmla="*/ 179070 w 2627888"/>
                  <a:gd name="connsiteY47" fmla="*/ 158037 h 720000"/>
                  <a:gd name="connsiteX48" fmla="*/ 149533 w 2627888"/>
                  <a:gd name="connsiteY48" fmla="*/ 147548 h 720000"/>
                  <a:gd name="connsiteX49" fmla="*/ 119072 w 2627888"/>
                  <a:gd name="connsiteY49" fmla="*/ 137060 h 720000"/>
                  <a:gd name="connsiteX50" fmla="*/ 88612 w 2627888"/>
                  <a:gd name="connsiteY50" fmla="*/ 126571 h 720000"/>
                  <a:gd name="connsiteX51" fmla="*/ 59998 w 2627888"/>
                  <a:gd name="connsiteY51" fmla="*/ 114176 h 720000"/>
                  <a:gd name="connsiteX52" fmla="*/ 36922 w 2627888"/>
                  <a:gd name="connsiteY52" fmla="*/ 100827 h 720000"/>
                  <a:gd name="connsiteX53" fmla="*/ 16615 w 2627888"/>
                  <a:gd name="connsiteY53" fmla="*/ 81757 h 720000"/>
                  <a:gd name="connsiteX54" fmla="*/ 4615 w 2627888"/>
                  <a:gd name="connsiteY54" fmla="*/ 58873 h 720000"/>
                  <a:gd name="connsiteX55" fmla="*/ 0 w 2627888"/>
                  <a:gd name="connsiteY55" fmla="*/ 35036 h 720000"/>
                  <a:gd name="connsiteX56" fmla="*/ 3692 w 2627888"/>
                  <a:gd name="connsiteY56" fmla="*/ 12152 h 7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2627888" h="720000">
                    <a:moveTo>
                      <a:pt x="8505" y="0"/>
                    </a:moveTo>
                    <a:lnTo>
                      <a:pt x="2627888" y="0"/>
                    </a:lnTo>
                    <a:lnTo>
                      <a:pt x="2619593" y="17873"/>
                    </a:lnTo>
                    <a:lnTo>
                      <a:pt x="2580825" y="81757"/>
                    </a:lnTo>
                    <a:lnTo>
                      <a:pt x="2541134" y="143734"/>
                    </a:lnTo>
                    <a:lnTo>
                      <a:pt x="2496828" y="204758"/>
                    </a:lnTo>
                    <a:lnTo>
                      <a:pt x="2453445" y="261968"/>
                    </a:lnTo>
                    <a:lnTo>
                      <a:pt x="2410062" y="321084"/>
                    </a:lnTo>
                    <a:lnTo>
                      <a:pt x="2367602" y="380201"/>
                    </a:lnTo>
                    <a:lnTo>
                      <a:pt x="2338988" y="427876"/>
                    </a:lnTo>
                    <a:lnTo>
                      <a:pt x="2315912" y="482225"/>
                    </a:lnTo>
                    <a:lnTo>
                      <a:pt x="2297451" y="539435"/>
                    </a:lnTo>
                    <a:lnTo>
                      <a:pt x="2282682" y="601412"/>
                    </a:lnTo>
                    <a:lnTo>
                      <a:pt x="2280836" y="630970"/>
                    </a:lnTo>
                    <a:lnTo>
                      <a:pt x="2282682" y="666250"/>
                    </a:lnTo>
                    <a:lnTo>
                      <a:pt x="2287298" y="709157"/>
                    </a:lnTo>
                    <a:lnTo>
                      <a:pt x="2288861" y="720000"/>
                    </a:lnTo>
                    <a:lnTo>
                      <a:pt x="327825" y="720000"/>
                    </a:lnTo>
                    <a:lnTo>
                      <a:pt x="334141" y="693901"/>
                    </a:lnTo>
                    <a:lnTo>
                      <a:pt x="336910" y="664343"/>
                    </a:lnTo>
                    <a:lnTo>
                      <a:pt x="336910" y="632877"/>
                    </a:lnTo>
                    <a:lnTo>
                      <a:pt x="328603" y="605226"/>
                    </a:lnTo>
                    <a:lnTo>
                      <a:pt x="320296" y="589970"/>
                    </a:lnTo>
                    <a:lnTo>
                      <a:pt x="305527" y="575668"/>
                    </a:lnTo>
                    <a:lnTo>
                      <a:pt x="289835" y="565179"/>
                    </a:lnTo>
                    <a:lnTo>
                      <a:pt x="273220" y="556598"/>
                    </a:lnTo>
                    <a:lnTo>
                      <a:pt x="256606" y="544202"/>
                    </a:lnTo>
                    <a:lnTo>
                      <a:pt x="243683" y="530853"/>
                    </a:lnTo>
                    <a:lnTo>
                      <a:pt x="233530" y="513690"/>
                    </a:lnTo>
                    <a:lnTo>
                      <a:pt x="229837" y="494620"/>
                    </a:lnTo>
                    <a:lnTo>
                      <a:pt x="231684" y="475551"/>
                    </a:lnTo>
                    <a:lnTo>
                      <a:pt x="238145" y="457434"/>
                    </a:lnTo>
                    <a:lnTo>
                      <a:pt x="246452" y="442178"/>
                    </a:lnTo>
                    <a:lnTo>
                      <a:pt x="251990" y="426922"/>
                    </a:lnTo>
                    <a:lnTo>
                      <a:pt x="225222" y="407852"/>
                    </a:lnTo>
                    <a:lnTo>
                      <a:pt x="206761" y="388782"/>
                    </a:lnTo>
                    <a:lnTo>
                      <a:pt x="196608" y="369713"/>
                    </a:lnTo>
                    <a:lnTo>
                      <a:pt x="194762" y="348736"/>
                    </a:lnTo>
                    <a:lnTo>
                      <a:pt x="197531" y="329666"/>
                    </a:lnTo>
                    <a:lnTo>
                      <a:pt x="204915" y="308689"/>
                    </a:lnTo>
                    <a:lnTo>
                      <a:pt x="215069" y="287712"/>
                    </a:lnTo>
                    <a:lnTo>
                      <a:pt x="226145" y="266735"/>
                    </a:lnTo>
                    <a:lnTo>
                      <a:pt x="236299" y="244805"/>
                    </a:lnTo>
                    <a:lnTo>
                      <a:pt x="246452" y="223828"/>
                    </a:lnTo>
                    <a:lnTo>
                      <a:pt x="251990" y="200944"/>
                    </a:lnTo>
                    <a:lnTo>
                      <a:pt x="233530" y="183781"/>
                    </a:lnTo>
                    <a:lnTo>
                      <a:pt x="207684" y="170432"/>
                    </a:lnTo>
                    <a:lnTo>
                      <a:pt x="179070" y="158037"/>
                    </a:lnTo>
                    <a:lnTo>
                      <a:pt x="149533" y="147548"/>
                    </a:lnTo>
                    <a:lnTo>
                      <a:pt x="119072" y="137060"/>
                    </a:lnTo>
                    <a:lnTo>
                      <a:pt x="88612" y="126571"/>
                    </a:lnTo>
                    <a:lnTo>
                      <a:pt x="59998" y="114176"/>
                    </a:lnTo>
                    <a:lnTo>
                      <a:pt x="36922" y="100827"/>
                    </a:lnTo>
                    <a:lnTo>
                      <a:pt x="16615" y="81757"/>
                    </a:lnTo>
                    <a:lnTo>
                      <a:pt x="4615" y="58873"/>
                    </a:lnTo>
                    <a:lnTo>
                      <a:pt x="0" y="35036"/>
                    </a:lnTo>
                    <a:lnTo>
                      <a:pt x="3692" y="12152"/>
                    </a:ln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ko-KR" altLang="en-US" sz="2701"/>
              </a:p>
            </p:txBody>
          </p:sp>
        </p:grpSp>
        <p:sp>
          <p:nvSpPr>
            <p:cNvPr id="25" name="화살표: 위쪽/아래쪽 5">
              <a:extLst>
                <a:ext uri="{FF2B5EF4-FFF2-40B4-BE49-F238E27FC236}">
                  <a16:creationId xmlns:a16="http://schemas.microsoft.com/office/drawing/2014/main" xmlns="" id="{86542AD6-5032-44A0-8168-F3CFFC7EBAAA}"/>
                </a:ext>
              </a:extLst>
            </p:cNvPr>
            <p:cNvSpPr/>
            <p:nvPr/>
          </p:nvSpPr>
          <p:spPr>
            <a:xfrm>
              <a:off x="8937916" y="2503492"/>
              <a:ext cx="432048" cy="805308"/>
            </a:xfrm>
            <a:prstGeom prst="up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26" name="화살표: 위쪽/아래쪽 39">
              <a:extLst>
                <a:ext uri="{FF2B5EF4-FFF2-40B4-BE49-F238E27FC236}">
                  <a16:creationId xmlns:a16="http://schemas.microsoft.com/office/drawing/2014/main" xmlns="" id="{623828A6-CE00-4258-A0A4-1D4C382D01F5}"/>
                </a:ext>
              </a:extLst>
            </p:cNvPr>
            <p:cNvSpPr/>
            <p:nvPr/>
          </p:nvSpPr>
          <p:spPr>
            <a:xfrm>
              <a:off x="8246751" y="3462758"/>
              <a:ext cx="432048" cy="805308"/>
            </a:xfrm>
            <a:prstGeom prst="up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27" name="화살표: 위쪽/아래쪽 40">
              <a:extLst>
                <a:ext uri="{FF2B5EF4-FFF2-40B4-BE49-F238E27FC236}">
                  <a16:creationId xmlns:a16="http://schemas.microsoft.com/office/drawing/2014/main" xmlns="" id="{DF31FCF6-AE4B-47C1-8284-EDC64D88CEDF}"/>
                </a:ext>
              </a:extLst>
            </p:cNvPr>
            <p:cNvSpPr/>
            <p:nvPr/>
          </p:nvSpPr>
          <p:spPr>
            <a:xfrm>
              <a:off x="8937916" y="4422024"/>
              <a:ext cx="432048" cy="805308"/>
            </a:xfrm>
            <a:prstGeom prst="up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sp>
        <p:nvSpPr>
          <p:cNvPr id="32" name="Rectangle: Diagonal Corners Rounded 2">
            <a:extLst>
              <a:ext uri="{FF2B5EF4-FFF2-40B4-BE49-F238E27FC236}">
                <a16:creationId xmlns:a16="http://schemas.microsoft.com/office/drawing/2014/main" xmlns="" id="{5C479793-F15B-4C8C-9453-7FF115446894}"/>
              </a:ext>
            </a:extLst>
          </p:cNvPr>
          <p:cNvSpPr/>
          <p:nvPr/>
        </p:nvSpPr>
        <p:spPr>
          <a:xfrm>
            <a:off x="927030" y="3083861"/>
            <a:ext cx="693414" cy="693414"/>
          </a:xfrm>
          <a:prstGeom prst="round2DiagRect">
            <a:avLst>
              <a:gd name="adj1" fmla="val 30482"/>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34" name="Rectangle: Diagonal Corners Rounded 2">
            <a:extLst>
              <a:ext uri="{FF2B5EF4-FFF2-40B4-BE49-F238E27FC236}">
                <a16:creationId xmlns:a16="http://schemas.microsoft.com/office/drawing/2014/main" xmlns="" id="{5C479793-F15B-4C8C-9453-7FF115446894}"/>
              </a:ext>
            </a:extLst>
          </p:cNvPr>
          <p:cNvSpPr/>
          <p:nvPr/>
        </p:nvSpPr>
        <p:spPr>
          <a:xfrm>
            <a:off x="927030" y="4285023"/>
            <a:ext cx="693414" cy="693414"/>
          </a:xfrm>
          <a:prstGeom prst="round2DiagRect">
            <a:avLst>
              <a:gd name="adj1" fmla="val 30482"/>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Tree>
    <p:extLst>
      <p:ext uri="{BB962C8B-B14F-4D97-AF65-F5344CB8AC3E}">
        <p14:creationId xmlns:p14="http://schemas.microsoft.com/office/powerpoint/2010/main" val="2737942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aphic 93">
            <a:extLst>
              <a:ext uri="{FF2B5EF4-FFF2-40B4-BE49-F238E27FC236}">
                <a16:creationId xmlns:a16="http://schemas.microsoft.com/office/drawing/2014/main" xmlns="" id="{D7F6CE48-946C-4C91-8EB5-BFE3F3540B06}"/>
              </a:ext>
            </a:extLst>
          </p:cNvPr>
          <p:cNvGrpSpPr/>
          <p:nvPr/>
        </p:nvGrpSpPr>
        <p:grpSpPr>
          <a:xfrm>
            <a:off x="9669161" y="5505474"/>
            <a:ext cx="2321209" cy="1191417"/>
            <a:chOff x="2867025" y="1771650"/>
            <a:chExt cx="6457950" cy="3314700"/>
          </a:xfrm>
          <a:solidFill>
            <a:schemeClr val="bg1">
              <a:lumMod val="95000"/>
            </a:schemeClr>
          </a:solidFill>
        </p:grpSpPr>
        <p:sp>
          <p:nvSpPr>
            <p:cNvPr id="6" name="Freeform: Shape 5">
              <a:extLst>
                <a:ext uri="{FF2B5EF4-FFF2-40B4-BE49-F238E27FC236}">
                  <a16:creationId xmlns:a16="http://schemas.microsoft.com/office/drawing/2014/main" xmlns="" id="{24F9A302-2134-4B6F-B129-E1D940627FD1}"/>
                </a:ext>
              </a:extLst>
            </p:cNvPr>
            <p:cNvSpPr/>
            <p:nvPr/>
          </p:nvSpPr>
          <p:spPr>
            <a:xfrm>
              <a:off x="3952359" y="1771799"/>
              <a:ext cx="4924425" cy="2000250"/>
            </a:xfrm>
            <a:custGeom>
              <a:avLst/>
              <a:gdLst>
                <a:gd name="connsiteX0" fmla="*/ 4816356 w 4924425"/>
                <a:gd name="connsiteY0" fmla="*/ 503723 h 2000250"/>
                <a:gd name="connsiteX1" fmla="*/ 3545721 w 4924425"/>
                <a:gd name="connsiteY1" fmla="*/ 1756 h 2000250"/>
                <a:gd name="connsiteX2" fmla="*/ 1398786 w 4924425"/>
                <a:gd name="connsiteY2" fmla="*/ 1522898 h 2000250"/>
                <a:gd name="connsiteX3" fmla="*/ 448191 w 4924425"/>
                <a:gd name="connsiteY3" fmla="*/ 1861036 h 2000250"/>
                <a:gd name="connsiteX4" fmla="*/ 72906 w 4924425"/>
                <a:gd name="connsiteY4" fmla="*/ 1776263 h 2000250"/>
                <a:gd name="connsiteX5" fmla="*/ 37663 w 4924425"/>
                <a:gd name="connsiteY5" fmla="*/ 1849606 h 2000250"/>
                <a:gd name="connsiteX6" fmla="*/ 1003498 w 4924425"/>
                <a:gd name="connsiteY6" fmla="*/ 1944856 h 2000250"/>
                <a:gd name="connsiteX7" fmla="*/ 3428563 w 4924425"/>
                <a:gd name="connsiteY7" fmla="*/ 254168 h 2000250"/>
                <a:gd name="connsiteX8" fmla="*/ 4616331 w 4924425"/>
                <a:gd name="connsiteY8" fmla="*/ 495151 h 2000250"/>
                <a:gd name="connsiteX9" fmla="*/ 4816356 w 4924425"/>
                <a:gd name="connsiteY9" fmla="*/ 503723 h 2000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924425" h="2000250">
                  <a:moveTo>
                    <a:pt x="4816356" y="503723"/>
                  </a:moveTo>
                  <a:cubicBezTo>
                    <a:pt x="4614426" y="345608"/>
                    <a:pt x="4104839" y="-28724"/>
                    <a:pt x="3545721" y="1756"/>
                  </a:cubicBezTo>
                  <a:cubicBezTo>
                    <a:pt x="2733238" y="45571"/>
                    <a:pt x="2271276" y="718988"/>
                    <a:pt x="1398786" y="1522898"/>
                  </a:cubicBezTo>
                  <a:cubicBezTo>
                    <a:pt x="1044456" y="1849606"/>
                    <a:pt x="750133" y="1885801"/>
                    <a:pt x="448191" y="1861036"/>
                  </a:cubicBezTo>
                  <a:cubicBezTo>
                    <a:pt x="254833" y="1844843"/>
                    <a:pt x="199588" y="1760071"/>
                    <a:pt x="72906" y="1776263"/>
                  </a:cubicBezTo>
                  <a:cubicBezTo>
                    <a:pt x="-2342" y="1785788"/>
                    <a:pt x="-28059" y="1824841"/>
                    <a:pt x="37663" y="1849606"/>
                  </a:cubicBezTo>
                  <a:cubicBezTo>
                    <a:pt x="158631" y="1895326"/>
                    <a:pt x="477718" y="2100114"/>
                    <a:pt x="1003498" y="1944856"/>
                  </a:cubicBezTo>
                  <a:cubicBezTo>
                    <a:pt x="1836936" y="1697206"/>
                    <a:pt x="2517973" y="436096"/>
                    <a:pt x="3428563" y="254168"/>
                  </a:cubicBezTo>
                  <a:cubicBezTo>
                    <a:pt x="3926721" y="155108"/>
                    <a:pt x="4436309" y="376088"/>
                    <a:pt x="4616331" y="495151"/>
                  </a:cubicBezTo>
                  <a:cubicBezTo>
                    <a:pt x="4908748" y="686603"/>
                    <a:pt x="5031621" y="680888"/>
                    <a:pt x="4816356" y="503723"/>
                  </a:cubicBezTo>
                  <a:close/>
                </a:path>
              </a:pathLst>
            </a:custGeom>
            <a:grpFill/>
            <a:ln w="9525" cap="flat">
              <a:noFill/>
              <a:prstDash val="solid"/>
              <a:miter/>
            </a:ln>
          </p:spPr>
          <p:txBody>
            <a:bodyPr rtlCol="0" anchor="ctr"/>
            <a:lstStyle/>
            <a:p>
              <a:endParaRPr lang="en-US"/>
            </a:p>
          </p:txBody>
        </p:sp>
        <p:sp>
          <p:nvSpPr>
            <p:cNvPr id="7" name="Freeform: Shape 6">
              <a:extLst>
                <a:ext uri="{FF2B5EF4-FFF2-40B4-BE49-F238E27FC236}">
                  <a16:creationId xmlns:a16="http://schemas.microsoft.com/office/drawing/2014/main" xmlns="" id="{74A5374C-2660-44F4-80B5-6702203CCCCF}"/>
                </a:ext>
              </a:extLst>
            </p:cNvPr>
            <p:cNvSpPr/>
            <p:nvPr/>
          </p:nvSpPr>
          <p:spPr>
            <a:xfrm>
              <a:off x="2867057" y="2952853"/>
              <a:ext cx="4781550" cy="2124075"/>
            </a:xfrm>
            <a:custGeom>
              <a:avLst/>
              <a:gdLst>
                <a:gd name="connsiteX0" fmla="*/ 60928 w 4781550"/>
                <a:gd name="connsiteY0" fmla="*/ 811427 h 2124075"/>
                <a:gd name="connsiteX1" fmla="*/ 1222025 w 4781550"/>
                <a:gd name="connsiteY1" fmla="*/ 2005862 h 2124075"/>
                <a:gd name="connsiteX2" fmla="*/ 3521361 w 4781550"/>
                <a:gd name="connsiteY2" fmla="*/ 1166709 h 2124075"/>
                <a:gd name="connsiteX3" fmla="*/ 4294790 w 4781550"/>
                <a:gd name="connsiteY3" fmla="*/ 288504 h 2124075"/>
                <a:gd name="connsiteX4" fmla="*/ 4736750 w 4781550"/>
                <a:gd name="connsiteY4" fmla="*/ 87527 h 2124075"/>
                <a:gd name="connsiteX5" fmla="*/ 4673886 w 4781550"/>
                <a:gd name="connsiteY5" fmla="*/ 5612 h 2124075"/>
                <a:gd name="connsiteX6" fmla="*/ 3493738 w 4781550"/>
                <a:gd name="connsiteY6" fmla="*/ 829524 h 2124075"/>
                <a:gd name="connsiteX7" fmla="*/ 1367758 w 4781550"/>
                <a:gd name="connsiteY7" fmla="*/ 1776309 h 2124075"/>
                <a:gd name="connsiteX8" fmla="*/ 216185 w 4781550"/>
                <a:gd name="connsiteY8" fmla="*/ 794282 h 2124075"/>
                <a:gd name="connsiteX9" fmla="*/ 60928 w 4781550"/>
                <a:gd name="connsiteY9" fmla="*/ 811427 h 2124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81550" h="2124075">
                  <a:moveTo>
                    <a:pt x="60928" y="811427"/>
                  </a:moveTo>
                  <a:cubicBezTo>
                    <a:pt x="239045" y="1165757"/>
                    <a:pt x="554323" y="1754402"/>
                    <a:pt x="1222025" y="2005862"/>
                  </a:cubicBezTo>
                  <a:cubicBezTo>
                    <a:pt x="1984025" y="2292564"/>
                    <a:pt x="2795555" y="2114447"/>
                    <a:pt x="3521361" y="1166709"/>
                  </a:cubicBezTo>
                  <a:cubicBezTo>
                    <a:pt x="3869023" y="713319"/>
                    <a:pt x="4041425" y="431379"/>
                    <a:pt x="4294790" y="288504"/>
                  </a:cubicBezTo>
                  <a:cubicBezTo>
                    <a:pt x="4554823" y="141819"/>
                    <a:pt x="4627213" y="141819"/>
                    <a:pt x="4736750" y="87527"/>
                  </a:cubicBezTo>
                  <a:cubicBezTo>
                    <a:pt x="4804378" y="54189"/>
                    <a:pt x="4819618" y="-21058"/>
                    <a:pt x="4673886" y="5612"/>
                  </a:cubicBezTo>
                  <a:cubicBezTo>
                    <a:pt x="4180490" y="97052"/>
                    <a:pt x="3946175" y="340892"/>
                    <a:pt x="3493738" y="829524"/>
                  </a:cubicBezTo>
                  <a:cubicBezTo>
                    <a:pt x="2636488" y="1755354"/>
                    <a:pt x="2274538" y="1970619"/>
                    <a:pt x="1367758" y="1776309"/>
                  </a:cubicBezTo>
                  <a:cubicBezTo>
                    <a:pt x="738155" y="1639149"/>
                    <a:pt x="345725" y="967637"/>
                    <a:pt x="216185" y="794282"/>
                  </a:cubicBezTo>
                  <a:cubicBezTo>
                    <a:pt x="6635" y="513294"/>
                    <a:pt x="-61945" y="528534"/>
                    <a:pt x="60928" y="811427"/>
                  </a:cubicBezTo>
                  <a:close/>
                </a:path>
              </a:pathLst>
            </a:custGeom>
            <a:grpFill/>
            <a:ln w="9525"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xmlns="" id="{EAEB297D-4FCF-4E38-8C52-373398EC59E0}"/>
                </a:ext>
              </a:extLst>
            </p:cNvPr>
            <p:cNvSpPr/>
            <p:nvPr/>
          </p:nvSpPr>
          <p:spPr>
            <a:xfrm>
              <a:off x="3097529" y="2204085"/>
              <a:ext cx="6229350" cy="2381250"/>
            </a:xfrm>
            <a:custGeom>
              <a:avLst/>
              <a:gdLst>
                <a:gd name="connsiteX0" fmla="*/ 25719 w 6229350"/>
                <a:gd name="connsiteY0" fmla="*/ 330517 h 2381250"/>
                <a:gd name="connsiteX1" fmla="*/ 1000126 w 6229350"/>
                <a:gd name="connsiteY1" fmla="*/ 2107883 h 2381250"/>
                <a:gd name="connsiteX2" fmla="*/ 3358516 w 6229350"/>
                <a:gd name="connsiteY2" fmla="*/ 1084898 h 2381250"/>
                <a:gd name="connsiteX3" fmla="*/ 4532949 w 6229350"/>
                <a:gd name="connsiteY3" fmla="*/ 415290 h 2381250"/>
                <a:gd name="connsiteX4" fmla="*/ 5518786 w 6229350"/>
                <a:gd name="connsiteY4" fmla="*/ 726757 h 2381250"/>
                <a:gd name="connsiteX5" fmla="*/ 5325429 w 6229350"/>
                <a:gd name="connsiteY5" fmla="*/ 2019300 h 2381250"/>
                <a:gd name="connsiteX6" fmla="*/ 4798697 w 6229350"/>
                <a:gd name="connsiteY6" fmla="*/ 1522095 h 2381250"/>
                <a:gd name="connsiteX7" fmla="*/ 5192079 w 6229350"/>
                <a:gd name="connsiteY7" fmla="*/ 1128712 h 2381250"/>
                <a:gd name="connsiteX8" fmla="*/ 5470209 w 6229350"/>
                <a:gd name="connsiteY8" fmla="*/ 1330643 h 2381250"/>
                <a:gd name="connsiteX9" fmla="*/ 5098734 w 6229350"/>
                <a:gd name="connsiteY9" fmla="*/ 1575435 h 2381250"/>
                <a:gd name="connsiteX10" fmla="*/ 5379722 w 6229350"/>
                <a:gd name="connsiteY10" fmla="*/ 1746885 h 2381250"/>
                <a:gd name="connsiteX11" fmla="*/ 5694047 w 6229350"/>
                <a:gd name="connsiteY11" fmla="*/ 1315403 h 2381250"/>
                <a:gd name="connsiteX12" fmla="*/ 5046347 w 6229350"/>
                <a:gd name="connsiteY12" fmla="*/ 864870 h 2381250"/>
                <a:gd name="connsiteX13" fmla="*/ 4449129 w 6229350"/>
                <a:gd name="connsiteY13" fmla="*/ 1474470 h 2381250"/>
                <a:gd name="connsiteX14" fmla="*/ 5313047 w 6229350"/>
                <a:gd name="connsiteY14" fmla="*/ 2382203 h 2381250"/>
                <a:gd name="connsiteX15" fmla="*/ 6136007 w 6229350"/>
                <a:gd name="connsiteY15" fmla="*/ 1859280 h 2381250"/>
                <a:gd name="connsiteX16" fmla="*/ 5916932 w 6229350"/>
                <a:gd name="connsiteY16" fmla="*/ 547688 h 2381250"/>
                <a:gd name="connsiteX17" fmla="*/ 4589147 w 6229350"/>
                <a:gd name="connsiteY17" fmla="*/ 0 h 2381250"/>
                <a:gd name="connsiteX18" fmla="*/ 3239454 w 6229350"/>
                <a:gd name="connsiteY18" fmla="*/ 626745 h 2381250"/>
                <a:gd name="connsiteX19" fmla="*/ 1113474 w 6229350"/>
                <a:gd name="connsiteY19" fmla="*/ 1830705 h 2381250"/>
                <a:gd name="connsiteX20" fmla="*/ 144781 w 6229350"/>
                <a:gd name="connsiteY20" fmla="*/ 279082 h 2381250"/>
                <a:gd name="connsiteX21" fmla="*/ 25719 w 6229350"/>
                <a:gd name="connsiteY21" fmla="*/ 330517 h 2381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229350" h="2381250">
                  <a:moveTo>
                    <a:pt x="25719" y="330517"/>
                  </a:moveTo>
                  <a:cubicBezTo>
                    <a:pt x="-114299" y="1200150"/>
                    <a:pt x="332424" y="1857375"/>
                    <a:pt x="1000126" y="2107883"/>
                  </a:cubicBezTo>
                  <a:cubicBezTo>
                    <a:pt x="1762126" y="2394585"/>
                    <a:pt x="2336484" y="2121218"/>
                    <a:pt x="3358516" y="1084898"/>
                  </a:cubicBezTo>
                  <a:cubicBezTo>
                    <a:pt x="3822384" y="614363"/>
                    <a:pt x="4031934" y="507682"/>
                    <a:pt x="4532949" y="415290"/>
                  </a:cubicBezTo>
                  <a:cubicBezTo>
                    <a:pt x="4652964" y="393382"/>
                    <a:pt x="5161599" y="481013"/>
                    <a:pt x="5518786" y="726757"/>
                  </a:cubicBezTo>
                  <a:cubicBezTo>
                    <a:pt x="5968366" y="1035368"/>
                    <a:pt x="5968366" y="1968818"/>
                    <a:pt x="5325429" y="2019300"/>
                  </a:cubicBezTo>
                  <a:cubicBezTo>
                    <a:pt x="5155884" y="2032635"/>
                    <a:pt x="4754882" y="1919287"/>
                    <a:pt x="4798697" y="1522095"/>
                  </a:cubicBezTo>
                  <a:cubicBezTo>
                    <a:pt x="4806316" y="1453515"/>
                    <a:pt x="4834891" y="1163003"/>
                    <a:pt x="5192079" y="1128712"/>
                  </a:cubicBezTo>
                  <a:cubicBezTo>
                    <a:pt x="5227322" y="1124903"/>
                    <a:pt x="5465447" y="1211580"/>
                    <a:pt x="5470209" y="1330643"/>
                  </a:cubicBezTo>
                  <a:cubicBezTo>
                    <a:pt x="5488307" y="1765935"/>
                    <a:pt x="5145407" y="1486853"/>
                    <a:pt x="5098734" y="1575435"/>
                  </a:cubicBezTo>
                  <a:cubicBezTo>
                    <a:pt x="5060634" y="1647825"/>
                    <a:pt x="5215891" y="1764030"/>
                    <a:pt x="5379722" y="1746885"/>
                  </a:cubicBezTo>
                  <a:cubicBezTo>
                    <a:pt x="5620704" y="1721168"/>
                    <a:pt x="5722622" y="1493520"/>
                    <a:pt x="5694047" y="1315403"/>
                  </a:cubicBezTo>
                  <a:cubicBezTo>
                    <a:pt x="5626419" y="892493"/>
                    <a:pt x="5255897" y="820103"/>
                    <a:pt x="5046347" y="864870"/>
                  </a:cubicBezTo>
                  <a:cubicBezTo>
                    <a:pt x="4565334" y="966787"/>
                    <a:pt x="4459606" y="1340168"/>
                    <a:pt x="4449129" y="1474470"/>
                  </a:cubicBezTo>
                  <a:cubicBezTo>
                    <a:pt x="4385312" y="2303145"/>
                    <a:pt x="5052061" y="2382203"/>
                    <a:pt x="5313047" y="2382203"/>
                  </a:cubicBezTo>
                  <a:cubicBezTo>
                    <a:pt x="5772152" y="2382203"/>
                    <a:pt x="6018849" y="2139315"/>
                    <a:pt x="6136007" y="1859280"/>
                  </a:cubicBezTo>
                  <a:cubicBezTo>
                    <a:pt x="6297932" y="1473518"/>
                    <a:pt x="6264594" y="1008698"/>
                    <a:pt x="5916932" y="547688"/>
                  </a:cubicBezTo>
                  <a:cubicBezTo>
                    <a:pt x="5782629" y="370523"/>
                    <a:pt x="5327334" y="0"/>
                    <a:pt x="4589147" y="0"/>
                  </a:cubicBezTo>
                  <a:cubicBezTo>
                    <a:pt x="4246247" y="0"/>
                    <a:pt x="3691891" y="139065"/>
                    <a:pt x="3239454" y="626745"/>
                  </a:cubicBezTo>
                  <a:cubicBezTo>
                    <a:pt x="2382204" y="1552575"/>
                    <a:pt x="2020254" y="2025015"/>
                    <a:pt x="1113474" y="1830705"/>
                  </a:cubicBezTo>
                  <a:cubicBezTo>
                    <a:pt x="485776" y="1696403"/>
                    <a:pt x="8574" y="984885"/>
                    <a:pt x="144781" y="279082"/>
                  </a:cubicBezTo>
                  <a:cubicBezTo>
                    <a:pt x="199074" y="0"/>
                    <a:pt x="100014" y="3810"/>
                    <a:pt x="25719" y="330517"/>
                  </a:cubicBezTo>
                  <a:close/>
                </a:path>
              </a:pathLst>
            </a:custGeom>
            <a:grpFill/>
            <a:ln w="9525" cap="flat">
              <a:noFill/>
              <a:prstDash val="solid"/>
              <a:miter/>
            </a:ln>
          </p:spPr>
          <p:txBody>
            <a:bodyPr rtlCol="0" anchor="ctr"/>
            <a:lstStyle/>
            <a:p>
              <a:endParaRPr lang="en-US"/>
            </a:p>
          </p:txBody>
        </p:sp>
      </p:grpSp>
      <p:sp>
        <p:nvSpPr>
          <p:cNvPr id="14" name="TextBox 13">
            <a:extLst>
              <a:ext uri="{FF2B5EF4-FFF2-40B4-BE49-F238E27FC236}">
                <a16:creationId xmlns:a16="http://schemas.microsoft.com/office/drawing/2014/main" xmlns="" id="{B647B540-EA11-463D-AD59-7B9ED3CB4A4F}"/>
              </a:ext>
            </a:extLst>
          </p:cNvPr>
          <p:cNvSpPr txBox="1"/>
          <p:nvPr/>
        </p:nvSpPr>
        <p:spPr>
          <a:xfrm rot="16200000">
            <a:off x="8663395" y="2094079"/>
            <a:ext cx="5059681" cy="1394036"/>
          </a:xfrm>
          <a:prstGeom prst="rect">
            <a:avLst/>
          </a:prstGeom>
          <a:noFill/>
        </p:spPr>
        <p:txBody>
          <a:bodyPr wrap="square" rtlCol="0" anchor="ctr">
            <a:spAutoFit/>
          </a:bodyPr>
          <a:lstStyle/>
          <a:p>
            <a:pPr marL="0" indent="0" algn="dist">
              <a:lnSpc>
                <a:spcPct val="110000"/>
              </a:lnSpc>
              <a:buNone/>
            </a:pPr>
            <a:r>
              <a:rPr lang="en-US" altLang="ko-KR" sz="4000" b="1" dirty="0">
                <a:solidFill>
                  <a:schemeClr val="bg1"/>
                </a:solidFill>
                <a:cs typeface="Arial" pitchFamily="34" charset="0"/>
              </a:rPr>
              <a:t>PORTFOLIO  DESIGNED</a:t>
            </a:r>
          </a:p>
        </p:txBody>
      </p:sp>
      <p:sp>
        <p:nvSpPr>
          <p:cNvPr id="13" name="Picture Placeholder 12">
            <a:extLst>
              <a:ext uri="{FF2B5EF4-FFF2-40B4-BE49-F238E27FC236}">
                <a16:creationId xmlns:a16="http://schemas.microsoft.com/office/drawing/2014/main" xmlns="" id="{6A961C98-FB1E-4636-A070-8D73439C6BDC}"/>
              </a:ext>
            </a:extLst>
          </p:cNvPr>
          <p:cNvSpPr>
            <a:spLocks noGrp="1"/>
          </p:cNvSpPr>
          <p:nvPr>
            <p:ph type="pic" sz="quarter" idx="14"/>
          </p:nvPr>
        </p:nvSpPr>
        <p:spPr>
          <a:xfrm>
            <a:off x="14321" y="0"/>
            <a:ext cx="10101086" cy="6858000"/>
          </a:xfrm>
        </p:spPr>
      </p:sp>
      <p:sp>
        <p:nvSpPr>
          <p:cNvPr id="2" name="Rectangle 1"/>
          <p:cNvSpPr/>
          <p:nvPr/>
        </p:nvSpPr>
        <p:spPr>
          <a:xfrm>
            <a:off x="825500" y="363738"/>
            <a:ext cx="8318500" cy="5459956"/>
          </a:xfrm>
          <a:prstGeom prst="rect">
            <a:avLst/>
          </a:prstGeom>
        </p:spPr>
        <p:txBody>
          <a:bodyPr wrap="square">
            <a:spAutoFit/>
          </a:bodyPr>
          <a:lstStyle/>
          <a:p>
            <a:pPr marL="1039495" marR="262255" indent="255905" algn="just">
              <a:lnSpc>
                <a:spcPct val="112000"/>
              </a:lnSpc>
              <a:spcAft>
                <a:spcPts val="25"/>
              </a:spcAft>
            </a:pPr>
            <a:r>
              <a:rPr lang="id-ID" sz="2000" dirty="0">
                <a:solidFill>
                  <a:srgbClr val="000000"/>
                </a:solidFill>
                <a:latin typeface="Times New Roman" panose="02020603050405020304" pitchFamily="18" charset="0"/>
                <a:ea typeface="Times New Roman" panose="02020603050405020304" pitchFamily="18" charset="0"/>
              </a:rPr>
              <a:t>Dari batasan-batasan yang telah ada dapat ditarik suatu kesimpulan bahwa perencanaan adalah suatu kegiatan atau proses penganalisaan dan pemahaman sistem, penyusunan konsep dan kegiatan yang akan dilaksanakan untuk mencapai tujuan-tujuan demi masa depan yang baik. Dari batasan ini dapat ditarik kesimpulan-kesimpulan antara lain : </a:t>
            </a:r>
          </a:p>
          <a:p>
            <a:pPr marL="342900" marR="262255" lvl="0" indent="-342900" algn="just" fontAlgn="base">
              <a:lnSpc>
                <a:spcPct val="112000"/>
              </a:lnSpc>
              <a:spcAft>
                <a:spcPts val="25"/>
              </a:spcAft>
              <a:buClr>
                <a:srgbClr val="000000"/>
              </a:buClr>
              <a:buSzPts val="1150"/>
              <a:buFont typeface="+mj-lt"/>
              <a:buAutoNum type="alphaLcPeriod"/>
            </a:pPr>
            <a:r>
              <a:rPr lang="id-ID" sz="2000"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Perencanaan harus didasarkan kepada analisis dan pemahaman sistem dengan baik. </a:t>
            </a:r>
          </a:p>
          <a:p>
            <a:pPr marL="342900" marR="262255" lvl="0" indent="-342900" algn="just" fontAlgn="base">
              <a:lnSpc>
                <a:spcPct val="112000"/>
              </a:lnSpc>
              <a:spcAft>
                <a:spcPts val="25"/>
              </a:spcAft>
              <a:buClr>
                <a:srgbClr val="000000"/>
              </a:buClr>
              <a:buSzPts val="1150"/>
              <a:buFont typeface="+mj-lt"/>
              <a:buAutoNum type="alphaLcPeriod"/>
            </a:pPr>
            <a:r>
              <a:rPr lang="id-ID" sz="2000"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Perencanaan pada hakekatnya menyusun konsep dan kegiatan yang akan dilaksanakan untuk mencapai tujuan dan misi organisasi. </a:t>
            </a:r>
          </a:p>
          <a:p>
            <a:pPr marL="342900" marR="262255" lvl="0" indent="-342900" algn="just" fontAlgn="base">
              <a:lnSpc>
                <a:spcPct val="112000"/>
              </a:lnSpc>
              <a:spcAft>
                <a:spcPts val="25"/>
              </a:spcAft>
              <a:buClr>
                <a:srgbClr val="000000"/>
              </a:buClr>
              <a:buSzPts val="1150"/>
              <a:buFont typeface="+mj-lt"/>
              <a:buAutoNum type="alphaLcPeriod"/>
            </a:pPr>
            <a:r>
              <a:rPr lang="id-ID" sz="2000"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Perencanaan secara implisit mengemban misi organisasi untuk mencapai hari depan yang lebih baik. </a:t>
            </a:r>
          </a:p>
          <a:p>
            <a:r>
              <a:rPr lang="id-ID" sz="2000" dirty="0">
                <a:solidFill>
                  <a:srgbClr val="000000"/>
                </a:solidFill>
                <a:latin typeface="Times New Roman" panose="02020603050405020304" pitchFamily="18" charset="0"/>
                <a:ea typeface="Times New Roman" panose="02020603050405020304" pitchFamily="18" charset="0"/>
              </a:rPr>
              <a:t>Secara sederhana dan awam dapat dikatakan bahwa perencanaan adalah suatu proses yang menghasilkan suatu uraian yang terinci dan lengkap tentang suatu program atau kegiatan yang akan dilaksanakan. Oleh sebab itu, hasil proses perencanaan adalah "rencana" </a:t>
            </a:r>
            <a:r>
              <a:rPr lang="id-ID" sz="2000" i="1" dirty="0">
                <a:solidFill>
                  <a:srgbClr val="000000"/>
                </a:solidFill>
                <a:latin typeface="Times New Roman" panose="02020603050405020304" pitchFamily="18" charset="0"/>
                <a:ea typeface="Times New Roman" panose="02020603050405020304" pitchFamily="18" charset="0"/>
              </a:rPr>
              <a:t>(plan).</a:t>
            </a:r>
            <a:r>
              <a:rPr lang="id-ID" sz="2000" dirty="0">
                <a:solidFill>
                  <a:srgbClr val="000000"/>
                </a:solidFill>
                <a:latin typeface="Times New Roman" panose="02020603050405020304" pitchFamily="18" charset="0"/>
                <a:ea typeface="Times New Roman" panose="02020603050405020304" pitchFamily="18" charset="0"/>
              </a:rPr>
              <a:t> </a:t>
            </a:r>
            <a:endParaRPr lang="id-ID" sz="2000" dirty="0"/>
          </a:p>
        </p:txBody>
      </p:sp>
    </p:spTree>
    <p:extLst>
      <p:ext uri="{BB962C8B-B14F-4D97-AF65-F5344CB8AC3E}">
        <p14:creationId xmlns:p14="http://schemas.microsoft.com/office/powerpoint/2010/main" val="2345629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D735F7F3-C1B5-4B60-A00A-4EB618DDFB5A}"/>
              </a:ext>
            </a:extLst>
          </p:cNvPr>
          <p:cNvSpPr>
            <a:spLocks noGrp="1"/>
          </p:cNvSpPr>
          <p:nvPr>
            <p:ph type="body" sz="quarter" idx="4294967295"/>
          </p:nvPr>
        </p:nvSpPr>
        <p:spPr>
          <a:xfrm>
            <a:off x="619125" y="339725"/>
            <a:ext cx="11572875" cy="723900"/>
          </a:xfrm>
          <a:prstGeom prst="rect">
            <a:avLst/>
          </a:prstGeom>
        </p:spPr>
        <p:txBody>
          <a:bodyPr/>
          <a:lstStyle/>
          <a:p>
            <a:r>
              <a:rPr lang="en-US" dirty="0"/>
              <a:t>Infographic Style</a:t>
            </a:r>
          </a:p>
        </p:txBody>
      </p:sp>
      <p:sp>
        <p:nvSpPr>
          <p:cNvPr id="3" name="Rectangle 2">
            <a:extLst>
              <a:ext uri="{FF2B5EF4-FFF2-40B4-BE49-F238E27FC236}">
                <a16:creationId xmlns:a16="http://schemas.microsoft.com/office/drawing/2014/main" xmlns="" id="{E52C7501-9627-4D91-81E3-4FCAB12A77FD}"/>
              </a:ext>
            </a:extLst>
          </p:cNvPr>
          <p:cNvSpPr/>
          <p:nvPr/>
        </p:nvSpPr>
        <p:spPr>
          <a:xfrm>
            <a:off x="-1" y="3"/>
            <a:ext cx="3946805" cy="1145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4" name="Rectangle 3">
            <a:extLst>
              <a:ext uri="{FF2B5EF4-FFF2-40B4-BE49-F238E27FC236}">
                <a16:creationId xmlns:a16="http://schemas.microsoft.com/office/drawing/2014/main" xmlns="" id="{BB3A695F-EBA2-47FD-95DA-76C5ADBB6C8F}"/>
              </a:ext>
            </a:extLst>
          </p:cNvPr>
          <p:cNvSpPr/>
          <p:nvPr/>
        </p:nvSpPr>
        <p:spPr>
          <a:xfrm>
            <a:off x="0" y="1146100"/>
            <a:ext cx="3734045" cy="1145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5" name="Rectangle 4">
            <a:extLst>
              <a:ext uri="{FF2B5EF4-FFF2-40B4-BE49-F238E27FC236}">
                <a16:creationId xmlns:a16="http://schemas.microsoft.com/office/drawing/2014/main" xmlns="" id="{04A16542-317F-4609-B68A-6E0E4746DDF1}"/>
              </a:ext>
            </a:extLst>
          </p:cNvPr>
          <p:cNvSpPr/>
          <p:nvPr/>
        </p:nvSpPr>
        <p:spPr>
          <a:xfrm>
            <a:off x="2" y="2292198"/>
            <a:ext cx="3734045" cy="114551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6" name="Rectangle 5">
            <a:extLst>
              <a:ext uri="{FF2B5EF4-FFF2-40B4-BE49-F238E27FC236}">
                <a16:creationId xmlns:a16="http://schemas.microsoft.com/office/drawing/2014/main" xmlns="" id="{C670850B-EEC2-4F1C-8EC5-DD8917FE04AC}"/>
              </a:ext>
            </a:extLst>
          </p:cNvPr>
          <p:cNvSpPr/>
          <p:nvPr/>
        </p:nvSpPr>
        <p:spPr>
          <a:xfrm>
            <a:off x="0" y="3438295"/>
            <a:ext cx="3734045" cy="11455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7" name="Rectangle 6">
            <a:extLst>
              <a:ext uri="{FF2B5EF4-FFF2-40B4-BE49-F238E27FC236}">
                <a16:creationId xmlns:a16="http://schemas.microsoft.com/office/drawing/2014/main" xmlns="" id="{29967746-1550-4CF6-8667-3225FD1D590D}"/>
              </a:ext>
            </a:extLst>
          </p:cNvPr>
          <p:cNvSpPr/>
          <p:nvPr/>
        </p:nvSpPr>
        <p:spPr>
          <a:xfrm>
            <a:off x="0" y="4584393"/>
            <a:ext cx="3494670" cy="114551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8" name="Rectangle 7">
            <a:extLst>
              <a:ext uri="{FF2B5EF4-FFF2-40B4-BE49-F238E27FC236}">
                <a16:creationId xmlns:a16="http://schemas.microsoft.com/office/drawing/2014/main" xmlns="" id="{5A006809-0936-40DE-AF1A-0AFC9620F462}"/>
              </a:ext>
            </a:extLst>
          </p:cNvPr>
          <p:cNvSpPr/>
          <p:nvPr/>
        </p:nvSpPr>
        <p:spPr>
          <a:xfrm>
            <a:off x="4" y="5725806"/>
            <a:ext cx="3347871" cy="113219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grpSp>
        <p:nvGrpSpPr>
          <p:cNvPr id="9" name="Group 8">
            <a:extLst>
              <a:ext uri="{FF2B5EF4-FFF2-40B4-BE49-F238E27FC236}">
                <a16:creationId xmlns:a16="http://schemas.microsoft.com/office/drawing/2014/main" xmlns="" id="{D85B7E39-BAF2-4BEE-BE49-BC0F12A9D940}"/>
              </a:ext>
            </a:extLst>
          </p:cNvPr>
          <p:cNvGrpSpPr>
            <a:grpSpLocks noChangeAspect="1"/>
          </p:cNvGrpSpPr>
          <p:nvPr/>
        </p:nvGrpSpPr>
        <p:grpSpPr>
          <a:xfrm>
            <a:off x="2996768" y="3250"/>
            <a:ext cx="1698098" cy="6858462"/>
            <a:chOff x="3476966" y="162483"/>
            <a:chExt cx="1597125" cy="6450662"/>
          </a:xfrm>
          <a:solidFill>
            <a:schemeClr val="accent1"/>
          </a:solidFill>
        </p:grpSpPr>
        <p:sp>
          <p:nvSpPr>
            <p:cNvPr id="10" name="Freeform 2">
              <a:extLst>
                <a:ext uri="{FF2B5EF4-FFF2-40B4-BE49-F238E27FC236}">
                  <a16:creationId xmlns:a16="http://schemas.microsoft.com/office/drawing/2014/main" xmlns="" id="{6F5B6AD2-6A94-4CAC-8607-65B26275EA03}"/>
                </a:ext>
              </a:extLst>
            </p:cNvPr>
            <p:cNvSpPr>
              <a:spLocks noChangeAspect="1"/>
            </p:cNvSpPr>
            <p:nvPr/>
          </p:nvSpPr>
          <p:spPr>
            <a:xfrm>
              <a:off x="3476966" y="5546592"/>
              <a:ext cx="1296799" cy="1066553"/>
            </a:xfrm>
            <a:custGeom>
              <a:avLst/>
              <a:gdLst>
                <a:gd name="connsiteX0" fmla="*/ 826948 w 1301336"/>
                <a:gd name="connsiteY0" fmla="*/ 0 h 1080000"/>
                <a:gd name="connsiteX1" fmla="*/ 1141715 w 1301336"/>
                <a:gd name="connsiteY1" fmla="*/ 0 h 1080000"/>
                <a:gd name="connsiteX2" fmla="*/ 1069546 w 1301336"/>
                <a:gd name="connsiteY2" fmla="*/ 464083 h 1080000"/>
                <a:gd name="connsiteX3" fmla="*/ 1295123 w 1301336"/>
                <a:gd name="connsiteY3" fmla="*/ 929335 h 1080000"/>
                <a:gd name="connsiteX4" fmla="*/ 966157 w 1301336"/>
                <a:gd name="connsiteY4" fmla="*/ 948133 h 1080000"/>
                <a:gd name="connsiteX5" fmla="*/ 881566 w 1301336"/>
                <a:gd name="connsiteY5" fmla="*/ 689659 h 1080000"/>
                <a:gd name="connsiteX6" fmla="*/ 858069 w 1301336"/>
                <a:gd name="connsiteY6" fmla="*/ 858841 h 1080000"/>
                <a:gd name="connsiteX7" fmla="*/ 787575 w 1301336"/>
                <a:gd name="connsiteY7" fmla="*/ 872941 h 1080000"/>
                <a:gd name="connsiteX8" fmla="*/ 721783 w 1301336"/>
                <a:gd name="connsiteY8" fmla="*/ 454684 h 1080000"/>
                <a:gd name="connsiteX9" fmla="*/ 806374 w 1301336"/>
                <a:gd name="connsiteY9" fmla="*/ 332497 h 1080000"/>
                <a:gd name="connsiteX10" fmla="*/ 826948 w 1301336"/>
                <a:gd name="connsiteY10" fmla="*/ 0 h 1080000"/>
                <a:gd name="connsiteX11" fmla="*/ 274154 w 1301336"/>
                <a:gd name="connsiteY11" fmla="*/ 0 h 1080000"/>
                <a:gd name="connsiteX12" fmla="*/ 580843 w 1301336"/>
                <a:gd name="connsiteY12" fmla="*/ 0 h 1080000"/>
                <a:gd name="connsiteX13" fmla="*/ 552600 w 1301336"/>
                <a:gd name="connsiteY13" fmla="*/ 88122 h 1080000"/>
                <a:gd name="connsiteX14" fmla="*/ 519703 w 1301336"/>
                <a:gd name="connsiteY14" fmla="*/ 417088 h 1080000"/>
                <a:gd name="connsiteX15" fmla="*/ 585497 w 1301336"/>
                <a:gd name="connsiteY15" fmla="*/ 558074 h 1080000"/>
                <a:gd name="connsiteX16" fmla="*/ 547901 w 1301336"/>
                <a:gd name="connsiteY16" fmla="*/ 981029 h 1080000"/>
                <a:gd name="connsiteX17" fmla="*/ 472709 w 1301336"/>
                <a:gd name="connsiteY17" fmla="*/ 990427 h 1080000"/>
                <a:gd name="connsiteX18" fmla="*/ 449211 w 1301336"/>
                <a:gd name="connsiteY18" fmla="*/ 840043 h 1080000"/>
                <a:gd name="connsiteX19" fmla="*/ 376028 w 1301336"/>
                <a:gd name="connsiteY19" fmla="*/ 1058260 h 1080000"/>
                <a:gd name="connsiteX20" fmla="*/ 170657 w 1301336"/>
                <a:gd name="connsiteY20" fmla="*/ 1080000 h 1080000"/>
                <a:gd name="connsiteX21" fmla="*/ 21335 w 1301336"/>
                <a:gd name="connsiteY21" fmla="*/ 1080000 h 1080000"/>
                <a:gd name="connsiteX22" fmla="*/ 7457 w 1301336"/>
                <a:gd name="connsiteY22" fmla="*/ 1028024 h 1080000"/>
                <a:gd name="connsiteX23" fmla="*/ 275329 w 1301336"/>
                <a:gd name="connsiteY23" fmla="*/ 468782 h 1080000"/>
                <a:gd name="connsiteX24" fmla="*/ 275329 w 1301336"/>
                <a:gd name="connsiteY24" fmla="*/ 370093 h 1080000"/>
                <a:gd name="connsiteX25" fmla="*/ 261231 w 1301336"/>
                <a:gd name="connsiteY25" fmla="*/ 304299 h 1080000"/>
                <a:gd name="connsiteX26" fmla="*/ 280029 w 1301336"/>
                <a:gd name="connsiteY26" fmla="*/ 182112 h 1080000"/>
                <a:gd name="connsiteX27" fmla="*/ 274154 w 1301336"/>
                <a:gd name="connsiteY27" fmla="*/ 0 h 1080000"/>
                <a:gd name="connsiteX0" fmla="*/ 826948 w 1301336"/>
                <a:gd name="connsiteY0" fmla="*/ 0 h 1080000"/>
                <a:gd name="connsiteX1" fmla="*/ 1141715 w 1301336"/>
                <a:gd name="connsiteY1" fmla="*/ 0 h 1080000"/>
                <a:gd name="connsiteX2" fmla="*/ 1069546 w 1301336"/>
                <a:gd name="connsiteY2" fmla="*/ 464083 h 1080000"/>
                <a:gd name="connsiteX3" fmla="*/ 1295123 w 1301336"/>
                <a:gd name="connsiteY3" fmla="*/ 929335 h 1080000"/>
                <a:gd name="connsiteX4" fmla="*/ 966157 w 1301336"/>
                <a:gd name="connsiteY4" fmla="*/ 948133 h 1080000"/>
                <a:gd name="connsiteX5" fmla="*/ 881566 w 1301336"/>
                <a:gd name="connsiteY5" fmla="*/ 689659 h 1080000"/>
                <a:gd name="connsiteX6" fmla="*/ 858069 w 1301336"/>
                <a:gd name="connsiteY6" fmla="*/ 858841 h 1080000"/>
                <a:gd name="connsiteX7" fmla="*/ 787575 w 1301336"/>
                <a:gd name="connsiteY7" fmla="*/ 872941 h 1080000"/>
                <a:gd name="connsiteX8" fmla="*/ 721783 w 1301336"/>
                <a:gd name="connsiteY8" fmla="*/ 454684 h 1080000"/>
                <a:gd name="connsiteX9" fmla="*/ 806374 w 1301336"/>
                <a:gd name="connsiteY9" fmla="*/ 332497 h 1080000"/>
                <a:gd name="connsiteX10" fmla="*/ 826948 w 1301336"/>
                <a:gd name="connsiteY10" fmla="*/ 0 h 1080000"/>
                <a:gd name="connsiteX11" fmla="*/ 274154 w 1301336"/>
                <a:gd name="connsiteY11" fmla="*/ 0 h 1080000"/>
                <a:gd name="connsiteX12" fmla="*/ 580843 w 1301336"/>
                <a:gd name="connsiteY12" fmla="*/ 0 h 1080000"/>
                <a:gd name="connsiteX13" fmla="*/ 552600 w 1301336"/>
                <a:gd name="connsiteY13" fmla="*/ 88122 h 1080000"/>
                <a:gd name="connsiteX14" fmla="*/ 519703 w 1301336"/>
                <a:gd name="connsiteY14" fmla="*/ 417088 h 1080000"/>
                <a:gd name="connsiteX15" fmla="*/ 585497 w 1301336"/>
                <a:gd name="connsiteY15" fmla="*/ 558074 h 1080000"/>
                <a:gd name="connsiteX16" fmla="*/ 547901 w 1301336"/>
                <a:gd name="connsiteY16" fmla="*/ 981029 h 1080000"/>
                <a:gd name="connsiteX17" fmla="*/ 472709 w 1301336"/>
                <a:gd name="connsiteY17" fmla="*/ 990427 h 1080000"/>
                <a:gd name="connsiteX18" fmla="*/ 449211 w 1301336"/>
                <a:gd name="connsiteY18" fmla="*/ 840043 h 1080000"/>
                <a:gd name="connsiteX19" fmla="*/ 376028 w 1301336"/>
                <a:gd name="connsiteY19" fmla="*/ 1058260 h 1080000"/>
                <a:gd name="connsiteX20" fmla="*/ 170657 w 1301336"/>
                <a:gd name="connsiteY20" fmla="*/ 1080000 h 1080000"/>
                <a:gd name="connsiteX21" fmla="*/ 21335 w 1301336"/>
                <a:gd name="connsiteY21" fmla="*/ 1080000 h 1080000"/>
                <a:gd name="connsiteX22" fmla="*/ 7457 w 1301336"/>
                <a:gd name="connsiteY22" fmla="*/ 1028024 h 1080000"/>
                <a:gd name="connsiteX23" fmla="*/ 275329 w 1301336"/>
                <a:gd name="connsiteY23" fmla="*/ 468782 h 1080000"/>
                <a:gd name="connsiteX24" fmla="*/ 275329 w 1301336"/>
                <a:gd name="connsiteY24" fmla="*/ 370093 h 1080000"/>
                <a:gd name="connsiteX25" fmla="*/ 261231 w 1301336"/>
                <a:gd name="connsiteY25" fmla="*/ 304299 h 1080000"/>
                <a:gd name="connsiteX26" fmla="*/ 280029 w 1301336"/>
                <a:gd name="connsiteY26" fmla="*/ 182112 h 1080000"/>
                <a:gd name="connsiteX27" fmla="*/ 274154 w 1301336"/>
                <a:gd name="connsiteY27" fmla="*/ 0 h 1080000"/>
                <a:gd name="connsiteX0" fmla="*/ 826948 w 1301336"/>
                <a:gd name="connsiteY0" fmla="*/ 0 h 1080000"/>
                <a:gd name="connsiteX1" fmla="*/ 1141715 w 1301336"/>
                <a:gd name="connsiteY1" fmla="*/ 0 h 1080000"/>
                <a:gd name="connsiteX2" fmla="*/ 1069546 w 1301336"/>
                <a:gd name="connsiteY2" fmla="*/ 464083 h 1080000"/>
                <a:gd name="connsiteX3" fmla="*/ 1295123 w 1301336"/>
                <a:gd name="connsiteY3" fmla="*/ 929335 h 1080000"/>
                <a:gd name="connsiteX4" fmla="*/ 966157 w 1301336"/>
                <a:gd name="connsiteY4" fmla="*/ 948133 h 1080000"/>
                <a:gd name="connsiteX5" fmla="*/ 881566 w 1301336"/>
                <a:gd name="connsiteY5" fmla="*/ 689659 h 1080000"/>
                <a:gd name="connsiteX6" fmla="*/ 858069 w 1301336"/>
                <a:gd name="connsiteY6" fmla="*/ 858841 h 1080000"/>
                <a:gd name="connsiteX7" fmla="*/ 787575 w 1301336"/>
                <a:gd name="connsiteY7" fmla="*/ 872941 h 1080000"/>
                <a:gd name="connsiteX8" fmla="*/ 721783 w 1301336"/>
                <a:gd name="connsiteY8" fmla="*/ 454684 h 1080000"/>
                <a:gd name="connsiteX9" fmla="*/ 806374 w 1301336"/>
                <a:gd name="connsiteY9" fmla="*/ 332497 h 1080000"/>
                <a:gd name="connsiteX10" fmla="*/ 826948 w 1301336"/>
                <a:gd name="connsiteY10" fmla="*/ 0 h 1080000"/>
                <a:gd name="connsiteX11" fmla="*/ 274154 w 1301336"/>
                <a:gd name="connsiteY11" fmla="*/ 0 h 1080000"/>
                <a:gd name="connsiteX12" fmla="*/ 580843 w 1301336"/>
                <a:gd name="connsiteY12" fmla="*/ 0 h 1080000"/>
                <a:gd name="connsiteX13" fmla="*/ 552600 w 1301336"/>
                <a:gd name="connsiteY13" fmla="*/ 88122 h 1080000"/>
                <a:gd name="connsiteX14" fmla="*/ 519703 w 1301336"/>
                <a:gd name="connsiteY14" fmla="*/ 417088 h 1080000"/>
                <a:gd name="connsiteX15" fmla="*/ 585497 w 1301336"/>
                <a:gd name="connsiteY15" fmla="*/ 558074 h 1080000"/>
                <a:gd name="connsiteX16" fmla="*/ 547901 w 1301336"/>
                <a:gd name="connsiteY16" fmla="*/ 981029 h 1080000"/>
                <a:gd name="connsiteX17" fmla="*/ 472709 w 1301336"/>
                <a:gd name="connsiteY17" fmla="*/ 990427 h 1080000"/>
                <a:gd name="connsiteX18" fmla="*/ 449211 w 1301336"/>
                <a:gd name="connsiteY18" fmla="*/ 840043 h 1080000"/>
                <a:gd name="connsiteX19" fmla="*/ 376028 w 1301336"/>
                <a:gd name="connsiteY19" fmla="*/ 1058260 h 1080000"/>
                <a:gd name="connsiteX20" fmla="*/ 170657 w 1301336"/>
                <a:gd name="connsiteY20" fmla="*/ 1071932 h 1080000"/>
                <a:gd name="connsiteX21" fmla="*/ 21335 w 1301336"/>
                <a:gd name="connsiteY21" fmla="*/ 1080000 h 1080000"/>
                <a:gd name="connsiteX22" fmla="*/ 7457 w 1301336"/>
                <a:gd name="connsiteY22" fmla="*/ 1028024 h 1080000"/>
                <a:gd name="connsiteX23" fmla="*/ 275329 w 1301336"/>
                <a:gd name="connsiteY23" fmla="*/ 468782 h 1080000"/>
                <a:gd name="connsiteX24" fmla="*/ 275329 w 1301336"/>
                <a:gd name="connsiteY24" fmla="*/ 370093 h 1080000"/>
                <a:gd name="connsiteX25" fmla="*/ 261231 w 1301336"/>
                <a:gd name="connsiteY25" fmla="*/ 304299 h 1080000"/>
                <a:gd name="connsiteX26" fmla="*/ 280029 w 1301336"/>
                <a:gd name="connsiteY26" fmla="*/ 182112 h 1080000"/>
                <a:gd name="connsiteX27" fmla="*/ 274154 w 1301336"/>
                <a:gd name="connsiteY27" fmla="*/ 0 h 1080000"/>
                <a:gd name="connsiteX0" fmla="*/ 826948 w 1301336"/>
                <a:gd name="connsiteY0" fmla="*/ 0 h 1071932"/>
                <a:gd name="connsiteX1" fmla="*/ 1141715 w 1301336"/>
                <a:gd name="connsiteY1" fmla="*/ 0 h 1071932"/>
                <a:gd name="connsiteX2" fmla="*/ 1069546 w 1301336"/>
                <a:gd name="connsiteY2" fmla="*/ 464083 h 1071932"/>
                <a:gd name="connsiteX3" fmla="*/ 1295123 w 1301336"/>
                <a:gd name="connsiteY3" fmla="*/ 929335 h 1071932"/>
                <a:gd name="connsiteX4" fmla="*/ 966157 w 1301336"/>
                <a:gd name="connsiteY4" fmla="*/ 948133 h 1071932"/>
                <a:gd name="connsiteX5" fmla="*/ 881566 w 1301336"/>
                <a:gd name="connsiteY5" fmla="*/ 689659 h 1071932"/>
                <a:gd name="connsiteX6" fmla="*/ 858069 w 1301336"/>
                <a:gd name="connsiteY6" fmla="*/ 858841 h 1071932"/>
                <a:gd name="connsiteX7" fmla="*/ 787575 w 1301336"/>
                <a:gd name="connsiteY7" fmla="*/ 872941 h 1071932"/>
                <a:gd name="connsiteX8" fmla="*/ 721783 w 1301336"/>
                <a:gd name="connsiteY8" fmla="*/ 454684 h 1071932"/>
                <a:gd name="connsiteX9" fmla="*/ 806374 w 1301336"/>
                <a:gd name="connsiteY9" fmla="*/ 332497 h 1071932"/>
                <a:gd name="connsiteX10" fmla="*/ 826948 w 1301336"/>
                <a:gd name="connsiteY10" fmla="*/ 0 h 1071932"/>
                <a:gd name="connsiteX11" fmla="*/ 274154 w 1301336"/>
                <a:gd name="connsiteY11" fmla="*/ 0 h 1071932"/>
                <a:gd name="connsiteX12" fmla="*/ 580843 w 1301336"/>
                <a:gd name="connsiteY12" fmla="*/ 0 h 1071932"/>
                <a:gd name="connsiteX13" fmla="*/ 552600 w 1301336"/>
                <a:gd name="connsiteY13" fmla="*/ 88122 h 1071932"/>
                <a:gd name="connsiteX14" fmla="*/ 519703 w 1301336"/>
                <a:gd name="connsiteY14" fmla="*/ 417088 h 1071932"/>
                <a:gd name="connsiteX15" fmla="*/ 585497 w 1301336"/>
                <a:gd name="connsiteY15" fmla="*/ 558074 h 1071932"/>
                <a:gd name="connsiteX16" fmla="*/ 547901 w 1301336"/>
                <a:gd name="connsiteY16" fmla="*/ 981029 h 1071932"/>
                <a:gd name="connsiteX17" fmla="*/ 472709 w 1301336"/>
                <a:gd name="connsiteY17" fmla="*/ 990427 h 1071932"/>
                <a:gd name="connsiteX18" fmla="*/ 449211 w 1301336"/>
                <a:gd name="connsiteY18" fmla="*/ 840043 h 1071932"/>
                <a:gd name="connsiteX19" fmla="*/ 376028 w 1301336"/>
                <a:gd name="connsiteY19" fmla="*/ 1058260 h 1071932"/>
                <a:gd name="connsiteX20" fmla="*/ 170657 w 1301336"/>
                <a:gd name="connsiteY20" fmla="*/ 1071932 h 1071932"/>
                <a:gd name="connsiteX21" fmla="*/ 21335 w 1301336"/>
                <a:gd name="connsiteY21" fmla="*/ 1071931 h 1071932"/>
                <a:gd name="connsiteX22" fmla="*/ 7457 w 1301336"/>
                <a:gd name="connsiteY22" fmla="*/ 1028024 h 1071932"/>
                <a:gd name="connsiteX23" fmla="*/ 275329 w 1301336"/>
                <a:gd name="connsiteY23" fmla="*/ 468782 h 1071932"/>
                <a:gd name="connsiteX24" fmla="*/ 275329 w 1301336"/>
                <a:gd name="connsiteY24" fmla="*/ 370093 h 1071932"/>
                <a:gd name="connsiteX25" fmla="*/ 261231 w 1301336"/>
                <a:gd name="connsiteY25" fmla="*/ 304299 h 1071932"/>
                <a:gd name="connsiteX26" fmla="*/ 280029 w 1301336"/>
                <a:gd name="connsiteY26" fmla="*/ 182112 h 1071932"/>
                <a:gd name="connsiteX27" fmla="*/ 274154 w 1301336"/>
                <a:gd name="connsiteY27" fmla="*/ 0 h 1071932"/>
                <a:gd name="connsiteX0" fmla="*/ 826948 w 1301336"/>
                <a:gd name="connsiteY0" fmla="*/ 0 h 1071932"/>
                <a:gd name="connsiteX1" fmla="*/ 1141715 w 1301336"/>
                <a:gd name="connsiteY1" fmla="*/ 0 h 1071932"/>
                <a:gd name="connsiteX2" fmla="*/ 1069546 w 1301336"/>
                <a:gd name="connsiteY2" fmla="*/ 464083 h 1071932"/>
                <a:gd name="connsiteX3" fmla="*/ 1295123 w 1301336"/>
                <a:gd name="connsiteY3" fmla="*/ 929335 h 1071932"/>
                <a:gd name="connsiteX4" fmla="*/ 966157 w 1301336"/>
                <a:gd name="connsiteY4" fmla="*/ 948133 h 1071932"/>
                <a:gd name="connsiteX5" fmla="*/ 881566 w 1301336"/>
                <a:gd name="connsiteY5" fmla="*/ 689659 h 1071932"/>
                <a:gd name="connsiteX6" fmla="*/ 858069 w 1301336"/>
                <a:gd name="connsiteY6" fmla="*/ 858841 h 1071932"/>
                <a:gd name="connsiteX7" fmla="*/ 787575 w 1301336"/>
                <a:gd name="connsiteY7" fmla="*/ 872941 h 1071932"/>
                <a:gd name="connsiteX8" fmla="*/ 721783 w 1301336"/>
                <a:gd name="connsiteY8" fmla="*/ 454684 h 1071932"/>
                <a:gd name="connsiteX9" fmla="*/ 806374 w 1301336"/>
                <a:gd name="connsiteY9" fmla="*/ 332497 h 1071932"/>
                <a:gd name="connsiteX10" fmla="*/ 826948 w 1301336"/>
                <a:gd name="connsiteY10" fmla="*/ 0 h 1071932"/>
                <a:gd name="connsiteX11" fmla="*/ 274154 w 1301336"/>
                <a:gd name="connsiteY11" fmla="*/ 0 h 1071932"/>
                <a:gd name="connsiteX12" fmla="*/ 580843 w 1301336"/>
                <a:gd name="connsiteY12" fmla="*/ 0 h 1071932"/>
                <a:gd name="connsiteX13" fmla="*/ 552600 w 1301336"/>
                <a:gd name="connsiteY13" fmla="*/ 88122 h 1071932"/>
                <a:gd name="connsiteX14" fmla="*/ 519703 w 1301336"/>
                <a:gd name="connsiteY14" fmla="*/ 417088 h 1071932"/>
                <a:gd name="connsiteX15" fmla="*/ 585497 w 1301336"/>
                <a:gd name="connsiteY15" fmla="*/ 558074 h 1071932"/>
                <a:gd name="connsiteX16" fmla="*/ 547901 w 1301336"/>
                <a:gd name="connsiteY16" fmla="*/ 981029 h 1071932"/>
                <a:gd name="connsiteX17" fmla="*/ 472709 w 1301336"/>
                <a:gd name="connsiteY17" fmla="*/ 990427 h 1071932"/>
                <a:gd name="connsiteX18" fmla="*/ 449211 w 1301336"/>
                <a:gd name="connsiteY18" fmla="*/ 840043 h 1071932"/>
                <a:gd name="connsiteX19" fmla="*/ 376028 w 1301336"/>
                <a:gd name="connsiteY19" fmla="*/ 1058260 h 1071932"/>
                <a:gd name="connsiteX20" fmla="*/ 170657 w 1301336"/>
                <a:gd name="connsiteY20" fmla="*/ 1071932 h 1071932"/>
                <a:gd name="connsiteX21" fmla="*/ 21335 w 1301336"/>
                <a:gd name="connsiteY21" fmla="*/ 1071931 h 1071932"/>
                <a:gd name="connsiteX22" fmla="*/ 7457 w 1301336"/>
                <a:gd name="connsiteY22" fmla="*/ 1028024 h 1071932"/>
                <a:gd name="connsiteX23" fmla="*/ 275329 w 1301336"/>
                <a:gd name="connsiteY23" fmla="*/ 468782 h 1071932"/>
                <a:gd name="connsiteX24" fmla="*/ 275329 w 1301336"/>
                <a:gd name="connsiteY24" fmla="*/ 370093 h 1071932"/>
                <a:gd name="connsiteX25" fmla="*/ 261231 w 1301336"/>
                <a:gd name="connsiteY25" fmla="*/ 304299 h 1071932"/>
                <a:gd name="connsiteX26" fmla="*/ 280029 w 1301336"/>
                <a:gd name="connsiteY26" fmla="*/ 182112 h 1071932"/>
                <a:gd name="connsiteX27" fmla="*/ 274154 w 1301336"/>
                <a:gd name="connsiteY27" fmla="*/ 0 h 1071932"/>
                <a:gd name="connsiteX0" fmla="*/ 826948 w 1301336"/>
                <a:gd name="connsiteY0" fmla="*/ 0 h 1071932"/>
                <a:gd name="connsiteX1" fmla="*/ 1141715 w 1301336"/>
                <a:gd name="connsiteY1" fmla="*/ 0 h 1071932"/>
                <a:gd name="connsiteX2" fmla="*/ 1069546 w 1301336"/>
                <a:gd name="connsiteY2" fmla="*/ 464083 h 1071932"/>
                <a:gd name="connsiteX3" fmla="*/ 1295123 w 1301336"/>
                <a:gd name="connsiteY3" fmla="*/ 929335 h 1071932"/>
                <a:gd name="connsiteX4" fmla="*/ 966157 w 1301336"/>
                <a:gd name="connsiteY4" fmla="*/ 948133 h 1071932"/>
                <a:gd name="connsiteX5" fmla="*/ 881566 w 1301336"/>
                <a:gd name="connsiteY5" fmla="*/ 689659 h 1071932"/>
                <a:gd name="connsiteX6" fmla="*/ 858069 w 1301336"/>
                <a:gd name="connsiteY6" fmla="*/ 858841 h 1071932"/>
                <a:gd name="connsiteX7" fmla="*/ 787575 w 1301336"/>
                <a:gd name="connsiteY7" fmla="*/ 872941 h 1071932"/>
                <a:gd name="connsiteX8" fmla="*/ 721783 w 1301336"/>
                <a:gd name="connsiteY8" fmla="*/ 454684 h 1071932"/>
                <a:gd name="connsiteX9" fmla="*/ 806374 w 1301336"/>
                <a:gd name="connsiteY9" fmla="*/ 332497 h 1071932"/>
                <a:gd name="connsiteX10" fmla="*/ 826948 w 1301336"/>
                <a:gd name="connsiteY10" fmla="*/ 0 h 1071932"/>
                <a:gd name="connsiteX11" fmla="*/ 274154 w 1301336"/>
                <a:gd name="connsiteY11" fmla="*/ 0 h 1071932"/>
                <a:gd name="connsiteX12" fmla="*/ 580843 w 1301336"/>
                <a:gd name="connsiteY12" fmla="*/ 0 h 1071932"/>
                <a:gd name="connsiteX13" fmla="*/ 552600 w 1301336"/>
                <a:gd name="connsiteY13" fmla="*/ 88122 h 1071932"/>
                <a:gd name="connsiteX14" fmla="*/ 519703 w 1301336"/>
                <a:gd name="connsiteY14" fmla="*/ 417088 h 1071932"/>
                <a:gd name="connsiteX15" fmla="*/ 585497 w 1301336"/>
                <a:gd name="connsiteY15" fmla="*/ 558074 h 1071932"/>
                <a:gd name="connsiteX16" fmla="*/ 547901 w 1301336"/>
                <a:gd name="connsiteY16" fmla="*/ 981029 h 1071932"/>
                <a:gd name="connsiteX17" fmla="*/ 472709 w 1301336"/>
                <a:gd name="connsiteY17" fmla="*/ 990427 h 1071932"/>
                <a:gd name="connsiteX18" fmla="*/ 449211 w 1301336"/>
                <a:gd name="connsiteY18" fmla="*/ 840043 h 1071932"/>
                <a:gd name="connsiteX19" fmla="*/ 376028 w 1301336"/>
                <a:gd name="connsiteY19" fmla="*/ 1058260 h 1071932"/>
                <a:gd name="connsiteX20" fmla="*/ 170657 w 1301336"/>
                <a:gd name="connsiteY20" fmla="*/ 1071932 h 1071932"/>
                <a:gd name="connsiteX21" fmla="*/ 21335 w 1301336"/>
                <a:gd name="connsiteY21" fmla="*/ 1071931 h 1071932"/>
                <a:gd name="connsiteX22" fmla="*/ 7457 w 1301336"/>
                <a:gd name="connsiteY22" fmla="*/ 1028024 h 1071932"/>
                <a:gd name="connsiteX23" fmla="*/ 275329 w 1301336"/>
                <a:gd name="connsiteY23" fmla="*/ 468782 h 1071932"/>
                <a:gd name="connsiteX24" fmla="*/ 275329 w 1301336"/>
                <a:gd name="connsiteY24" fmla="*/ 370093 h 1071932"/>
                <a:gd name="connsiteX25" fmla="*/ 261231 w 1301336"/>
                <a:gd name="connsiteY25" fmla="*/ 304299 h 1071932"/>
                <a:gd name="connsiteX26" fmla="*/ 280029 w 1301336"/>
                <a:gd name="connsiteY26" fmla="*/ 182112 h 1071932"/>
                <a:gd name="connsiteX27" fmla="*/ 274154 w 1301336"/>
                <a:gd name="connsiteY27" fmla="*/ 0 h 1071932"/>
                <a:gd name="connsiteX0" fmla="*/ 826948 w 1301336"/>
                <a:gd name="connsiteY0" fmla="*/ 0 h 1071932"/>
                <a:gd name="connsiteX1" fmla="*/ 1141715 w 1301336"/>
                <a:gd name="connsiteY1" fmla="*/ 0 h 1071932"/>
                <a:gd name="connsiteX2" fmla="*/ 1069546 w 1301336"/>
                <a:gd name="connsiteY2" fmla="*/ 464083 h 1071932"/>
                <a:gd name="connsiteX3" fmla="*/ 1295123 w 1301336"/>
                <a:gd name="connsiteY3" fmla="*/ 929335 h 1071932"/>
                <a:gd name="connsiteX4" fmla="*/ 966157 w 1301336"/>
                <a:gd name="connsiteY4" fmla="*/ 948133 h 1071932"/>
                <a:gd name="connsiteX5" fmla="*/ 881566 w 1301336"/>
                <a:gd name="connsiteY5" fmla="*/ 689659 h 1071932"/>
                <a:gd name="connsiteX6" fmla="*/ 858069 w 1301336"/>
                <a:gd name="connsiteY6" fmla="*/ 858841 h 1071932"/>
                <a:gd name="connsiteX7" fmla="*/ 787575 w 1301336"/>
                <a:gd name="connsiteY7" fmla="*/ 872941 h 1071932"/>
                <a:gd name="connsiteX8" fmla="*/ 721783 w 1301336"/>
                <a:gd name="connsiteY8" fmla="*/ 454684 h 1071932"/>
                <a:gd name="connsiteX9" fmla="*/ 806374 w 1301336"/>
                <a:gd name="connsiteY9" fmla="*/ 332497 h 1071932"/>
                <a:gd name="connsiteX10" fmla="*/ 826948 w 1301336"/>
                <a:gd name="connsiteY10" fmla="*/ 0 h 1071932"/>
                <a:gd name="connsiteX11" fmla="*/ 274154 w 1301336"/>
                <a:gd name="connsiteY11" fmla="*/ 0 h 1071932"/>
                <a:gd name="connsiteX12" fmla="*/ 580843 w 1301336"/>
                <a:gd name="connsiteY12" fmla="*/ 0 h 1071932"/>
                <a:gd name="connsiteX13" fmla="*/ 552600 w 1301336"/>
                <a:gd name="connsiteY13" fmla="*/ 88122 h 1071932"/>
                <a:gd name="connsiteX14" fmla="*/ 519703 w 1301336"/>
                <a:gd name="connsiteY14" fmla="*/ 417088 h 1071932"/>
                <a:gd name="connsiteX15" fmla="*/ 585497 w 1301336"/>
                <a:gd name="connsiteY15" fmla="*/ 558074 h 1071932"/>
                <a:gd name="connsiteX16" fmla="*/ 547901 w 1301336"/>
                <a:gd name="connsiteY16" fmla="*/ 981029 h 1071932"/>
                <a:gd name="connsiteX17" fmla="*/ 472709 w 1301336"/>
                <a:gd name="connsiteY17" fmla="*/ 990427 h 1071932"/>
                <a:gd name="connsiteX18" fmla="*/ 449211 w 1301336"/>
                <a:gd name="connsiteY18" fmla="*/ 840043 h 1071932"/>
                <a:gd name="connsiteX19" fmla="*/ 376028 w 1301336"/>
                <a:gd name="connsiteY19" fmla="*/ 1058260 h 1071932"/>
                <a:gd name="connsiteX20" fmla="*/ 170657 w 1301336"/>
                <a:gd name="connsiteY20" fmla="*/ 1071932 h 1071932"/>
                <a:gd name="connsiteX21" fmla="*/ 21335 w 1301336"/>
                <a:gd name="connsiteY21" fmla="*/ 1071931 h 1071932"/>
                <a:gd name="connsiteX22" fmla="*/ 7457 w 1301336"/>
                <a:gd name="connsiteY22" fmla="*/ 1028024 h 1071932"/>
                <a:gd name="connsiteX23" fmla="*/ 275329 w 1301336"/>
                <a:gd name="connsiteY23" fmla="*/ 468782 h 1071932"/>
                <a:gd name="connsiteX24" fmla="*/ 275329 w 1301336"/>
                <a:gd name="connsiteY24" fmla="*/ 370093 h 1071932"/>
                <a:gd name="connsiteX25" fmla="*/ 261231 w 1301336"/>
                <a:gd name="connsiteY25" fmla="*/ 304299 h 1071932"/>
                <a:gd name="connsiteX26" fmla="*/ 280029 w 1301336"/>
                <a:gd name="connsiteY26" fmla="*/ 182112 h 1071932"/>
                <a:gd name="connsiteX27" fmla="*/ 274154 w 1301336"/>
                <a:gd name="connsiteY27" fmla="*/ 0 h 1071932"/>
                <a:gd name="connsiteX0" fmla="*/ 823390 w 1297778"/>
                <a:gd name="connsiteY0" fmla="*/ 0 h 1071932"/>
                <a:gd name="connsiteX1" fmla="*/ 1138157 w 1297778"/>
                <a:gd name="connsiteY1" fmla="*/ 0 h 1071932"/>
                <a:gd name="connsiteX2" fmla="*/ 1065988 w 1297778"/>
                <a:gd name="connsiteY2" fmla="*/ 464083 h 1071932"/>
                <a:gd name="connsiteX3" fmla="*/ 1291565 w 1297778"/>
                <a:gd name="connsiteY3" fmla="*/ 929335 h 1071932"/>
                <a:gd name="connsiteX4" fmla="*/ 962599 w 1297778"/>
                <a:gd name="connsiteY4" fmla="*/ 948133 h 1071932"/>
                <a:gd name="connsiteX5" fmla="*/ 878008 w 1297778"/>
                <a:gd name="connsiteY5" fmla="*/ 689659 h 1071932"/>
                <a:gd name="connsiteX6" fmla="*/ 854511 w 1297778"/>
                <a:gd name="connsiteY6" fmla="*/ 858841 h 1071932"/>
                <a:gd name="connsiteX7" fmla="*/ 784017 w 1297778"/>
                <a:gd name="connsiteY7" fmla="*/ 872941 h 1071932"/>
                <a:gd name="connsiteX8" fmla="*/ 718225 w 1297778"/>
                <a:gd name="connsiteY8" fmla="*/ 454684 h 1071932"/>
                <a:gd name="connsiteX9" fmla="*/ 802816 w 1297778"/>
                <a:gd name="connsiteY9" fmla="*/ 332497 h 1071932"/>
                <a:gd name="connsiteX10" fmla="*/ 823390 w 1297778"/>
                <a:gd name="connsiteY10" fmla="*/ 0 h 1071932"/>
                <a:gd name="connsiteX11" fmla="*/ 270596 w 1297778"/>
                <a:gd name="connsiteY11" fmla="*/ 0 h 1071932"/>
                <a:gd name="connsiteX12" fmla="*/ 577285 w 1297778"/>
                <a:gd name="connsiteY12" fmla="*/ 0 h 1071932"/>
                <a:gd name="connsiteX13" fmla="*/ 549042 w 1297778"/>
                <a:gd name="connsiteY13" fmla="*/ 88122 h 1071932"/>
                <a:gd name="connsiteX14" fmla="*/ 516145 w 1297778"/>
                <a:gd name="connsiteY14" fmla="*/ 417088 h 1071932"/>
                <a:gd name="connsiteX15" fmla="*/ 581939 w 1297778"/>
                <a:gd name="connsiteY15" fmla="*/ 558074 h 1071932"/>
                <a:gd name="connsiteX16" fmla="*/ 544343 w 1297778"/>
                <a:gd name="connsiteY16" fmla="*/ 981029 h 1071932"/>
                <a:gd name="connsiteX17" fmla="*/ 469151 w 1297778"/>
                <a:gd name="connsiteY17" fmla="*/ 990427 h 1071932"/>
                <a:gd name="connsiteX18" fmla="*/ 445653 w 1297778"/>
                <a:gd name="connsiteY18" fmla="*/ 840043 h 1071932"/>
                <a:gd name="connsiteX19" fmla="*/ 372470 w 1297778"/>
                <a:gd name="connsiteY19" fmla="*/ 1058260 h 1071932"/>
                <a:gd name="connsiteX20" fmla="*/ 167099 w 1297778"/>
                <a:gd name="connsiteY20" fmla="*/ 1071932 h 1071932"/>
                <a:gd name="connsiteX21" fmla="*/ 17777 w 1297778"/>
                <a:gd name="connsiteY21" fmla="*/ 1071931 h 1071932"/>
                <a:gd name="connsiteX22" fmla="*/ 9278 w 1297778"/>
                <a:gd name="connsiteY22" fmla="*/ 1019956 h 1071932"/>
                <a:gd name="connsiteX23" fmla="*/ 271771 w 1297778"/>
                <a:gd name="connsiteY23" fmla="*/ 468782 h 1071932"/>
                <a:gd name="connsiteX24" fmla="*/ 271771 w 1297778"/>
                <a:gd name="connsiteY24" fmla="*/ 370093 h 1071932"/>
                <a:gd name="connsiteX25" fmla="*/ 257673 w 1297778"/>
                <a:gd name="connsiteY25" fmla="*/ 304299 h 1071932"/>
                <a:gd name="connsiteX26" fmla="*/ 276471 w 1297778"/>
                <a:gd name="connsiteY26" fmla="*/ 182112 h 1071932"/>
                <a:gd name="connsiteX27" fmla="*/ 270596 w 1297778"/>
                <a:gd name="connsiteY27" fmla="*/ 0 h 1071932"/>
                <a:gd name="connsiteX0" fmla="*/ 822411 w 1296799"/>
                <a:gd name="connsiteY0" fmla="*/ 0 h 1071932"/>
                <a:gd name="connsiteX1" fmla="*/ 1137178 w 1296799"/>
                <a:gd name="connsiteY1" fmla="*/ 0 h 1071932"/>
                <a:gd name="connsiteX2" fmla="*/ 1065009 w 1296799"/>
                <a:gd name="connsiteY2" fmla="*/ 464083 h 1071932"/>
                <a:gd name="connsiteX3" fmla="*/ 1290586 w 1296799"/>
                <a:gd name="connsiteY3" fmla="*/ 929335 h 1071932"/>
                <a:gd name="connsiteX4" fmla="*/ 961620 w 1296799"/>
                <a:gd name="connsiteY4" fmla="*/ 948133 h 1071932"/>
                <a:gd name="connsiteX5" fmla="*/ 877029 w 1296799"/>
                <a:gd name="connsiteY5" fmla="*/ 689659 h 1071932"/>
                <a:gd name="connsiteX6" fmla="*/ 853532 w 1296799"/>
                <a:gd name="connsiteY6" fmla="*/ 858841 h 1071932"/>
                <a:gd name="connsiteX7" fmla="*/ 783038 w 1296799"/>
                <a:gd name="connsiteY7" fmla="*/ 872941 h 1071932"/>
                <a:gd name="connsiteX8" fmla="*/ 717246 w 1296799"/>
                <a:gd name="connsiteY8" fmla="*/ 454684 h 1071932"/>
                <a:gd name="connsiteX9" fmla="*/ 801837 w 1296799"/>
                <a:gd name="connsiteY9" fmla="*/ 332497 h 1071932"/>
                <a:gd name="connsiteX10" fmla="*/ 822411 w 1296799"/>
                <a:gd name="connsiteY10" fmla="*/ 0 h 1071932"/>
                <a:gd name="connsiteX11" fmla="*/ 269617 w 1296799"/>
                <a:gd name="connsiteY11" fmla="*/ 0 h 1071932"/>
                <a:gd name="connsiteX12" fmla="*/ 576306 w 1296799"/>
                <a:gd name="connsiteY12" fmla="*/ 0 h 1071932"/>
                <a:gd name="connsiteX13" fmla="*/ 548063 w 1296799"/>
                <a:gd name="connsiteY13" fmla="*/ 88122 h 1071932"/>
                <a:gd name="connsiteX14" fmla="*/ 515166 w 1296799"/>
                <a:gd name="connsiteY14" fmla="*/ 417088 h 1071932"/>
                <a:gd name="connsiteX15" fmla="*/ 580960 w 1296799"/>
                <a:gd name="connsiteY15" fmla="*/ 558074 h 1071932"/>
                <a:gd name="connsiteX16" fmla="*/ 543364 w 1296799"/>
                <a:gd name="connsiteY16" fmla="*/ 981029 h 1071932"/>
                <a:gd name="connsiteX17" fmla="*/ 468172 w 1296799"/>
                <a:gd name="connsiteY17" fmla="*/ 990427 h 1071932"/>
                <a:gd name="connsiteX18" fmla="*/ 444674 w 1296799"/>
                <a:gd name="connsiteY18" fmla="*/ 840043 h 1071932"/>
                <a:gd name="connsiteX19" fmla="*/ 371491 w 1296799"/>
                <a:gd name="connsiteY19" fmla="*/ 1058260 h 1071932"/>
                <a:gd name="connsiteX20" fmla="*/ 166120 w 1296799"/>
                <a:gd name="connsiteY20" fmla="*/ 1071932 h 1071932"/>
                <a:gd name="connsiteX21" fmla="*/ 19488 w 1296799"/>
                <a:gd name="connsiteY21" fmla="*/ 1066552 h 1071932"/>
                <a:gd name="connsiteX22" fmla="*/ 8299 w 1296799"/>
                <a:gd name="connsiteY22" fmla="*/ 1019956 h 1071932"/>
                <a:gd name="connsiteX23" fmla="*/ 270792 w 1296799"/>
                <a:gd name="connsiteY23" fmla="*/ 468782 h 1071932"/>
                <a:gd name="connsiteX24" fmla="*/ 270792 w 1296799"/>
                <a:gd name="connsiteY24" fmla="*/ 370093 h 1071932"/>
                <a:gd name="connsiteX25" fmla="*/ 256694 w 1296799"/>
                <a:gd name="connsiteY25" fmla="*/ 304299 h 1071932"/>
                <a:gd name="connsiteX26" fmla="*/ 275492 w 1296799"/>
                <a:gd name="connsiteY26" fmla="*/ 182112 h 1071932"/>
                <a:gd name="connsiteX27" fmla="*/ 269617 w 1296799"/>
                <a:gd name="connsiteY27" fmla="*/ 0 h 1071932"/>
                <a:gd name="connsiteX0" fmla="*/ 822411 w 1296799"/>
                <a:gd name="connsiteY0" fmla="*/ 0 h 1071932"/>
                <a:gd name="connsiteX1" fmla="*/ 1137178 w 1296799"/>
                <a:gd name="connsiteY1" fmla="*/ 0 h 1071932"/>
                <a:gd name="connsiteX2" fmla="*/ 1065009 w 1296799"/>
                <a:gd name="connsiteY2" fmla="*/ 464083 h 1071932"/>
                <a:gd name="connsiteX3" fmla="*/ 1290586 w 1296799"/>
                <a:gd name="connsiteY3" fmla="*/ 929335 h 1071932"/>
                <a:gd name="connsiteX4" fmla="*/ 961620 w 1296799"/>
                <a:gd name="connsiteY4" fmla="*/ 948133 h 1071932"/>
                <a:gd name="connsiteX5" fmla="*/ 877029 w 1296799"/>
                <a:gd name="connsiteY5" fmla="*/ 689659 h 1071932"/>
                <a:gd name="connsiteX6" fmla="*/ 853532 w 1296799"/>
                <a:gd name="connsiteY6" fmla="*/ 858841 h 1071932"/>
                <a:gd name="connsiteX7" fmla="*/ 783038 w 1296799"/>
                <a:gd name="connsiteY7" fmla="*/ 872941 h 1071932"/>
                <a:gd name="connsiteX8" fmla="*/ 717246 w 1296799"/>
                <a:gd name="connsiteY8" fmla="*/ 454684 h 1071932"/>
                <a:gd name="connsiteX9" fmla="*/ 801837 w 1296799"/>
                <a:gd name="connsiteY9" fmla="*/ 332497 h 1071932"/>
                <a:gd name="connsiteX10" fmla="*/ 822411 w 1296799"/>
                <a:gd name="connsiteY10" fmla="*/ 0 h 1071932"/>
                <a:gd name="connsiteX11" fmla="*/ 269617 w 1296799"/>
                <a:gd name="connsiteY11" fmla="*/ 0 h 1071932"/>
                <a:gd name="connsiteX12" fmla="*/ 576306 w 1296799"/>
                <a:gd name="connsiteY12" fmla="*/ 0 h 1071932"/>
                <a:gd name="connsiteX13" fmla="*/ 548063 w 1296799"/>
                <a:gd name="connsiteY13" fmla="*/ 88122 h 1071932"/>
                <a:gd name="connsiteX14" fmla="*/ 515166 w 1296799"/>
                <a:gd name="connsiteY14" fmla="*/ 417088 h 1071932"/>
                <a:gd name="connsiteX15" fmla="*/ 580960 w 1296799"/>
                <a:gd name="connsiteY15" fmla="*/ 558074 h 1071932"/>
                <a:gd name="connsiteX16" fmla="*/ 543364 w 1296799"/>
                <a:gd name="connsiteY16" fmla="*/ 981029 h 1071932"/>
                <a:gd name="connsiteX17" fmla="*/ 468172 w 1296799"/>
                <a:gd name="connsiteY17" fmla="*/ 990427 h 1071932"/>
                <a:gd name="connsiteX18" fmla="*/ 444674 w 1296799"/>
                <a:gd name="connsiteY18" fmla="*/ 840043 h 1071932"/>
                <a:gd name="connsiteX19" fmla="*/ 371491 w 1296799"/>
                <a:gd name="connsiteY19" fmla="*/ 1058260 h 1071932"/>
                <a:gd name="connsiteX20" fmla="*/ 166120 w 1296799"/>
                <a:gd name="connsiteY20" fmla="*/ 1071932 h 1071932"/>
                <a:gd name="connsiteX21" fmla="*/ 19488 w 1296799"/>
                <a:gd name="connsiteY21" fmla="*/ 1063863 h 1071932"/>
                <a:gd name="connsiteX22" fmla="*/ 8299 w 1296799"/>
                <a:gd name="connsiteY22" fmla="*/ 1019956 h 1071932"/>
                <a:gd name="connsiteX23" fmla="*/ 270792 w 1296799"/>
                <a:gd name="connsiteY23" fmla="*/ 468782 h 1071932"/>
                <a:gd name="connsiteX24" fmla="*/ 270792 w 1296799"/>
                <a:gd name="connsiteY24" fmla="*/ 370093 h 1071932"/>
                <a:gd name="connsiteX25" fmla="*/ 256694 w 1296799"/>
                <a:gd name="connsiteY25" fmla="*/ 304299 h 1071932"/>
                <a:gd name="connsiteX26" fmla="*/ 275492 w 1296799"/>
                <a:gd name="connsiteY26" fmla="*/ 182112 h 1071932"/>
                <a:gd name="connsiteX27" fmla="*/ 269617 w 1296799"/>
                <a:gd name="connsiteY27" fmla="*/ 0 h 1071932"/>
                <a:gd name="connsiteX0" fmla="*/ 822411 w 1296799"/>
                <a:gd name="connsiteY0" fmla="*/ 0 h 1066553"/>
                <a:gd name="connsiteX1" fmla="*/ 1137178 w 1296799"/>
                <a:gd name="connsiteY1" fmla="*/ 0 h 1066553"/>
                <a:gd name="connsiteX2" fmla="*/ 1065009 w 1296799"/>
                <a:gd name="connsiteY2" fmla="*/ 464083 h 1066553"/>
                <a:gd name="connsiteX3" fmla="*/ 1290586 w 1296799"/>
                <a:gd name="connsiteY3" fmla="*/ 929335 h 1066553"/>
                <a:gd name="connsiteX4" fmla="*/ 961620 w 1296799"/>
                <a:gd name="connsiteY4" fmla="*/ 948133 h 1066553"/>
                <a:gd name="connsiteX5" fmla="*/ 877029 w 1296799"/>
                <a:gd name="connsiteY5" fmla="*/ 689659 h 1066553"/>
                <a:gd name="connsiteX6" fmla="*/ 853532 w 1296799"/>
                <a:gd name="connsiteY6" fmla="*/ 858841 h 1066553"/>
                <a:gd name="connsiteX7" fmla="*/ 783038 w 1296799"/>
                <a:gd name="connsiteY7" fmla="*/ 872941 h 1066553"/>
                <a:gd name="connsiteX8" fmla="*/ 717246 w 1296799"/>
                <a:gd name="connsiteY8" fmla="*/ 454684 h 1066553"/>
                <a:gd name="connsiteX9" fmla="*/ 801837 w 1296799"/>
                <a:gd name="connsiteY9" fmla="*/ 332497 h 1066553"/>
                <a:gd name="connsiteX10" fmla="*/ 822411 w 1296799"/>
                <a:gd name="connsiteY10" fmla="*/ 0 h 1066553"/>
                <a:gd name="connsiteX11" fmla="*/ 269617 w 1296799"/>
                <a:gd name="connsiteY11" fmla="*/ 0 h 1066553"/>
                <a:gd name="connsiteX12" fmla="*/ 576306 w 1296799"/>
                <a:gd name="connsiteY12" fmla="*/ 0 h 1066553"/>
                <a:gd name="connsiteX13" fmla="*/ 548063 w 1296799"/>
                <a:gd name="connsiteY13" fmla="*/ 88122 h 1066553"/>
                <a:gd name="connsiteX14" fmla="*/ 515166 w 1296799"/>
                <a:gd name="connsiteY14" fmla="*/ 417088 h 1066553"/>
                <a:gd name="connsiteX15" fmla="*/ 580960 w 1296799"/>
                <a:gd name="connsiteY15" fmla="*/ 558074 h 1066553"/>
                <a:gd name="connsiteX16" fmla="*/ 543364 w 1296799"/>
                <a:gd name="connsiteY16" fmla="*/ 981029 h 1066553"/>
                <a:gd name="connsiteX17" fmla="*/ 468172 w 1296799"/>
                <a:gd name="connsiteY17" fmla="*/ 990427 h 1066553"/>
                <a:gd name="connsiteX18" fmla="*/ 444674 w 1296799"/>
                <a:gd name="connsiteY18" fmla="*/ 840043 h 1066553"/>
                <a:gd name="connsiteX19" fmla="*/ 371491 w 1296799"/>
                <a:gd name="connsiteY19" fmla="*/ 1058260 h 1066553"/>
                <a:gd name="connsiteX20" fmla="*/ 166120 w 1296799"/>
                <a:gd name="connsiteY20" fmla="*/ 1066553 h 1066553"/>
                <a:gd name="connsiteX21" fmla="*/ 19488 w 1296799"/>
                <a:gd name="connsiteY21" fmla="*/ 1063863 h 1066553"/>
                <a:gd name="connsiteX22" fmla="*/ 8299 w 1296799"/>
                <a:gd name="connsiteY22" fmla="*/ 1019956 h 1066553"/>
                <a:gd name="connsiteX23" fmla="*/ 270792 w 1296799"/>
                <a:gd name="connsiteY23" fmla="*/ 468782 h 1066553"/>
                <a:gd name="connsiteX24" fmla="*/ 270792 w 1296799"/>
                <a:gd name="connsiteY24" fmla="*/ 370093 h 1066553"/>
                <a:gd name="connsiteX25" fmla="*/ 256694 w 1296799"/>
                <a:gd name="connsiteY25" fmla="*/ 304299 h 1066553"/>
                <a:gd name="connsiteX26" fmla="*/ 275492 w 1296799"/>
                <a:gd name="connsiteY26" fmla="*/ 182112 h 1066553"/>
                <a:gd name="connsiteX27" fmla="*/ 269617 w 1296799"/>
                <a:gd name="connsiteY27" fmla="*/ 0 h 1066553"/>
                <a:gd name="connsiteX0" fmla="*/ 822411 w 1296799"/>
                <a:gd name="connsiteY0" fmla="*/ 0 h 1066553"/>
                <a:gd name="connsiteX1" fmla="*/ 1137178 w 1296799"/>
                <a:gd name="connsiteY1" fmla="*/ 0 h 1066553"/>
                <a:gd name="connsiteX2" fmla="*/ 1065009 w 1296799"/>
                <a:gd name="connsiteY2" fmla="*/ 464083 h 1066553"/>
                <a:gd name="connsiteX3" fmla="*/ 1290586 w 1296799"/>
                <a:gd name="connsiteY3" fmla="*/ 929335 h 1066553"/>
                <a:gd name="connsiteX4" fmla="*/ 961620 w 1296799"/>
                <a:gd name="connsiteY4" fmla="*/ 948133 h 1066553"/>
                <a:gd name="connsiteX5" fmla="*/ 877029 w 1296799"/>
                <a:gd name="connsiteY5" fmla="*/ 689659 h 1066553"/>
                <a:gd name="connsiteX6" fmla="*/ 853532 w 1296799"/>
                <a:gd name="connsiteY6" fmla="*/ 858841 h 1066553"/>
                <a:gd name="connsiteX7" fmla="*/ 783038 w 1296799"/>
                <a:gd name="connsiteY7" fmla="*/ 872941 h 1066553"/>
                <a:gd name="connsiteX8" fmla="*/ 717246 w 1296799"/>
                <a:gd name="connsiteY8" fmla="*/ 454684 h 1066553"/>
                <a:gd name="connsiteX9" fmla="*/ 801837 w 1296799"/>
                <a:gd name="connsiteY9" fmla="*/ 332497 h 1066553"/>
                <a:gd name="connsiteX10" fmla="*/ 822411 w 1296799"/>
                <a:gd name="connsiteY10" fmla="*/ 0 h 1066553"/>
                <a:gd name="connsiteX11" fmla="*/ 269617 w 1296799"/>
                <a:gd name="connsiteY11" fmla="*/ 0 h 1066553"/>
                <a:gd name="connsiteX12" fmla="*/ 576306 w 1296799"/>
                <a:gd name="connsiteY12" fmla="*/ 0 h 1066553"/>
                <a:gd name="connsiteX13" fmla="*/ 548063 w 1296799"/>
                <a:gd name="connsiteY13" fmla="*/ 88122 h 1066553"/>
                <a:gd name="connsiteX14" fmla="*/ 515166 w 1296799"/>
                <a:gd name="connsiteY14" fmla="*/ 417088 h 1066553"/>
                <a:gd name="connsiteX15" fmla="*/ 580960 w 1296799"/>
                <a:gd name="connsiteY15" fmla="*/ 558074 h 1066553"/>
                <a:gd name="connsiteX16" fmla="*/ 543364 w 1296799"/>
                <a:gd name="connsiteY16" fmla="*/ 981029 h 1066553"/>
                <a:gd name="connsiteX17" fmla="*/ 468172 w 1296799"/>
                <a:gd name="connsiteY17" fmla="*/ 990427 h 1066553"/>
                <a:gd name="connsiteX18" fmla="*/ 444674 w 1296799"/>
                <a:gd name="connsiteY18" fmla="*/ 840043 h 1066553"/>
                <a:gd name="connsiteX19" fmla="*/ 347285 w 1296799"/>
                <a:gd name="connsiteY19" fmla="*/ 1058260 h 1066553"/>
                <a:gd name="connsiteX20" fmla="*/ 166120 w 1296799"/>
                <a:gd name="connsiteY20" fmla="*/ 1066553 h 1066553"/>
                <a:gd name="connsiteX21" fmla="*/ 19488 w 1296799"/>
                <a:gd name="connsiteY21" fmla="*/ 1063863 h 1066553"/>
                <a:gd name="connsiteX22" fmla="*/ 8299 w 1296799"/>
                <a:gd name="connsiteY22" fmla="*/ 1019956 h 1066553"/>
                <a:gd name="connsiteX23" fmla="*/ 270792 w 1296799"/>
                <a:gd name="connsiteY23" fmla="*/ 468782 h 1066553"/>
                <a:gd name="connsiteX24" fmla="*/ 270792 w 1296799"/>
                <a:gd name="connsiteY24" fmla="*/ 370093 h 1066553"/>
                <a:gd name="connsiteX25" fmla="*/ 256694 w 1296799"/>
                <a:gd name="connsiteY25" fmla="*/ 304299 h 1066553"/>
                <a:gd name="connsiteX26" fmla="*/ 275492 w 1296799"/>
                <a:gd name="connsiteY26" fmla="*/ 182112 h 1066553"/>
                <a:gd name="connsiteX27" fmla="*/ 269617 w 1296799"/>
                <a:gd name="connsiteY27" fmla="*/ 0 h 1066553"/>
                <a:gd name="connsiteX0" fmla="*/ 822411 w 1296799"/>
                <a:gd name="connsiteY0" fmla="*/ 0 h 1066553"/>
                <a:gd name="connsiteX1" fmla="*/ 1137178 w 1296799"/>
                <a:gd name="connsiteY1" fmla="*/ 0 h 1066553"/>
                <a:gd name="connsiteX2" fmla="*/ 1065009 w 1296799"/>
                <a:gd name="connsiteY2" fmla="*/ 464083 h 1066553"/>
                <a:gd name="connsiteX3" fmla="*/ 1290586 w 1296799"/>
                <a:gd name="connsiteY3" fmla="*/ 929335 h 1066553"/>
                <a:gd name="connsiteX4" fmla="*/ 961620 w 1296799"/>
                <a:gd name="connsiteY4" fmla="*/ 948133 h 1066553"/>
                <a:gd name="connsiteX5" fmla="*/ 877029 w 1296799"/>
                <a:gd name="connsiteY5" fmla="*/ 689659 h 1066553"/>
                <a:gd name="connsiteX6" fmla="*/ 853532 w 1296799"/>
                <a:gd name="connsiteY6" fmla="*/ 858841 h 1066553"/>
                <a:gd name="connsiteX7" fmla="*/ 783038 w 1296799"/>
                <a:gd name="connsiteY7" fmla="*/ 872941 h 1066553"/>
                <a:gd name="connsiteX8" fmla="*/ 717246 w 1296799"/>
                <a:gd name="connsiteY8" fmla="*/ 454684 h 1066553"/>
                <a:gd name="connsiteX9" fmla="*/ 801837 w 1296799"/>
                <a:gd name="connsiteY9" fmla="*/ 332497 h 1066553"/>
                <a:gd name="connsiteX10" fmla="*/ 822411 w 1296799"/>
                <a:gd name="connsiteY10" fmla="*/ 0 h 1066553"/>
                <a:gd name="connsiteX11" fmla="*/ 269617 w 1296799"/>
                <a:gd name="connsiteY11" fmla="*/ 0 h 1066553"/>
                <a:gd name="connsiteX12" fmla="*/ 576306 w 1296799"/>
                <a:gd name="connsiteY12" fmla="*/ 0 h 1066553"/>
                <a:gd name="connsiteX13" fmla="*/ 548063 w 1296799"/>
                <a:gd name="connsiteY13" fmla="*/ 88122 h 1066553"/>
                <a:gd name="connsiteX14" fmla="*/ 515166 w 1296799"/>
                <a:gd name="connsiteY14" fmla="*/ 417088 h 1066553"/>
                <a:gd name="connsiteX15" fmla="*/ 580960 w 1296799"/>
                <a:gd name="connsiteY15" fmla="*/ 558074 h 1066553"/>
                <a:gd name="connsiteX16" fmla="*/ 543364 w 1296799"/>
                <a:gd name="connsiteY16" fmla="*/ 981029 h 1066553"/>
                <a:gd name="connsiteX17" fmla="*/ 468172 w 1296799"/>
                <a:gd name="connsiteY17" fmla="*/ 990427 h 1066553"/>
                <a:gd name="connsiteX18" fmla="*/ 444674 w 1296799"/>
                <a:gd name="connsiteY18" fmla="*/ 840043 h 1066553"/>
                <a:gd name="connsiteX19" fmla="*/ 344596 w 1296799"/>
                <a:gd name="connsiteY19" fmla="*/ 1063639 h 1066553"/>
                <a:gd name="connsiteX20" fmla="*/ 166120 w 1296799"/>
                <a:gd name="connsiteY20" fmla="*/ 1066553 h 1066553"/>
                <a:gd name="connsiteX21" fmla="*/ 19488 w 1296799"/>
                <a:gd name="connsiteY21" fmla="*/ 1063863 h 1066553"/>
                <a:gd name="connsiteX22" fmla="*/ 8299 w 1296799"/>
                <a:gd name="connsiteY22" fmla="*/ 1019956 h 1066553"/>
                <a:gd name="connsiteX23" fmla="*/ 270792 w 1296799"/>
                <a:gd name="connsiteY23" fmla="*/ 468782 h 1066553"/>
                <a:gd name="connsiteX24" fmla="*/ 270792 w 1296799"/>
                <a:gd name="connsiteY24" fmla="*/ 370093 h 1066553"/>
                <a:gd name="connsiteX25" fmla="*/ 256694 w 1296799"/>
                <a:gd name="connsiteY25" fmla="*/ 304299 h 1066553"/>
                <a:gd name="connsiteX26" fmla="*/ 275492 w 1296799"/>
                <a:gd name="connsiteY26" fmla="*/ 182112 h 1066553"/>
                <a:gd name="connsiteX27" fmla="*/ 269617 w 1296799"/>
                <a:gd name="connsiteY27" fmla="*/ 0 h 1066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96799" h="1066553">
                  <a:moveTo>
                    <a:pt x="822411" y="0"/>
                  </a:moveTo>
                  <a:lnTo>
                    <a:pt x="1137178" y="0"/>
                  </a:lnTo>
                  <a:cubicBezTo>
                    <a:pt x="1116543" y="141401"/>
                    <a:pt x="1093771" y="291511"/>
                    <a:pt x="1065009" y="464083"/>
                  </a:cubicBezTo>
                  <a:cubicBezTo>
                    <a:pt x="1071275" y="778949"/>
                    <a:pt x="1340714" y="858842"/>
                    <a:pt x="1290586" y="929335"/>
                  </a:cubicBezTo>
                  <a:cubicBezTo>
                    <a:pt x="1245157" y="1007659"/>
                    <a:pt x="1091639" y="959099"/>
                    <a:pt x="961620" y="948133"/>
                  </a:cubicBezTo>
                  <a:cubicBezTo>
                    <a:pt x="933423" y="847876"/>
                    <a:pt x="914625" y="691226"/>
                    <a:pt x="877029" y="689659"/>
                  </a:cubicBezTo>
                  <a:cubicBezTo>
                    <a:pt x="844132" y="678693"/>
                    <a:pt x="867631" y="785216"/>
                    <a:pt x="853532" y="858841"/>
                  </a:cubicBezTo>
                  <a:lnTo>
                    <a:pt x="783038" y="872941"/>
                  </a:lnTo>
                  <a:cubicBezTo>
                    <a:pt x="761107" y="733521"/>
                    <a:pt x="715679" y="598802"/>
                    <a:pt x="717246" y="454684"/>
                  </a:cubicBezTo>
                  <a:cubicBezTo>
                    <a:pt x="720379" y="395157"/>
                    <a:pt x="751709" y="392024"/>
                    <a:pt x="801837" y="332497"/>
                  </a:cubicBezTo>
                  <a:cubicBezTo>
                    <a:pt x="837302" y="274151"/>
                    <a:pt x="830156" y="145621"/>
                    <a:pt x="822411" y="0"/>
                  </a:cubicBezTo>
                  <a:close/>
                  <a:moveTo>
                    <a:pt x="269617" y="0"/>
                  </a:moveTo>
                  <a:lnTo>
                    <a:pt x="576306" y="0"/>
                  </a:lnTo>
                  <a:cubicBezTo>
                    <a:pt x="567405" y="29278"/>
                    <a:pt x="557764" y="58492"/>
                    <a:pt x="548063" y="88122"/>
                  </a:cubicBezTo>
                  <a:cubicBezTo>
                    <a:pt x="555895" y="174280"/>
                    <a:pt x="483837" y="373226"/>
                    <a:pt x="515166" y="417088"/>
                  </a:cubicBezTo>
                  <a:cubicBezTo>
                    <a:pt x="543363" y="462517"/>
                    <a:pt x="571561" y="498546"/>
                    <a:pt x="580960" y="558074"/>
                  </a:cubicBezTo>
                  <a:cubicBezTo>
                    <a:pt x="571560" y="716290"/>
                    <a:pt x="542579" y="846343"/>
                    <a:pt x="543364" y="981029"/>
                  </a:cubicBezTo>
                  <a:cubicBezTo>
                    <a:pt x="505768" y="982595"/>
                    <a:pt x="504842" y="993309"/>
                    <a:pt x="468172" y="990427"/>
                  </a:cubicBezTo>
                  <a:cubicBezTo>
                    <a:pt x="454074" y="923068"/>
                    <a:pt x="480704" y="891738"/>
                    <a:pt x="444674" y="840043"/>
                  </a:cubicBezTo>
                  <a:cubicBezTo>
                    <a:pt x="421176" y="907404"/>
                    <a:pt x="349296" y="925787"/>
                    <a:pt x="344596" y="1063639"/>
                  </a:cubicBezTo>
                  <a:cubicBezTo>
                    <a:pt x="260518" y="1065709"/>
                    <a:pt x="239050" y="1056642"/>
                    <a:pt x="166120" y="1066553"/>
                  </a:cubicBezTo>
                  <a:lnTo>
                    <a:pt x="19488" y="1063863"/>
                  </a:lnTo>
                  <a:cubicBezTo>
                    <a:pt x="-1541" y="1055598"/>
                    <a:pt x="-5995" y="1047385"/>
                    <a:pt x="8299" y="1019956"/>
                  </a:cubicBezTo>
                  <a:cubicBezTo>
                    <a:pt x="86624" y="889936"/>
                    <a:pt x="230063" y="735087"/>
                    <a:pt x="270792" y="468782"/>
                  </a:cubicBezTo>
                  <a:lnTo>
                    <a:pt x="270792" y="370093"/>
                  </a:lnTo>
                  <a:lnTo>
                    <a:pt x="256694" y="304299"/>
                  </a:lnTo>
                  <a:lnTo>
                    <a:pt x="275492" y="182112"/>
                  </a:lnTo>
                  <a:lnTo>
                    <a:pt x="269617"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11" name="Freeform 11">
              <a:extLst>
                <a:ext uri="{FF2B5EF4-FFF2-40B4-BE49-F238E27FC236}">
                  <a16:creationId xmlns:a16="http://schemas.microsoft.com/office/drawing/2014/main" xmlns="" id="{0BC765A4-BD97-43D2-8AA6-793C3B721B70}"/>
                </a:ext>
              </a:extLst>
            </p:cNvPr>
            <p:cNvSpPr>
              <a:spLocks noChangeAspect="1"/>
            </p:cNvSpPr>
            <p:nvPr/>
          </p:nvSpPr>
          <p:spPr>
            <a:xfrm>
              <a:off x="3744098" y="4466593"/>
              <a:ext cx="965295" cy="1080000"/>
            </a:xfrm>
            <a:custGeom>
              <a:avLst/>
              <a:gdLst>
                <a:gd name="connsiteX0" fmla="*/ 571021 w 969222"/>
                <a:gd name="connsiteY0" fmla="*/ 0 h 1080000"/>
                <a:gd name="connsiteX1" fmla="*/ 965505 w 969222"/>
                <a:gd name="connsiteY1" fmla="*/ 0 h 1080000"/>
                <a:gd name="connsiteX2" fmla="*/ 940745 w 969222"/>
                <a:gd name="connsiteY2" fmla="*/ 115432 h 1080000"/>
                <a:gd name="connsiteX3" fmla="*/ 968943 w 969222"/>
                <a:gd name="connsiteY3" fmla="*/ 453797 h 1080000"/>
                <a:gd name="connsiteX4" fmla="*/ 876629 w 969222"/>
                <a:gd name="connsiteY4" fmla="*/ 1080000 h 1080000"/>
                <a:gd name="connsiteX5" fmla="*/ 561862 w 969222"/>
                <a:gd name="connsiteY5" fmla="*/ 1080000 h 1080000"/>
                <a:gd name="connsiteX6" fmla="*/ 555386 w 969222"/>
                <a:gd name="connsiteY6" fmla="*/ 914349 h 1080000"/>
                <a:gd name="connsiteX7" fmla="*/ 541288 w 969222"/>
                <a:gd name="connsiteY7" fmla="*/ 773363 h 1080000"/>
                <a:gd name="connsiteX8" fmla="*/ 588283 w 969222"/>
                <a:gd name="connsiteY8" fmla="*/ 106033 h 1080000"/>
                <a:gd name="connsiteX9" fmla="*/ 571021 w 969222"/>
                <a:gd name="connsiteY9" fmla="*/ 0 h 1080000"/>
                <a:gd name="connsiteX10" fmla="*/ 108603 w 969222"/>
                <a:gd name="connsiteY10" fmla="*/ 0 h 1080000"/>
                <a:gd name="connsiteX11" fmla="*/ 523596 w 969222"/>
                <a:gd name="connsiteY11" fmla="*/ 0 h 1080000"/>
                <a:gd name="connsiteX12" fmla="*/ 442598 w 969222"/>
                <a:gd name="connsiteY12" fmla="*/ 265815 h 1080000"/>
                <a:gd name="connsiteX13" fmla="*/ 315757 w 969222"/>
                <a:gd name="connsiteY13" fmla="*/ 1080000 h 1080000"/>
                <a:gd name="connsiteX14" fmla="*/ 9068 w 969222"/>
                <a:gd name="connsiteY14" fmla="*/ 1080000 h 1080000"/>
                <a:gd name="connsiteX15" fmla="*/ 5544 w 969222"/>
                <a:gd name="connsiteY15" fmla="*/ 970743 h 1080000"/>
                <a:gd name="connsiteX16" fmla="*/ 108933 w 969222"/>
                <a:gd name="connsiteY16" fmla="*/ 35540 h 1080000"/>
                <a:gd name="connsiteX17" fmla="*/ 108603 w 969222"/>
                <a:gd name="connsiteY17" fmla="*/ 0 h 1080000"/>
                <a:gd name="connsiteX0" fmla="*/ 571021 w 969222"/>
                <a:gd name="connsiteY0" fmla="*/ 0 h 1080000"/>
                <a:gd name="connsiteX1" fmla="*/ 965505 w 969222"/>
                <a:gd name="connsiteY1" fmla="*/ 0 h 1080000"/>
                <a:gd name="connsiteX2" fmla="*/ 940745 w 969222"/>
                <a:gd name="connsiteY2" fmla="*/ 115432 h 1080000"/>
                <a:gd name="connsiteX3" fmla="*/ 968943 w 969222"/>
                <a:gd name="connsiteY3" fmla="*/ 453797 h 1080000"/>
                <a:gd name="connsiteX4" fmla="*/ 876629 w 969222"/>
                <a:gd name="connsiteY4" fmla="*/ 1080000 h 1080000"/>
                <a:gd name="connsiteX5" fmla="*/ 561862 w 969222"/>
                <a:gd name="connsiteY5" fmla="*/ 1080000 h 1080000"/>
                <a:gd name="connsiteX6" fmla="*/ 555386 w 969222"/>
                <a:gd name="connsiteY6" fmla="*/ 914349 h 1080000"/>
                <a:gd name="connsiteX7" fmla="*/ 541288 w 969222"/>
                <a:gd name="connsiteY7" fmla="*/ 773363 h 1080000"/>
                <a:gd name="connsiteX8" fmla="*/ 588283 w 969222"/>
                <a:gd name="connsiteY8" fmla="*/ 106033 h 1080000"/>
                <a:gd name="connsiteX9" fmla="*/ 571021 w 969222"/>
                <a:gd name="connsiteY9" fmla="*/ 0 h 1080000"/>
                <a:gd name="connsiteX10" fmla="*/ 108603 w 969222"/>
                <a:gd name="connsiteY10" fmla="*/ 0 h 1080000"/>
                <a:gd name="connsiteX11" fmla="*/ 523596 w 969222"/>
                <a:gd name="connsiteY11" fmla="*/ 0 h 1080000"/>
                <a:gd name="connsiteX12" fmla="*/ 442598 w 969222"/>
                <a:gd name="connsiteY12" fmla="*/ 265815 h 1080000"/>
                <a:gd name="connsiteX13" fmla="*/ 315757 w 969222"/>
                <a:gd name="connsiteY13" fmla="*/ 1080000 h 1080000"/>
                <a:gd name="connsiteX14" fmla="*/ 9068 w 969222"/>
                <a:gd name="connsiteY14" fmla="*/ 1080000 h 1080000"/>
                <a:gd name="connsiteX15" fmla="*/ 5544 w 969222"/>
                <a:gd name="connsiteY15" fmla="*/ 970743 h 1080000"/>
                <a:gd name="connsiteX16" fmla="*/ 108933 w 969222"/>
                <a:gd name="connsiteY16" fmla="*/ 35540 h 1080000"/>
                <a:gd name="connsiteX17" fmla="*/ 108603 w 969222"/>
                <a:gd name="connsiteY17" fmla="*/ 0 h 1080000"/>
                <a:gd name="connsiteX0" fmla="*/ 571021 w 969222"/>
                <a:gd name="connsiteY0" fmla="*/ 0 h 1080000"/>
                <a:gd name="connsiteX1" fmla="*/ 965505 w 969222"/>
                <a:gd name="connsiteY1" fmla="*/ 0 h 1080000"/>
                <a:gd name="connsiteX2" fmla="*/ 940745 w 969222"/>
                <a:gd name="connsiteY2" fmla="*/ 115432 h 1080000"/>
                <a:gd name="connsiteX3" fmla="*/ 968943 w 969222"/>
                <a:gd name="connsiteY3" fmla="*/ 453797 h 1080000"/>
                <a:gd name="connsiteX4" fmla="*/ 876629 w 969222"/>
                <a:gd name="connsiteY4" fmla="*/ 1080000 h 1080000"/>
                <a:gd name="connsiteX5" fmla="*/ 561862 w 969222"/>
                <a:gd name="connsiteY5" fmla="*/ 1080000 h 1080000"/>
                <a:gd name="connsiteX6" fmla="*/ 555386 w 969222"/>
                <a:gd name="connsiteY6" fmla="*/ 914349 h 1080000"/>
                <a:gd name="connsiteX7" fmla="*/ 541288 w 969222"/>
                <a:gd name="connsiteY7" fmla="*/ 773363 h 1080000"/>
                <a:gd name="connsiteX8" fmla="*/ 588283 w 969222"/>
                <a:gd name="connsiteY8" fmla="*/ 106033 h 1080000"/>
                <a:gd name="connsiteX9" fmla="*/ 571021 w 969222"/>
                <a:gd name="connsiteY9" fmla="*/ 0 h 1080000"/>
                <a:gd name="connsiteX10" fmla="*/ 108603 w 969222"/>
                <a:gd name="connsiteY10" fmla="*/ 0 h 1080000"/>
                <a:gd name="connsiteX11" fmla="*/ 523596 w 969222"/>
                <a:gd name="connsiteY11" fmla="*/ 0 h 1080000"/>
                <a:gd name="connsiteX12" fmla="*/ 442598 w 969222"/>
                <a:gd name="connsiteY12" fmla="*/ 265815 h 1080000"/>
                <a:gd name="connsiteX13" fmla="*/ 315757 w 969222"/>
                <a:gd name="connsiteY13" fmla="*/ 1080000 h 1080000"/>
                <a:gd name="connsiteX14" fmla="*/ 9068 w 969222"/>
                <a:gd name="connsiteY14" fmla="*/ 1080000 h 1080000"/>
                <a:gd name="connsiteX15" fmla="*/ 5544 w 969222"/>
                <a:gd name="connsiteY15" fmla="*/ 970743 h 1080000"/>
                <a:gd name="connsiteX16" fmla="*/ 108933 w 969222"/>
                <a:gd name="connsiteY16" fmla="*/ 35540 h 1080000"/>
                <a:gd name="connsiteX17" fmla="*/ 108603 w 969222"/>
                <a:gd name="connsiteY17" fmla="*/ 0 h 1080000"/>
                <a:gd name="connsiteX0" fmla="*/ 571021 w 970634"/>
                <a:gd name="connsiteY0" fmla="*/ 0 h 1080000"/>
                <a:gd name="connsiteX1" fmla="*/ 965505 w 970634"/>
                <a:gd name="connsiteY1" fmla="*/ 0 h 1080000"/>
                <a:gd name="connsiteX2" fmla="*/ 940745 w 970634"/>
                <a:gd name="connsiteY2" fmla="*/ 115432 h 1080000"/>
                <a:gd name="connsiteX3" fmla="*/ 968943 w 970634"/>
                <a:gd name="connsiteY3" fmla="*/ 453797 h 1080000"/>
                <a:gd name="connsiteX4" fmla="*/ 876629 w 970634"/>
                <a:gd name="connsiteY4" fmla="*/ 1080000 h 1080000"/>
                <a:gd name="connsiteX5" fmla="*/ 561862 w 970634"/>
                <a:gd name="connsiteY5" fmla="*/ 1080000 h 1080000"/>
                <a:gd name="connsiteX6" fmla="*/ 555386 w 970634"/>
                <a:gd name="connsiteY6" fmla="*/ 914349 h 1080000"/>
                <a:gd name="connsiteX7" fmla="*/ 541288 w 970634"/>
                <a:gd name="connsiteY7" fmla="*/ 773363 h 1080000"/>
                <a:gd name="connsiteX8" fmla="*/ 588283 w 970634"/>
                <a:gd name="connsiteY8" fmla="*/ 106033 h 1080000"/>
                <a:gd name="connsiteX9" fmla="*/ 571021 w 970634"/>
                <a:gd name="connsiteY9" fmla="*/ 0 h 1080000"/>
                <a:gd name="connsiteX10" fmla="*/ 108603 w 970634"/>
                <a:gd name="connsiteY10" fmla="*/ 0 h 1080000"/>
                <a:gd name="connsiteX11" fmla="*/ 523596 w 970634"/>
                <a:gd name="connsiteY11" fmla="*/ 0 h 1080000"/>
                <a:gd name="connsiteX12" fmla="*/ 442598 w 970634"/>
                <a:gd name="connsiteY12" fmla="*/ 265815 h 1080000"/>
                <a:gd name="connsiteX13" fmla="*/ 315757 w 970634"/>
                <a:gd name="connsiteY13" fmla="*/ 1080000 h 1080000"/>
                <a:gd name="connsiteX14" fmla="*/ 9068 w 970634"/>
                <a:gd name="connsiteY14" fmla="*/ 1080000 h 1080000"/>
                <a:gd name="connsiteX15" fmla="*/ 5544 w 970634"/>
                <a:gd name="connsiteY15" fmla="*/ 970743 h 1080000"/>
                <a:gd name="connsiteX16" fmla="*/ 108933 w 970634"/>
                <a:gd name="connsiteY16" fmla="*/ 35540 h 1080000"/>
                <a:gd name="connsiteX17" fmla="*/ 108603 w 970634"/>
                <a:gd name="connsiteY17" fmla="*/ 0 h 1080000"/>
                <a:gd name="connsiteX0" fmla="*/ 571021 w 970634"/>
                <a:gd name="connsiteY0" fmla="*/ 0 h 1080000"/>
                <a:gd name="connsiteX1" fmla="*/ 965505 w 970634"/>
                <a:gd name="connsiteY1" fmla="*/ 0 h 1080000"/>
                <a:gd name="connsiteX2" fmla="*/ 940745 w 970634"/>
                <a:gd name="connsiteY2" fmla="*/ 115432 h 1080000"/>
                <a:gd name="connsiteX3" fmla="*/ 968943 w 970634"/>
                <a:gd name="connsiteY3" fmla="*/ 453797 h 1080000"/>
                <a:gd name="connsiteX4" fmla="*/ 876629 w 970634"/>
                <a:gd name="connsiteY4" fmla="*/ 1080000 h 1080000"/>
                <a:gd name="connsiteX5" fmla="*/ 561862 w 970634"/>
                <a:gd name="connsiteY5" fmla="*/ 1080000 h 1080000"/>
                <a:gd name="connsiteX6" fmla="*/ 555386 w 970634"/>
                <a:gd name="connsiteY6" fmla="*/ 914349 h 1080000"/>
                <a:gd name="connsiteX7" fmla="*/ 541288 w 970634"/>
                <a:gd name="connsiteY7" fmla="*/ 773363 h 1080000"/>
                <a:gd name="connsiteX8" fmla="*/ 588283 w 970634"/>
                <a:gd name="connsiteY8" fmla="*/ 106033 h 1080000"/>
                <a:gd name="connsiteX9" fmla="*/ 571021 w 970634"/>
                <a:gd name="connsiteY9" fmla="*/ 0 h 1080000"/>
                <a:gd name="connsiteX10" fmla="*/ 108603 w 970634"/>
                <a:gd name="connsiteY10" fmla="*/ 0 h 1080000"/>
                <a:gd name="connsiteX11" fmla="*/ 523596 w 970634"/>
                <a:gd name="connsiteY11" fmla="*/ 0 h 1080000"/>
                <a:gd name="connsiteX12" fmla="*/ 442598 w 970634"/>
                <a:gd name="connsiteY12" fmla="*/ 265815 h 1080000"/>
                <a:gd name="connsiteX13" fmla="*/ 315757 w 970634"/>
                <a:gd name="connsiteY13" fmla="*/ 1080000 h 1080000"/>
                <a:gd name="connsiteX14" fmla="*/ 9068 w 970634"/>
                <a:gd name="connsiteY14" fmla="*/ 1080000 h 1080000"/>
                <a:gd name="connsiteX15" fmla="*/ 5544 w 970634"/>
                <a:gd name="connsiteY15" fmla="*/ 970743 h 1080000"/>
                <a:gd name="connsiteX16" fmla="*/ 108933 w 970634"/>
                <a:gd name="connsiteY16" fmla="*/ 35540 h 1080000"/>
                <a:gd name="connsiteX17" fmla="*/ 108603 w 970634"/>
                <a:gd name="connsiteY17" fmla="*/ 0 h 1080000"/>
                <a:gd name="connsiteX0" fmla="*/ 571021 w 968010"/>
                <a:gd name="connsiteY0" fmla="*/ 0 h 1080000"/>
                <a:gd name="connsiteX1" fmla="*/ 965505 w 968010"/>
                <a:gd name="connsiteY1" fmla="*/ 0 h 1080000"/>
                <a:gd name="connsiteX2" fmla="*/ 940745 w 968010"/>
                <a:gd name="connsiteY2" fmla="*/ 115432 h 1080000"/>
                <a:gd name="connsiteX3" fmla="*/ 966253 w 968010"/>
                <a:gd name="connsiteY3" fmla="*/ 486071 h 1080000"/>
                <a:gd name="connsiteX4" fmla="*/ 876629 w 968010"/>
                <a:gd name="connsiteY4" fmla="*/ 1080000 h 1080000"/>
                <a:gd name="connsiteX5" fmla="*/ 561862 w 968010"/>
                <a:gd name="connsiteY5" fmla="*/ 1080000 h 1080000"/>
                <a:gd name="connsiteX6" fmla="*/ 555386 w 968010"/>
                <a:gd name="connsiteY6" fmla="*/ 914349 h 1080000"/>
                <a:gd name="connsiteX7" fmla="*/ 541288 w 968010"/>
                <a:gd name="connsiteY7" fmla="*/ 773363 h 1080000"/>
                <a:gd name="connsiteX8" fmla="*/ 588283 w 968010"/>
                <a:gd name="connsiteY8" fmla="*/ 106033 h 1080000"/>
                <a:gd name="connsiteX9" fmla="*/ 571021 w 968010"/>
                <a:gd name="connsiteY9" fmla="*/ 0 h 1080000"/>
                <a:gd name="connsiteX10" fmla="*/ 108603 w 968010"/>
                <a:gd name="connsiteY10" fmla="*/ 0 h 1080000"/>
                <a:gd name="connsiteX11" fmla="*/ 523596 w 968010"/>
                <a:gd name="connsiteY11" fmla="*/ 0 h 1080000"/>
                <a:gd name="connsiteX12" fmla="*/ 442598 w 968010"/>
                <a:gd name="connsiteY12" fmla="*/ 265815 h 1080000"/>
                <a:gd name="connsiteX13" fmla="*/ 315757 w 968010"/>
                <a:gd name="connsiteY13" fmla="*/ 1080000 h 1080000"/>
                <a:gd name="connsiteX14" fmla="*/ 9068 w 968010"/>
                <a:gd name="connsiteY14" fmla="*/ 1080000 h 1080000"/>
                <a:gd name="connsiteX15" fmla="*/ 5544 w 968010"/>
                <a:gd name="connsiteY15" fmla="*/ 970743 h 1080000"/>
                <a:gd name="connsiteX16" fmla="*/ 108933 w 968010"/>
                <a:gd name="connsiteY16" fmla="*/ 35540 h 1080000"/>
                <a:gd name="connsiteX17" fmla="*/ 108603 w 968010"/>
                <a:gd name="connsiteY17" fmla="*/ 0 h 1080000"/>
                <a:gd name="connsiteX0" fmla="*/ 571021 w 971878"/>
                <a:gd name="connsiteY0" fmla="*/ 0 h 1080000"/>
                <a:gd name="connsiteX1" fmla="*/ 965505 w 971878"/>
                <a:gd name="connsiteY1" fmla="*/ 0 h 1080000"/>
                <a:gd name="connsiteX2" fmla="*/ 940745 w 971878"/>
                <a:gd name="connsiteY2" fmla="*/ 115432 h 1080000"/>
                <a:gd name="connsiteX3" fmla="*/ 966253 w 971878"/>
                <a:gd name="connsiteY3" fmla="*/ 486071 h 1080000"/>
                <a:gd name="connsiteX4" fmla="*/ 876629 w 971878"/>
                <a:gd name="connsiteY4" fmla="*/ 1080000 h 1080000"/>
                <a:gd name="connsiteX5" fmla="*/ 561862 w 971878"/>
                <a:gd name="connsiteY5" fmla="*/ 1080000 h 1080000"/>
                <a:gd name="connsiteX6" fmla="*/ 555386 w 971878"/>
                <a:gd name="connsiteY6" fmla="*/ 914349 h 1080000"/>
                <a:gd name="connsiteX7" fmla="*/ 541288 w 971878"/>
                <a:gd name="connsiteY7" fmla="*/ 773363 h 1080000"/>
                <a:gd name="connsiteX8" fmla="*/ 588283 w 971878"/>
                <a:gd name="connsiteY8" fmla="*/ 106033 h 1080000"/>
                <a:gd name="connsiteX9" fmla="*/ 571021 w 971878"/>
                <a:gd name="connsiteY9" fmla="*/ 0 h 1080000"/>
                <a:gd name="connsiteX10" fmla="*/ 108603 w 971878"/>
                <a:gd name="connsiteY10" fmla="*/ 0 h 1080000"/>
                <a:gd name="connsiteX11" fmla="*/ 523596 w 971878"/>
                <a:gd name="connsiteY11" fmla="*/ 0 h 1080000"/>
                <a:gd name="connsiteX12" fmla="*/ 442598 w 971878"/>
                <a:gd name="connsiteY12" fmla="*/ 265815 h 1080000"/>
                <a:gd name="connsiteX13" fmla="*/ 315757 w 971878"/>
                <a:gd name="connsiteY13" fmla="*/ 1080000 h 1080000"/>
                <a:gd name="connsiteX14" fmla="*/ 9068 w 971878"/>
                <a:gd name="connsiteY14" fmla="*/ 1080000 h 1080000"/>
                <a:gd name="connsiteX15" fmla="*/ 5544 w 971878"/>
                <a:gd name="connsiteY15" fmla="*/ 970743 h 1080000"/>
                <a:gd name="connsiteX16" fmla="*/ 108933 w 971878"/>
                <a:gd name="connsiteY16" fmla="*/ 35540 h 1080000"/>
                <a:gd name="connsiteX17" fmla="*/ 108603 w 971878"/>
                <a:gd name="connsiteY17" fmla="*/ 0 h 1080000"/>
                <a:gd name="connsiteX0" fmla="*/ 561953 w 962810"/>
                <a:gd name="connsiteY0" fmla="*/ 0 h 1080000"/>
                <a:gd name="connsiteX1" fmla="*/ 956437 w 962810"/>
                <a:gd name="connsiteY1" fmla="*/ 0 h 1080000"/>
                <a:gd name="connsiteX2" fmla="*/ 931677 w 962810"/>
                <a:gd name="connsiteY2" fmla="*/ 115432 h 1080000"/>
                <a:gd name="connsiteX3" fmla="*/ 957185 w 962810"/>
                <a:gd name="connsiteY3" fmla="*/ 486071 h 1080000"/>
                <a:gd name="connsiteX4" fmla="*/ 867561 w 962810"/>
                <a:gd name="connsiteY4" fmla="*/ 1080000 h 1080000"/>
                <a:gd name="connsiteX5" fmla="*/ 552794 w 962810"/>
                <a:gd name="connsiteY5" fmla="*/ 1080000 h 1080000"/>
                <a:gd name="connsiteX6" fmla="*/ 546318 w 962810"/>
                <a:gd name="connsiteY6" fmla="*/ 914349 h 1080000"/>
                <a:gd name="connsiteX7" fmla="*/ 532220 w 962810"/>
                <a:gd name="connsiteY7" fmla="*/ 773363 h 1080000"/>
                <a:gd name="connsiteX8" fmla="*/ 579215 w 962810"/>
                <a:gd name="connsiteY8" fmla="*/ 106033 h 1080000"/>
                <a:gd name="connsiteX9" fmla="*/ 561953 w 962810"/>
                <a:gd name="connsiteY9" fmla="*/ 0 h 1080000"/>
                <a:gd name="connsiteX10" fmla="*/ 99535 w 962810"/>
                <a:gd name="connsiteY10" fmla="*/ 0 h 1080000"/>
                <a:gd name="connsiteX11" fmla="*/ 514528 w 962810"/>
                <a:gd name="connsiteY11" fmla="*/ 0 h 1080000"/>
                <a:gd name="connsiteX12" fmla="*/ 433530 w 962810"/>
                <a:gd name="connsiteY12" fmla="*/ 265815 h 1080000"/>
                <a:gd name="connsiteX13" fmla="*/ 306689 w 962810"/>
                <a:gd name="connsiteY13" fmla="*/ 1080000 h 1080000"/>
                <a:gd name="connsiteX14" fmla="*/ 0 w 962810"/>
                <a:gd name="connsiteY14" fmla="*/ 1080000 h 1080000"/>
                <a:gd name="connsiteX15" fmla="*/ 99865 w 962810"/>
                <a:gd name="connsiteY15" fmla="*/ 35540 h 1080000"/>
                <a:gd name="connsiteX16" fmla="*/ 99535 w 962810"/>
                <a:gd name="connsiteY16" fmla="*/ 0 h 1080000"/>
                <a:gd name="connsiteX0" fmla="*/ 561953 w 962810"/>
                <a:gd name="connsiteY0" fmla="*/ 0 h 1080000"/>
                <a:gd name="connsiteX1" fmla="*/ 956437 w 962810"/>
                <a:gd name="connsiteY1" fmla="*/ 0 h 1080000"/>
                <a:gd name="connsiteX2" fmla="*/ 931677 w 962810"/>
                <a:gd name="connsiteY2" fmla="*/ 115432 h 1080000"/>
                <a:gd name="connsiteX3" fmla="*/ 957185 w 962810"/>
                <a:gd name="connsiteY3" fmla="*/ 486071 h 1080000"/>
                <a:gd name="connsiteX4" fmla="*/ 867561 w 962810"/>
                <a:gd name="connsiteY4" fmla="*/ 1080000 h 1080000"/>
                <a:gd name="connsiteX5" fmla="*/ 552794 w 962810"/>
                <a:gd name="connsiteY5" fmla="*/ 1080000 h 1080000"/>
                <a:gd name="connsiteX6" fmla="*/ 546318 w 962810"/>
                <a:gd name="connsiteY6" fmla="*/ 914349 h 1080000"/>
                <a:gd name="connsiteX7" fmla="*/ 532220 w 962810"/>
                <a:gd name="connsiteY7" fmla="*/ 773363 h 1080000"/>
                <a:gd name="connsiteX8" fmla="*/ 579215 w 962810"/>
                <a:gd name="connsiteY8" fmla="*/ 106033 h 1080000"/>
                <a:gd name="connsiteX9" fmla="*/ 561953 w 962810"/>
                <a:gd name="connsiteY9" fmla="*/ 0 h 1080000"/>
                <a:gd name="connsiteX10" fmla="*/ 99535 w 962810"/>
                <a:gd name="connsiteY10" fmla="*/ 0 h 1080000"/>
                <a:gd name="connsiteX11" fmla="*/ 514528 w 962810"/>
                <a:gd name="connsiteY11" fmla="*/ 0 h 1080000"/>
                <a:gd name="connsiteX12" fmla="*/ 433530 w 962810"/>
                <a:gd name="connsiteY12" fmla="*/ 265815 h 1080000"/>
                <a:gd name="connsiteX13" fmla="*/ 306689 w 962810"/>
                <a:gd name="connsiteY13" fmla="*/ 1080000 h 1080000"/>
                <a:gd name="connsiteX14" fmla="*/ 0 w 962810"/>
                <a:gd name="connsiteY14" fmla="*/ 1080000 h 1080000"/>
                <a:gd name="connsiteX15" fmla="*/ 99865 w 962810"/>
                <a:gd name="connsiteY15" fmla="*/ 35540 h 1080000"/>
                <a:gd name="connsiteX16" fmla="*/ 99535 w 962810"/>
                <a:gd name="connsiteY16" fmla="*/ 0 h 1080000"/>
                <a:gd name="connsiteX0" fmla="*/ 573196 w 974053"/>
                <a:gd name="connsiteY0" fmla="*/ 0 h 1080000"/>
                <a:gd name="connsiteX1" fmla="*/ 967680 w 974053"/>
                <a:gd name="connsiteY1" fmla="*/ 0 h 1080000"/>
                <a:gd name="connsiteX2" fmla="*/ 942920 w 974053"/>
                <a:gd name="connsiteY2" fmla="*/ 115432 h 1080000"/>
                <a:gd name="connsiteX3" fmla="*/ 968428 w 974053"/>
                <a:gd name="connsiteY3" fmla="*/ 486071 h 1080000"/>
                <a:gd name="connsiteX4" fmla="*/ 878804 w 974053"/>
                <a:gd name="connsiteY4" fmla="*/ 1080000 h 1080000"/>
                <a:gd name="connsiteX5" fmla="*/ 564037 w 974053"/>
                <a:gd name="connsiteY5" fmla="*/ 1080000 h 1080000"/>
                <a:gd name="connsiteX6" fmla="*/ 557561 w 974053"/>
                <a:gd name="connsiteY6" fmla="*/ 914349 h 1080000"/>
                <a:gd name="connsiteX7" fmla="*/ 543463 w 974053"/>
                <a:gd name="connsiteY7" fmla="*/ 773363 h 1080000"/>
                <a:gd name="connsiteX8" fmla="*/ 590458 w 974053"/>
                <a:gd name="connsiteY8" fmla="*/ 106033 h 1080000"/>
                <a:gd name="connsiteX9" fmla="*/ 573196 w 974053"/>
                <a:gd name="connsiteY9" fmla="*/ 0 h 1080000"/>
                <a:gd name="connsiteX10" fmla="*/ 110778 w 974053"/>
                <a:gd name="connsiteY10" fmla="*/ 0 h 1080000"/>
                <a:gd name="connsiteX11" fmla="*/ 525771 w 974053"/>
                <a:gd name="connsiteY11" fmla="*/ 0 h 1080000"/>
                <a:gd name="connsiteX12" fmla="*/ 444773 w 974053"/>
                <a:gd name="connsiteY12" fmla="*/ 265815 h 1080000"/>
                <a:gd name="connsiteX13" fmla="*/ 317932 w 974053"/>
                <a:gd name="connsiteY13" fmla="*/ 1080000 h 1080000"/>
                <a:gd name="connsiteX14" fmla="*/ 11243 w 974053"/>
                <a:gd name="connsiteY14" fmla="*/ 1080000 h 1080000"/>
                <a:gd name="connsiteX15" fmla="*/ 110778 w 974053"/>
                <a:gd name="connsiteY15" fmla="*/ 0 h 1080000"/>
                <a:gd name="connsiteX0" fmla="*/ 570283 w 971140"/>
                <a:gd name="connsiteY0" fmla="*/ 0 h 1080000"/>
                <a:gd name="connsiteX1" fmla="*/ 964767 w 971140"/>
                <a:gd name="connsiteY1" fmla="*/ 0 h 1080000"/>
                <a:gd name="connsiteX2" fmla="*/ 940007 w 971140"/>
                <a:gd name="connsiteY2" fmla="*/ 115432 h 1080000"/>
                <a:gd name="connsiteX3" fmla="*/ 965515 w 971140"/>
                <a:gd name="connsiteY3" fmla="*/ 486071 h 1080000"/>
                <a:gd name="connsiteX4" fmla="*/ 875891 w 971140"/>
                <a:gd name="connsiteY4" fmla="*/ 1080000 h 1080000"/>
                <a:gd name="connsiteX5" fmla="*/ 561124 w 971140"/>
                <a:gd name="connsiteY5" fmla="*/ 1080000 h 1080000"/>
                <a:gd name="connsiteX6" fmla="*/ 554648 w 971140"/>
                <a:gd name="connsiteY6" fmla="*/ 914349 h 1080000"/>
                <a:gd name="connsiteX7" fmla="*/ 540550 w 971140"/>
                <a:gd name="connsiteY7" fmla="*/ 773363 h 1080000"/>
                <a:gd name="connsiteX8" fmla="*/ 587545 w 971140"/>
                <a:gd name="connsiteY8" fmla="*/ 106033 h 1080000"/>
                <a:gd name="connsiteX9" fmla="*/ 570283 w 971140"/>
                <a:gd name="connsiteY9" fmla="*/ 0 h 1080000"/>
                <a:gd name="connsiteX10" fmla="*/ 107865 w 971140"/>
                <a:gd name="connsiteY10" fmla="*/ 0 h 1080000"/>
                <a:gd name="connsiteX11" fmla="*/ 522858 w 971140"/>
                <a:gd name="connsiteY11" fmla="*/ 0 h 1080000"/>
                <a:gd name="connsiteX12" fmla="*/ 441860 w 971140"/>
                <a:gd name="connsiteY12" fmla="*/ 265815 h 1080000"/>
                <a:gd name="connsiteX13" fmla="*/ 315019 w 971140"/>
                <a:gd name="connsiteY13" fmla="*/ 1080000 h 1080000"/>
                <a:gd name="connsiteX14" fmla="*/ 8330 w 971140"/>
                <a:gd name="connsiteY14" fmla="*/ 1080000 h 1080000"/>
                <a:gd name="connsiteX15" fmla="*/ 107865 w 971140"/>
                <a:gd name="connsiteY15" fmla="*/ 0 h 1080000"/>
                <a:gd name="connsiteX0" fmla="*/ 564438 w 965295"/>
                <a:gd name="connsiteY0" fmla="*/ 0 h 1080000"/>
                <a:gd name="connsiteX1" fmla="*/ 958922 w 965295"/>
                <a:gd name="connsiteY1" fmla="*/ 0 h 1080000"/>
                <a:gd name="connsiteX2" fmla="*/ 934162 w 965295"/>
                <a:gd name="connsiteY2" fmla="*/ 115432 h 1080000"/>
                <a:gd name="connsiteX3" fmla="*/ 959670 w 965295"/>
                <a:gd name="connsiteY3" fmla="*/ 486071 h 1080000"/>
                <a:gd name="connsiteX4" fmla="*/ 870046 w 965295"/>
                <a:gd name="connsiteY4" fmla="*/ 1080000 h 1080000"/>
                <a:gd name="connsiteX5" fmla="*/ 555279 w 965295"/>
                <a:gd name="connsiteY5" fmla="*/ 1080000 h 1080000"/>
                <a:gd name="connsiteX6" fmla="*/ 548803 w 965295"/>
                <a:gd name="connsiteY6" fmla="*/ 914349 h 1080000"/>
                <a:gd name="connsiteX7" fmla="*/ 534705 w 965295"/>
                <a:gd name="connsiteY7" fmla="*/ 773363 h 1080000"/>
                <a:gd name="connsiteX8" fmla="*/ 581700 w 965295"/>
                <a:gd name="connsiteY8" fmla="*/ 106033 h 1080000"/>
                <a:gd name="connsiteX9" fmla="*/ 564438 w 965295"/>
                <a:gd name="connsiteY9" fmla="*/ 0 h 1080000"/>
                <a:gd name="connsiteX10" fmla="*/ 102020 w 965295"/>
                <a:gd name="connsiteY10" fmla="*/ 0 h 1080000"/>
                <a:gd name="connsiteX11" fmla="*/ 517013 w 965295"/>
                <a:gd name="connsiteY11" fmla="*/ 0 h 1080000"/>
                <a:gd name="connsiteX12" fmla="*/ 436015 w 965295"/>
                <a:gd name="connsiteY12" fmla="*/ 265815 h 1080000"/>
                <a:gd name="connsiteX13" fmla="*/ 309174 w 965295"/>
                <a:gd name="connsiteY13" fmla="*/ 1080000 h 1080000"/>
                <a:gd name="connsiteX14" fmla="*/ 2485 w 965295"/>
                <a:gd name="connsiteY14" fmla="*/ 1080000 h 1080000"/>
                <a:gd name="connsiteX15" fmla="*/ 102020 w 965295"/>
                <a:gd name="connsiteY15" fmla="*/ 0 h 10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65295" h="1080000">
                  <a:moveTo>
                    <a:pt x="564438" y="0"/>
                  </a:moveTo>
                  <a:lnTo>
                    <a:pt x="958922" y="0"/>
                  </a:lnTo>
                  <a:cubicBezTo>
                    <a:pt x="948965" y="38160"/>
                    <a:pt x="941187" y="76747"/>
                    <a:pt x="934162" y="115432"/>
                  </a:cubicBezTo>
                  <a:cubicBezTo>
                    <a:pt x="910665" y="241932"/>
                    <a:pt x="985884" y="332082"/>
                    <a:pt x="959670" y="486071"/>
                  </a:cubicBezTo>
                  <a:cubicBezTo>
                    <a:pt x="924844" y="706322"/>
                    <a:pt x="901191" y="867152"/>
                    <a:pt x="870046" y="1080000"/>
                  </a:cubicBezTo>
                  <a:lnTo>
                    <a:pt x="555279" y="1080000"/>
                  </a:lnTo>
                  <a:cubicBezTo>
                    <a:pt x="552543" y="1026220"/>
                    <a:pt x="549648" y="970114"/>
                    <a:pt x="548803" y="914349"/>
                  </a:cubicBezTo>
                  <a:lnTo>
                    <a:pt x="534705" y="773363"/>
                  </a:lnTo>
                  <a:cubicBezTo>
                    <a:pt x="526165" y="524025"/>
                    <a:pt x="512245" y="333855"/>
                    <a:pt x="581700" y="106033"/>
                  </a:cubicBezTo>
                  <a:lnTo>
                    <a:pt x="564438" y="0"/>
                  </a:lnTo>
                  <a:close/>
                  <a:moveTo>
                    <a:pt x="102020" y="0"/>
                  </a:moveTo>
                  <a:lnTo>
                    <a:pt x="517013" y="0"/>
                  </a:lnTo>
                  <a:cubicBezTo>
                    <a:pt x="483289" y="92588"/>
                    <a:pt x="444147" y="185663"/>
                    <a:pt x="436015" y="265815"/>
                  </a:cubicBezTo>
                  <a:cubicBezTo>
                    <a:pt x="447136" y="628640"/>
                    <a:pt x="384240" y="850832"/>
                    <a:pt x="309174" y="1080000"/>
                  </a:cubicBezTo>
                  <a:lnTo>
                    <a:pt x="2485" y="1080000"/>
                  </a:lnTo>
                  <a:cubicBezTo>
                    <a:pt x="-13215" y="840831"/>
                    <a:pt x="48539" y="257996"/>
                    <a:pt x="10202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dirty="0"/>
            </a:p>
          </p:txBody>
        </p:sp>
        <p:sp>
          <p:nvSpPr>
            <p:cNvPr id="12" name="Freeform 12">
              <a:extLst>
                <a:ext uri="{FF2B5EF4-FFF2-40B4-BE49-F238E27FC236}">
                  <a16:creationId xmlns:a16="http://schemas.microsoft.com/office/drawing/2014/main" xmlns="" id="{3EF0FFDB-4842-4414-BF36-AB20BE27AA51}"/>
                </a:ext>
              </a:extLst>
            </p:cNvPr>
            <p:cNvSpPr>
              <a:spLocks noChangeAspect="1"/>
            </p:cNvSpPr>
            <p:nvPr/>
          </p:nvSpPr>
          <p:spPr>
            <a:xfrm>
              <a:off x="3807428" y="3386593"/>
              <a:ext cx="1137323" cy="1080000"/>
            </a:xfrm>
            <a:custGeom>
              <a:avLst/>
              <a:gdLst/>
              <a:ahLst/>
              <a:cxnLst/>
              <a:rect l="l" t="t" r="r" b="b"/>
              <a:pathLst>
                <a:path w="1137323" h="1080000">
                  <a:moveTo>
                    <a:pt x="1949" y="0"/>
                  </a:moveTo>
                  <a:lnTo>
                    <a:pt x="1137323" y="0"/>
                  </a:lnTo>
                  <a:cubicBezTo>
                    <a:pt x="1102201" y="363713"/>
                    <a:pt x="972480" y="718163"/>
                    <a:pt x="895593" y="1080000"/>
                  </a:cubicBezTo>
                  <a:lnTo>
                    <a:pt x="501109" y="1080000"/>
                  </a:lnTo>
                  <a:lnTo>
                    <a:pt x="485474" y="983954"/>
                  </a:lnTo>
                  <a:cubicBezTo>
                    <a:pt x="476567" y="1015533"/>
                    <a:pt x="465463" y="1047740"/>
                    <a:pt x="453684" y="1080000"/>
                  </a:cubicBezTo>
                  <a:lnTo>
                    <a:pt x="38691" y="1080000"/>
                  </a:lnTo>
                  <a:cubicBezTo>
                    <a:pt x="41994" y="719987"/>
                    <a:pt x="-10636" y="359969"/>
                    <a:pt x="1949"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13" name="Freeform 13">
              <a:extLst>
                <a:ext uri="{FF2B5EF4-FFF2-40B4-BE49-F238E27FC236}">
                  <a16:creationId xmlns:a16="http://schemas.microsoft.com/office/drawing/2014/main" xmlns="" id="{DEABE3B2-1098-45AF-9762-E95A75E9A082}"/>
                </a:ext>
              </a:extLst>
            </p:cNvPr>
            <p:cNvSpPr>
              <a:spLocks noChangeAspect="1"/>
            </p:cNvSpPr>
            <p:nvPr/>
          </p:nvSpPr>
          <p:spPr>
            <a:xfrm>
              <a:off x="3766558" y="2306593"/>
              <a:ext cx="1307533" cy="1080000"/>
            </a:xfrm>
            <a:custGeom>
              <a:avLst/>
              <a:gdLst>
                <a:gd name="connsiteX0" fmla="*/ 44875 w 1306463"/>
                <a:gd name="connsiteY0" fmla="*/ 0 h 1080000"/>
                <a:gd name="connsiteX1" fmla="*/ 1204439 w 1306463"/>
                <a:gd name="connsiteY1" fmla="*/ 0 h 1080000"/>
                <a:gd name="connsiteX2" fmla="*/ 1306463 w 1306463"/>
                <a:gd name="connsiteY2" fmla="*/ 155954 h 1080000"/>
                <a:gd name="connsiteX3" fmla="*/ 1141980 w 1306463"/>
                <a:gd name="connsiteY3" fmla="*/ 489619 h 1080000"/>
                <a:gd name="connsiteX4" fmla="*/ 1178193 w 1306463"/>
                <a:gd name="connsiteY4" fmla="*/ 1080000 h 1080000"/>
                <a:gd name="connsiteX5" fmla="*/ 42819 w 1306463"/>
                <a:gd name="connsiteY5" fmla="*/ 1080000 h 1080000"/>
                <a:gd name="connsiteX6" fmla="*/ 108088 w 1306463"/>
                <a:gd name="connsiteY6" fmla="*/ 583609 h 1080000"/>
                <a:gd name="connsiteX7" fmla="*/ 0 w 1306463"/>
                <a:gd name="connsiteY7" fmla="*/ 466122 h 1080000"/>
                <a:gd name="connsiteX8" fmla="*/ 178581 w 1306463"/>
                <a:gd name="connsiteY8" fmla="*/ 146555 h 1080000"/>
                <a:gd name="connsiteX9" fmla="*/ 44875 w 1306463"/>
                <a:gd name="connsiteY9" fmla="*/ 0 h 1080000"/>
                <a:gd name="connsiteX0" fmla="*/ 44875 w 1306463"/>
                <a:gd name="connsiteY0" fmla="*/ 0 h 1080000"/>
                <a:gd name="connsiteX1" fmla="*/ 1204439 w 1306463"/>
                <a:gd name="connsiteY1" fmla="*/ 0 h 1080000"/>
                <a:gd name="connsiteX2" fmla="*/ 1306463 w 1306463"/>
                <a:gd name="connsiteY2" fmla="*/ 155954 h 1080000"/>
                <a:gd name="connsiteX3" fmla="*/ 1141980 w 1306463"/>
                <a:gd name="connsiteY3" fmla="*/ 489619 h 1080000"/>
                <a:gd name="connsiteX4" fmla="*/ 1178193 w 1306463"/>
                <a:gd name="connsiteY4" fmla="*/ 1080000 h 1080000"/>
                <a:gd name="connsiteX5" fmla="*/ 42819 w 1306463"/>
                <a:gd name="connsiteY5" fmla="*/ 1080000 h 1080000"/>
                <a:gd name="connsiteX6" fmla="*/ 108088 w 1306463"/>
                <a:gd name="connsiteY6" fmla="*/ 583609 h 1080000"/>
                <a:gd name="connsiteX7" fmla="*/ 0 w 1306463"/>
                <a:gd name="connsiteY7" fmla="*/ 466122 h 1080000"/>
                <a:gd name="connsiteX8" fmla="*/ 178581 w 1306463"/>
                <a:gd name="connsiteY8" fmla="*/ 146555 h 1080000"/>
                <a:gd name="connsiteX9" fmla="*/ 44875 w 1306463"/>
                <a:gd name="connsiteY9" fmla="*/ 0 h 1080000"/>
                <a:gd name="connsiteX0" fmla="*/ 44875 w 1307533"/>
                <a:gd name="connsiteY0" fmla="*/ 0 h 1080000"/>
                <a:gd name="connsiteX1" fmla="*/ 1204439 w 1307533"/>
                <a:gd name="connsiteY1" fmla="*/ 0 h 1080000"/>
                <a:gd name="connsiteX2" fmla="*/ 1306463 w 1307533"/>
                <a:gd name="connsiteY2" fmla="*/ 155954 h 1080000"/>
                <a:gd name="connsiteX3" fmla="*/ 1141980 w 1307533"/>
                <a:gd name="connsiteY3" fmla="*/ 489619 h 1080000"/>
                <a:gd name="connsiteX4" fmla="*/ 1178193 w 1307533"/>
                <a:gd name="connsiteY4" fmla="*/ 1080000 h 1080000"/>
                <a:gd name="connsiteX5" fmla="*/ 42819 w 1307533"/>
                <a:gd name="connsiteY5" fmla="*/ 1080000 h 1080000"/>
                <a:gd name="connsiteX6" fmla="*/ 108088 w 1307533"/>
                <a:gd name="connsiteY6" fmla="*/ 583609 h 1080000"/>
                <a:gd name="connsiteX7" fmla="*/ 0 w 1307533"/>
                <a:gd name="connsiteY7" fmla="*/ 466122 h 1080000"/>
                <a:gd name="connsiteX8" fmla="*/ 178581 w 1307533"/>
                <a:gd name="connsiteY8" fmla="*/ 146555 h 1080000"/>
                <a:gd name="connsiteX9" fmla="*/ 44875 w 1307533"/>
                <a:gd name="connsiteY9" fmla="*/ 0 h 10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7533" h="1080000">
                  <a:moveTo>
                    <a:pt x="44875" y="0"/>
                  </a:moveTo>
                  <a:lnTo>
                    <a:pt x="1204439" y="0"/>
                  </a:lnTo>
                  <a:cubicBezTo>
                    <a:pt x="1257793" y="61775"/>
                    <a:pt x="1316193" y="115997"/>
                    <a:pt x="1306463" y="155954"/>
                  </a:cubicBezTo>
                  <a:cubicBezTo>
                    <a:pt x="1284532" y="267176"/>
                    <a:pt x="1112045" y="410643"/>
                    <a:pt x="1141980" y="489619"/>
                  </a:cubicBezTo>
                  <a:cubicBezTo>
                    <a:pt x="1203491" y="701425"/>
                    <a:pt x="1201238" y="886753"/>
                    <a:pt x="1178193" y="1080000"/>
                  </a:cubicBezTo>
                  <a:lnTo>
                    <a:pt x="42819" y="1080000"/>
                  </a:lnTo>
                  <a:cubicBezTo>
                    <a:pt x="46216" y="914503"/>
                    <a:pt x="64676" y="749056"/>
                    <a:pt x="108088" y="583609"/>
                  </a:cubicBezTo>
                  <a:lnTo>
                    <a:pt x="0" y="466122"/>
                  </a:lnTo>
                  <a:lnTo>
                    <a:pt x="178581" y="146555"/>
                  </a:lnTo>
                  <a:cubicBezTo>
                    <a:pt x="125358" y="104956"/>
                    <a:pt x="80736" y="56010"/>
                    <a:pt x="44875"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14" name="Freeform 14">
              <a:extLst>
                <a:ext uri="{FF2B5EF4-FFF2-40B4-BE49-F238E27FC236}">
                  <a16:creationId xmlns:a16="http://schemas.microsoft.com/office/drawing/2014/main" xmlns="" id="{40C7678B-D9ED-46D6-8A5C-0E690F0B16C1}"/>
                </a:ext>
              </a:extLst>
            </p:cNvPr>
            <p:cNvSpPr>
              <a:spLocks noChangeAspect="1"/>
            </p:cNvSpPr>
            <p:nvPr/>
          </p:nvSpPr>
          <p:spPr>
            <a:xfrm>
              <a:off x="3532810" y="1234784"/>
              <a:ext cx="1438186" cy="1080000"/>
            </a:xfrm>
            <a:custGeom>
              <a:avLst/>
              <a:gdLst>
                <a:gd name="connsiteX0" fmla="*/ 75303 w 1438186"/>
                <a:gd name="connsiteY0" fmla="*/ 0 h 1080000"/>
                <a:gd name="connsiteX1" fmla="*/ 1161392 w 1438186"/>
                <a:gd name="connsiteY1" fmla="*/ 0 h 1080000"/>
                <a:gd name="connsiteX2" fmla="*/ 1244140 w 1438186"/>
                <a:gd name="connsiteY2" fmla="*/ 108071 h 1080000"/>
                <a:gd name="connsiteX3" fmla="*/ 1154850 w 1438186"/>
                <a:gd name="connsiteY3" fmla="*/ 178565 h 1080000"/>
                <a:gd name="connsiteX4" fmla="*/ 1300535 w 1438186"/>
                <a:gd name="connsiteY4" fmla="*/ 521629 h 1080000"/>
                <a:gd name="connsiteX5" fmla="*/ 1239441 w 1438186"/>
                <a:gd name="connsiteY5" fmla="*/ 582722 h 1080000"/>
                <a:gd name="connsiteX6" fmla="*/ 1309934 w 1438186"/>
                <a:gd name="connsiteY6" fmla="*/ 662614 h 1080000"/>
                <a:gd name="connsiteX7" fmla="*/ 1187747 w 1438186"/>
                <a:gd name="connsiteY7" fmla="*/ 968082 h 1080000"/>
                <a:gd name="connsiteX8" fmla="*/ 1356929 w 1438186"/>
                <a:gd name="connsiteY8" fmla="*/ 986880 h 1080000"/>
                <a:gd name="connsiteX9" fmla="*/ 1438186 w 1438186"/>
                <a:gd name="connsiteY9" fmla="*/ 1080000 h 1080000"/>
                <a:gd name="connsiteX10" fmla="*/ 278622 w 1438186"/>
                <a:gd name="connsiteY10" fmla="*/ 1080000 h 1080000"/>
                <a:gd name="connsiteX11" fmla="*/ 3470 w 1438186"/>
                <a:gd name="connsiteY11" fmla="*/ 249057 h 1080000"/>
                <a:gd name="connsiteX12" fmla="*/ 75303 w 1438186"/>
                <a:gd name="connsiteY12" fmla="*/ 0 h 1080000"/>
                <a:gd name="connsiteX0" fmla="*/ 75303 w 1438186"/>
                <a:gd name="connsiteY0" fmla="*/ 0 h 1080000"/>
                <a:gd name="connsiteX1" fmla="*/ 1161392 w 1438186"/>
                <a:gd name="connsiteY1" fmla="*/ 0 h 1080000"/>
                <a:gd name="connsiteX2" fmla="*/ 1244140 w 1438186"/>
                <a:gd name="connsiteY2" fmla="*/ 108071 h 1080000"/>
                <a:gd name="connsiteX3" fmla="*/ 1154850 w 1438186"/>
                <a:gd name="connsiteY3" fmla="*/ 178565 h 1080000"/>
                <a:gd name="connsiteX4" fmla="*/ 1300535 w 1438186"/>
                <a:gd name="connsiteY4" fmla="*/ 521629 h 1080000"/>
                <a:gd name="connsiteX5" fmla="*/ 1239441 w 1438186"/>
                <a:gd name="connsiteY5" fmla="*/ 582722 h 1080000"/>
                <a:gd name="connsiteX6" fmla="*/ 1309934 w 1438186"/>
                <a:gd name="connsiteY6" fmla="*/ 662614 h 1080000"/>
                <a:gd name="connsiteX7" fmla="*/ 1187747 w 1438186"/>
                <a:gd name="connsiteY7" fmla="*/ 968082 h 1080000"/>
                <a:gd name="connsiteX8" fmla="*/ 1356929 w 1438186"/>
                <a:gd name="connsiteY8" fmla="*/ 986880 h 1080000"/>
                <a:gd name="connsiteX9" fmla="*/ 1438186 w 1438186"/>
                <a:gd name="connsiteY9" fmla="*/ 1080000 h 1080000"/>
                <a:gd name="connsiteX10" fmla="*/ 278622 w 1438186"/>
                <a:gd name="connsiteY10" fmla="*/ 1080000 h 1080000"/>
                <a:gd name="connsiteX11" fmla="*/ 3470 w 1438186"/>
                <a:gd name="connsiteY11" fmla="*/ 249057 h 1080000"/>
                <a:gd name="connsiteX12" fmla="*/ 75303 w 1438186"/>
                <a:gd name="connsiteY12" fmla="*/ 0 h 1080000"/>
                <a:gd name="connsiteX0" fmla="*/ 75303 w 1438186"/>
                <a:gd name="connsiteY0" fmla="*/ 0 h 1080000"/>
                <a:gd name="connsiteX1" fmla="*/ 1161392 w 1438186"/>
                <a:gd name="connsiteY1" fmla="*/ 0 h 1080000"/>
                <a:gd name="connsiteX2" fmla="*/ 1244140 w 1438186"/>
                <a:gd name="connsiteY2" fmla="*/ 108071 h 1080000"/>
                <a:gd name="connsiteX3" fmla="*/ 1154850 w 1438186"/>
                <a:gd name="connsiteY3" fmla="*/ 178565 h 1080000"/>
                <a:gd name="connsiteX4" fmla="*/ 1300535 w 1438186"/>
                <a:gd name="connsiteY4" fmla="*/ 521629 h 1080000"/>
                <a:gd name="connsiteX5" fmla="*/ 1239441 w 1438186"/>
                <a:gd name="connsiteY5" fmla="*/ 582722 h 1080000"/>
                <a:gd name="connsiteX6" fmla="*/ 1309934 w 1438186"/>
                <a:gd name="connsiteY6" fmla="*/ 662614 h 1080000"/>
                <a:gd name="connsiteX7" fmla="*/ 1187747 w 1438186"/>
                <a:gd name="connsiteY7" fmla="*/ 968082 h 1080000"/>
                <a:gd name="connsiteX8" fmla="*/ 1356929 w 1438186"/>
                <a:gd name="connsiteY8" fmla="*/ 986880 h 1080000"/>
                <a:gd name="connsiteX9" fmla="*/ 1438186 w 1438186"/>
                <a:gd name="connsiteY9" fmla="*/ 1080000 h 1080000"/>
                <a:gd name="connsiteX10" fmla="*/ 278622 w 1438186"/>
                <a:gd name="connsiteY10" fmla="*/ 1080000 h 1080000"/>
                <a:gd name="connsiteX11" fmla="*/ 3470 w 1438186"/>
                <a:gd name="connsiteY11" fmla="*/ 249057 h 1080000"/>
                <a:gd name="connsiteX12" fmla="*/ 75303 w 1438186"/>
                <a:gd name="connsiteY12" fmla="*/ 0 h 1080000"/>
                <a:gd name="connsiteX0" fmla="*/ 75303 w 1438186"/>
                <a:gd name="connsiteY0" fmla="*/ 0 h 1080000"/>
                <a:gd name="connsiteX1" fmla="*/ 1161392 w 1438186"/>
                <a:gd name="connsiteY1" fmla="*/ 0 h 1080000"/>
                <a:gd name="connsiteX2" fmla="*/ 1244140 w 1438186"/>
                <a:gd name="connsiteY2" fmla="*/ 108071 h 1080000"/>
                <a:gd name="connsiteX3" fmla="*/ 1154850 w 1438186"/>
                <a:gd name="connsiteY3" fmla="*/ 178565 h 1080000"/>
                <a:gd name="connsiteX4" fmla="*/ 1300535 w 1438186"/>
                <a:gd name="connsiteY4" fmla="*/ 521629 h 1080000"/>
                <a:gd name="connsiteX5" fmla="*/ 1239441 w 1438186"/>
                <a:gd name="connsiteY5" fmla="*/ 582722 h 1080000"/>
                <a:gd name="connsiteX6" fmla="*/ 1309934 w 1438186"/>
                <a:gd name="connsiteY6" fmla="*/ 662614 h 1080000"/>
                <a:gd name="connsiteX7" fmla="*/ 1187747 w 1438186"/>
                <a:gd name="connsiteY7" fmla="*/ 968082 h 1080000"/>
                <a:gd name="connsiteX8" fmla="*/ 1356929 w 1438186"/>
                <a:gd name="connsiteY8" fmla="*/ 986880 h 1080000"/>
                <a:gd name="connsiteX9" fmla="*/ 1438186 w 1438186"/>
                <a:gd name="connsiteY9" fmla="*/ 1080000 h 1080000"/>
                <a:gd name="connsiteX10" fmla="*/ 278622 w 1438186"/>
                <a:gd name="connsiteY10" fmla="*/ 1080000 h 1080000"/>
                <a:gd name="connsiteX11" fmla="*/ 3470 w 1438186"/>
                <a:gd name="connsiteY11" fmla="*/ 249057 h 1080000"/>
                <a:gd name="connsiteX12" fmla="*/ 75303 w 1438186"/>
                <a:gd name="connsiteY12" fmla="*/ 0 h 1080000"/>
                <a:gd name="connsiteX0" fmla="*/ 75303 w 1438186"/>
                <a:gd name="connsiteY0" fmla="*/ 0 h 1080000"/>
                <a:gd name="connsiteX1" fmla="*/ 1161392 w 1438186"/>
                <a:gd name="connsiteY1" fmla="*/ 0 h 1080000"/>
                <a:gd name="connsiteX2" fmla="*/ 1244140 w 1438186"/>
                <a:gd name="connsiteY2" fmla="*/ 108071 h 1080000"/>
                <a:gd name="connsiteX3" fmla="*/ 1154850 w 1438186"/>
                <a:gd name="connsiteY3" fmla="*/ 178565 h 1080000"/>
                <a:gd name="connsiteX4" fmla="*/ 1300535 w 1438186"/>
                <a:gd name="connsiteY4" fmla="*/ 521629 h 1080000"/>
                <a:gd name="connsiteX5" fmla="*/ 1239441 w 1438186"/>
                <a:gd name="connsiteY5" fmla="*/ 582722 h 1080000"/>
                <a:gd name="connsiteX6" fmla="*/ 1309934 w 1438186"/>
                <a:gd name="connsiteY6" fmla="*/ 662614 h 1080000"/>
                <a:gd name="connsiteX7" fmla="*/ 1187747 w 1438186"/>
                <a:gd name="connsiteY7" fmla="*/ 968082 h 1080000"/>
                <a:gd name="connsiteX8" fmla="*/ 1356929 w 1438186"/>
                <a:gd name="connsiteY8" fmla="*/ 986880 h 1080000"/>
                <a:gd name="connsiteX9" fmla="*/ 1438186 w 1438186"/>
                <a:gd name="connsiteY9" fmla="*/ 1080000 h 1080000"/>
                <a:gd name="connsiteX10" fmla="*/ 278622 w 1438186"/>
                <a:gd name="connsiteY10" fmla="*/ 1080000 h 1080000"/>
                <a:gd name="connsiteX11" fmla="*/ 3470 w 1438186"/>
                <a:gd name="connsiteY11" fmla="*/ 249057 h 1080000"/>
                <a:gd name="connsiteX12" fmla="*/ 75303 w 1438186"/>
                <a:gd name="connsiteY12" fmla="*/ 0 h 1080000"/>
                <a:gd name="connsiteX0" fmla="*/ 75303 w 1438186"/>
                <a:gd name="connsiteY0" fmla="*/ 0 h 1080000"/>
                <a:gd name="connsiteX1" fmla="*/ 1161392 w 1438186"/>
                <a:gd name="connsiteY1" fmla="*/ 0 h 1080000"/>
                <a:gd name="connsiteX2" fmla="*/ 1244140 w 1438186"/>
                <a:gd name="connsiteY2" fmla="*/ 108071 h 1080000"/>
                <a:gd name="connsiteX3" fmla="*/ 1154850 w 1438186"/>
                <a:gd name="connsiteY3" fmla="*/ 178565 h 1080000"/>
                <a:gd name="connsiteX4" fmla="*/ 1300535 w 1438186"/>
                <a:gd name="connsiteY4" fmla="*/ 521629 h 1080000"/>
                <a:gd name="connsiteX5" fmla="*/ 1239441 w 1438186"/>
                <a:gd name="connsiteY5" fmla="*/ 582722 h 1080000"/>
                <a:gd name="connsiteX6" fmla="*/ 1309934 w 1438186"/>
                <a:gd name="connsiteY6" fmla="*/ 662614 h 1080000"/>
                <a:gd name="connsiteX7" fmla="*/ 1187747 w 1438186"/>
                <a:gd name="connsiteY7" fmla="*/ 968082 h 1080000"/>
                <a:gd name="connsiteX8" fmla="*/ 1356929 w 1438186"/>
                <a:gd name="connsiteY8" fmla="*/ 986880 h 1080000"/>
                <a:gd name="connsiteX9" fmla="*/ 1438186 w 1438186"/>
                <a:gd name="connsiteY9" fmla="*/ 1080000 h 1080000"/>
                <a:gd name="connsiteX10" fmla="*/ 278622 w 1438186"/>
                <a:gd name="connsiteY10" fmla="*/ 1080000 h 1080000"/>
                <a:gd name="connsiteX11" fmla="*/ 3470 w 1438186"/>
                <a:gd name="connsiteY11" fmla="*/ 249057 h 1080000"/>
                <a:gd name="connsiteX12" fmla="*/ 75303 w 1438186"/>
                <a:gd name="connsiteY12" fmla="*/ 0 h 10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38186" h="1080000">
                  <a:moveTo>
                    <a:pt x="75303" y="0"/>
                  </a:moveTo>
                  <a:lnTo>
                    <a:pt x="1161392" y="0"/>
                  </a:lnTo>
                  <a:cubicBezTo>
                    <a:pt x="1163487" y="27629"/>
                    <a:pt x="1259910" y="84658"/>
                    <a:pt x="1244140" y="108071"/>
                  </a:cubicBezTo>
                  <a:lnTo>
                    <a:pt x="1154850" y="178565"/>
                  </a:lnTo>
                  <a:cubicBezTo>
                    <a:pt x="1187747" y="289787"/>
                    <a:pt x="1314747" y="510569"/>
                    <a:pt x="1300535" y="521629"/>
                  </a:cubicBezTo>
                  <a:lnTo>
                    <a:pt x="1239441" y="582722"/>
                  </a:lnTo>
                  <a:cubicBezTo>
                    <a:pt x="1262939" y="609353"/>
                    <a:pt x="1333431" y="612458"/>
                    <a:pt x="1309934" y="662614"/>
                  </a:cubicBezTo>
                  <a:cubicBezTo>
                    <a:pt x="1272545" y="762427"/>
                    <a:pt x="1150481" y="941566"/>
                    <a:pt x="1187747" y="968082"/>
                  </a:cubicBezTo>
                  <a:cubicBezTo>
                    <a:pt x="1244141" y="974348"/>
                    <a:pt x="1328816" y="969856"/>
                    <a:pt x="1356929" y="986880"/>
                  </a:cubicBezTo>
                  <a:cubicBezTo>
                    <a:pt x="1381668" y="1014845"/>
                    <a:pt x="1410837" y="1047241"/>
                    <a:pt x="1438186" y="1080000"/>
                  </a:cubicBezTo>
                  <a:lnTo>
                    <a:pt x="278622" y="1080000"/>
                  </a:lnTo>
                  <a:cubicBezTo>
                    <a:pt x="119791" y="856858"/>
                    <a:pt x="75326" y="537741"/>
                    <a:pt x="3470" y="249057"/>
                  </a:cubicBezTo>
                  <a:cubicBezTo>
                    <a:pt x="-11644" y="163097"/>
                    <a:pt x="24508" y="63466"/>
                    <a:pt x="75303"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15" name="Freeform 15">
              <a:extLst>
                <a:ext uri="{FF2B5EF4-FFF2-40B4-BE49-F238E27FC236}">
                  <a16:creationId xmlns:a16="http://schemas.microsoft.com/office/drawing/2014/main" xmlns="" id="{913B0B41-A41F-40A6-9225-D5C08DE03970}"/>
                </a:ext>
              </a:extLst>
            </p:cNvPr>
            <p:cNvSpPr>
              <a:spLocks noChangeAspect="1"/>
            </p:cNvSpPr>
            <p:nvPr/>
          </p:nvSpPr>
          <p:spPr>
            <a:xfrm>
              <a:off x="3598868" y="162483"/>
              <a:ext cx="1139991" cy="1080492"/>
            </a:xfrm>
            <a:custGeom>
              <a:avLst/>
              <a:gdLst>
                <a:gd name="connsiteX0" fmla="*/ 805801 w 1115644"/>
                <a:gd name="connsiteY0" fmla="*/ 1547 h 1071730"/>
                <a:gd name="connsiteX1" fmla="*/ 1056049 w 1115644"/>
                <a:gd name="connsiteY1" fmla="*/ 197604 h 1071730"/>
                <a:gd name="connsiteX2" fmla="*/ 1093646 w 1115644"/>
                <a:gd name="connsiteY2" fmla="*/ 846137 h 1071730"/>
                <a:gd name="connsiteX3" fmla="*/ 1084246 w 1115644"/>
                <a:gd name="connsiteY3" fmla="*/ 987122 h 1071730"/>
                <a:gd name="connsiteX4" fmla="*/ 1086088 w 1115644"/>
                <a:gd name="connsiteY4" fmla="*/ 1071730 h 1071730"/>
                <a:gd name="connsiteX5" fmla="*/ 0 w 1115644"/>
                <a:gd name="connsiteY5" fmla="*/ 1071730 h 1071730"/>
                <a:gd name="connsiteX6" fmla="*/ 106749 w 1115644"/>
                <a:gd name="connsiteY6" fmla="*/ 1005920 h 1071730"/>
                <a:gd name="connsiteX7" fmla="*/ 78552 w 1115644"/>
                <a:gd name="connsiteY7" fmla="*/ 850837 h 1071730"/>
                <a:gd name="connsiteX8" fmla="*/ 656592 w 1115644"/>
                <a:gd name="connsiteY8" fmla="*/ 28422 h 1071730"/>
                <a:gd name="connsiteX9" fmla="*/ 805801 w 1115644"/>
                <a:gd name="connsiteY9" fmla="*/ 1547 h 1071730"/>
                <a:gd name="connsiteX0" fmla="*/ 805801 w 1115644"/>
                <a:gd name="connsiteY0" fmla="*/ 1547 h 1071730"/>
                <a:gd name="connsiteX1" fmla="*/ 1056049 w 1115644"/>
                <a:gd name="connsiteY1" fmla="*/ 197604 h 1071730"/>
                <a:gd name="connsiteX2" fmla="*/ 1093646 w 1115644"/>
                <a:gd name="connsiteY2" fmla="*/ 846137 h 1071730"/>
                <a:gd name="connsiteX3" fmla="*/ 1084246 w 1115644"/>
                <a:gd name="connsiteY3" fmla="*/ 987122 h 1071730"/>
                <a:gd name="connsiteX4" fmla="*/ 1086088 w 1115644"/>
                <a:gd name="connsiteY4" fmla="*/ 1071730 h 1071730"/>
                <a:gd name="connsiteX5" fmla="*/ 0 w 1115644"/>
                <a:gd name="connsiteY5" fmla="*/ 1071730 h 1071730"/>
                <a:gd name="connsiteX6" fmla="*/ 106749 w 1115644"/>
                <a:gd name="connsiteY6" fmla="*/ 1005920 h 1071730"/>
                <a:gd name="connsiteX7" fmla="*/ 78552 w 1115644"/>
                <a:gd name="connsiteY7" fmla="*/ 850837 h 1071730"/>
                <a:gd name="connsiteX8" fmla="*/ 656592 w 1115644"/>
                <a:gd name="connsiteY8" fmla="*/ 28422 h 1071730"/>
                <a:gd name="connsiteX9" fmla="*/ 805801 w 1115644"/>
                <a:gd name="connsiteY9" fmla="*/ 1547 h 1071730"/>
                <a:gd name="connsiteX0" fmla="*/ 805801 w 1115644"/>
                <a:gd name="connsiteY0" fmla="*/ 1547 h 1071730"/>
                <a:gd name="connsiteX1" fmla="*/ 1056049 w 1115644"/>
                <a:gd name="connsiteY1" fmla="*/ 197604 h 1071730"/>
                <a:gd name="connsiteX2" fmla="*/ 1093646 w 1115644"/>
                <a:gd name="connsiteY2" fmla="*/ 846137 h 1071730"/>
                <a:gd name="connsiteX3" fmla="*/ 1084246 w 1115644"/>
                <a:gd name="connsiteY3" fmla="*/ 987122 h 1071730"/>
                <a:gd name="connsiteX4" fmla="*/ 1086088 w 1115644"/>
                <a:gd name="connsiteY4" fmla="*/ 1071730 h 1071730"/>
                <a:gd name="connsiteX5" fmla="*/ 0 w 1115644"/>
                <a:gd name="connsiteY5" fmla="*/ 1071730 h 1071730"/>
                <a:gd name="connsiteX6" fmla="*/ 106749 w 1115644"/>
                <a:gd name="connsiteY6" fmla="*/ 1005920 h 1071730"/>
                <a:gd name="connsiteX7" fmla="*/ 78552 w 1115644"/>
                <a:gd name="connsiteY7" fmla="*/ 850837 h 1071730"/>
                <a:gd name="connsiteX8" fmla="*/ 656592 w 1115644"/>
                <a:gd name="connsiteY8" fmla="*/ 28422 h 1071730"/>
                <a:gd name="connsiteX9" fmla="*/ 805801 w 1115644"/>
                <a:gd name="connsiteY9" fmla="*/ 1547 h 1071730"/>
                <a:gd name="connsiteX0" fmla="*/ 805801 w 1124685"/>
                <a:gd name="connsiteY0" fmla="*/ 1547 h 1071730"/>
                <a:gd name="connsiteX1" fmla="*/ 1056049 w 1124685"/>
                <a:gd name="connsiteY1" fmla="*/ 197604 h 1071730"/>
                <a:gd name="connsiteX2" fmla="*/ 1093646 w 1124685"/>
                <a:gd name="connsiteY2" fmla="*/ 846137 h 1071730"/>
                <a:gd name="connsiteX3" fmla="*/ 1084246 w 1124685"/>
                <a:gd name="connsiteY3" fmla="*/ 987122 h 1071730"/>
                <a:gd name="connsiteX4" fmla="*/ 1086088 w 1124685"/>
                <a:gd name="connsiteY4" fmla="*/ 1071730 h 1071730"/>
                <a:gd name="connsiteX5" fmla="*/ 0 w 1124685"/>
                <a:gd name="connsiteY5" fmla="*/ 1071730 h 1071730"/>
                <a:gd name="connsiteX6" fmla="*/ 106749 w 1124685"/>
                <a:gd name="connsiteY6" fmla="*/ 1005920 h 1071730"/>
                <a:gd name="connsiteX7" fmla="*/ 78552 w 1124685"/>
                <a:gd name="connsiteY7" fmla="*/ 850837 h 1071730"/>
                <a:gd name="connsiteX8" fmla="*/ 656592 w 1124685"/>
                <a:gd name="connsiteY8" fmla="*/ 28422 h 1071730"/>
                <a:gd name="connsiteX9" fmla="*/ 805801 w 1124685"/>
                <a:gd name="connsiteY9" fmla="*/ 1547 h 1071730"/>
                <a:gd name="connsiteX0" fmla="*/ 805801 w 1131681"/>
                <a:gd name="connsiteY0" fmla="*/ 1547 h 1071730"/>
                <a:gd name="connsiteX1" fmla="*/ 1056049 w 1131681"/>
                <a:gd name="connsiteY1" fmla="*/ 197604 h 1071730"/>
                <a:gd name="connsiteX2" fmla="*/ 1093646 w 1131681"/>
                <a:gd name="connsiteY2" fmla="*/ 846137 h 1071730"/>
                <a:gd name="connsiteX3" fmla="*/ 1084246 w 1131681"/>
                <a:gd name="connsiteY3" fmla="*/ 987122 h 1071730"/>
                <a:gd name="connsiteX4" fmla="*/ 1086088 w 1131681"/>
                <a:gd name="connsiteY4" fmla="*/ 1071730 h 1071730"/>
                <a:gd name="connsiteX5" fmla="*/ 0 w 1131681"/>
                <a:gd name="connsiteY5" fmla="*/ 1071730 h 1071730"/>
                <a:gd name="connsiteX6" fmla="*/ 106749 w 1131681"/>
                <a:gd name="connsiteY6" fmla="*/ 1005920 h 1071730"/>
                <a:gd name="connsiteX7" fmla="*/ 78552 w 1131681"/>
                <a:gd name="connsiteY7" fmla="*/ 850837 h 1071730"/>
                <a:gd name="connsiteX8" fmla="*/ 656592 w 1131681"/>
                <a:gd name="connsiteY8" fmla="*/ 28422 h 1071730"/>
                <a:gd name="connsiteX9" fmla="*/ 805801 w 1131681"/>
                <a:gd name="connsiteY9" fmla="*/ 1547 h 1071730"/>
                <a:gd name="connsiteX0" fmla="*/ 805801 w 1130747"/>
                <a:gd name="connsiteY0" fmla="*/ 1547 h 1071730"/>
                <a:gd name="connsiteX1" fmla="*/ 1056049 w 1130747"/>
                <a:gd name="connsiteY1" fmla="*/ 197604 h 1071730"/>
                <a:gd name="connsiteX2" fmla="*/ 1093646 w 1130747"/>
                <a:gd name="connsiteY2" fmla="*/ 846137 h 1071730"/>
                <a:gd name="connsiteX3" fmla="*/ 1084246 w 1130747"/>
                <a:gd name="connsiteY3" fmla="*/ 987122 h 1071730"/>
                <a:gd name="connsiteX4" fmla="*/ 1086088 w 1130747"/>
                <a:gd name="connsiteY4" fmla="*/ 1071730 h 1071730"/>
                <a:gd name="connsiteX5" fmla="*/ 0 w 1130747"/>
                <a:gd name="connsiteY5" fmla="*/ 1071730 h 1071730"/>
                <a:gd name="connsiteX6" fmla="*/ 106749 w 1130747"/>
                <a:gd name="connsiteY6" fmla="*/ 1005920 h 1071730"/>
                <a:gd name="connsiteX7" fmla="*/ 78552 w 1130747"/>
                <a:gd name="connsiteY7" fmla="*/ 850837 h 1071730"/>
                <a:gd name="connsiteX8" fmla="*/ 656592 w 1130747"/>
                <a:gd name="connsiteY8" fmla="*/ 28422 h 1071730"/>
                <a:gd name="connsiteX9" fmla="*/ 805801 w 1130747"/>
                <a:gd name="connsiteY9" fmla="*/ 1547 h 1071730"/>
                <a:gd name="connsiteX0" fmla="*/ 805801 w 1130747"/>
                <a:gd name="connsiteY0" fmla="*/ 1547 h 1071730"/>
                <a:gd name="connsiteX1" fmla="*/ 1056049 w 1130747"/>
                <a:gd name="connsiteY1" fmla="*/ 197604 h 1071730"/>
                <a:gd name="connsiteX2" fmla="*/ 1093646 w 1130747"/>
                <a:gd name="connsiteY2" fmla="*/ 846137 h 1071730"/>
                <a:gd name="connsiteX3" fmla="*/ 1084246 w 1130747"/>
                <a:gd name="connsiteY3" fmla="*/ 987122 h 1071730"/>
                <a:gd name="connsiteX4" fmla="*/ 1086088 w 1130747"/>
                <a:gd name="connsiteY4" fmla="*/ 1071730 h 1071730"/>
                <a:gd name="connsiteX5" fmla="*/ 0 w 1130747"/>
                <a:gd name="connsiteY5" fmla="*/ 1071730 h 1071730"/>
                <a:gd name="connsiteX6" fmla="*/ 106749 w 1130747"/>
                <a:gd name="connsiteY6" fmla="*/ 1005920 h 1071730"/>
                <a:gd name="connsiteX7" fmla="*/ 78552 w 1130747"/>
                <a:gd name="connsiteY7" fmla="*/ 850837 h 1071730"/>
                <a:gd name="connsiteX8" fmla="*/ 656592 w 1130747"/>
                <a:gd name="connsiteY8" fmla="*/ 28422 h 1071730"/>
                <a:gd name="connsiteX9" fmla="*/ 805801 w 1130747"/>
                <a:gd name="connsiteY9" fmla="*/ 1547 h 1071730"/>
                <a:gd name="connsiteX0" fmla="*/ 805801 w 1130747"/>
                <a:gd name="connsiteY0" fmla="*/ 1547 h 1071730"/>
                <a:gd name="connsiteX1" fmla="*/ 1056049 w 1130747"/>
                <a:gd name="connsiteY1" fmla="*/ 197604 h 1071730"/>
                <a:gd name="connsiteX2" fmla="*/ 1093646 w 1130747"/>
                <a:gd name="connsiteY2" fmla="*/ 846137 h 1071730"/>
                <a:gd name="connsiteX3" fmla="*/ 1084246 w 1130747"/>
                <a:gd name="connsiteY3" fmla="*/ 987122 h 1071730"/>
                <a:gd name="connsiteX4" fmla="*/ 1086088 w 1130747"/>
                <a:gd name="connsiteY4" fmla="*/ 1071730 h 1071730"/>
                <a:gd name="connsiteX5" fmla="*/ 0 w 1130747"/>
                <a:gd name="connsiteY5" fmla="*/ 1071730 h 1071730"/>
                <a:gd name="connsiteX6" fmla="*/ 106749 w 1130747"/>
                <a:gd name="connsiteY6" fmla="*/ 1005920 h 1071730"/>
                <a:gd name="connsiteX7" fmla="*/ 78552 w 1130747"/>
                <a:gd name="connsiteY7" fmla="*/ 850837 h 1071730"/>
                <a:gd name="connsiteX8" fmla="*/ 656592 w 1130747"/>
                <a:gd name="connsiteY8" fmla="*/ 28422 h 1071730"/>
                <a:gd name="connsiteX9" fmla="*/ 805801 w 1130747"/>
                <a:gd name="connsiteY9" fmla="*/ 1547 h 1071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30747" h="1071730">
                  <a:moveTo>
                    <a:pt x="805801" y="1547"/>
                  </a:moveTo>
                  <a:cubicBezTo>
                    <a:pt x="939443" y="16673"/>
                    <a:pt x="1025502" y="138860"/>
                    <a:pt x="1056049" y="197604"/>
                  </a:cubicBezTo>
                  <a:cubicBezTo>
                    <a:pt x="1123410" y="365221"/>
                    <a:pt x="1077980" y="608028"/>
                    <a:pt x="1093646" y="846137"/>
                  </a:cubicBezTo>
                  <a:cubicBezTo>
                    <a:pt x="1148058" y="981563"/>
                    <a:pt x="1140670" y="985319"/>
                    <a:pt x="1084246" y="987122"/>
                  </a:cubicBezTo>
                  <a:cubicBezTo>
                    <a:pt x="1076415" y="1027989"/>
                    <a:pt x="1080698" y="1038020"/>
                    <a:pt x="1086088" y="1071730"/>
                  </a:cubicBezTo>
                  <a:lnTo>
                    <a:pt x="0" y="1071730"/>
                  </a:lnTo>
                  <a:cubicBezTo>
                    <a:pt x="32654" y="1029327"/>
                    <a:pt x="55786" y="1027016"/>
                    <a:pt x="106749" y="1005920"/>
                  </a:cubicBezTo>
                  <a:cubicBezTo>
                    <a:pt x="97350" y="954226"/>
                    <a:pt x="52988" y="889084"/>
                    <a:pt x="78552" y="850837"/>
                  </a:cubicBezTo>
                  <a:cubicBezTo>
                    <a:pt x="343290" y="647163"/>
                    <a:pt x="457646" y="81683"/>
                    <a:pt x="656592" y="28422"/>
                  </a:cubicBezTo>
                  <a:cubicBezTo>
                    <a:pt x="711419" y="3358"/>
                    <a:pt x="761254" y="-3495"/>
                    <a:pt x="805801" y="154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grpSp>
      <p:grpSp>
        <p:nvGrpSpPr>
          <p:cNvPr id="16" name="Group 15">
            <a:extLst>
              <a:ext uri="{FF2B5EF4-FFF2-40B4-BE49-F238E27FC236}">
                <a16:creationId xmlns:a16="http://schemas.microsoft.com/office/drawing/2014/main" xmlns="" id="{7FC27F5D-11AF-4B0E-8D9F-7AF79452606E}"/>
              </a:ext>
            </a:extLst>
          </p:cNvPr>
          <p:cNvGrpSpPr/>
          <p:nvPr/>
        </p:nvGrpSpPr>
        <p:grpSpPr>
          <a:xfrm>
            <a:off x="4980629" y="1152049"/>
            <a:ext cx="6970071" cy="5370592"/>
            <a:chOff x="4980628" y="1152049"/>
            <a:chExt cx="2334399" cy="5370592"/>
          </a:xfrm>
        </p:grpSpPr>
        <p:sp>
          <p:nvSpPr>
            <p:cNvPr id="17" name="TextBox 16">
              <a:extLst>
                <a:ext uri="{FF2B5EF4-FFF2-40B4-BE49-F238E27FC236}">
                  <a16:creationId xmlns:a16="http://schemas.microsoft.com/office/drawing/2014/main" xmlns="" id="{F5C3F6EA-8CC2-4450-B9D7-9539BC1AF169}"/>
                </a:ext>
              </a:extLst>
            </p:cNvPr>
            <p:cNvSpPr txBox="1"/>
            <p:nvPr/>
          </p:nvSpPr>
          <p:spPr>
            <a:xfrm>
              <a:off x="4980628" y="1690549"/>
              <a:ext cx="2236570" cy="4832092"/>
            </a:xfrm>
            <a:prstGeom prst="rect">
              <a:avLst/>
            </a:prstGeom>
            <a:noFill/>
          </p:spPr>
          <p:txBody>
            <a:bodyPr wrap="square" rtlCol="0">
              <a:spAutoFit/>
            </a:bodyPr>
            <a:lstStyle/>
            <a:p>
              <a:pPr marL="228600" lvl="0" indent="-228600" fontAlgn="base">
                <a:buFont typeface="+mj-lt"/>
                <a:buAutoNum type="arabicPeriod"/>
              </a:pPr>
              <a:r>
                <a:rPr lang="id-ID" sz="1400" i="1" dirty="0" smtClean="0"/>
                <a:t>Principle </a:t>
              </a:r>
              <a:r>
                <a:rPr lang="id-ID" sz="1400" i="1" dirty="0"/>
                <a:t>of contribution to objective</a:t>
              </a:r>
              <a:r>
                <a:rPr lang="id-ID" sz="1400" dirty="0"/>
                <a:t>. Setiap perencanaan dan segala perubahannya harus ditujukan kepada capaian tujuan. </a:t>
              </a:r>
            </a:p>
            <a:p>
              <a:pPr marL="228600" lvl="0" indent="-228600" fontAlgn="base">
                <a:buFont typeface="+mj-lt"/>
                <a:buAutoNum type="arabicPeriod"/>
              </a:pPr>
              <a:r>
                <a:rPr lang="id-ID" sz="1400" i="1" dirty="0"/>
                <a:t>Principle of efficiency of plans</a:t>
              </a:r>
              <a:r>
                <a:rPr lang="id-ID" sz="1400" dirty="0"/>
                <a:t>. Suatu perencanaan adalah efisien jika perencanaan itu dalam pelaksanaannya dapat mencapai tujuan dengan biaya yang sekecil-kecilnya. </a:t>
              </a:r>
            </a:p>
            <a:p>
              <a:pPr marL="228600" lvl="0" indent="-228600" fontAlgn="base">
                <a:buFont typeface="+mj-lt"/>
                <a:buAutoNum type="arabicPeriod"/>
              </a:pPr>
              <a:r>
                <a:rPr lang="id-ID" sz="1400" i="1" dirty="0"/>
                <a:t>Principle of primacy of planning </a:t>
              </a:r>
              <a:r>
                <a:rPr lang="id-ID" sz="1400" dirty="0"/>
                <a:t>(asas pengutamaan perencanaan). Perencanaan adalah keperluan utama para pemimpin dan fungsi-fungsi lainnya, “</a:t>
              </a:r>
              <a:r>
                <a:rPr lang="id-ID" sz="1400" i="1" dirty="0"/>
                <a:t>organizing, staffing, directing </a:t>
              </a:r>
              <a:r>
                <a:rPr lang="id-ID" sz="1400" dirty="0"/>
                <a:t>dan </a:t>
              </a:r>
              <a:r>
                <a:rPr lang="id-ID" sz="1400" i="1" dirty="0"/>
                <a:t>controlling</a:t>
              </a:r>
              <a:r>
                <a:rPr lang="id-ID" sz="1400" dirty="0"/>
                <a:t>”. Seorang pemimpin tidak akan dapat melaksanakan fungsi-fungsi manajemen lainnya tanpa mengetahui tujuan dna pedoman dalam melaksanakan kebijaksanaan. </a:t>
              </a:r>
            </a:p>
            <a:p>
              <a:pPr marL="228600" lvl="0" indent="-228600" fontAlgn="base">
                <a:buFont typeface="+mj-lt"/>
                <a:buAutoNum type="arabicPeriod"/>
              </a:pPr>
              <a:r>
                <a:rPr lang="id-ID" sz="1400" i="1" dirty="0"/>
                <a:t>Principle of pervasiveness of planning </a:t>
              </a:r>
              <a:r>
                <a:rPr lang="id-ID" sz="1400" dirty="0"/>
                <a:t>(asas pemerataan perencanaan). Asas pemerataan perencanaan memegang peranan penting, mengingat pemimpin pada tingkat tinggi banyak mengerjakan perencanaan dan bertanggung jawab atas berhasilnya rencana itu. Tidak seorang manajer pun yang tidak mengerjakan perencanaan. </a:t>
              </a:r>
            </a:p>
            <a:p>
              <a:pPr marL="228600" lvl="0" indent="-228600" fontAlgn="base">
                <a:buFont typeface="+mj-lt"/>
                <a:buAutoNum type="arabicPeriod"/>
              </a:pPr>
              <a:r>
                <a:rPr lang="id-ID" sz="1400" i="1" dirty="0"/>
                <a:t>Principle of planning premise </a:t>
              </a:r>
              <a:r>
                <a:rPr lang="id-ID" sz="1400" dirty="0"/>
                <a:t>(asas patokan perencanaan). Patokan-patokan perencanaan sangat berguna bagi ramalan-ramaln, sebab premis-pemis perencanaan dapat menunjukkan kejadian-kejadian yang akan datang. </a:t>
              </a:r>
            </a:p>
            <a:p>
              <a:pPr marL="228600" lvl="0" indent="-228600" fontAlgn="base">
                <a:buFont typeface="+mj-lt"/>
                <a:buAutoNum type="arabicPeriod"/>
              </a:pPr>
              <a:r>
                <a:rPr lang="id-ID" sz="1400" i="1" dirty="0"/>
                <a:t>Principle of policy frame work </a:t>
              </a:r>
              <a:r>
                <a:rPr lang="id-ID" sz="1400" dirty="0"/>
                <a:t>(asas kebijaksanaan pola kerja). Kebijaksanaan ini mewujudkan pola kerja prosedur kerja dan program tersusun. </a:t>
              </a:r>
            </a:p>
            <a:p>
              <a:pPr marL="228600" lvl="0" indent="-228600" fontAlgn="base">
                <a:buFont typeface="+mj-lt"/>
                <a:buAutoNum type="arabicPeriod"/>
              </a:pPr>
              <a:r>
                <a:rPr lang="id-ID" sz="1400" i="1" dirty="0"/>
                <a:t>Principle of timing </a:t>
              </a:r>
              <a:r>
                <a:rPr lang="id-ID" sz="1400" dirty="0"/>
                <a:t>(asas waktu). Perencanaan waktu yang relative singkat dan tepat. </a:t>
              </a:r>
            </a:p>
          </p:txBody>
        </p:sp>
        <p:sp>
          <p:nvSpPr>
            <p:cNvPr id="18" name="TextBox 17">
              <a:extLst>
                <a:ext uri="{FF2B5EF4-FFF2-40B4-BE49-F238E27FC236}">
                  <a16:creationId xmlns:a16="http://schemas.microsoft.com/office/drawing/2014/main" xmlns="" id="{D24B10C6-DA9F-455A-A176-C433D40AB701}"/>
                </a:ext>
              </a:extLst>
            </p:cNvPr>
            <p:cNvSpPr txBox="1"/>
            <p:nvPr/>
          </p:nvSpPr>
          <p:spPr>
            <a:xfrm>
              <a:off x="4980628" y="1152049"/>
              <a:ext cx="2334399" cy="307777"/>
            </a:xfrm>
            <a:prstGeom prst="rect">
              <a:avLst/>
            </a:prstGeom>
            <a:noFill/>
          </p:spPr>
          <p:txBody>
            <a:bodyPr wrap="square" rtlCol="0">
              <a:spAutoFit/>
            </a:bodyPr>
            <a:lstStyle/>
            <a:p>
              <a:pPr algn="ctr"/>
              <a:r>
                <a:rPr lang="id-ID" sz="1400" b="1" dirty="0"/>
                <a:t>S</a:t>
              </a:r>
              <a:r>
                <a:rPr lang="id-ID" sz="1400" b="1" dirty="0" smtClean="0"/>
                <a:t>uatu </a:t>
              </a:r>
              <a:r>
                <a:rPr lang="id-ID" sz="1400" b="1" dirty="0"/>
                <a:t>perencanaan harus memiliki prinsip-prinsip (asas-asas) sebagai berikut : </a:t>
              </a:r>
              <a:endParaRPr lang="id-ID" sz="1400" b="1" dirty="0"/>
            </a:p>
          </p:txBody>
        </p:sp>
      </p:grpSp>
      <p:sp>
        <p:nvSpPr>
          <p:cNvPr id="44" name="Title 1">
            <a:extLst>
              <a:ext uri="{FF2B5EF4-FFF2-40B4-BE49-F238E27FC236}">
                <a16:creationId xmlns:a16="http://schemas.microsoft.com/office/drawing/2014/main" xmlns="" id="{D753D7B5-A975-4655-BDA8-EC07212A1F8A}"/>
              </a:ext>
            </a:extLst>
          </p:cNvPr>
          <p:cNvSpPr txBox="1">
            <a:spLocks/>
          </p:cNvSpPr>
          <p:nvPr/>
        </p:nvSpPr>
        <p:spPr>
          <a:xfrm>
            <a:off x="4307112" y="400226"/>
            <a:ext cx="7884887" cy="882746"/>
          </a:xfrm>
          <a:prstGeom prst="rect">
            <a:avLst/>
          </a:prstGeom>
        </p:spPr>
        <p:txBody>
          <a:bodyPr anchor="ct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r>
              <a:rPr lang="id-ID" altLang="ko-KR" sz="4800" dirty="0" smtClean="0">
                <a:solidFill>
                  <a:schemeClr val="accent1"/>
                </a:solidFill>
              </a:rPr>
              <a:t>PRINSIP PERENCANAAN</a:t>
            </a:r>
            <a:endParaRPr lang="ko-KR" altLang="en-US" dirty="0">
              <a:solidFill>
                <a:schemeClr val="accent2"/>
              </a:solidFill>
            </a:endParaRPr>
          </a:p>
        </p:txBody>
      </p:sp>
    </p:spTree>
    <p:extLst>
      <p:ext uri="{BB962C8B-B14F-4D97-AF65-F5344CB8AC3E}">
        <p14:creationId xmlns:p14="http://schemas.microsoft.com/office/powerpoint/2010/main" val="1560353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D735F7F3-C1B5-4B60-A00A-4EB618DDFB5A}"/>
              </a:ext>
            </a:extLst>
          </p:cNvPr>
          <p:cNvSpPr>
            <a:spLocks noGrp="1"/>
          </p:cNvSpPr>
          <p:nvPr>
            <p:ph type="body" sz="quarter" idx="4294967295"/>
          </p:nvPr>
        </p:nvSpPr>
        <p:spPr>
          <a:xfrm>
            <a:off x="619125" y="339725"/>
            <a:ext cx="11572875" cy="723900"/>
          </a:xfrm>
          <a:prstGeom prst="rect">
            <a:avLst/>
          </a:prstGeom>
        </p:spPr>
        <p:txBody>
          <a:bodyPr/>
          <a:lstStyle/>
          <a:p>
            <a:r>
              <a:rPr lang="en-US" dirty="0"/>
              <a:t>Infographic Style</a:t>
            </a:r>
          </a:p>
        </p:txBody>
      </p:sp>
      <p:sp>
        <p:nvSpPr>
          <p:cNvPr id="3" name="Rectangle 2">
            <a:extLst>
              <a:ext uri="{FF2B5EF4-FFF2-40B4-BE49-F238E27FC236}">
                <a16:creationId xmlns:a16="http://schemas.microsoft.com/office/drawing/2014/main" xmlns="" id="{E52C7501-9627-4D91-81E3-4FCAB12A77FD}"/>
              </a:ext>
            </a:extLst>
          </p:cNvPr>
          <p:cNvSpPr/>
          <p:nvPr/>
        </p:nvSpPr>
        <p:spPr>
          <a:xfrm>
            <a:off x="-1" y="3"/>
            <a:ext cx="3946805" cy="1145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4" name="Rectangle 3">
            <a:extLst>
              <a:ext uri="{FF2B5EF4-FFF2-40B4-BE49-F238E27FC236}">
                <a16:creationId xmlns:a16="http://schemas.microsoft.com/office/drawing/2014/main" xmlns="" id="{BB3A695F-EBA2-47FD-95DA-76C5ADBB6C8F}"/>
              </a:ext>
            </a:extLst>
          </p:cNvPr>
          <p:cNvSpPr/>
          <p:nvPr/>
        </p:nvSpPr>
        <p:spPr>
          <a:xfrm>
            <a:off x="0" y="1146100"/>
            <a:ext cx="3734045" cy="1145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5" name="Rectangle 4">
            <a:extLst>
              <a:ext uri="{FF2B5EF4-FFF2-40B4-BE49-F238E27FC236}">
                <a16:creationId xmlns:a16="http://schemas.microsoft.com/office/drawing/2014/main" xmlns="" id="{04A16542-317F-4609-B68A-6E0E4746DDF1}"/>
              </a:ext>
            </a:extLst>
          </p:cNvPr>
          <p:cNvSpPr/>
          <p:nvPr/>
        </p:nvSpPr>
        <p:spPr>
          <a:xfrm>
            <a:off x="2" y="2292198"/>
            <a:ext cx="3734045" cy="114551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6" name="Rectangle 5">
            <a:extLst>
              <a:ext uri="{FF2B5EF4-FFF2-40B4-BE49-F238E27FC236}">
                <a16:creationId xmlns:a16="http://schemas.microsoft.com/office/drawing/2014/main" xmlns="" id="{C670850B-EEC2-4F1C-8EC5-DD8917FE04AC}"/>
              </a:ext>
            </a:extLst>
          </p:cNvPr>
          <p:cNvSpPr/>
          <p:nvPr/>
        </p:nvSpPr>
        <p:spPr>
          <a:xfrm>
            <a:off x="0" y="3438295"/>
            <a:ext cx="3734045" cy="11455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7" name="Rectangle 6">
            <a:extLst>
              <a:ext uri="{FF2B5EF4-FFF2-40B4-BE49-F238E27FC236}">
                <a16:creationId xmlns:a16="http://schemas.microsoft.com/office/drawing/2014/main" xmlns="" id="{29967746-1550-4CF6-8667-3225FD1D590D}"/>
              </a:ext>
            </a:extLst>
          </p:cNvPr>
          <p:cNvSpPr/>
          <p:nvPr/>
        </p:nvSpPr>
        <p:spPr>
          <a:xfrm>
            <a:off x="0" y="4584393"/>
            <a:ext cx="3494670" cy="114551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8" name="Rectangle 7">
            <a:extLst>
              <a:ext uri="{FF2B5EF4-FFF2-40B4-BE49-F238E27FC236}">
                <a16:creationId xmlns:a16="http://schemas.microsoft.com/office/drawing/2014/main" xmlns="" id="{5A006809-0936-40DE-AF1A-0AFC9620F462}"/>
              </a:ext>
            </a:extLst>
          </p:cNvPr>
          <p:cNvSpPr/>
          <p:nvPr/>
        </p:nvSpPr>
        <p:spPr>
          <a:xfrm>
            <a:off x="4" y="5725806"/>
            <a:ext cx="3347871" cy="113219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grpSp>
        <p:nvGrpSpPr>
          <p:cNvPr id="9" name="Group 8">
            <a:extLst>
              <a:ext uri="{FF2B5EF4-FFF2-40B4-BE49-F238E27FC236}">
                <a16:creationId xmlns:a16="http://schemas.microsoft.com/office/drawing/2014/main" xmlns="" id="{D85B7E39-BAF2-4BEE-BE49-BC0F12A9D940}"/>
              </a:ext>
            </a:extLst>
          </p:cNvPr>
          <p:cNvGrpSpPr>
            <a:grpSpLocks noChangeAspect="1"/>
          </p:cNvGrpSpPr>
          <p:nvPr/>
        </p:nvGrpSpPr>
        <p:grpSpPr>
          <a:xfrm>
            <a:off x="2996768" y="3250"/>
            <a:ext cx="1698098" cy="6858462"/>
            <a:chOff x="3476966" y="162483"/>
            <a:chExt cx="1597125" cy="6450662"/>
          </a:xfrm>
          <a:solidFill>
            <a:schemeClr val="accent1"/>
          </a:solidFill>
        </p:grpSpPr>
        <p:sp>
          <p:nvSpPr>
            <p:cNvPr id="10" name="Freeform 2">
              <a:extLst>
                <a:ext uri="{FF2B5EF4-FFF2-40B4-BE49-F238E27FC236}">
                  <a16:creationId xmlns:a16="http://schemas.microsoft.com/office/drawing/2014/main" xmlns="" id="{6F5B6AD2-6A94-4CAC-8607-65B26275EA03}"/>
                </a:ext>
              </a:extLst>
            </p:cNvPr>
            <p:cNvSpPr>
              <a:spLocks noChangeAspect="1"/>
            </p:cNvSpPr>
            <p:nvPr/>
          </p:nvSpPr>
          <p:spPr>
            <a:xfrm>
              <a:off x="3476966" y="5546592"/>
              <a:ext cx="1296799" cy="1066553"/>
            </a:xfrm>
            <a:custGeom>
              <a:avLst/>
              <a:gdLst>
                <a:gd name="connsiteX0" fmla="*/ 826948 w 1301336"/>
                <a:gd name="connsiteY0" fmla="*/ 0 h 1080000"/>
                <a:gd name="connsiteX1" fmla="*/ 1141715 w 1301336"/>
                <a:gd name="connsiteY1" fmla="*/ 0 h 1080000"/>
                <a:gd name="connsiteX2" fmla="*/ 1069546 w 1301336"/>
                <a:gd name="connsiteY2" fmla="*/ 464083 h 1080000"/>
                <a:gd name="connsiteX3" fmla="*/ 1295123 w 1301336"/>
                <a:gd name="connsiteY3" fmla="*/ 929335 h 1080000"/>
                <a:gd name="connsiteX4" fmla="*/ 966157 w 1301336"/>
                <a:gd name="connsiteY4" fmla="*/ 948133 h 1080000"/>
                <a:gd name="connsiteX5" fmla="*/ 881566 w 1301336"/>
                <a:gd name="connsiteY5" fmla="*/ 689659 h 1080000"/>
                <a:gd name="connsiteX6" fmla="*/ 858069 w 1301336"/>
                <a:gd name="connsiteY6" fmla="*/ 858841 h 1080000"/>
                <a:gd name="connsiteX7" fmla="*/ 787575 w 1301336"/>
                <a:gd name="connsiteY7" fmla="*/ 872941 h 1080000"/>
                <a:gd name="connsiteX8" fmla="*/ 721783 w 1301336"/>
                <a:gd name="connsiteY8" fmla="*/ 454684 h 1080000"/>
                <a:gd name="connsiteX9" fmla="*/ 806374 w 1301336"/>
                <a:gd name="connsiteY9" fmla="*/ 332497 h 1080000"/>
                <a:gd name="connsiteX10" fmla="*/ 826948 w 1301336"/>
                <a:gd name="connsiteY10" fmla="*/ 0 h 1080000"/>
                <a:gd name="connsiteX11" fmla="*/ 274154 w 1301336"/>
                <a:gd name="connsiteY11" fmla="*/ 0 h 1080000"/>
                <a:gd name="connsiteX12" fmla="*/ 580843 w 1301336"/>
                <a:gd name="connsiteY12" fmla="*/ 0 h 1080000"/>
                <a:gd name="connsiteX13" fmla="*/ 552600 w 1301336"/>
                <a:gd name="connsiteY13" fmla="*/ 88122 h 1080000"/>
                <a:gd name="connsiteX14" fmla="*/ 519703 w 1301336"/>
                <a:gd name="connsiteY14" fmla="*/ 417088 h 1080000"/>
                <a:gd name="connsiteX15" fmla="*/ 585497 w 1301336"/>
                <a:gd name="connsiteY15" fmla="*/ 558074 h 1080000"/>
                <a:gd name="connsiteX16" fmla="*/ 547901 w 1301336"/>
                <a:gd name="connsiteY16" fmla="*/ 981029 h 1080000"/>
                <a:gd name="connsiteX17" fmla="*/ 472709 w 1301336"/>
                <a:gd name="connsiteY17" fmla="*/ 990427 h 1080000"/>
                <a:gd name="connsiteX18" fmla="*/ 449211 w 1301336"/>
                <a:gd name="connsiteY18" fmla="*/ 840043 h 1080000"/>
                <a:gd name="connsiteX19" fmla="*/ 376028 w 1301336"/>
                <a:gd name="connsiteY19" fmla="*/ 1058260 h 1080000"/>
                <a:gd name="connsiteX20" fmla="*/ 170657 w 1301336"/>
                <a:gd name="connsiteY20" fmla="*/ 1080000 h 1080000"/>
                <a:gd name="connsiteX21" fmla="*/ 21335 w 1301336"/>
                <a:gd name="connsiteY21" fmla="*/ 1080000 h 1080000"/>
                <a:gd name="connsiteX22" fmla="*/ 7457 w 1301336"/>
                <a:gd name="connsiteY22" fmla="*/ 1028024 h 1080000"/>
                <a:gd name="connsiteX23" fmla="*/ 275329 w 1301336"/>
                <a:gd name="connsiteY23" fmla="*/ 468782 h 1080000"/>
                <a:gd name="connsiteX24" fmla="*/ 275329 w 1301336"/>
                <a:gd name="connsiteY24" fmla="*/ 370093 h 1080000"/>
                <a:gd name="connsiteX25" fmla="*/ 261231 w 1301336"/>
                <a:gd name="connsiteY25" fmla="*/ 304299 h 1080000"/>
                <a:gd name="connsiteX26" fmla="*/ 280029 w 1301336"/>
                <a:gd name="connsiteY26" fmla="*/ 182112 h 1080000"/>
                <a:gd name="connsiteX27" fmla="*/ 274154 w 1301336"/>
                <a:gd name="connsiteY27" fmla="*/ 0 h 1080000"/>
                <a:gd name="connsiteX0" fmla="*/ 826948 w 1301336"/>
                <a:gd name="connsiteY0" fmla="*/ 0 h 1080000"/>
                <a:gd name="connsiteX1" fmla="*/ 1141715 w 1301336"/>
                <a:gd name="connsiteY1" fmla="*/ 0 h 1080000"/>
                <a:gd name="connsiteX2" fmla="*/ 1069546 w 1301336"/>
                <a:gd name="connsiteY2" fmla="*/ 464083 h 1080000"/>
                <a:gd name="connsiteX3" fmla="*/ 1295123 w 1301336"/>
                <a:gd name="connsiteY3" fmla="*/ 929335 h 1080000"/>
                <a:gd name="connsiteX4" fmla="*/ 966157 w 1301336"/>
                <a:gd name="connsiteY4" fmla="*/ 948133 h 1080000"/>
                <a:gd name="connsiteX5" fmla="*/ 881566 w 1301336"/>
                <a:gd name="connsiteY5" fmla="*/ 689659 h 1080000"/>
                <a:gd name="connsiteX6" fmla="*/ 858069 w 1301336"/>
                <a:gd name="connsiteY6" fmla="*/ 858841 h 1080000"/>
                <a:gd name="connsiteX7" fmla="*/ 787575 w 1301336"/>
                <a:gd name="connsiteY7" fmla="*/ 872941 h 1080000"/>
                <a:gd name="connsiteX8" fmla="*/ 721783 w 1301336"/>
                <a:gd name="connsiteY8" fmla="*/ 454684 h 1080000"/>
                <a:gd name="connsiteX9" fmla="*/ 806374 w 1301336"/>
                <a:gd name="connsiteY9" fmla="*/ 332497 h 1080000"/>
                <a:gd name="connsiteX10" fmla="*/ 826948 w 1301336"/>
                <a:gd name="connsiteY10" fmla="*/ 0 h 1080000"/>
                <a:gd name="connsiteX11" fmla="*/ 274154 w 1301336"/>
                <a:gd name="connsiteY11" fmla="*/ 0 h 1080000"/>
                <a:gd name="connsiteX12" fmla="*/ 580843 w 1301336"/>
                <a:gd name="connsiteY12" fmla="*/ 0 h 1080000"/>
                <a:gd name="connsiteX13" fmla="*/ 552600 w 1301336"/>
                <a:gd name="connsiteY13" fmla="*/ 88122 h 1080000"/>
                <a:gd name="connsiteX14" fmla="*/ 519703 w 1301336"/>
                <a:gd name="connsiteY14" fmla="*/ 417088 h 1080000"/>
                <a:gd name="connsiteX15" fmla="*/ 585497 w 1301336"/>
                <a:gd name="connsiteY15" fmla="*/ 558074 h 1080000"/>
                <a:gd name="connsiteX16" fmla="*/ 547901 w 1301336"/>
                <a:gd name="connsiteY16" fmla="*/ 981029 h 1080000"/>
                <a:gd name="connsiteX17" fmla="*/ 472709 w 1301336"/>
                <a:gd name="connsiteY17" fmla="*/ 990427 h 1080000"/>
                <a:gd name="connsiteX18" fmla="*/ 449211 w 1301336"/>
                <a:gd name="connsiteY18" fmla="*/ 840043 h 1080000"/>
                <a:gd name="connsiteX19" fmla="*/ 376028 w 1301336"/>
                <a:gd name="connsiteY19" fmla="*/ 1058260 h 1080000"/>
                <a:gd name="connsiteX20" fmla="*/ 170657 w 1301336"/>
                <a:gd name="connsiteY20" fmla="*/ 1080000 h 1080000"/>
                <a:gd name="connsiteX21" fmla="*/ 21335 w 1301336"/>
                <a:gd name="connsiteY21" fmla="*/ 1080000 h 1080000"/>
                <a:gd name="connsiteX22" fmla="*/ 7457 w 1301336"/>
                <a:gd name="connsiteY22" fmla="*/ 1028024 h 1080000"/>
                <a:gd name="connsiteX23" fmla="*/ 275329 w 1301336"/>
                <a:gd name="connsiteY23" fmla="*/ 468782 h 1080000"/>
                <a:gd name="connsiteX24" fmla="*/ 275329 w 1301336"/>
                <a:gd name="connsiteY24" fmla="*/ 370093 h 1080000"/>
                <a:gd name="connsiteX25" fmla="*/ 261231 w 1301336"/>
                <a:gd name="connsiteY25" fmla="*/ 304299 h 1080000"/>
                <a:gd name="connsiteX26" fmla="*/ 280029 w 1301336"/>
                <a:gd name="connsiteY26" fmla="*/ 182112 h 1080000"/>
                <a:gd name="connsiteX27" fmla="*/ 274154 w 1301336"/>
                <a:gd name="connsiteY27" fmla="*/ 0 h 1080000"/>
                <a:gd name="connsiteX0" fmla="*/ 826948 w 1301336"/>
                <a:gd name="connsiteY0" fmla="*/ 0 h 1080000"/>
                <a:gd name="connsiteX1" fmla="*/ 1141715 w 1301336"/>
                <a:gd name="connsiteY1" fmla="*/ 0 h 1080000"/>
                <a:gd name="connsiteX2" fmla="*/ 1069546 w 1301336"/>
                <a:gd name="connsiteY2" fmla="*/ 464083 h 1080000"/>
                <a:gd name="connsiteX3" fmla="*/ 1295123 w 1301336"/>
                <a:gd name="connsiteY3" fmla="*/ 929335 h 1080000"/>
                <a:gd name="connsiteX4" fmla="*/ 966157 w 1301336"/>
                <a:gd name="connsiteY4" fmla="*/ 948133 h 1080000"/>
                <a:gd name="connsiteX5" fmla="*/ 881566 w 1301336"/>
                <a:gd name="connsiteY5" fmla="*/ 689659 h 1080000"/>
                <a:gd name="connsiteX6" fmla="*/ 858069 w 1301336"/>
                <a:gd name="connsiteY6" fmla="*/ 858841 h 1080000"/>
                <a:gd name="connsiteX7" fmla="*/ 787575 w 1301336"/>
                <a:gd name="connsiteY7" fmla="*/ 872941 h 1080000"/>
                <a:gd name="connsiteX8" fmla="*/ 721783 w 1301336"/>
                <a:gd name="connsiteY8" fmla="*/ 454684 h 1080000"/>
                <a:gd name="connsiteX9" fmla="*/ 806374 w 1301336"/>
                <a:gd name="connsiteY9" fmla="*/ 332497 h 1080000"/>
                <a:gd name="connsiteX10" fmla="*/ 826948 w 1301336"/>
                <a:gd name="connsiteY10" fmla="*/ 0 h 1080000"/>
                <a:gd name="connsiteX11" fmla="*/ 274154 w 1301336"/>
                <a:gd name="connsiteY11" fmla="*/ 0 h 1080000"/>
                <a:gd name="connsiteX12" fmla="*/ 580843 w 1301336"/>
                <a:gd name="connsiteY12" fmla="*/ 0 h 1080000"/>
                <a:gd name="connsiteX13" fmla="*/ 552600 w 1301336"/>
                <a:gd name="connsiteY13" fmla="*/ 88122 h 1080000"/>
                <a:gd name="connsiteX14" fmla="*/ 519703 w 1301336"/>
                <a:gd name="connsiteY14" fmla="*/ 417088 h 1080000"/>
                <a:gd name="connsiteX15" fmla="*/ 585497 w 1301336"/>
                <a:gd name="connsiteY15" fmla="*/ 558074 h 1080000"/>
                <a:gd name="connsiteX16" fmla="*/ 547901 w 1301336"/>
                <a:gd name="connsiteY16" fmla="*/ 981029 h 1080000"/>
                <a:gd name="connsiteX17" fmla="*/ 472709 w 1301336"/>
                <a:gd name="connsiteY17" fmla="*/ 990427 h 1080000"/>
                <a:gd name="connsiteX18" fmla="*/ 449211 w 1301336"/>
                <a:gd name="connsiteY18" fmla="*/ 840043 h 1080000"/>
                <a:gd name="connsiteX19" fmla="*/ 376028 w 1301336"/>
                <a:gd name="connsiteY19" fmla="*/ 1058260 h 1080000"/>
                <a:gd name="connsiteX20" fmla="*/ 170657 w 1301336"/>
                <a:gd name="connsiteY20" fmla="*/ 1071932 h 1080000"/>
                <a:gd name="connsiteX21" fmla="*/ 21335 w 1301336"/>
                <a:gd name="connsiteY21" fmla="*/ 1080000 h 1080000"/>
                <a:gd name="connsiteX22" fmla="*/ 7457 w 1301336"/>
                <a:gd name="connsiteY22" fmla="*/ 1028024 h 1080000"/>
                <a:gd name="connsiteX23" fmla="*/ 275329 w 1301336"/>
                <a:gd name="connsiteY23" fmla="*/ 468782 h 1080000"/>
                <a:gd name="connsiteX24" fmla="*/ 275329 w 1301336"/>
                <a:gd name="connsiteY24" fmla="*/ 370093 h 1080000"/>
                <a:gd name="connsiteX25" fmla="*/ 261231 w 1301336"/>
                <a:gd name="connsiteY25" fmla="*/ 304299 h 1080000"/>
                <a:gd name="connsiteX26" fmla="*/ 280029 w 1301336"/>
                <a:gd name="connsiteY26" fmla="*/ 182112 h 1080000"/>
                <a:gd name="connsiteX27" fmla="*/ 274154 w 1301336"/>
                <a:gd name="connsiteY27" fmla="*/ 0 h 1080000"/>
                <a:gd name="connsiteX0" fmla="*/ 826948 w 1301336"/>
                <a:gd name="connsiteY0" fmla="*/ 0 h 1071932"/>
                <a:gd name="connsiteX1" fmla="*/ 1141715 w 1301336"/>
                <a:gd name="connsiteY1" fmla="*/ 0 h 1071932"/>
                <a:gd name="connsiteX2" fmla="*/ 1069546 w 1301336"/>
                <a:gd name="connsiteY2" fmla="*/ 464083 h 1071932"/>
                <a:gd name="connsiteX3" fmla="*/ 1295123 w 1301336"/>
                <a:gd name="connsiteY3" fmla="*/ 929335 h 1071932"/>
                <a:gd name="connsiteX4" fmla="*/ 966157 w 1301336"/>
                <a:gd name="connsiteY4" fmla="*/ 948133 h 1071932"/>
                <a:gd name="connsiteX5" fmla="*/ 881566 w 1301336"/>
                <a:gd name="connsiteY5" fmla="*/ 689659 h 1071932"/>
                <a:gd name="connsiteX6" fmla="*/ 858069 w 1301336"/>
                <a:gd name="connsiteY6" fmla="*/ 858841 h 1071932"/>
                <a:gd name="connsiteX7" fmla="*/ 787575 w 1301336"/>
                <a:gd name="connsiteY7" fmla="*/ 872941 h 1071932"/>
                <a:gd name="connsiteX8" fmla="*/ 721783 w 1301336"/>
                <a:gd name="connsiteY8" fmla="*/ 454684 h 1071932"/>
                <a:gd name="connsiteX9" fmla="*/ 806374 w 1301336"/>
                <a:gd name="connsiteY9" fmla="*/ 332497 h 1071932"/>
                <a:gd name="connsiteX10" fmla="*/ 826948 w 1301336"/>
                <a:gd name="connsiteY10" fmla="*/ 0 h 1071932"/>
                <a:gd name="connsiteX11" fmla="*/ 274154 w 1301336"/>
                <a:gd name="connsiteY11" fmla="*/ 0 h 1071932"/>
                <a:gd name="connsiteX12" fmla="*/ 580843 w 1301336"/>
                <a:gd name="connsiteY12" fmla="*/ 0 h 1071932"/>
                <a:gd name="connsiteX13" fmla="*/ 552600 w 1301336"/>
                <a:gd name="connsiteY13" fmla="*/ 88122 h 1071932"/>
                <a:gd name="connsiteX14" fmla="*/ 519703 w 1301336"/>
                <a:gd name="connsiteY14" fmla="*/ 417088 h 1071932"/>
                <a:gd name="connsiteX15" fmla="*/ 585497 w 1301336"/>
                <a:gd name="connsiteY15" fmla="*/ 558074 h 1071932"/>
                <a:gd name="connsiteX16" fmla="*/ 547901 w 1301336"/>
                <a:gd name="connsiteY16" fmla="*/ 981029 h 1071932"/>
                <a:gd name="connsiteX17" fmla="*/ 472709 w 1301336"/>
                <a:gd name="connsiteY17" fmla="*/ 990427 h 1071932"/>
                <a:gd name="connsiteX18" fmla="*/ 449211 w 1301336"/>
                <a:gd name="connsiteY18" fmla="*/ 840043 h 1071932"/>
                <a:gd name="connsiteX19" fmla="*/ 376028 w 1301336"/>
                <a:gd name="connsiteY19" fmla="*/ 1058260 h 1071932"/>
                <a:gd name="connsiteX20" fmla="*/ 170657 w 1301336"/>
                <a:gd name="connsiteY20" fmla="*/ 1071932 h 1071932"/>
                <a:gd name="connsiteX21" fmla="*/ 21335 w 1301336"/>
                <a:gd name="connsiteY21" fmla="*/ 1071931 h 1071932"/>
                <a:gd name="connsiteX22" fmla="*/ 7457 w 1301336"/>
                <a:gd name="connsiteY22" fmla="*/ 1028024 h 1071932"/>
                <a:gd name="connsiteX23" fmla="*/ 275329 w 1301336"/>
                <a:gd name="connsiteY23" fmla="*/ 468782 h 1071932"/>
                <a:gd name="connsiteX24" fmla="*/ 275329 w 1301336"/>
                <a:gd name="connsiteY24" fmla="*/ 370093 h 1071932"/>
                <a:gd name="connsiteX25" fmla="*/ 261231 w 1301336"/>
                <a:gd name="connsiteY25" fmla="*/ 304299 h 1071932"/>
                <a:gd name="connsiteX26" fmla="*/ 280029 w 1301336"/>
                <a:gd name="connsiteY26" fmla="*/ 182112 h 1071932"/>
                <a:gd name="connsiteX27" fmla="*/ 274154 w 1301336"/>
                <a:gd name="connsiteY27" fmla="*/ 0 h 1071932"/>
                <a:gd name="connsiteX0" fmla="*/ 826948 w 1301336"/>
                <a:gd name="connsiteY0" fmla="*/ 0 h 1071932"/>
                <a:gd name="connsiteX1" fmla="*/ 1141715 w 1301336"/>
                <a:gd name="connsiteY1" fmla="*/ 0 h 1071932"/>
                <a:gd name="connsiteX2" fmla="*/ 1069546 w 1301336"/>
                <a:gd name="connsiteY2" fmla="*/ 464083 h 1071932"/>
                <a:gd name="connsiteX3" fmla="*/ 1295123 w 1301336"/>
                <a:gd name="connsiteY3" fmla="*/ 929335 h 1071932"/>
                <a:gd name="connsiteX4" fmla="*/ 966157 w 1301336"/>
                <a:gd name="connsiteY4" fmla="*/ 948133 h 1071932"/>
                <a:gd name="connsiteX5" fmla="*/ 881566 w 1301336"/>
                <a:gd name="connsiteY5" fmla="*/ 689659 h 1071932"/>
                <a:gd name="connsiteX6" fmla="*/ 858069 w 1301336"/>
                <a:gd name="connsiteY6" fmla="*/ 858841 h 1071932"/>
                <a:gd name="connsiteX7" fmla="*/ 787575 w 1301336"/>
                <a:gd name="connsiteY7" fmla="*/ 872941 h 1071932"/>
                <a:gd name="connsiteX8" fmla="*/ 721783 w 1301336"/>
                <a:gd name="connsiteY8" fmla="*/ 454684 h 1071932"/>
                <a:gd name="connsiteX9" fmla="*/ 806374 w 1301336"/>
                <a:gd name="connsiteY9" fmla="*/ 332497 h 1071932"/>
                <a:gd name="connsiteX10" fmla="*/ 826948 w 1301336"/>
                <a:gd name="connsiteY10" fmla="*/ 0 h 1071932"/>
                <a:gd name="connsiteX11" fmla="*/ 274154 w 1301336"/>
                <a:gd name="connsiteY11" fmla="*/ 0 h 1071932"/>
                <a:gd name="connsiteX12" fmla="*/ 580843 w 1301336"/>
                <a:gd name="connsiteY12" fmla="*/ 0 h 1071932"/>
                <a:gd name="connsiteX13" fmla="*/ 552600 w 1301336"/>
                <a:gd name="connsiteY13" fmla="*/ 88122 h 1071932"/>
                <a:gd name="connsiteX14" fmla="*/ 519703 w 1301336"/>
                <a:gd name="connsiteY14" fmla="*/ 417088 h 1071932"/>
                <a:gd name="connsiteX15" fmla="*/ 585497 w 1301336"/>
                <a:gd name="connsiteY15" fmla="*/ 558074 h 1071932"/>
                <a:gd name="connsiteX16" fmla="*/ 547901 w 1301336"/>
                <a:gd name="connsiteY16" fmla="*/ 981029 h 1071932"/>
                <a:gd name="connsiteX17" fmla="*/ 472709 w 1301336"/>
                <a:gd name="connsiteY17" fmla="*/ 990427 h 1071932"/>
                <a:gd name="connsiteX18" fmla="*/ 449211 w 1301336"/>
                <a:gd name="connsiteY18" fmla="*/ 840043 h 1071932"/>
                <a:gd name="connsiteX19" fmla="*/ 376028 w 1301336"/>
                <a:gd name="connsiteY19" fmla="*/ 1058260 h 1071932"/>
                <a:gd name="connsiteX20" fmla="*/ 170657 w 1301336"/>
                <a:gd name="connsiteY20" fmla="*/ 1071932 h 1071932"/>
                <a:gd name="connsiteX21" fmla="*/ 21335 w 1301336"/>
                <a:gd name="connsiteY21" fmla="*/ 1071931 h 1071932"/>
                <a:gd name="connsiteX22" fmla="*/ 7457 w 1301336"/>
                <a:gd name="connsiteY22" fmla="*/ 1028024 h 1071932"/>
                <a:gd name="connsiteX23" fmla="*/ 275329 w 1301336"/>
                <a:gd name="connsiteY23" fmla="*/ 468782 h 1071932"/>
                <a:gd name="connsiteX24" fmla="*/ 275329 w 1301336"/>
                <a:gd name="connsiteY24" fmla="*/ 370093 h 1071932"/>
                <a:gd name="connsiteX25" fmla="*/ 261231 w 1301336"/>
                <a:gd name="connsiteY25" fmla="*/ 304299 h 1071932"/>
                <a:gd name="connsiteX26" fmla="*/ 280029 w 1301336"/>
                <a:gd name="connsiteY26" fmla="*/ 182112 h 1071932"/>
                <a:gd name="connsiteX27" fmla="*/ 274154 w 1301336"/>
                <a:gd name="connsiteY27" fmla="*/ 0 h 1071932"/>
                <a:gd name="connsiteX0" fmla="*/ 826948 w 1301336"/>
                <a:gd name="connsiteY0" fmla="*/ 0 h 1071932"/>
                <a:gd name="connsiteX1" fmla="*/ 1141715 w 1301336"/>
                <a:gd name="connsiteY1" fmla="*/ 0 h 1071932"/>
                <a:gd name="connsiteX2" fmla="*/ 1069546 w 1301336"/>
                <a:gd name="connsiteY2" fmla="*/ 464083 h 1071932"/>
                <a:gd name="connsiteX3" fmla="*/ 1295123 w 1301336"/>
                <a:gd name="connsiteY3" fmla="*/ 929335 h 1071932"/>
                <a:gd name="connsiteX4" fmla="*/ 966157 w 1301336"/>
                <a:gd name="connsiteY4" fmla="*/ 948133 h 1071932"/>
                <a:gd name="connsiteX5" fmla="*/ 881566 w 1301336"/>
                <a:gd name="connsiteY5" fmla="*/ 689659 h 1071932"/>
                <a:gd name="connsiteX6" fmla="*/ 858069 w 1301336"/>
                <a:gd name="connsiteY6" fmla="*/ 858841 h 1071932"/>
                <a:gd name="connsiteX7" fmla="*/ 787575 w 1301336"/>
                <a:gd name="connsiteY7" fmla="*/ 872941 h 1071932"/>
                <a:gd name="connsiteX8" fmla="*/ 721783 w 1301336"/>
                <a:gd name="connsiteY8" fmla="*/ 454684 h 1071932"/>
                <a:gd name="connsiteX9" fmla="*/ 806374 w 1301336"/>
                <a:gd name="connsiteY9" fmla="*/ 332497 h 1071932"/>
                <a:gd name="connsiteX10" fmla="*/ 826948 w 1301336"/>
                <a:gd name="connsiteY10" fmla="*/ 0 h 1071932"/>
                <a:gd name="connsiteX11" fmla="*/ 274154 w 1301336"/>
                <a:gd name="connsiteY11" fmla="*/ 0 h 1071932"/>
                <a:gd name="connsiteX12" fmla="*/ 580843 w 1301336"/>
                <a:gd name="connsiteY12" fmla="*/ 0 h 1071932"/>
                <a:gd name="connsiteX13" fmla="*/ 552600 w 1301336"/>
                <a:gd name="connsiteY13" fmla="*/ 88122 h 1071932"/>
                <a:gd name="connsiteX14" fmla="*/ 519703 w 1301336"/>
                <a:gd name="connsiteY14" fmla="*/ 417088 h 1071932"/>
                <a:gd name="connsiteX15" fmla="*/ 585497 w 1301336"/>
                <a:gd name="connsiteY15" fmla="*/ 558074 h 1071932"/>
                <a:gd name="connsiteX16" fmla="*/ 547901 w 1301336"/>
                <a:gd name="connsiteY16" fmla="*/ 981029 h 1071932"/>
                <a:gd name="connsiteX17" fmla="*/ 472709 w 1301336"/>
                <a:gd name="connsiteY17" fmla="*/ 990427 h 1071932"/>
                <a:gd name="connsiteX18" fmla="*/ 449211 w 1301336"/>
                <a:gd name="connsiteY18" fmla="*/ 840043 h 1071932"/>
                <a:gd name="connsiteX19" fmla="*/ 376028 w 1301336"/>
                <a:gd name="connsiteY19" fmla="*/ 1058260 h 1071932"/>
                <a:gd name="connsiteX20" fmla="*/ 170657 w 1301336"/>
                <a:gd name="connsiteY20" fmla="*/ 1071932 h 1071932"/>
                <a:gd name="connsiteX21" fmla="*/ 21335 w 1301336"/>
                <a:gd name="connsiteY21" fmla="*/ 1071931 h 1071932"/>
                <a:gd name="connsiteX22" fmla="*/ 7457 w 1301336"/>
                <a:gd name="connsiteY22" fmla="*/ 1028024 h 1071932"/>
                <a:gd name="connsiteX23" fmla="*/ 275329 w 1301336"/>
                <a:gd name="connsiteY23" fmla="*/ 468782 h 1071932"/>
                <a:gd name="connsiteX24" fmla="*/ 275329 w 1301336"/>
                <a:gd name="connsiteY24" fmla="*/ 370093 h 1071932"/>
                <a:gd name="connsiteX25" fmla="*/ 261231 w 1301336"/>
                <a:gd name="connsiteY25" fmla="*/ 304299 h 1071932"/>
                <a:gd name="connsiteX26" fmla="*/ 280029 w 1301336"/>
                <a:gd name="connsiteY26" fmla="*/ 182112 h 1071932"/>
                <a:gd name="connsiteX27" fmla="*/ 274154 w 1301336"/>
                <a:gd name="connsiteY27" fmla="*/ 0 h 1071932"/>
                <a:gd name="connsiteX0" fmla="*/ 826948 w 1301336"/>
                <a:gd name="connsiteY0" fmla="*/ 0 h 1071932"/>
                <a:gd name="connsiteX1" fmla="*/ 1141715 w 1301336"/>
                <a:gd name="connsiteY1" fmla="*/ 0 h 1071932"/>
                <a:gd name="connsiteX2" fmla="*/ 1069546 w 1301336"/>
                <a:gd name="connsiteY2" fmla="*/ 464083 h 1071932"/>
                <a:gd name="connsiteX3" fmla="*/ 1295123 w 1301336"/>
                <a:gd name="connsiteY3" fmla="*/ 929335 h 1071932"/>
                <a:gd name="connsiteX4" fmla="*/ 966157 w 1301336"/>
                <a:gd name="connsiteY4" fmla="*/ 948133 h 1071932"/>
                <a:gd name="connsiteX5" fmla="*/ 881566 w 1301336"/>
                <a:gd name="connsiteY5" fmla="*/ 689659 h 1071932"/>
                <a:gd name="connsiteX6" fmla="*/ 858069 w 1301336"/>
                <a:gd name="connsiteY6" fmla="*/ 858841 h 1071932"/>
                <a:gd name="connsiteX7" fmla="*/ 787575 w 1301336"/>
                <a:gd name="connsiteY7" fmla="*/ 872941 h 1071932"/>
                <a:gd name="connsiteX8" fmla="*/ 721783 w 1301336"/>
                <a:gd name="connsiteY8" fmla="*/ 454684 h 1071932"/>
                <a:gd name="connsiteX9" fmla="*/ 806374 w 1301336"/>
                <a:gd name="connsiteY9" fmla="*/ 332497 h 1071932"/>
                <a:gd name="connsiteX10" fmla="*/ 826948 w 1301336"/>
                <a:gd name="connsiteY10" fmla="*/ 0 h 1071932"/>
                <a:gd name="connsiteX11" fmla="*/ 274154 w 1301336"/>
                <a:gd name="connsiteY11" fmla="*/ 0 h 1071932"/>
                <a:gd name="connsiteX12" fmla="*/ 580843 w 1301336"/>
                <a:gd name="connsiteY12" fmla="*/ 0 h 1071932"/>
                <a:gd name="connsiteX13" fmla="*/ 552600 w 1301336"/>
                <a:gd name="connsiteY13" fmla="*/ 88122 h 1071932"/>
                <a:gd name="connsiteX14" fmla="*/ 519703 w 1301336"/>
                <a:gd name="connsiteY14" fmla="*/ 417088 h 1071932"/>
                <a:gd name="connsiteX15" fmla="*/ 585497 w 1301336"/>
                <a:gd name="connsiteY15" fmla="*/ 558074 h 1071932"/>
                <a:gd name="connsiteX16" fmla="*/ 547901 w 1301336"/>
                <a:gd name="connsiteY16" fmla="*/ 981029 h 1071932"/>
                <a:gd name="connsiteX17" fmla="*/ 472709 w 1301336"/>
                <a:gd name="connsiteY17" fmla="*/ 990427 h 1071932"/>
                <a:gd name="connsiteX18" fmla="*/ 449211 w 1301336"/>
                <a:gd name="connsiteY18" fmla="*/ 840043 h 1071932"/>
                <a:gd name="connsiteX19" fmla="*/ 376028 w 1301336"/>
                <a:gd name="connsiteY19" fmla="*/ 1058260 h 1071932"/>
                <a:gd name="connsiteX20" fmla="*/ 170657 w 1301336"/>
                <a:gd name="connsiteY20" fmla="*/ 1071932 h 1071932"/>
                <a:gd name="connsiteX21" fmla="*/ 21335 w 1301336"/>
                <a:gd name="connsiteY21" fmla="*/ 1071931 h 1071932"/>
                <a:gd name="connsiteX22" fmla="*/ 7457 w 1301336"/>
                <a:gd name="connsiteY22" fmla="*/ 1028024 h 1071932"/>
                <a:gd name="connsiteX23" fmla="*/ 275329 w 1301336"/>
                <a:gd name="connsiteY23" fmla="*/ 468782 h 1071932"/>
                <a:gd name="connsiteX24" fmla="*/ 275329 w 1301336"/>
                <a:gd name="connsiteY24" fmla="*/ 370093 h 1071932"/>
                <a:gd name="connsiteX25" fmla="*/ 261231 w 1301336"/>
                <a:gd name="connsiteY25" fmla="*/ 304299 h 1071932"/>
                <a:gd name="connsiteX26" fmla="*/ 280029 w 1301336"/>
                <a:gd name="connsiteY26" fmla="*/ 182112 h 1071932"/>
                <a:gd name="connsiteX27" fmla="*/ 274154 w 1301336"/>
                <a:gd name="connsiteY27" fmla="*/ 0 h 1071932"/>
                <a:gd name="connsiteX0" fmla="*/ 823390 w 1297778"/>
                <a:gd name="connsiteY0" fmla="*/ 0 h 1071932"/>
                <a:gd name="connsiteX1" fmla="*/ 1138157 w 1297778"/>
                <a:gd name="connsiteY1" fmla="*/ 0 h 1071932"/>
                <a:gd name="connsiteX2" fmla="*/ 1065988 w 1297778"/>
                <a:gd name="connsiteY2" fmla="*/ 464083 h 1071932"/>
                <a:gd name="connsiteX3" fmla="*/ 1291565 w 1297778"/>
                <a:gd name="connsiteY3" fmla="*/ 929335 h 1071932"/>
                <a:gd name="connsiteX4" fmla="*/ 962599 w 1297778"/>
                <a:gd name="connsiteY4" fmla="*/ 948133 h 1071932"/>
                <a:gd name="connsiteX5" fmla="*/ 878008 w 1297778"/>
                <a:gd name="connsiteY5" fmla="*/ 689659 h 1071932"/>
                <a:gd name="connsiteX6" fmla="*/ 854511 w 1297778"/>
                <a:gd name="connsiteY6" fmla="*/ 858841 h 1071932"/>
                <a:gd name="connsiteX7" fmla="*/ 784017 w 1297778"/>
                <a:gd name="connsiteY7" fmla="*/ 872941 h 1071932"/>
                <a:gd name="connsiteX8" fmla="*/ 718225 w 1297778"/>
                <a:gd name="connsiteY8" fmla="*/ 454684 h 1071932"/>
                <a:gd name="connsiteX9" fmla="*/ 802816 w 1297778"/>
                <a:gd name="connsiteY9" fmla="*/ 332497 h 1071932"/>
                <a:gd name="connsiteX10" fmla="*/ 823390 w 1297778"/>
                <a:gd name="connsiteY10" fmla="*/ 0 h 1071932"/>
                <a:gd name="connsiteX11" fmla="*/ 270596 w 1297778"/>
                <a:gd name="connsiteY11" fmla="*/ 0 h 1071932"/>
                <a:gd name="connsiteX12" fmla="*/ 577285 w 1297778"/>
                <a:gd name="connsiteY12" fmla="*/ 0 h 1071932"/>
                <a:gd name="connsiteX13" fmla="*/ 549042 w 1297778"/>
                <a:gd name="connsiteY13" fmla="*/ 88122 h 1071932"/>
                <a:gd name="connsiteX14" fmla="*/ 516145 w 1297778"/>
                <a:gd name="connsiteY14" fmla="*/ 417088 h 1071932"/>
                <a:gd name="connsiteX15" fmla="*/ 581939 w 1297778"/>
                <a:gd name="connsiteY15" fmla="*/ 558074 h 1071932"/>
                <a:gd name="connsiteX16" fmla="*/ 544343 w 1297778"/>
                <a:gd name="connsiteY16" fmla="*/ 981029 h 1071932"/>
                <a:gd name="connsiteX17" fmla="*/ 469151 w 1297778"/>
                <a:gd name="connsiteY17" fmla="*/ 990427 h 1071932"/>
                <a:gd name="connsiteX18" fmla="*/ 445653 w 1297778"/>
                <a:gd name="connsiteY18" fmla="*/ 840043 h 1071932"/>
                <a:gd name="connsiteX19" fmla="*/ 372470 w 1297778"/>
                <a:gd name="connsiteY19" fmla="*/ 1058260 h 1071932"/>
                <a:gd name="connsiteX20" fmla="*/ 167099 w 1297778"/>
                <a:gd name="connsiteY20" fmla="*/ 1071932 h 1071932"/>
                <a:gd name="connsiteX21" fmla="*/ 17777 w 1297778"/>
                <a:gd name="connsiteY21" fmla="*/ 1071931 h 1071932"/>
                <a:gd name="connsiteX22" fmla="*/ 9278 w 1297778"/>
                <a:gd name="connsiteY22" fmla="*/ 1019956 h 1071932"/>
                <a:gd name="connsiteX23" fmla="*/ 271771 w 1297778"/>
                <a:gd name="connsiteY23" fmla="*/ 468782 h 1071932"/>
                <a:gd name="connsiteX24" fmla="*/ 271771 w 1297778"/>
                <a:gd name="connsiteY24" fmla="*/ 370093 h 1071932"/>
                <a:gd name="connsiteX25" fmla="*/ 257673 w 1297778"/>
                <a:gd name="connsiteY25" fmla="*/ 304299 h 1071932"/>
                <a:gd name="connsiteX26" fmla="*/ 276471 w 1297778"/>
                <a:gd name="connsiteY26" fmla="*/ 182112 h 1071932"/>
                <a:gd name="connsiteX27" fmla="*/ 270596 w 1297778"/>
                <a:gd name="connsiteY27" fmla="*/ 0 h 1071932"/>
                <a:gd name="connsiteX0" fmla="*/ 822411 w 1296799"/>
                <a:gd name="connsiteY0" fmla="*/ 0 h 1071932"/>
                <a:gd name="connsiteX1" fmla="*/ 1137178 w 1296799"/>
                <a:gd name="connsiteY1" fmla="*/ 0 h 1071932"/>
                <a:gd name="connsiteX2" fmla="*/ 1065009 w 1296799"/>
                <a:gd name="connsiteY2" fmla="*/ 464083 h 1071932"/>
                <a:gd name="connsiteX3" fmla="*/ 1290586 w 1296799"/>
                <a:gd name="connsiteY3" fmla="*/ 929335 h 1071932"/>
                <a:gd name="connsiteX4" fmla="*/ 961620 w 1296799"/>
                <a:gd name="connsiteY4" fmla="*/ 948133 h 1071932"/>
                <a:gd name="connsiteX5" fmla="*/ 877029 w 1296799"/>
                <a:gd name="connsiteY5" fmla="*/ 689659 h 1071932"/>
                <a:gd name="connsiteX6" fmla="*/ 853532 w 1296799"/>
                <a:gd name="connsiteY6" fmla="*/ 858841 h 1071932"/>
                <a:gd name="connsiteX7" fmla="*/ 783038 w 1296799"/>
                <a:gd name="connsiteY7" fmla="*/ 872941 h 1071932"/>
                <a:gd name="connsiteX8" fmla="*/ 717246 w 1296799"/>
                <a:gd name="connsiteY8" fmla="*/ 454684 h 1071932"/>
                <a:gd name="connsiteX9" fmla="*/ 801837 w 1296799"/>
                <a:gd name="connsiteY9" fmla="*/ 332497 h 1071932"/>
                <a:gd name="connsiteX10" fmla="*/ 822411 w 1296799"/>
                <a:gd name="connsiteY10" fmla="*/ 0 h 1071932"/>
                <a:gd name="connsiteX11" fmla="*/ 269617 w 1296799"/>
                <a:gd name="connsiteY11" fmla="*/ 0 h 1071932"/>
                <a:gd name="connsiteX12" fmla="*/ 576306 w 1296799"/>
                <a:gd name="connsiteY12" fmla="*/ 0 h 1071932"/>
                <a:gd name="connsiteX13" fmla="*/ 548063 w 1296799"/>
                <a:gd name="connsiteY13" fmla="*/ 88122 h 1071932"/>
                <a:gd name="connsiteX14" fmla="*/ 515166 w 1296799"/>
                <a:gd name="connsiteY14" fmla="*/ 417088 h 1071932"/>
                <a:gd name="connsiteX15" fmla="*/ 580960 w 1296799"/>
                <a:gd name="connsiteY15" fmla="*/ 558074 h 1071932"/>
                <a:gd name="connsiteX16" fmla="*/ 543364 w 1296799"/>
                <a:gd name="connsiteY16" fmla="*/ 981029 h 1071932"/>
                <a:gd name="connsiteX17" fmla="*/ 468172 w 1296799"/>
                <a:gd name="connsiteY17" fmla="*/ 990427 h 1071932"/>
                <a:gd name="connsiteX18" fmla="*/ 444674 w 1296799"/>
                <a:gd name="connsiteY18" fmla="*/ 840043 h 1071932"/>
                <a:gd name="connsiteX19" fmla="*/ 371491 w 1296799"/>
                <a:gd name="connsiteY19" fmla="*/ 1058260 h 1071932"/>
                <a:gd name="connsiteX20" fmla="*/ 166120 w 1296799"/>
                <a:gd name="connsiteY20" fmla="*/ 1071932 h 1071932"/>
                <a:gd name="connsiteX21" fmla="*/ 19488 w 1296799"/>
                <a:gd name="connsiteY21" fmla="*/ 1066552 h 1071932"/>
                <a:gd name="connsiteX22" fmla="*/ 8299 w 1296799"/>
                <a:gd name="connsiteY22" fmla="*/ 1019956 h 1071932"/>
                <a:gd name="connsiteX23" fmla="*/ 270792 w 1296799"/>
                <a:gd name="connsiteY23" fmla="*/ 468782 h 1071932"/>
                <a:gd name="connsiteX24" fmla="*/ 270792 w 1296799"/>
                <a:gd name="connsiteY24" fmla="*/ 370093 h 1071932"/>
                <a:gd name="connsiteX25" fmla="*/ 256694 w 1296799"/>
                <a:gd name="connsiteY25" fmla="*/ 304299 h 1071932"/>
                <a:gd name="connsiteX26" fmla="*/ 275492 w 1296799"/>
                <a:gd name="connsiteY26" fmla="*/ 182112 h 1071932"/>
                <a:gd name="connsiteX27" fmla="*/ 269617 w 1296799"/>
                <a:gd name="connsiteY27" fmla="*/ 0 h 1071932"/>
                <a:gd name="connsiteX0" fmla="*/ 822411 w 1296799"/>
                <a:gd name="connsiteY0" fmla="*/ 0 h 1071932"/>
                <a:gd name="connsiteX1" fmla="*/ 1137178 w 1296799"/>
                <a:gd name="connsiteY1" fmla="*/ 0 h 1071932"/>
                <a:gd name="connsiteX2" fmla="*/ 1065009 w 1296799"/>
                <a:gd name="connsiteY2" fmla="*/ 464083 h 1071932"/>
                <a:gd name="connsiteX3" fmla="*/ 1290586 w 1296799"/>
                <a:gd name="connsiteY3" fmla="*/ 929335 h 1071932"/>
                <a:gd name="connsiteX4" fmla="*/ 961620 w 1296799"/>
                <a:gd name="connsiteY4" fmla="*/ 948133 h 1071932"/>
                <a:gd name="connsiteX5" fmla="*/ 877029 w 1296799"/>
                <a:gd name="connsiteY5" fmla="*/ 689659 h 1071932"/>
                <a:gd name="connsiteX6" fmla="*/ 853532 w 1296799"/>
                <a:gd name="connsiteY6" fmla="*/ 858841 h 1071932"/>
                <a:gd name="connsiteX7" fmla="*/ 783038 w 1296799"/>
                <a:gd name="connsiteY7" fmla="*/ 872941 h 1071932"/>
                <a:gd name="connsiteX8" fmla="*/ 717246 w 1296799"/>
                <a:gd name="connsiteY8" fmla="*/ 454684 h 1071932"/>
                <a:gd name="connsiteX9" fmla="*/ 801837 w 1296799"/>
                <a:gd name="connsiteY9" fmla="*/ 332497 h 1071932"/>
                <a:gd name="connsiteX10" fmla="*/ 822411 w 1296799"/>
                <a:gd name="connsiteY10" fmla="*/ 0 h 1071932"/>
                <a:gd name="connsiteX11" fmla="*/ 269617 w 1296799"/>
                <a:gd name="connsiteY11" fmla="*/ 0 h 1071932"/>
                <a:gd name="connsiteX12" fmla="*/ 576306 w 1296799"/>
                <a:gd name="connsiteY12" fmla="*/ 0 h 1071932"/>
                <a:gd name="connsiteX13" fmla="*/ 548063 w 1296799"/>
                <a:gd name="connsiteY13" fmla="*/ 88122 h 1071932"/>
                <a:gd name="connsiteX14" fmla="*/ 515166 w 1296799"/>
                <a:gd name="connsiteY14" fmla="*/ 417088 h 1071932"/>
                <a:gd name="connsiteX15" fmla="*/ 580960 w 1296799"/>
                <a:gd name="connsiteY15" fmla="*/ 558074 h 1071932"/>
                <a:gd name="connsiteX16" fmla="*/ 543364 w 1296799"/>
                <a:gd name="connsiteY16" fmla="*/ 981029 h 1071932"/>
                <a:gd name="connsiteX17" fmla="*/ 468172 w 1296799"/>
                <a:gd name="connsiteY17" fmla="*/ 990427 h 1071932"/>
                <a:gd name="connsiteX18" fmla="*/ 444674 w 1296799"/>
                <a:gd name="connsiteY18" fmla="*/ 840043 h 1071932"/>
                <a:gd name="connsiteX19" fmla="*/ 371491 w 1296799"/>
                <a:gd name="connsiteY19" fmla="*/ 1058260 h 1071932"/>
                <a:gd name="connsiteX20" fmla="*/ 166120 w 1296799"/>
                <a:gd name="connsiteY20" fmla="*/ 1071932 h 1071932"/>
                <a:gd name="connsiteX21" fmla="*/ 19488 w 1296799"/>
                <a:gd name="connsiteY21" fmla="*/ 1063863 h 1071932"/>
                <a:gd name="connsiteX22" fmla="*/ 8299 w 1296799"/>
                <a:gd name="connsiteY22" fmla="*/ 1019956 h 1071932"/>
                <a:gd name="connsiteX23" fmla="*/ 270792 w 1296799"/>
                <a:gd name="connsiteY23" fmla="*/ 468782 h 1071932"/>
                <a:gd name="connsiteX24" fmla="*/ 270792 w 1296799"/>
                <a:gd name="connsiteY24" fmla="*/ 370093 h 1071932"/>
                <a:gd name="connsiteX25" fmla="*/ 256694 w 1296799"/>
                <a:gd name="connsiteY25" fmla="*/ 304299 h 1071932"/>
                <a:gd name="connsiteX26" fmla="*/ 275492 w 1296799"/>
                <a:gd name="connsiteY26" fmla="*/ 182112 h 1071932"/>
                <a:gd name="connsiteX27" fmla="*/ 269617 w 1296799"/>
                <a:gd name="connsiteY27" fmla="*/ 0 h 1071932"/>
                <a:gd name="connsiteX0" fmla="*/ 822411 w 1296799"/>
                <a:gd name="connsiteY0" fmla="*/ 0 h 1066553"/>
                <a:gd name="connsiteX1" fmla="*/ 1137178 w 1296799"/>
                <a:gd name="connsiteY1" fmla="*/ 0 h 1066553"/>
                <a:gd name="connsiteX2" fmla="*/ 1065009 w 1296799"/>
                <a:gd name="connsiteY2" fmla="*/ 464083 h 1066553"/>
                <a:gd name="connsiteX3" fmla="*/ 1290586 w 1296799"/>
                <a:gd name="connsiteY3" fmla="*/ 929335 h 1066553"/>
                <a:gd name="connsiteX4" fmla="*/ 961620 w 1296799"/>
                <a:gd name="connsiteY4" fmla="*/ 948133 h 1066553"/>
                <a:gd name="connsiteX5" fmla="*/ 877029 w 1296799"/>
                <a:gd name="connsiteY5" fmla="*/ 689659 h 1066553"/>
                <a:gd name="connsiteX6" fmla="*/ 853532 w 1296799"/>
                <a:gd name="connsiteY6" fmla="*/ 858841 h 1066553"/>
                <a:gd name="connsiteX7" fmla="*/ 783038 w 1296799"/>
                <a:gd name="connsiteY7" fmla="*/ 872941 h 1066553"/>
                <a:gd name="connsiteX8" fmla="*/ 717246 w 1296799"/>
                <a:gd name="connsiteY8" fmla="*/ 454684 h 1066553"/>
                <a:gd name="connsiteX9" fmla="*/ 801837 w 1296799"/>
                <a:gd name="connsiteY9" fmla="*/ 332497 h 1066553"/>
                <a:gd name="connsiteX10" fmla="*/ 822411 w 1296799"/>
                <a:gd name="connsiteY10" fmla="*/ 0 h 1066553"/>
                <a:gd name="connsiteX11" fmla="*/ 269617 w 1296799"/>
                <a:gd name="connsiteY11" fmla="*/ 0 h 1066553"/>
                <a:gd name="connsiteX12" fmla="*/ 576306 w 1296799"/>
                <a:gd name="connsiteY12" fmla="*/ 0 h 1066553"/>
                <a:gd name="connsiteX13" fmla="*/ 548063 w 1296799"/>
                <a:gd name="connsiteY13" fmla="*/ 88122 h 1066553"/>
                <a:gd name="connsiteX14" fmla="*/ 515166 w 1296799"/>
                <a:gd name="connsiteY14" fmla="*/ 417088 h 1066553"/>
                <a:gd name="connsiteX15" fmla="*/ 580960 w 1296799"/>
                <a:gd name="connsiteY15" fmla="*/ 558074 h 1066553"/>
                <a:gd name="connsiteX16" fmla="*/ 543364 w 1296799"/>
                <a:gd name="connsiteY16" fmla="*/ 981029 h 1066553"/>
                <a:gd name="connsiteX17" fmla="*/ 468172 w 1296799"/>
                <a:gd name="connsiteY17" fmla="*/ 990427 h 1066553"/>
                <a:gd name="connsiteX18" fmla="*/ 444674 w 1296799"/>
                <a:gd name="connsiteY18" fmla="*/ 840043 h 1066553"/>
                <a:gd name="connsiteX19" fmla="*/ 371491 w 1296799"/>
                <a:gd name="connsiteY19" fmla="*/ 1058260 h 1066553"/>
                <a:gd name="connsiteX20" fmla="*/ 166120 w 1296799"/>
                <a:gd name="connsiteY20" fmla="*/ 1066553 h 1066553"/>
                <a:gd name="connsiteX21" fmla="*/ 19488 w 1296799"/>
                <a:gd name="connsiteY21" fmla="*/ 1063863 h 1066553"/>
                <a:gd name="connsiteX22" fmla="*/ 8299 w 1296799"/>
                <a:gd name="connsiteY22" fmla="*/ 1019956 h 1066553"/>
                <a:gd name="connsiteX23" fmla="*/ 270792 w 1296799"/>
                <a:gd name="connsiteY23" fmla="*/ 468782 h 1066553"/>
                <a:gd name="connsiteX24" fmla="*/ 270792 w 1296799"/>
                <a:gd name="connsiteY24" fmla="*/ 370093 h 1066553"/>
                <a:gd name="connsiteX25" fmla="*/ 256694 w 1296799"/>
                <a:gd name="connsiteY25" fmla="*/ 304299 h 1066553"/>
                <a:gd name="connsiteX26" fmla="*/ 275492 w 1296799"/>
                <a:gd name="connsiteY26" fmla="*/ 182112 h 1066553"/>
                <a:gd name="connsiteX27" fmla="*/ 269617 w 1296799"/>
                <a:gd name="connsiteY27" fmla="*/ 0 h 1066553"/>
                <a:gd name="connsiteX0" fmla="*/ 822411 w 1296799"/>
                <a:gd name="connsiteY0" fmla="*/ 0 h 1066553"/>
                <a:gd name="connsiteX1" fmla="*/ 1137178 w 1296799"/>
                <a:gd name="connsiteY1" fmla="*/ 0 h 1066553"/>
                <a:gd name="connsiteX2" fmla="*/ 1065009 w 1296799"/>
                <a:gd name="connsiteY2" fmla="*/ 464083 h 1066553"/>
                <a:gd name="connsiteX3" fmla="*/ 1290586 w 1296799"/>
                <a:gd name="connsiteY3" fmla="*/ 929335 h 1066553"/>
                <a:gd name="connsiteX4" fmla="*/ 961620 w 1296799"/>
                <a:gd name="connsiteY4" fmla="*/ 948133 h 1066553"/>
                <a:gd name="connsiteX5" fmla="*/ 877029 w 1296799"/>
                <a:gd name="connsiteY5" fmla="*/ 689659 h 1066553"/>
                <a:gd name="connsiteX6" fmla="*/ 853532 w 1296799"/>
                <a:gd name="connsiteY6" fmla="*/ 858841 h 1066553"/>
                <a:gd name="connsiteX7" fmla="*/ 783038 w 1296799"/>
                <a:gd name="connsiteY7" fmla="*/ 872941 h 1066553"/>
                <a:gd name="connsiteX8" fmla="*/ 717246 w 1296799"/>
                <a:gd name="connsiteY8" fmla="*/ 454684 h 1066553"/>
                <a:gd name="connsiteX9" fmla="*/ 801837 w 1296799"/>
                <a:gd name="connsiteY9" fmla="*/ 332497 h 1066553"/>
                <a:gd name="connsiteX10" fmla="*/ 822411 w 1296799"/>
                <a:gd name="connsiteY10" fmla="*/ 0 h 1066553"/>
                <a:gd name="connsiteX11" fmla="*/ 269617 w 1296799"/>
                <a:gd name="connsiteY11" fmla="*/ 0 h 1066553"/>
                <a:gd name="connsiteX12" fmla="*/ 576306 w 1296799"/>
                <a:gd name="connsiteY12" fmla="*/ 0 h 1066553"/>
                <a:gd name="connsiteX13" fmla="*/ 548063 w 1296799"/>
                <a:gd name="connsiteY13" fmla="*/ 88122 h 1066553"/>
                <a:gd name="connsiteX14" fmla="*/ 515166 w 1296799"/>
                <a:gd name="connsiteY14" fmla="*/ 417088 h 1066553"/>
                <a:gd name="connsiteX15" fmla="*/ 580960 w 1296799"/>
                <a:gd name="connsiteY15" fmla="*/ 558074 h 1066553"/>
                <a:gd name="connsiteX16" fmla="*/ 543364 w 1296799"/>
                <a:gd name="connsiteY16" fmla="*/ 981029 h 1066553"/>
                <a:gd name="connsiteX17" fmla="*/ 468172 w 1296799"/>
                <a:gd name="connsiteY17" fmla="*/ 990427 h 1066553"/>
                <a:gd name="connsiteX18" fmla="*/ 444674 w 1296799"/>
                <a:gd name="connsiteY18" fmla="*/ 840043 h 1066553"/>
                <a:gd name="connsiteX19" fmla="*/ 347285 w 1296799"/>
                <a:gd name="connsiteY19" fmla="*/ 1058260 h 1066553"/>
                <a:gd name="connsiteX20" fmla="*/ 166120 w 1296799"/>
                <a:gd name="connsiteY20" fmla="*/ 1066553 h 1066553"/>
                <a:gd name="connsiteX21" fmla="*/ 19488 w 1296799"/>
                <a:gd name="connsiteY21" fmla="*/ 1063863 h 1066553"/>
                <a:gd name="connsiteX22" fmla="*/ 8299 w 1296799"/>
                <a:gd name="connsiteY22" fmla="*/ 1019956 h 1066553"/>
                <a:gd name="connsiteX23" fmla="*/ 270792 w 1296799"/>
                <a:gd name="connsiteY23" fmla="*/ 468782 h 1066553"/>
                <a:gd name="connsiteX24" fmla="*/ 270792 w 1296799"/>
                <a:gd name="connsiteY24" fmla="*/ 370093 h 1066553"/>
                <a:gd name="connsiteX25" fmla="*/ 256694 w 1296799"/>
                <a:gd name="connsiteY25" fmla="*/ 304299 h 1066553"/>
                <a:gd name="connsiteX26" fmla="*/ 275492 w 1296799"/>
                <a:gd name="connsiteY26" fmla="*/ 182112 h 1066553"/>
                <a:gd name="connsiteX27" fmla="*/ 269617 w 1296799"/>
                <a:gd name="connsiteY27" fmla="*/ 0 h 1066553"/>
                <a:gd name="connsiteX0" fmla="*/ 822411 w 1296799"/>
                <a:gd name="connsiteY0" fmla="*/ 0 h 1066553"/>
                <a:gd name="connsiteX1" fmla="*/ 1137178 w 1296799"/>
                <a:gd name="connsiteY1" fmla="*/ 0 h 1066553"/>
                <a:gd name="connsiteX2" fmla="*/ 1065009 w 1296799"/>
                <a:gd name="connsiteY2" fmla="*/ 464083 h 1066553"/>
                <a:gd name="connsiteX3" fmla="*/ 1290586 w 1296799"/>
                <a:gd name="connsiteY3" fmla="*/ 929335 h 1066553"/>
                <a:gd name="connsiteX4" fmla="*/ 961620 w 1296799"/>
                <a:gd name="connsiteY4" fmla="*/ 948133 h 1066553"/>
                <a:gd name="connsiteX5" fmla="*/ 877029 w 1296799"/>
                <a:gd name="connsiteY5" fmla="*/ 689659 h 1066553"/>
                <a:gd name="connsiteX6" fmla="*/ 853532 w 1296799"/>
                <a:gd name="connsiteY6" fmla="*/ 858841 h 1066553"/>
                <a:gd name="connsiteX7" fmla="*/ 783038 w 1296799"/>
                <a:gd name="connsiteY7" fmla="*/ 872941 h 1066553"/>
                <a:gd name="connsiteX8" fmla="*/ 717246 w 1296799"/>
                <a:gd name="connsiteY8" fmla="*/ 454684 h 1066553"/>
                <a:gd name="connsiteX9" fmla="*/ 801837 w 1296799"/>
                <a:gd name="connsiteY9" fmla="*/ 332497 h 1066553"/>
                <a:gd name="connsiteX10" fmla="*/ 822411 w 1296799"/>
                <a:gd name="connsiteY10" fmla="*/ 0 h 1066553"/>
                <a:gd name="connsiteX11" fmla="*/ 269617 w 1296799"/>
                <a:gd name="connsiteY11" fmla="*/ 0 h 1066553"/>
                <a:gd name="connsiteX12" fmla="*/ 576306 w 1296799"/>
                <a:gd name="connsiteY12" fmla="*/ 0 h 1066553"/>
                <a:gd name="connsiteX13" fmla="*/ 548063 w 1296799"/>
                <a:gd name="connsiteY13" fmla="*/ 88122 h 1066553"/>
                <a:gd name="connsiteX14" fmla="*/ 515166 w 1296799"/>
                <a:gd name="connsiteY14" fmla="*/ 417088 h 1066553"/>
                <a:gd name="connsiteX15" fmla="*/ 580960 w 1296799"/>
                <a:gd name="connsiteY15" fmla="*/ 558074 h 1066553"/>
                <a:gd name="connsiteX16" fmla="*/ 543364 w 1296799"/>
                <a:gd name="connsiteY16" fmla="*/ 981029 h 1066553"/>
                <a:gd name="connsiteX17" fmla="*/ 468172 w 1296799"/>
                <a:gd name="connsiteY17" fmla="*/ 990427 h 1066553"/>
                <a:gd name="connsiteX18" fmla="*/ 444674 w 1296799"/>
                <a:gd name="connsiteY18" fmla="*/ 840043 h 1066553"/>
                <a:gd name="connsiteX19" fmla="*/ 344596 w 1296799"/>
                <a:gd name="connsiteY19" fmla="*/ 1063639 h 1066553"/>
                <a:gd name="connsiteX20" fmla="*/ 166120 w 1296799"/>
                <a:gd name="connsiteY20" fmla="*/ 1066553 h 1066553"/>
                <a:gd name="connsiteX21" fmla="*/ 19488 w 1296799"/>
                <a:gd name="connsiteY21" fmla="*/ 1063863 h 1066553"/>
                <a:gd name="connsiteX22" fmla="*/ 8299 w 1296799"/>
                <a:gd name="connsiteY22" fmla="*/ 1019956 h 1066553"/>
                <a:gd name="connsiteX23" fmla="*/ 270792 w 1296799"/>
                <a:gd name="connsiteY23" fmla="*/ 468782 h 1066553"/>
                <a:gd name="connsiteX24" fmla="*/ 270792 w 1296799"/>
                <a:gd name="connsiteY24" fmla="*/ 370093 h 1066553"/>
                <a:gd name="connsiteX25" fmla="*/ 256694 w 1296799"/>
                <a:gd name="connsiteY25" fmla="*/ 304299 h 1066553"/>
                <a:gd name="connsiteX26" fmla="*/ 275492 w 1296799"/>
                <a:gd name="connsiteY26" fmla="*/ 182112 h 1066553"/>
                <a:gd name="connsiteX27" fmla="*/ 269617 w 1296799"/>
                <a:gd name="connsiteY27" fmla="*/ 0 h 1066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96799" h="1066553">
                  <a:moveTo>
                    <a:pt x="822411" y="0"/>
                  </a:moveTo>
                  <a:lnTo>
                    <a:pt x="1137178" y="0"/>
                  </a:lnTo>
                  <a:cubicBezTo>
                    <a:pt x="1116543" y="141401"/>
                    <a:pt x="1093771" y="291511"/>
                    <a:pt x="1065009" y="464083"/>
                  </a:cubicBezTo>
                  <a:cubicBezTo>
                    <a:pt x="1071275" y="778949"/>
                    <a:pt x="1340714" y="858842"/>
                    <a:pt x="1290586" y="929335"/>
                  </a:cubicBezTo>
                  <a:cubicBezTo>
                    <a:pt x="1245157" y="1007659"/>
                    <a:pt x="1091639" y="959099"/>
                    <a:pt x="961620" y="948133"/>
                  </a:cubicBezTo>
                  <a:cubicBezTo>
                    <a:pt x="933423" y="847876"/>
                    <a:pt x="914625" y="691226"/>
                    <a:pt x="877029" y="689659"/>
                  </a:cubicBezTo>
                  <a:cubicBezTo>
                    <a:pt x="844132" y="678693"/>
                    <a:pt x="867631" y="785216"/>
                    <a:pt x="853532" y="858841"/>
                  </a:cubicBezTo>
                  <a:lnTo>
                    <a:pt x="783038" y="872941"/>
                  </a:lnTo>
                  <a:cubicBezTo>
                    <a:pt x="761107" y="733521"/>
                    <a:pt x="715679" y="598802"/>
                    <a:pt x="717246" y="454684"/>
                  </a:cubicBezTo>
                  <a:cubicBezTo>
                    <a:pt x="720379" y="395157"/>
                    <a:pt x="751709" y="392024"/>
                    <a:pt x="801837" y="332497"/>
                  </a:cubicBezTo>
                  <a:cubicBezTo>
                    <a:pt x="837302" y="274151"/>
                    <a:pt x="830156" y="145621"/>
                    <a:pt x="822411" y="0"/>
                  </a:cubicBezTo>
                  <a:close/>
                  <a:moveTo>
                    <a:pt x="269617" y="0"/>
                  </a:moveTo>
                  <a:lnTo>
                    <a:pt x="576306" y="0"/>
                  </a:lnTo>
                  <a:cubicBezTo>
                    <a:pt x="567405" y="29278"/>
                    <a:pt x="557764" y="58492"/>
                    <a:pt x="548063" y="88122"/>
                  </a:cubicBezTo>
                  <a:cubicBezTo>
                    <a:pt x="555895" y="174280"/>
                    <a:pt x="483837" y="373226"/>
                    <a:pt x="515166" y="417088"/>
                  </a:cubicBezTo>
                  <a:cubicBezTo>
                    <a:pt x="543363" y="462517"/>
                    <a:pt x="571561" y="498546"/>
                    <a:pt x="580960" y="558074"/>
                  </a:cubicBezTo>
                  <a:cubicBezTo>
                    <a:pt x="571560" y="716290"/>
                    <a:pt x="542579" y="846343"/>
                    <a:pt x="543364" y="981029"/>
                  </a:cubicBezTo>
                  <a:cubicBezTo>
                    <a:pt x="505768" y="982595"/>
                    <a:pt x="504842" y="993309"/>
                    <a:pt x="468172" y="990427"/>
                  </a:cubicBezTo>
                  <a:cubicBezTo>
                    <a:pt x="454074" y="923068"/>
                    <a:pt x="480704" y="891738"/>
                    <a:pt x="444674" y="840043"/>
                  </a:cubicBezTo>
                  <a:cubicBezTo>
                    <a:pt x="421176" y="907404"/>
                    <a:pt x="349296" y="925787"/>
                    <a:pt x="344596" y="1063639"/>
                  </a:cubicBezTo>
                  <a:cubicBezTo>
                    <a:pt x="260518" y="1065709"/>
                    <a:pt x="239050" y="1056642"/>
                    <a:pt x="166120" y="1066553"/>
                  </a:cubicBezTo>
                  <a:lnTo>
                    <a:pt x="19488" y="1063863"/>
                  </a:lnTo>
                  <a:cubicBezTo>
                    <a:pt x="-1541" y="1055598"/>
                    <a:pt x="-5995" y="1047385"/>
                    <a:pt x="8299" y="1019956"/>
                  </a:cubicBezTo>
                  <a:cubicBezTo>
                    <a:pt x="86624" y="889936"/>
                    <a:pt x="230063" y="735087"/>
                    <a:pt x="270792" y="468782"/>
                  </a:cubicBezTo>
                  <a:lnTo>
                    <a:pt x="270792" y="370093"/>
                  </a:lnTo>
                  <a:lnTo>
                    <a:pt x="256694" y="304299"/>
                  </a:lnTo>
                  <a:lnTo>
                    <a:pt x="275492" y="182112"/>
                  </a:lnTo>
                  <a:lnTo>
                    <a:pt x="269617"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11" name="Freeform 11">
              <a:extLst>
                <a:ext uri="{FF2B5EF4-FFF2-40B4-BE49-F238E27FC236}">
                  <a16:creationId xmlns:a16="http://schemas.microsoft.com/office/drawing/2014/main" xmlns="" id="{0BC765A4-BD97-43D2-8AA6-793C3B721B70}"/>
                </a:ext>
              </a:extLst>
            </p:cNvPr>
            <p:cNvSpPr>
              <a:spLocks noChangeAspect="1"/>
            </p:cNvSpPr>
            <p:nvPr/>
          </p:nvSpPr>
          <p:spPr>
            <a:xfrm>
              <a:off x="3744098" y="4466593"/>
              <a:ext cx="965295" cy="1080000"/>
            </a:xfrm>
            <a:custGeom>
              <a:avLst/>
              <a:gdLst>
                <a:gd name="connsiteX0" fmla="*/ 571021 w 969222"/>
                <a:gd name="connsiteY0" fmla="*/ 0 h 1080000"/>
                <a:gd name="connsiteX1" fmla="*/ 965505 w 969222"/>
                <a:gd name="connsiteY1" fmla="*/ 0 h 1080000"/>
                <a:gd name="connsiteX2" fmla="*/ 940745 w 969222"/>
                <a:gd name="connsiteY2" fmla="*/ 115432 h 1080000"/>
                <a:gd name="connsiteX3" fmla="*/ 968943 w 969222"/>
                <a:gd name="connsiteY3" fmla="*/ 453797 h 1080000"/>
                <a:gd name="connsiteX4" fmla="*/ 876629 w 969222"/>
                <a:gd name="connsiteY4" fmla="*/ 1080000 h 1080000"/>
                <a:gd name="connsiteX5" fmla="*/ 561862 w 969222"/>
                <a:gd name="connsiteY5" fmla="*/ 1080000 h 1080000"/>
                <a:gd name="connsiteX6" fmla="*/ 555386 w 969222"/>
                <a:gd name="connsiteY6" fmla="*/ 914349 h 1080000"/>
                <a:gd name="connsiteX7" fmla="*/ 541288 w 969222"/>
                <a:gd name="connsiteY7" fmla="*/ 773363 h 1080000"/>
                <a:gd name="connsiteX8" fmla="*/ 588283 w 969222"/>
                <a:gd name="connsiteY8" fmla="*/ 106033 h 1080000"/>
                <a:gd name="connsiteX9" fmla="*/ 571021 w 969222"/>
                <a:gd name="connsiteY9" fmla="*/ 0 h 1080000"/>
                <a:gd name="connsiteX10" fmla="*/ 108603 w 969222"/>
                <a:gd name="connsiteY10" fmla="*/ 0 h 1080000"/>
                <a:gd name="connsiteX11" fmla="*/ 523596 w 969222"/>
                <a:gd name="connsiteY11" fmla="*/ 0 h 1080000"/>
                <a:gd name="connsiteX12" fmla="*/ 442598 w 969222"/>
                <a:gd name="connsiteY12" fmla="*/ 265815 h 1080000"/>
                <a:gd name="connsiteX13" fmla="*/ 315757 w 969222"/>
                <a:gd name="connsiteY13" fmla="*/ 1080000 h 1080000"/>
                <a:gd name="connsiteX14" fmla="*/ 9068 w 969222"/>
                <a:gd name="connsiteY14" fmla="*/ 1080000 h 1080000"/>
                <a:gd name="connsiteX15" fmla="*/ 5544 w 969222"/>
                <a:gd name="connsiteY15" fmla="*/ 970743 h 1080000"/>
                <a:gd name="connsiteX16" fmla="*/ 108933 w 969222"/>
                <a:gd name="connsiteY16" fmla="*/ 35540 h 1080000"/>
                <a:gd name="connsiteX17" fmla="*/ 108603 w 969222"/>
                <a:gd name="connsiteY17" fmla="*/ 0 h 1080000"/>
                <a:gd name="connsiteX0" fmla="*/ 571021 w 969222"/>
                <a:gd name="connsiteY0" fmla="*/ 0 h 1080000"/>
                <a:gd name="connsiteX1" fmla="*/ 965505 w 969222"/>
                <a:gd name="connsiteY1" fmla="*/ 0 h 1080000"/>
                <a:gd name="connsiteX2" fmla="*/ 940745 w 969222"/>
                <a:gd name="connsiteY2" fmla="*/ 115432 h 1080000"/>
                <a:gd name="connsiteX3" fmla="*/ 968943 w 969222"/>
                <a:gd name="connsiteY3" fmla="*/ 453797 h 1080000"/>
                <a:gd name="connsiteX4" fmla="*/ 876629 w 969222"/>
                <a:gd name="connsiteY4" fmla="*/ 1080000 h 1080000"/>
                <a:gd name="connsiteX5" fmla="*/ 561862 w 969222"/>
                <a:gd name="connsiteY5" fmla="*/ 1080000 h 1080000"/>
                <a:gd name="connsiteX6" fmla="*/ 555386 w 969222"/>
                <a:gd name="connsiteY6" fmla="*/ 914349 h 1080000"/>
                <a:gd name="connsiteX7" fmla="*/ 541288 w 969222"/>
                <a:gd name="connsiteY7" fmla="*/ 773363 h 1080000"/>
                <a:gd name="connsiteX8" fmla="*/ 588283 w 969222"/>
                <a:gd name="connsiteY8" fmla="*/ 106033 h 1080000"/>
                <a:gd name="connsiteX9" fmla="*/ 571021 w 969222"/>
                <a:gd name="connsiteY9" fmla="*/ 0 h 1080000"/>
                <a:gd name="connsiteX10" fmla="*/ 108603 w 969222"/>
                <a:gd name="connsiteY10" fmla="*/ 0 h 1080000"/>
                <a:gd name="connsiteX11" fmla="*/ 523596 w 969222"/>
                <a:gd name="connsiteY11" fmla="*/ 0 h 1080000"/>
                <a:gd name="connsiteX12" fmla="*/ 442598 w 969222"/>
                <a:gd name="connsiteY12" fmla="*/ 265815 h 1080000"/>
                <a:gd name="connsiteX13" fmla="*/ 315757 w 969222"/>
                <a:gd name="connsiteY13" fmla="*/ 1080000 h 1080000"/>
                <a:gd name="connsiteX14" fmla="*/ 9068 w 969222"/>
                <a:gd name="connsiteY14" fmla="*/ 1080000 h 1080000"/>
                <a:gd name="connsiteX15" fmla="*/ 5544 w 969222"/>
                <a:gd name="connsiteY15" fmla="*/ 970743 h 1080000"/>
                <a:gd name="connsiteX16" fmla="*/ 108933 w 969222"/>
                <a:gd name="connsiteY16" fmla="*/ 35540 h 1080000"/>
                <a:gd name="connsiteX17" fmla="*/ 108603 w 969222"/>
                <a:gd name="connsiteY17" fmla="*/ 0 h 1080000"/>
                <a:gd name="connsiteX0" fmla="*/ 571021 w 969222"/>
                <a:gd name="connsiteY0" fmla="*/ 0 h 1080000"/>
                <a:gd name="connsiteX1" fmla="*/ 965505 w 969222"/>
                <a:gd name="connsiteY1" fmla="*/ 0 h 1080000"/>
                <a:gd name="connsiteX2" fmla="*/ 940745 w 969222"/>
                <a:gd name="connsiteY2" fmla="*/ 115432 h 1080000"/>
                <a:gd name="connsiteX3" fmla="*/ 968943 w 969222"/>
                <a:gd name="connsiteY3" fmla="*/ 453797 h 1080000"/>
                <a:gd name="connsiteX4" fmla="*/ 876629 w 969222"/>
                <a:gd name="connsiteY4" fmla="*/ 1080000 h 1080000"/>
                <a:gd name="connsiteX5" fmla="*/ 561862 w 969222"/>
                <a:gd name="connsiteY5" fmla="*/ 1080000 h 1080000"/>
                <a:gd name="connsiteX6" fmla="*/ 555386 w 969222"/>
                <a:gd name="connsiteY6" fmla="*/ 914349 h 1080000"/>
                <a:gd name="connsiteX7" fmla="*/ 541288 w 969222"/>
                <a:gd name="connsiteY7" fmla="*/ 773363 h 1080000"/>
                <a:gd name="connsiteX8" fmla="*/ 588283 w 969222"/>
                <a:gd name="connsiteY8" fmla="*/ 106033 h 1080000"/>
                <a:gd name="connsiteX9" fmla="*/ 571021 w 969222"/>
                <a:gd name="connsiteY9" fmla="*/ 0 h 1080000"/>
                <a:gd name="connsiteX10" fmla="*/ 108603 w 969222"/>
                <a:gd name="connsiteY10" fmla="*/ 0 h 1080000"/>
                <a:gd name="connsiteX11" fmla="*/ 523596 w 969222"/>
                <a:gd name="connsiteY11" fmla="*/ 0 h 1080000"/>
                <a:gd name="connsiteX12" fmla="*/ 442598 w 969222"/>
                <a:gd name="connsiteY12" fmla="*/ 265815 h 1080000"/>
                <a:gd name="connsiteX13" fmla="*/ 315757 w 969222"/>
                <a:gd name="connsiteY13" fmla="*/ 1080000 h 1080000"/>
                <a:gd name="connsiteX14" fmla="*/ 9068 w 969222"/>
                <a:gd name="connsiteY14" fmla="*/ 1080000 h 1080000"/>
                <a:gd name="connsiteX15" fmla="*/ 5544 w 969222"/>
                <a:gd name="connsiteY15" fmla="*/ 970743 h 1080000"/>
                <a:gd name="connsiteX16" fmla="*/ 108933 w 969222"/>
                <a:gd name="connsiteY16" fmla="*/ 35540 h 1080000"/>
                <a:gd name="connsiteX17" fmla="*/ 108603 w 969222"/>
                <a:gd name="connsiteY17" fmla="*/ 0 h 1080000"/>
                <a:gd name="connsiteX0" fmla="*/ 571021 w 970634"/>
                <a:gd name="connsiteY0" fmla="*/ 0 h 1080000"/>
                <a:gd name="connsiteX1" fmla="*/ 965505 w 970634"/>
                <a:gd name="connsiteY1" fmla="*/ 0 h 1080000"/>
                <a:gd name="connsiteX2" fmla="*/ 940745 w 970634"/>
                <a:gd name="connsiteY2" fmla="*/ 115432 h 1080000"/>
                <a:gd name="connsiteX3" fmla="*/ 968943 w 970634"/>
                <a:gd name="connsiteY3" fmla="*/ 453797 h 1080000"/>
                <a:gd name="connsiteX4" fmla="*/ 876629 w 970634"/>
                <a:gd name="connsiteY4" fmla="*/ 1080000 h 1080000"/>
                <a:gd name="connsiteX5" fmla="*/ 561862 w 970634"/>
                <a:gd name="connsiteY5" fmla="*/ 1080000 h 1080000"/>
                <a:gd name="connsiteX6" fmla="*/ 555386 w 970634"/>
                <a:gd name="connsiteY6" fmla="*/ 914349 h 1080000"/>
                <a:gd name="connsiteX7" fmla="*/ 541288 w 970634"/>
                <a:gd name="connsiteY7" fmla="*/ 773363 h 1080000"/>
                <a:gd name="connsiteX8" fmla="*/ 588283 w 970634"/>
                <a:gd name="connsiteY8" fmla="*/ 106033 h 1080000"/>
                <a:gd name="connsiteX9" fmla="*/ 571021 w 970634"/>
                <a:gd name="connsiteY9" fmla="*/ 0 h 1080000"/>
                <a:gd name="connsiteX10" fmla="*/ 108603 w 970634"/>
                <a:gd name="connsiteY10" fmla="*/ 0 h 1080000"/>
                <a:gd name="connsiteX11" fmla="*/ 523596 w 970634"/>
                <a:gd name="connsiteY11" fmla="*/ 0 h 1080000"/>
                <a:gd name="connsiteX12" fmla="*/ 442598 w 970634"/>
                <a:gd name="connsiteY12" fmla="*/ 265815 h 1080000"/>
                <a:gd name="connsiteX13" fmla="*/ 315757 w 970634"/>
                <a:gd name="connsiteY13" fmla="*/ 1080000 h 1080000"/>
                <a:gd name="connsiteX14" fmla="*/ 9068 w 970634"/>
                <a:gd name="connsiteY14" fmla="*/ 1080000 h 1080000"/>
                <a:gd name="connsiteX15" fmla="*/ 5544 w 970634"/>
                <a:gd name="connsiteY15" fmla="*/ 970743 h 1080000"/>
                <a:gd name="connsiteX16" fmla="*/ 108933 w 970634"/>
                <a:gd name="connsiteY16" fmla="*/ 35540 h 1080000"/>
                <a:gd name="connsiteX17" fmla="*/ 108603 w 970634"/>
                <a:gd name="connsiteY17" fmla="*/ 0 h 1080000"/>
                <a:gd name="connsiteX0" fmla="*/ 571021 w 970634"/>
                <a:gd name="connsiteY0" fmla="*/ 0 h 1080000"/>
                <a:gd name="connsiteX1" fmla="*/ 965505 w 970634"/>
                <a:gd name="connsiteY1" fmla="*/ 0 h 1080000"/>
                <a:gd name="connsiteX2" fmla="*/ 940745 w 970634"/>
                <a:gd name="connsiteY2" fmla="*/ 115432 h 1080000"/>
                <a:gd name="connsiteX3" fmla="*/ 968943 w 970634"/>
                <a:gd name="connsiteY3" fmla="*/ 453797 h 1080000"/>
                <a:gd name="connsiteX4" fmla="*/ 876629 w 970634"/>
                <a:gd name="connsiteY4" fmla="*/ 1080000 h 1080000"/>
                <a:gd name="connsiteX5" fmla="*/ 561862 w 970634"/>
                <a:gd name="connsiteY5" fmla="*/ 1080000 h 1080000"/>
                <a:gd name="connsiteX6" fmla="*/ 555386 w 970634"/>
                <a:gd name="connsiteY6" fmla="*/ 914349 h 1080000"/>
                <a:gd name="connsiteX7" fmla="*/ 541288 w 970634"/>
                <a:gd name="connsiteY7" fmla="*/ 773363 h 1080000"/>
                <a:gd name="connsiteX8" fmla="*/ 588283 w 970634"/>
                <a:gd name="connsiteY8" fmla="*/ 106033 h 1080000"/>
                <a:gd name="connsiteX9" fmla="*/ 571021 w 970634"/>
                <a:gd name="connsiteY9" fmla="*/ 0 h 1080000"/>
                <a:gd name="connsiteX10" fmla="*/ 108603 w 970634"/>
                <a:gd name="connsiteY10" fmla="*/ 0 h 1080000"/>
                <a:gd name="connsiteX11" fmla="*/ 523596 w 970634"/>
                <a:gd name="connsiteY11" fmla="*/ 0 h 1080000"/>
                <a:gd name="connsiteX12" fmla="*/ 442598 w 970634"/>
                <a:gd name="connsiteY12" fmla="*/ 265815 h 1080000"/>
                <a:gd name="connsiteX13" fmla="*/ 315757 w 970634"/>
                <a:gd name="connsiteY13" fmla="*/ 1080000 h 1080000"/>
                <a:gd name="connsiteX14" fmla="*/ 9068 w 970634"/>
                <a:gd name="connsiteY14" fmla="*/ 1080000 h 1080000"/>
                <a:gd name="connsiteX15" fmla="*/ 5544 w 970634"/>
                <a:gd name="connsiteY15" fmla="*/ 970743 h 1080000"/>
                <a:gd name="connsiteX16" fmla="*/ 108933 w 970634"/>
                <a:gd name="connsiteY16" fmla="*/ 35540 h 1080000"/>
                <a:gd name="connsiteX17" fmla="*/ 108603 w 970634"/>
                <a:gd name="connsiteY17" fmla="*/ 0 h 1080000"/>
                <a:gd name="connsiteX0" fmla="*/ 571021 w 968010"/>
                <a:gd name="connsiteY0" fmla="*/ 0 h 1080000"/>
                <a:gd name="connsiteX1" fmla="*/ 965505 w 968010"/>
                <a:gd name="connsiteY1" fmla="*/ 0 h 1080000"/>
                <a:gd name="connsiteX2" fmla="*/ 940745 w 968010"/>
                <a:gd name="connsiteY2" fmla="*/ 115432 h 1080000"/>
                <a:gd name="connsiteX3" fmla="*/ 966253 w 968010"/>
                <a:gd name="connsiteY3" fmla="*/ 486071 h 1080000"/>
                <a:gd name="connsiteX4" fmla="*/ 876629 w 968010"/>
                <a:gd name="connsiteY4" fmla="*/ 1080000 h 1080000"/>
                <a:gd name="connsiteX5" fmla="*/ 561862 w 968010"/>
                <a:gd name="connsiteY5" fmla="*/ 1080000 h 1080000"/>
                <a:gd name="connsiteX6" fmla="*/ 555386 w 968010"/>
                <a:gd name="connsiteY6" fmla="*/ 914349 h 1080000"/>
                <a:gd name="connsiteX7" fmla="*/ 541288 w 968010"/>
                <a:gd name="connsiteY7" fmla="*/ 773363 h 1080000"/>
                <a:gd name="connsiteX8" fmla="*/ 588283 w 968010"/>
                <a:gd name="connsiteY8" fmla="*/ 106033 h 1080000"/>
                <a:gd name="connsiteX9" fmla="*/ 571021 w 968010"/>
                <a:gd name="connsiteY9" fmla="*/ 0 h 1080000"/>
                <a:gd name="connsiteX10" fmla="*/ 108603 w 968010"/>
                <a:gd name="connsiteY10" fmla="*/ 0 h 1080000"/>
                <a:gd name="connsiteX11" fmla="*/ 523596 w 968010"/>
                <a:gd name="connsiteY11" fmla="*/ 0 h 1080000"/>
                <a:gd name="connsiteX12" fmla="*/ 442598 w 968010"/>
                <a:gd name="connsiteY12" fmla="*/ 265815 h 1080000"/>
                <a:gd name="connsiteX13" fmla="*/ 315757 w 968010"/>
                <a:gd name="connsiteY13" fmla="*/ 1080000 h 1080000"/>
                <a:gd name="connsiteX14" fmla="*/ 9068 w 968010"/>
                <a:gd name="connsiteY14" fmla="*/ 1080000 h 1080000"/>
                <a:gd name="connsiteX15" fmla="*/ 5544 w 968010"/>
                <a:gd name="connsiteY15" fmla="*/ 970743 h 1080000"/>
                <a:gd name="connsiteX16" fmla="*/ 108933 w 968010"/>
                <a:gd name="connsiteY16" fmla="*/ 35540 h 1080000"/>
                <a:gd name="connsiteX17" fmla="*/ 108603 w 968010"/>
                <a:gd name="connsiteY17" fmla="*/ 0 h 1080000"/>
                <a:gd name="connsiteX0" fmla="*/ 571021 w 971878"/>
                <a:gd name="connsiteY0" fmla="*/ 0 h 1080000"/>
                <a:gd name="connsiteX1" fmla="*/ 965505 w 971878"/>
                <a:gd name="connsiteY1" fmla="*/ 0 h 1080000"/>
                <a:gd name="connsiteX2" fmla="*/ 940745 w 971878"/>
                <a:gd name="connsiteY2" fmla="*/ 115432 h 1080000"/>
                <a:gd name="connsiteX3" fmla="*/ 966253 w 971878"/>
                <a:gd name="connsiteY3" fmla="*/ 486071 h 1080000"/>
                <a:gd name="connsiteX4" fmla="*/ 876629 w 971878"/>
                <a:gd name="connsiteY4" fmla="*/ 1080000 h 1080000"/>
                <a:gd name="connsiteX5" fmla="*/ 561862 w 971878"/>
                <a:gd name="connsiteY5" fmla="*/ 1080000 h 1080000"/>
                <a:gd name="connsiteX6" fmla="*/ 555386 w 971878"/>
                <a:gd name="connsiteY6" fmla="*/ 914349 h 1080000"/>
                <a:gd name="connsiteX7" fmla="*/ 541288 w 971878"/>
                <a:gd name="connsiteY7" fmla="*/ 773363 h 1080000"/>
                <a:gd name="connsiteX8" fmla="*/ 588283 w 971878"/>
                <a:gd name="connsiteY8" fmla="*/ 106033 h 1080000"/>
                <a:gd name="connsiteX9" fmla="*/ 571021 w 971878"/>
                <a:gd name="connsiteY9" fmla="*/ 0 h 1080000"/>
                <a:gd name="connsiteX10" fmla="*/ 108603 w 971878"/>
                <a:gd name="connsiteY10" fmla="*/ 0 h 1080000"/>
                <a:gd name="connsiteX11" fmla="*/ 523596 w 971878"/>
                <a:gd name="connsiteY11" fmla="*/ 0 h 1080000"/>
                <a:gd name="connsiteX12" fmla="*/ 442598 w 971878"/>
                <a:gd name="connsiteY12" fmla="*/ 265815 h 1080000"/>
                <a:gd name="connsiteX13" fmla="*/ 315757 w 971878"/>
                <a:gd name="connsiteY13" fmla="*/ 1080000 h 1080000"/>
                <a:gd name="connsiteX14" fmla="*/ 9068 w 971878"/>
                <a:gd name="connsiteY14" fmla="*/ 1080000 h 1080000"/>
                <a:gd name="connsiteX15" fmla="*/ 5544 w 971878"/>
                <a:gd name="connsiteY15" fmla="*/ 970743 h 1080000"/>
                <a:gd name="connsiteX16" fmla="*/ 108933 w 971878"/>
                <a:gd name="connsiteY16" fmla="*/ 35540 h 1080000"/>
                <a:gd name="connsiteX17" fmla="*/ 108603 w 971878"/>
                <a:gd name="connsiteY17" fmla="*/ 0 h 1080000"/>
                <a:gd name="connsiteX0" fmla="*/ 561953 w 962810"/>
                <a:gd name="connsiteY0" fmla="*/ 0 h 1080000"/>
                <a:gd name="connsiteX1" fmla="*/ 956437 w 962810"/>
                <a:gd name="connsiteY1" fmla="*/ 0 h 1080000"/>
                <a:gd name="connsiteX2" fmla="*/ 931677 w 962810"/>
                <a:gd name="connsiteY2" fmla="*/ 115432 h 1080000"/>
                <a:gd name="connsiteX3" fmla="*/ 957185 w 962810"/>
                <a:gd name="connsiteY3" fmla="*/ 486071 h 1080000"/>
                <a:gd name="connsiteX4" fmla="*/ 867561 w 962810"/>
                <a:gd name="connsiteY4" fmla="*/ 1080000 h 1080000"/>
                <a:gd name="connsiteX5" fmla="*/ 552794 w 962810"/>
                <a:gd name="connsiteY5" fmla="*/ 1080000 h 1080000"/>
                <a:gd name="connsiteX6" fmla="*/ 546318 w 962810"/>
                <a:gd name="connsiteY6" fmla="*/ 914349 h 1080000"/>
                <a:gd name="connsiteX7" fmla="*/ 532220 w 962810"/>
                <a:gd name="connsiteY7" fmla="*/ 773363 h 1080000"/>
                <a:gd name="connsiteX8" fmla="*/ 579215 w 962810"/>
                <a:gd name="connsiteY8" fmla="*/ 106033 h 1080000"/>
                <a:gd name="connsiteX9" fmla="*/ 561953 w 962810"/>
                <a:gd name="connsiteY9" fmla="*/ 0 h 1080000"/>
                <a:gd name="connsiteX10" fmla="*/ 99535 w 962810"/>
                <a:gd name="connsiteY10" fmla="*/ 0 h 1080000"/>
                <a:gd name="connsiteX11" fmla="*/ 514528 w 962810"/>
                <a:gd name="connsiteY11" fmla="*/ 0 h 1080000"/>
                <a:gd name="connsiteX12" fmla="*/ 433530 w 962810"/>
                <a:gd name="connsiteY12" fmla="*/ 265815 h 1080000"/>
                <a:gd name="connsiteX13" fmla="*/ 306689 w 962810"/>
                <a:gd name="connsiteY13" fmla="*/ 1080000 h 1080000"/>
                <a:gd name="connsiteX14" fmla="*/ 0 w 962810"/>
                <a:gd name="connsiteY14" fmla="*/ 1080000 h 1080000"/>
                <a:gd name="connsiteX15" fmla="*/ 99865 w 962810"/>
                <a:gd name="connsiteY15" fmla="*/ 35540 h 1080000"/>
                <a:gd name="connsiteX16" fmla="*/ 99535 w 962810"/>
                <a:gd name="connsiteY16" fmla="*/ 0 h 1080000"/>
                <a:gd name="connsiteX0" fmla="*/ 561953 w 962810"/>
                <a:gd name="connsiteY0" fmla="*/ 0 h 1080000"/>
                <a:gd name="connsiteX1" fmla="*/ 956437 w 962810"/>
                <a:gd name="connsiteY1" fmla="*/ 0 h 1080000"/>
                <a:gd name="connsiteX2" fmla="*/ 931677 w 962810"/>
                <a:gd name="connsiteY2" fmla="*/ 115432 h 1080000"/>
                <a:gd name="connsiteX3" fmla="*/ 957185 w 962810"/>
                <a:gd name="connsiteY3" fmla="*/ 486071 h 1080000"/>
                <a:gd name="connsiteX4" fmla="*/ 867561 w 962810"/>
                <a:gd name="connsiteY4" fmla="*/ 1080000 h 1080000"/>
                <a:gd name="connsiteX5" fmla="*/ 552794 w 962810"/>
                <a:gd name="connsiteY5" fmla="*/ 1080000 h 1080000"/>
                <a:gd name="connsiteX6" fmla="*/ 546318 w 962810"/>
                <a:gd name="connsiteY6" fmla="*/ 914349 h 1080000"/>
                <a:gd name="connsiteX7" fmla="*/ 532220 w 962810"/>
                <a:gd name="connsiteY7" fmla="*/ 773363 h 1080000"/>
                <a:gd name="connsiteX8" fmla="*/ 579215 w 962810"/>
                <a:gd name="connsiteY8" fmla="*/ 106033 h 1080000"/>
                <a:gd name="connsiteX9" fmla="*/ 561953 w 962810"/>
                <a:gd name="connsiteY9" fmla="*/ 0 h 1080000"/>
                <a:gd name="connsiteX10" fmla="*/ 99535 w 962810"/>
                <a:gd name="connsiteY10" fmla="*/ 0 h 1080000"/>
                <a:gd name="connsiteX11" fmla="*/ 514528 w 962810"/>
                <a:gd name="connsiteY11" fmla="*/ 0 h 1080000"/>
                <a:gd name="connsiteX12" fmla="*/ 433530 w 962810"/>
                <a:gd name="connsiteY12" fmla="*/ 265815 h 1080000"/>
                <a:gd name="connsiteX13" fmla="*/ 306689 w 962810"/>
                <a:gd name="connsiteY13" fmla="*/ 1080000 h 1080000"/>
                <a:gd name="connsiteX14" fmla="*/ 0 w 962810"/>
                <a:gd name="connsiteY14" fmla="*/ 1080000 h 1080000"/>
                <a:gd name="connsiteX15" fmla="*/ 99865 w 962810"/>
                <a:gd name="connsiteY15" fmla="*/ 35540 h 1080000"/>
                <a:gd name="connsiteX16" fmla="*/ 99535 w 962810"/>
                <a:gd name="connsiteY16" fmla="*/ 0 h 1080000"/>
                <a:gd name="connsiteX0" fmla="*/ 573196 w 974053"/>
                <a:gd name="connsiteY0" fmla="*/ 0 h 1080000"/>
                <a:gd name="connsiteX1" fmla="*/ 967680 w 974053"/>
                <a:gd name="connsiteY1" fmla="*/ 0 h 1080000"/>
                <a:gd name="connsiteX2" fmla="*/ 942920 w 974053"/>
                <a:gd name="connsiteY2" fmla="*/ 115432 h 1080000"/>
                <a:gd name="connsiteX3" fmla="*/ 968428 w 974053"/>
                <a:gd name="connsiteY3" fmla="*/ 486071 h 1080000"/>
                <a:gd name="connsiteX4" fmla="*/ 878804 w 974053"/>
                <a:gd name="connsiteY4" fmla="*/ 1080000 h 1080000"/>
                <a:gd name="connsiteX5" fmla="*/ 564037 w 974053"/>
                <a:gd name="connsiteY5" fmla="*/ 1080000 h 1080000"/>
                <a:gd name="connsiteX6" fmla="*/ 557561 w 974053"/>
                <a:gd name="connsiteY6" fmla="*/ 914349 h 1080000"/>
                <a:gd name="connsiteX7" fmla="*/ 543463 w 974053"/>
                <a:gd name="connsiteY7" fmla="*/ 773363 h 1080000"/>
                <a:gd name="connsiteX8" fmla="*/ 590458 w 974053"/>
                <a:gd name="connsiteY8" fmla="*/ 106033 h 1080000"/>
                <a:gd name="connsiteX9" fmla="*/ 573196 w 974053"/>
                <a:gd name="connsiteY9" fmla="*/ 0 h 1080000"/>
                <a:gd name="connsiteX10" fmla="*/ 110778 w 974053"/>
                <a:gd name="connsiteY10" fmla="*/ 0 h 1080000"/>
                <a:gd name="connsiteX11" fmla="*/ 525771 w 974053"/>
                <a:gd name="connsiteY11" fmla="*/ 0 h 1080000"/>
                <a:gd name="connsiteX12" fmla="*/ 444773 w 974053"/>
                <a:gd name="connsiteY12" fmla="*/ 265815 h 1080000"/>
                <a:gd name="connsiteX13" fmla="*/ 317932 w 974053"/>
                <a:gd name="connsiteY13" fmla="*/ 1080000 h 1080000"/>
                <a:gd name="connsiteX14" fmla="*/ 11243 w 974053"/>
                <a:gd name="connsiteY14" fmla="*/ 1080000 h 1080000"/>
                <a:gd name="connsiteX15" fmla="*/ 110778 w 974053"/>
                <a:gd name="connsiteY15" fmla="*/ 0 h 1080000"/>
                <a:gd name="connsiteX0" fmla="*/ 570283 w 971140"/>
                <a:gd name="connsiteY0" fmla="*/ 0 h 1080000"/>
                <a:gd name="connsiteX1" fmla="*/ 964767 w 971140"/>
                <a:gd name="connsiteY1" fmla="*/ 0 h 1080000"/>
                <a:gd name="connsiteX2" fmla="*/ 940007 w 971140"/>
                <a:gd name="connsiteY2" fmla="*/ 115432 h 1080000"/>
                <a:gd name="connsiteX3" fmla="*/ 965515 w 971140"/>
                <a:gd name="connsiteY3" fmla="*/ 486071 h 1080000"/>
                <a:gd name="connsiteX4" fmla="*/ 875891 w 971140"/>
                <a:gd name="connsiteY4" fmla="*/ 1080000 h 1080000"/>
                <a:gd name="connsiteX5" fmla="*/ 561124 w 971140"/>
                <a:gd name="connsiteY5" fmla="*/ 1080000 h 1080000"/>
                <a:gd name="connsiteX6" fmla="*/ 554648 w 971140"/>
                <a:gd name="connsiteY6" fmla="*/ 914349 h 1080000"/>
                <a:gd name="connsiteX7" fmla="*/ 540550 w 971140"/>
                <a:gd name="connsiteY7" fmla="*/ 773363 h 1080000"/>
                <a:gd name="connsiteX8" fmla="*/ 587545 w 971140"/>
                <a:gd name="connsiteY8" fmla="*/ 106033 h 1080000"/>
                <a:gd name="connsiteX9" fmla="*/ 570283 w 971140"/>
                <a:gd name="connsiteY9" fmla="*/ 0 h 1080000"/>
                <a:gd name="connsiteX10" fmla="*/ 107865 w 971140"/>
                <a:gd name="connsiteY10" fmla="*/ 0 h 1080000"/>
                <a:gd name="connsiteX11" fmla="*/ 522858 w 971140"/>
                <a:gd name="connsiteY11" fmla="*/ 0 h 1080000"/>
                <a:gd name="connsiteX12" fmla="*/ 441860 w 971140"/>
                <a:gd name="connsiteY12" fmla="*/ 265815 h 1080000"/>
                <a:gd name="connsiteX13" fmla="*/ 315019 w 971140"/>
                <a:gd name="connsiteY13" fmla="*/ 1080000 h 1080000"/>
                <a:gd name="connsiteX14" fmla="*/ 8330 w 971140"/>
                <a:gd name="connsiteY14" fmla="*/ 1080000 h 1080000"/>
                <a:gd name="connsiteX15" fmla="*/ 107865 w 971140"/>
                <a:gd name="connsiteY15" fmla="*/ 0 h 1080000"/>
                <a:gd name="connsiteX0" fmla="*/ 564438 w 965295"/>
                <a:gd name="connsiteY0" fmla="*/ 0 h 1080000"/>
                <a:gd name="connsiteX1" fmla="*/ 958922 w 965295"/>
                <a:gd name="connsiteY1" fmla="*/ 0 h 1080000"/>
                <a:gd name="connsiteX2" fmla="*/ 934162 w 965295"/>
                <a:gd name="connsiteY2" fmla="*/ 115432 h 1080000"/>
                <a:gd name="connsiteX3" fmla="*/ 959670 w 965295"/>
                <a:gd name="connsiteY3" fmla="*/ 486071 h 1080000"/>
                <a:gd name="connsiteX4" fmla="*/ 870046 w 965295"/>
                <a:gd name="connsiteY4" fmla="*/ 1080000 h 1080000"/>
                <a:gd name="connsiteX5" fmla="*/ 555279 w 965295"/>
                <a:gd name="connsiteY5" fmla="*/ 1080000 h 1080000"/>
                <a:gd name="connsiteX6" fmla="*/ 548803 w 965295"/>
                <a:gd name="connsiteY6" fmla="*/ 914349 h 1080000"/>
                <a:gd name="connsiteX7" fmla="*/ 534705 w 965295"/>
                <a:gd name="connsiteY7" fmla="*/ 773363 h 1080000"/>
                <a:gd name="connsiteX8" fmla="*/ 581700 w 965295"/>
                <a:gd name="connsiteY8" fmla="*/ 106033 h 1080000"/>
                <a:gd name="connsiteX9" fmla="*/ 564438 w 965295"/>
                <a:gd name="connsiteY9" fmla="*/ 0 h 1080000"/>
                <a:gd name="connsiteX10" fmla="*/ 102020 w 965295"/>
                <a:gd name="connsiteY10" fmla="*/ 0 h 1080000"/>
                <a:gd name="connsiteX11" fmla="*/ 517013 w 965295"/>
                <a:gd name="connsiteY11" fmla="*/ 0 h 1080000"/>
                <a:gd name="connsiteX12" fmla="*/ 436015 w 965295"/>
                <a:gd name="connsiteY12" fmla="*/ 265815 h 1080000"/>
                <a:gd name="connsiteX13" fmla="*/ 309174 w 965295"/>
                <a:gd name="connsiteY13" fmla="*/ 1080000 h 1080000"/>
                <a:gd name="connsiteX14" fmla="*/ 2485 w 965295"/>
                <a:gd name="connsiteY14" fmla="*/ 1080000 h 1080000"/>
                <a:gd name="connsiteX15" fmla="*/ 102020 w 965295"/>
                <a:gd name="connsiteY15" fmla="*/ 0 h 10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65295" h="1080000">
                  <a:moveTo>
                    <a:pt x="564438" y="0"/>
                  </a:moveTo>
                  <a:lnTo>
                    <a:pt x="958922" y="0"/>
                  </a:lnTo>
                  <a:cubicBezTo>
                    <a:pt x="948965" y="38160"/>
                    <a:pt x="941187" y="76747"/>
                    <a:pt x="934162" y="115432"/>
                  </a:cubicBezTo>
                  <a:cubicBezTo>
                    <a:pt x="910665" y="241932"/>
                    <a:pt x="985884" y="332082"/>
                    <a:pt x="959670" y="486071"/>
                  </a:cubicBezTo>
                  <a:cubicBezTo>
                    <a:pt x="924844" y="706322"/>
                    <a:pt x="901191" y="867152"/>
                    <a:pt x="870046" y="1080000"/>
                  </a:cubicBezTo>
                  <a:lnTo>
                    <a:pt x="555279" y="1080000"/>
                  </a:lnTo>
                  <a:cubicBezTo>
                    <a:pt x="552543" y="1026220"/>
                    <a:pt x="549648" y="970114"/>
                    <a:pt x="548803" y="914349"/>
                  </a:cubicBezTo>
                  <a:lnTo>
                    <a:pt x="534705" y="773363"/>
                  </a:lnTo>
                  <a:cubicBezTo>
                    <a:pt x="526165" y="524025"/>
                    <a:pt x="512245" y="333855"/>
                    <a:pt x="581700" y="106033"/>
                  </a:cubicBezTo>
                  <a:lnTo>
                    <a:pt x="564438" y="0"/>
                  </a:lnTo>
                  <a:close/>
                  <a:moveTo>
                    <a:pt x="102020" y="0"/>
                  </a:moveTo>
                  <a:lnTo>
                    <a:pt x="517013" y="0"/>
                  </a:lnTo>
                  <a:cubicBezTo>
                    <a:pt x="483289" y="92588"/>
                    <a:pt x="444147" y="185663"/>
                    <a:pt x="436015" y="265815"/>
                  </a:cubicBezTo>
                  <a:cubicBezTo>
                    <a:pt x="447136" y="628640"/>
                    <a:pt x="384240" y="850832"/>
                    <a:pt x="309174" y="1080000"/>
                  </a:cubicBezTo>
                  <a:lnTo>
                    <a:pt x="2485" y="1080000"/>
                  </a:lnTo>
                  <a:cubicBezTo>
                    <a:pt x="-13215" y="840831"/>
                    <a:pt x="48539" y="257996"/>
                    <a:pt x="10202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dirty="0"/>
            </a:p>
          </p:txBody>
        </p:sp>
        <p:sp>
          <p:nvSpPr>
            <p:cNvPr id="12" name="Freeform 12">
              <a:extLst>
                <a:ext uri="{FF2B5EF4-FFF2-40B4-BE49-F238E27FC236}">
                  <a16:creationId xmlns:a16="http://schemas.microsoft.com/office/drawing/2014/main" xmlns="" id="{3EF0FFDB-4842-4414-BF36-AB20BE27AA51}"/>
                </a:ext>
              </a:extLst>
            </p:cNvPr>
            <p:cNvSpPr>
              <a:spLocks noChangeAspect="1"/>
            </p:cNvSpPr>
            <p:nvPr/>
          </p:nvSpPr>
          <p:spPr>
            <a:xfrm>
              <a:off x="3807428" y="3386593"/>
              <a:ext cx="1137323" cy="1080000"/>
            </a:xfrm>
            <a:custGeom>
              <a:avLst/>
              <a:gdLst/>
              <a:ahLst/>
              <a:cxnLst/>
              <a:rect l="l" t="t" r="r" b="b"/>
              <a:pathLst>
                <a:path w="1137323" h="1080000">
                  <a:moveTo>
                    <a:pt x="1949" y="0"/>
                  </a:moveTo>
                  <a:lnTo>
                    <a:pt x="1137323" y="0"/>
                  </a:lnTo>
                  <a:cubicBezTo>
                    <a:pt x="1102201" y="363713"/>
                    <a:pt x="972480" y="718163"/>
                    <a:pt x="895593" y="1080000"/>
                  </a:cubicBezTo>
                  <a:lnTo>
                    <a:pt x="501109" y="1080000"/>
                  </a:lnTo>
                  <a:lnTo>
                    <a:pt x="485474" y="983954"/>
                  </a:lnTo>
                  <a:cubicBezTo>
                    <a:pt x="476567" y="1015533"/>
                    <a:pt x="465463" y="1047740"/>
                    <a:pt x="453684" y="1080000"/>
                  </a:cubicBezTo>
                  <a:lnTo>
                    <a:pt x="38691" y="1080000"/>
                  </a:lnTo>
                  <a:cubicBezTo>
                    <a:pt x="41994" y="719987"/>
                    <a:pt x="-10636" y="359969"/>
                    <a:pt x="1949"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13" name="Freeform 13">
              <a:extLst>
                <a:ext uri="{FF2B5EF4-FFF2-40B4-BE49-F238E27FC236}">
                  <a16:creationId xmlns:a16="http://schemas.microsoft.com/office/drawing/2014/main" xmlns="" id="{DEABE3B2-1098-45AF-9762-E95A75E9A082}"/>
                </a:ext>
              </a:extLst>
            </p:cNvPr>
            <p:cNvSpPr>
              <a:spLocks noChangeAspect="1"/>
            </p:cNvSpPr>
            <p:nvPr/>
          </p:nvSpPr>
          <p:spPr>
            <a:xfrm>
              <a:off x="3766558" y="2306593"/>
              <a:ext cx="1307533" cy="1080000"/>
            </a:xfrm>
            <a:custGeom>
              <a:avLst/>
              <a:gdLst>
                <a:gd name="connsiteX0" fmla="*/ 44875 w 1306463"/>
                <a:gd name="connsiteY0" fmla="*/ 0 h 1080000"/>
                <a:gd name="connsiteX1" fmla="*/ 1204439 w 1306463"/>
                <a:gd name="connsiteY1" fmla="*/ 0 h 1080000"/>
                <a:gd name="connsiteX2" fmla="*/ 1306463 w 1306463"/>
                <a:gd name="connsiteY2" fmla="*/ 155954 h 1080000"/>
                <a:gd name="connsiteX3" fmla="*/ 1141980 w 1306463"/>
                <a:gd name="connsiteY3" fmla="*/ 489619 h 1080000"/>
                <a:gd name="connsiteX4" fmla="*/ 1178193 w 1306463"/>
                <a:gd name="connsiteY4" fmla="*/ 1080000 h 1080000"/>
                <a:gd name="connsiteX5" fmla="*/ 42819 w 1306463"/>
                <a:gd name="connsiteY5" fmla="*/ 1080000 h 1080000"/>
                <a:gd name="connsiteX6" fmla="*/ 108088 w 1306463"/>
                <a:gd name="connsiteY6" fmla="*/ 583609 h 1080000"/>
                <a:gd name="connsiteX7" fmla="*/ 0 w 1306463"/>
                <a:gd name="connsiteY7" fmla="*/ 466122 h 1080000"/>
                <a:gd name="connsiteX8" fmla="*/ 178581 w 1306463"/>
                <a:gd name="connsiteY8" fmla="*/ 146555 h 1080000"/>
                <a:gd name="connsiteX9" fmla="*/ 44875 w 1306463"/>
                <a:gd name="connsiteY9" fmla="*/ 0 h 1080000"/>
                <a:gd name="connsiteX0" fmla="*/ 44875 w 1306463"/>
                <a:gd name="connsiteY0" fmla="*/ 0 h 1080000"/>
                <a:gd name="connsiteX1" fmla="*/ 1204439 w 1306463"/>
                <a:gd name="connsiteY1" fmla="*/ 0 h 1080000"/>
                <a:gd name="connsiteX2" fmla="*/ 1306463 w 1306463"/>
                <a:gd name="connsiteY2" fmla="*/ 155954 h 1080000"/>
                <a:gd name="connsiteX3" fmla="*/ 1141980 w 1306463"/>
                <a:gd name="connsiteY3" fmla="*/ 489619 h 1080000"/>
                <a:gd name="connsiteX4" fmla="*/ 1178193 w 1306463"/>
                <a:gd name="connsiteY4" fmla="*/ 1080000 h 1080000"/>
                <a:gd name="connsiteX5" fmla="*/ 42819 w 1306463"/>
                <a:gd name="connsiteY5" fmla="*/ 1080000 h 1080000"/>
                <a:gd name="connsiteX6" fmla="*/ 108088 w 1306463"/>
                <a:gd name="connsiteY6" fmla="*/ 583609 h 1080000"/>
                <a:gd name="connsiteX7" fmla="*/ 0 w 1306463"/>
                <a:gd name="connsiteY7" fmla="*/ 466122 h 1080000"/>
                <a:gd name="connsiteX8" fmla="*/ 178581 w 1306463"/>
                <a:gd name="connsiteY8" fmla="*/ 146555 h 1080000"/>
                <a:gd name="connsiteX9" fmla="*/ 44875 w 1306463"/>
                <a:gd name="connsiteY9" fmla="*/ 0 h 1080000"/>
                <a:gd name="connsiteX0" fmla="*/ 44875 w 1307533"/>
                <a:gd name="connsiteY0" fmla="*/ 0 h 1080000"/>
                <a:gd name="connsiteX1" fmla="*/ 1204439 w 1307533"/>
                <a:gd name="connsiteY1" fmla="*/ 0 h 1080000"/>
                <a:gd name="connsiteX2" fmla="*/ 1306463 w 1307533"/>
                <a:gd name="connsiteY2" fmla="*/ 155954 h 1080000"/>
                <a:gd name="connsiteX3" fmla="*/ 1141980 w 1307533"/>
                <a:gd name="connsiteY3" fmla="*/ 489619 h 1080000"/>
                <a:gd name="connsiteX4" fmla="*/ 1178193 w 1307533"/>
                <a:gd name="connsiteY4" fmla="*/ 1080000 h 1080000"/>
                <a:gd name="connsiteX5" fmla="*/ 42819 w 1307533"/>
                <a:gd name="connsiteY5" fmla="*/ 1080000 h 1080000"/>
                <a:gd name="connsiteX6" fmla="*/ 108088 w 1307533"/>
                <a:gd name="connsiteY6" fmla="*/ 583609 h 1080000"/>
                <a:gd name="connsiteX7" fmla="*/ 0 w 1307533"/>
                <a:gd name="connsiteY7" fmla="*/ 466122 h 1080000"/>
                <a:gd name="connsiteX8" fmla="*/ 178581 w 1307533"/>
                <a:gd name="connsiteY8" fmla="*/ 146555 h 1080000"/>
                <a:gd name="connsiteX9" fmla="*/ 44875 w 1307533"/>
                <a:gd name="connsiteY9" fmla="*/ 0 h 10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07533" h="1080000">
                  <a:moveTo>
                    <a:pt x="44875" y="0"/>
                  </a:moveTo>
                  <a:lnTo>
                    <a:pt x="1204439" y="0"/>
                  </a:lnTo>
                  <a:cubicBezTo>
                    <a:pt x="1257793" y="61775"/>
                    <a:pt x="1316193" y="115997"/>
                    <a:pt x="1306463" y="155954"/>
                  </a:cubicBezTo>
                  <a:cubicBezTo>
                    <a:pt x="1284532" y="267176"/>
                    <a:pt x="1112045" y="410643"/>
                    <a:pt x="1141980" y="489619"/>
                  </a:cubicBezTo>
                  <a:cubicBezTo>
                    <a:pt x="1203491" y="701425"/>
                    <a:pt x="1201238" y="886753"/>
                    <a:pt x="1178193" y="1080000"/>
                  </a:cubicBezTo>
                  <a:lnTo>
                    <a:pt x="42819" y="1080000"/>
                  </a:lnTo>
                  <a:cubicBezTo>
                    <a:pt x="46216" y="914503"/>
                    <a:pt x="64676" y="749056"/>
                    <a:pt x="108088" y="583609"/>
                  </a:cubicBezTo>
                  <a:lnTo>
                    <a:pt x="0" y="466122"/>
                  </a:lnTo>
                  <a:lnTo>
                    <a:pt x="178581" y="146555"/>
                  </a:lnTo>
                  <a:cubicBezTo>
                    <a:pt x="125358" y="104956"/>
                    <a:pt x="80736" y="56010"/>
                    <a:pt x="44875"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14" name="Freeform 14">
              <a:extLst>
                <a:ext uri="{FF2B5EF4-FFF2-40B4-BE49-F238E27FC236}">
                  <a16:creationId xmlns:a16="http://schemas.microsoft.com/office/drawing/2014/main" xmlns="" id="{40C7678B-D9ED-46D6-8A5C-0E690F0B16C1}"/>
                </a:ext>
              </a:extLst>
            </p:cNvPr>
            <p:cNvSpPr>
              <a:spLocks noChangeAspect="1"/>
            </p:cNvSpPr>
            <p:nvPr/>
          </p:nvSpPr>
          <p:spPr>
            <a:xfrm>
              <a:off x="3532810" y="1234784"/>
              <a:ext cx="1438186" cy="1080000"/>
            </a:xfrm>
            <a:custGeom>
              <a:avLst/>
              <a:gdLst>
                <a:gd name="connsiteX0" fmla="*/ 75303 w 1438186"/>
                <a:gd name="connsiteY0" fmla="*/ 0 h 1080000"/>
                <a:gd name="connsiteX1" fmla="*/ 1161392 w 1438186"/>
                <a:gd name="connsiteY1" fmla="*/ 0 h 1080000"/>
                <a:gd name="connsiteX2" fmla="*/ 1244140 w 1438186"/>
                <a:gd name="connsiteY2" fmla="*/ 108071 h 1080000"/>
                <a:gd name="connsiteX3" fmla="*/ 1154850 w 1438186"/>
                <a:gd name="connsiteY3" fmla="*/ 178565 h 1080000"/>
                <a:gd name="connsiteX4" fmla="*/ 1300535 w 1438186"/>
                <a:gd name="connsiteY4" fmla="*/ 521629 h 1080000"/>
                <a:gd name="connsiteX5" fmla="*/ 1239441 w 1438186"/>
                <a:gd name="connsiteY5" fmla="*/ 582722 h 1080000"/>
                <a:gd name="connsiteX6" fmla="*/ 1309934 w 1438186"/>
                <a:gd name="connsiteY6" fmla="*/ 662614 h 1080000"/>
                <a:gd name="connsiteX7" fmla="*/ 1187747 w 1438186"/>
                <a:gd name="connsiteY7" fmla="*/ 968082 h 1080000"/>
                <a:gd name="connsiteX8" fmla="*/ 1356929 w 1438186"/>
                <a:gd name="connsiteY8" fmla="*/ 986880 h 1080000"/>
                <a:gd name="connsiteX9" fmla="*/ 1438186 w 1438186"/>
                <a:gd name="connsiteY9" fmla="*/ 1080000 h 1080000"/>
                <a:gd name="connsiteX10" fmla="*/ 278622 w 1438186"/>
                <a:gd name="connsiteY10" fmla="*/ 1080000 h 1080000"/>
                <a:gd name="connsiteX11" fmla="*/ 3470 w 1438186"/>
                <a:gd name="connsiteY11" fmla="*/ 249057 h 1080000"/>
                <a:gd name="connsiteX12" fmla="*/ 75303 w 1438186"/>
                <a:gd name="connsiteY12" fmla="*/ 0 h 1080000"/>
                <a:gd name="connsiteX0" fmla="*/ 75303 w 1438186"/>
                <a:gd name="connsiteY0" fmla="*/ 0 h 1080000"/>
                <a:gd name="connsiteX1" fmla="*/ 1161392 w 1438186"/>
                <a:gd name="connsiteY1" fmla="*/ 0 h 1080000"/>
                <a:gd name="connsiteX2" fmla="*/ 1244140 w 1438186"/>
                <a:gd name="connsiteY2" fmla="*/ 108071 h 1080000"/>
                <a:gd name="connsiteX3" fmla="*/ 1154850 w 1438186"/>
                <a:gd name="connsiteY3" fmla="*/ 178565 h 1080000"/>
                <a:gd name="connsiteX4" fmla="*/ 1300535 w 1438186"/>
                <a:gd name="connsiteY4" fmla="*/ 521629 h 1080000"/>
                <a:gd name="connsiteX5" fmla="*/ 1239441 w 1438186"/>
                <a:gd name="connsiteY5" fmla="*/ 582722 h 1080000"/>
                <a:gd name="connsiteX6" fmla="*/ 1309934 w 1438186"/>
                <a:gd name="connsiteY6" fmla="*/ 662614 h 1080000"/>
                <a:gd name="connsiteX7" fmla="*/ 1187747 w 1438186"/>
                <a:gd name="connsiteY7" fmla="*/ 968082 h 1080000"/>
                <a:gd name="connsiteX8" fmla="*/ 1356929 w 1438186"/>
                <a:gd name="connsiteY8" fmla="*/ 986880 h 1080000"/>
                <a:gd name="connsiteX9" fmla="*/ 1438186 w 1438186"/>
                <a:gd name="connsiteY9" fmla="*/ 1080000 h 1080000"/>
                <a:gd name="connsiteX10" fmla="*/ 278622 w 1438186"/>
                <a:gd name="connsiteY10" fmla="*/ 1080000 h 1080000"/>
                <a:gd name="connsiteX11" fmla="*/ 3470 w 1438186"/>
                <a:gd name="connsiteY11" fmla="*/ 249057 h 1080000"/>
                <a:gd name="connsiteX12" fmla="*/ 75303 w 1438186"/>
                <a:gd name="connsiteY12" fmla="*/ 0 h 1080000"/>
                <a:gd name="connsiteX0" fmla="*/ 75303 w 1438186"/>
                <a:gd name="connsiteY0" fmla="*/ 0 h 1080000"/>
                <a:gd name="connsiteX1" fmla="*/ 1161392 w 1438186"/>
                <a:gd name="connsiteY1" fmla="*/ 0 h 1080000"/>
                <a:gd name="connsiteX2" fmla="*/ 1244140 w 1438186"/>
                <a:gd name="connsiteY2" fmla="*/ 108071 h 1080000"/>
                <a:gd name="connsiteX3" fmla="*/ 1154850 w 1438186"/>
                <a:gd name="connsiteY3" fmla="*/ 178565 h 1080000"/>
                <a:gd name="connsiteX4" fmla="*/ 1300535 w 1438186"/>
                <a:gd name="connsiteY4" fmla="*/ 521629 h 1080000"/>
                <a:gd name="connsiteX5" fmla="*/ 1239441 w 1438186"/>
                <a:gd name="connsiteY5" fmla="*/ 582722 h 1080000"/>
                <a:gd name="connsiteX6" fmla="*/ 1309934 w 1438186"/>
                <a:gd name="connsiteY6" fmla="*/ 662614 h 1080000"/>
                <a:gd name="connsiteX7" fmla="*/ 1187747 w 1438186"/>
                <a:gd name="connsiteY7" fmla="*/ 968082 h 1080000"/>
                <a:gd name="connsiteX8" fmla="*/ 1356929 w 1438186"/>
                <a:gd name="connsiteY8" fmla="*/ 986880 h 1080000"/>
                <a:gd name="connsiteX9" fmla="*/ 1438186 w 1438186"/>
                <a:gd name="connsiteY9" fmla="*/ 1080000 h 1080000"/>
                <a:gd name="connsiteX10" fmla="*/ 278622 w 1438186"/>
                <a:gd name="connsiteY10" fmla="*/ 1080000 h 1080000"/>
                <a:gd name="connsiteX11" fmla="*/ 3470 w 1438186"/>
                <a:gd name="connsiteY11" fmla="*/ 249057 h 1080000"/>
                <a:gd name="connsiteX12" fmla="*/ 75303 w 1438186"/>
                <a:gd name="connsiteY12" fmla="*/ 0 h 1080000"/>
                <a:gd name="connsiteX0" fmla="*/ 75303 w 1438186"/>
                <a:gd name="connsiteY0" fmla="*/ 0 h 1080000"/>
                <a:gd name="connsiteX1" fmla="*/ 1161392 w 1438186"/>
                <a:gd name="connsiteY1" fmla="*/ 0 h 1080000"/>
                <a:gd name="connsiteX2" fmla="*/ 1244140 w 1438186"/>
                <a:gd name="connsiteY2" fmla="*/ 108071 h 1080000"/>
                <a:gd name="connsiteX3" fmla="*/ 1154850 w 1438186"/>
                <a:gd name="connsiteY3" fmla="*/ 178565 h 1080000"/>
                <a:gd name="connsiteX4" fmla="*/ 1300535 w 1438186"/>
                <a:gd name="connsiteY4" fmla="*/ 521629 h 1080000"/>
                <a:gd name="connsiteX5" fmla="*/ 1239441 w 1438186"/>
                <a:gd name="connsiteY5" fmla="*/ 582722 h 1080000"/>
                <a:gd name="connsiteX6" fmla="*/ 1309934 w 1438186"/>
                <a:gd name="connsiteY6" fmla="*/ 662614 h 1080000"/>
                <a:gd name="connsiteX7" fmla="*/ 1187747 w 1438186"/>
                <a:gd name="connsiteY7" fmla="*/ 968082 h 1080000"/>
                <a:gd name="connsiteX8" fmla="*/ 1356929 w 1438186"/>
                <a:gd name="connsiteY8" fmla="*/ 986880 h 1080000"/>
                <a:gd name="connsiteX9" fmla="*/ 1438186 w 1438186"/>
                <a:gd name="connsiteY9" fmla="*/ 1080000 h 1080000"/>
                <a:gd name="connsiteX10" fmla="*/ 278622 w 1438186"/>
                <a:gd name="connsiteY10" fmla="*/ 1080000 h 1080000"/>
                <a:gd name="connsiteX11" fmla="*/ 3470 w 1438186"/>
                <a:gd name="connsiteY11" fmla="*/ 249057 h 1080000"/>
                <a:gd name="connsiteX12" fmla="*/ 75303 w 1438186"/>
                <a:gd name="connsiteY12" fmla="*/ 0 h 1080000"/>
                <a:gd name="connsiteX0" fmla="*/ 75303 w 1438186"/>
                <a:gd name="connsiteY0" fmla="*/ 0 h 1080000"/>
                <a:gd name="connsiteX1" fmla="*/ 1161392 w 1438186"/>
                <a:gd name="connsiteY1" fmla="*/ 0 h 1080000"/>
                <a:gd name="connsiteX2" fmla="*/ 1244140 w 1438186"/>
                <a:gd name="connsiteY2" fmla="*/ 108071 h 1080000"/>
                <a:gd name="connsiteX3" fmla="*/ 1154850 w 1438186"/>
                <a:gd name="connsiteY3" fmla="*/ 178565 h 1080000"/>
                <a:gd name="connsiteX4" fmla="*/ 1300535 w 1438186"/>
                <a:gd name="connsiteY4" fmla="*/ 521629 h 1080000"/>
                <a:gd name="connsiteX5" fmla="*/ 1239441 w 1438186"/>
                <a:gd name="connsiteY5" fmla="*/ 582722 h 1080000"/>
                <a:gd name="connsiteX6" fmla="*/ 1309934 w 1438186"/>
                <a:gd name="connsiteY6" fmla="*/ 662614 h 1080000"/>
                <a:gd name="connsiteX7" fmla="*/ 1187747 w 1438186"/>
                <a:gd name="connsiteY7" fmla="*/ 968082 h 1080000"/>
                <a:gd name="connsiteX8" fmla="*/ 1356929 w 1438186"/>
                <a:gd name="connsiteY8" fmla="*/ 986880 h 1080000"/>
                <a:gd name="connsiteX9" fmla="*/ 1438186 w 1438186"/>
                <a:gd name="connsiteY9" fmla="*/ 1080000 h 1080000"/>
                <a:gd name="connsiteX10" fmla="*/ 278622 w 1438186"/>
                <a:gd name="connsiteY10" fmla="*/ 1080000 h 1080000"/>
                <a:gd name="connsiteX11" fmla="*/ 3470 w 1438186"/>
                <a:gd name="connsiteY11" fmla="*/ 249057 h 1080000"/>
                <a:gd name="connsiteX12" fmla="*/ 75303 w 1438186"/>
                <a:gd name="connsiteY12" fmla="*/ 0 h 1080000"/>
                <a:gd name="connsiteX0" fmla="*/ 75303 w 1438186"/>
                <a:gd name="connsiteY0" fmla="*/ 0 h 1080000"/>
                <a:gd name="connsiteX1" fmla="*/ 1161392 w 1438186"/>
                <a:gd name="connsiteY1" fmla="*/ 0 h 1080000"/>
                <a:gd name="connsiteX2" fmla="*/ 1244140 w 1438186"/>
                <a:gd name="connsiteY2" fmla="*/ 108071 h 1080000"/>
                <a:gd name="connsiteX3" fmla="*/ 1154850 w 1438186"/>
                <a:gd name="connsiteY3" fmla="*/ 178565 h 1080000"/>
                <a:gd name="connsiteX4" fmla="*/ 1300535 w 1438186"/>
                <a:gd name="connsiteY4" fmla="*/ 521629 h 1080000"/>
                <a:gd name="connsiteX5" fmla="*/ 1239441 w 1438186"/>
                <a:gd name="connsiteY5" fmla="*/ 582722 h 1080000"/>
                <a:gd name="connsiteX6" fmla="*/ 1309934 w 1438186"/>
                <a:gd name="connsiteY6" fmla="*/ 662614 h 1080000"/>
                <a:gd name="connsiteX7" fmla="*/ 1187747 w 1438186"/>
                <a:gd name="connsiteY7" fmla="*/ 968082 h 1080000"/>
                <a:gd name="connsiteX8" fmla="*/ 1356929 w 1438186"/>
                <a:gd name="connsiteY8" fmla="*/ 986880 h 1080000"/>
                <a:gd name="connsiteX9" fmla="*/ 1438186 w 1438186"/>
                <a:gd name="connsiteY9" fmla="*/ 1080000 h 1080000"/>
                <a:gd name="connsiteX10" fmla="*/ 278622 w 1438186"/>
                <a:gd name="connsiteY10" fmla="*/ 1080000 h 1080000"/>
                <a:gd name="connsiteX11" fmla="*/ 3470 w 1438186"/>
                <a:gd name="connsiteY11" fmla="*/ 249057 h 1080000"/>
                <a:gd name="connsiteX12" fmla="*/ 75303 w 1438186"/>
                <a:gd name="connsiteY12" fmla="*/ 0 h 10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38186" h="1080000">
                  <a:moveTo>
                    <a:pt x="75303" y="0"/>
                  </a:moveTo>
                  <a:lnTo>
                    <a:pt x="1161392" y="0"/>
                  </a:lnTo>
                  <a:cubicBezTo>
                    <a:pt x="1163487" y="27629"/>
                    <a:pt x="1259910" y="84658"/>
                    <a:pt x="1244140" y="108071"/>
                  </a:cubicBezTo>
                  <a:lnTo>
                    <a:pt x="1154850" y="178565"/>
                  </a:lnTo>
                  <a:cubicBezTo>
                    <a:pt x="1187747" y="289787"/>
                    <a:pt x="1314747" y="510569"/>
                    <a:pt x="1300535" y="521629"/>
                  </a:cubicBezTo>
                  <a:lnTo>
                    <a:pt x="1239441" y="582722"/>
                  </a:lnTo>
                  <a:cubicBezTo>
                    <a:pt x="1262939" y="609353"/>
                    <a:pt x="1333431" y="612458"/>
                    <a:pt x="1309934" y="662614"/>
                  </a:cubicBezTo>
                  <a:cubicBezTo>
                    <a:pt x="1272545" y="762427"/>
                    <a:pt x="1150481" y="941566"/>
                    <a:pt x="1187747" y="968082"/>
                  </a:cubicBezTo>
                  <a:cubicBezTo>
                    <a:pt x="1244141" y="974348"/>
                    <a:pt x="1328816" y="969856"/>
                    <a:pt x="1356929" y="986880"/>
                  </a:cubicBezTo>
                  <a:cubicBezTo>
                    <a:pt x="1381668" y="1014845"/>
                    <a:pt x="1410837" y="1047241"/>
                    <a:pt x="1438186" y="1080000"/>
                  </a:cubicBezTo>
                  <a:lnTo>
                    <a:pt x="278622" y="1080000"/>
                  </a:lnTo>
                  <a:cubicBezTo>
                    <a:pt x="119791" y="856858"/>
                    <a:pt x="75326" y="537741"/>
                    <a:pt x="3470" y="249057"/>
                  </a:cubicBezTo>
                  <a:cubicBezTo>
                    <a:pt x="-11644" y="163097"/>
                    <a:pt x="24508" y="63466"/>
                    <a:pt x="75303"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15" name="Freeform 15">
              <a:extLst>
                <a:ext uri="{FF2B5EF4-FFF2-40B4-BE49-F238E27FC236}">
                  <a16:creationId xmlns:a16="http://schemas.microsoft.com/office/drawing/2014/main" xmlns="" id="{913B0B41-A41F-40A6-9225-D5C08DE03970}"/>
                </a:ext>
              </a:extLst>
            </p:cNvPr>
            <p:cNvSpPr>
              <a:spLocks noChangeAspect="1"/>
            </p:cNvSpPr>
            <p:nvPr/>
          </p:nvSpPr>
          <p:spPr>
            <a:xfrm>
              <a:off x="3598868" y="162483"/>
              <a:ext cx="1139991" cy="1080492"/>
            </a:xfrm>
            <a:custGeom>
              <a:avLst/>
              <a:gdLst>
                <a:gd name="connsiteX0" fmla="*/ 805801 w 1115644"/>
                <a:gd name="connsiteY0" fmla="*/ 1547 h 1071730"/>
                <a:gd name="connsiteX1" fmla="*/ 1056049 w 1115644"/>
                <a:gd name="connsiteY1" fmla="*/ 197604 h 1071730"/>
                <a:gd name="connsiteX2" fmla="*/ 1093646 w 1115644"/>
                <a:gd name="connsiteY2" fmla="*/ 846137 h 1071730"/>
                <a:gd name="connsiteX3" fmla="*/ 1084246 w 1115644"/>
                <a:gd name="connsiteY3" fmla="*/ 987122 h 1071730"/>
                <a:gd name="connsiteX4" fmla="*/ 1086088 w 1115644"/>
                <a:gd name="connsiteY4" fmla="*/ 1071730 h 1071730"/>
                <a:gd name="connsiteX5" fmla="*/ 0 w 1115644"/>
                <a:gd name="connsiteY5" fmla="*/ 1071730 h 1071730"/>
                <a:gd name="connsiteX6" fmla="*/ 106749 w 1115644"/>
                <a:gd name="connsiteY6" fmla="*/ 1005920 h 1071730"/>
                <a:gd name="connsiteX7" fmla="*/ 78552 w 1115644"/>
                <a:gd name="connsiteY7" fmla="*/ 850837 h 1071730"/>
                <a:gd name="connsiteX8" fmla="*/ 656592 w 1115644"/>
                <a:gd name="connsiteY8" fmla="*/ 28422 h 1071730"/>
                <a:gd name="connsiteX9" fmla="*/ 805801 w 1115644"/>
                <a:gd name="connsiteY9" fmla="*/ 1547 h 1071730"/>
                <a:gd name="connsiteX0" fmla="*/ 805801 w 1115644"/>
                <a:gd name="connsiteY0" fmla="*/ 1547 h 1071730"/>
                <a:gd name="connsiteX1" fmla="*/ 1056049 w 1115644"/>
                <a:gd name="connsiteY1" fmla="*/ 197604 h 1071730"/>
                <a:gd name="connsiteX2" fmla="*/ 1093646 w 1115644"/>
                <a:gd name="connsiteY2" fmla="*/ 846137 h 1071730"/>
                <a:gd name="connsiteX3" fmla="*/ 1084246 w 1115644"/>
                <a:gd name="connsiteY3" fmla="*/ 987122 h 1071730"/>
                <a:gd name="connsiteX4" fmla="*/ 1086088 w 1115644"/>
                <a:gd name="connsiteY4" fmla="*/ 1071730 h 1071730"/>
                <a:gd name="connsiteX5" fmla="*/ 0 w 1115644"/>
                <a:gd name="connsiteY5" fmla="*/ 1071730 h 1071730"/>
                <a:gd name="connsiteX6" fmla="*/ 106749 w 1115644"/>
                <a:gd name="connsiteY6" fmla="*/ 1005920 h 1071730"/>
                <a:gd name="connsiteX7" fmla="*/ 78552 w 1115644"/>
                <a:gd name="connsiteY7" fmla="*/ 850837 h 1071730"/>
                <a:gd name="connsiteX8" fmla="*/ 656592 w 1115644"/>
                <a:gd name="connsiteY8" fmla="*/ 28422 h 1071730"/>
                <a:gd name="connsiteX9" fmla="*/ 805801 w 1115644"/>
                <a:gd name="connsiteY9" fmla="*/ 1547 h 1071730"/>
                <a:gd name="connsiteX0" fmla="*/ 805801 w 1115644"/>
                <a:gd name="connsiteY0" fmla="*/ 1547 h 1071730"/>
                <a:gd name="connsiteX1" fmla="*/ 1056049 w 1115644"/>
                <a:gd name="connsiteY1" fmla="*/ 197604 h 1071730"/>
                <a:gd name="connsiteX2" fmla="*/ 1093646 w 1115644"/>
                <a:gd name="connsiteY2" fmla="*/ 846137 h 1071730"/>
                <a:gd name="connsiteX3" fmla="*/ 1084246 w 1115644"/>
                <a:gd name="connsiteY3" fmla="*/ 987122 h 1071730"/>
                <a:gd name="connsiteX4" fmla="*/ 1086088 w 1115644"/>
                <a:gd name="connsiteY4" fmla="*/ 1071730 h 1071730"/>
                <a:gd name="connsiteX5" fmla="*/ 0 w 1115644"/>
                <a:gd name="connsiteY5" fmla="*/ 1071730 h 1071730"/>
                <a:gd name="connsiteX6" fmla="*/ 106749 w 1115644"/>
                <a:gd name="connsiteY6" fmla="*/ 1005920 h 1071730"/>
                <a:gd name="connsiteX7" fmla="*/ 78552 w 1115644"/>
                <a:gd name="connsiteY7" fmla="*/ 850837 h 1071730"/>
                <a:gd name="connsiteX8" fmla="*/ 656592 w 1115644"/>
                <a:gd name="connsiteY8" fmla="*/ 28422 h 1071730"/>
                <a:gd name="connsiteX9" fmla="*/ 805801 w 1115644"/>
                <a:gd name="connsiteY9" fmla="*/ 1547 h 1071730"/>
                <a:gd name="connsiteX0" fmla="*/ 805801 w 1124685"/>
                <a:gd name="connsiteY0" fmla="*/ 1547 h 1071730"/>
                <a:gd name="connsiteX1" fmla="*/ 1056049 w 1124685"/>
                <a:gd name="connsiteY1" fmla="*/ 197604 h 1071730"/>
                <a:gd name="connsiteX2" fmla="*/ 1093646 w 1124685"/>
                <a:gd name="connsiteY2" fmla="*/ 846137 h 1071730"/>
                <a:gd name="connsiteX3" fmla="*/ 1084246 w 1124685"/>
                <a:gd name="connsiteY3" fmla="*/ 987122 h 1071730"/>
                <a:gd name="connsiteX4" fmla="*/ 1086088 w 1124685"/>
                <a:gd name="connsiteY4" fmla="*/ 1071730 h 1071730"/>
                <a:gd name="connsiteX5" fmla="*/ 0 w 1124685"/>
                <a:gd name="connsiteY5" fmla="*/ 1071730 h 1071730"/>
                <a:gd name="connsiteX6" fmla="*/ 106749 w 1124685"/>
                <a:gd name="connsiteY6" fmla="*/ 1005920 h 1071730"/>
                <a:gd name="connsiteX7" fmla="*/ 78552 w 1124685"/>
                <a:gd name="connsiteY7" fmla="*/ 850837 h 1071730"/>
                <a:gd name="connsiteX8" fmla="*/ 656592 w 1124685"/>
                <a:gd name="connsiteY8" fmla="*/ 28422 h 1071730"/>
                <a:gd name="connsiteX9" fmla="*/ 805801 w 1124685"/>
                <a:gd name="connsiteY9" fmla="*/ 1547 h 1071730"/>
                <a:gd name="connsiteX0" fmla="*/ 805801 w 1131681"/>
                <a:gd name="connsiteY0" fmla="*/ 1547 h 1071730"/>
                <a:gd name="connsiteX1" fmla="*/ 1056049 w 1131681"/>
                <a:gd name="connsiteY1" fmla="*/ 197604 h 1071730"/>
                <a:gd name="connsiteX2" fmla="*/ 1093646 w 1131681"/>
                <a:gd name="connsiteY2" fmla="*/ 846137 h 1071730"/>
                <a:gd name="connsiteX3" fmla="*/ 1084246 w 1131681"/>
                <a:gd name="connsiteY3" fmla="*/ 987122 h 1071730"/>
                <a:gd name="connsiteX4" fmla="*/ 1086088 w 1131681"/>
                <a:gd name="connsiteY4" fmla="*/ 1071730 h 1071730"/>
                <a:gd name="connsiteX5" fmla="*/ 0 w 1131681"/>
                <a:gd name="connsiteY5" fmla="*/ 1071730 h 1071730"/>
                <a:gd name="connsiteX6" fmla="*/ 106749 w 1131681"/>
                <a:gd name="connsiteY6" fmla="*/ 1005920 h 1071730"/>
                <a:gd name="connsiteX7" fmla="*/ 78552 w 1131681"/>
                <a:gd name="connsiteY7" fmla="*/ 850837 h 1071730"/>
                <a:gd name="connsiteX8" fmla="*/ 656592 w 1131681"/>
                <a:gd name="connsiteY8" fmla="*/ 28422 h 1071730"/>
                <a:gd name="connsiteX9" fmla="*/ 805801 w 1131681"/>
                <a:gd name="connsiteY9" fmla="*/ 1547 h 1071730"/>
                <a:gd name="connsiteX0" fmla="*/ 805801 w 1130747"/>
                <a:gd name="connsiteY0" fmla="*/ 1547 h 1071730"/>
                <a:gd name="connsiteX1" fmla="*/ 1056049 w 1130747"/>
                <a:gd name="connsiteY1" fmla="*/ 197604 h 1071730"/>
                <a:gd name="connsiteX2" fmla="*/ 1093646 w 1130747"/>
                <a:gd name="connsiteY2" fmla="*/ 846137 h 1071730"/>
                <a:gd name="connsiteX3" fmla="*/ 1084246 w 1130747"/>
                <a:gd name="connsiteY3" fmla="*/ 987122 h 1071730"/>
                <a:gd name="connsiteX4" fmla="*/ 1086088 w 1130747"/>
                <a:gd name="connsiteY4" fmla="*/ 1071730 h 1071730"/>
                <a:gd name="connsiteX5" fmla="*/ 0 w 1130747"/>
                <a:gd name="connsiteY5" fmla="*/ 1071730 h 1071730"/>
                <a:gd name="connsiteX6" fmla="*/ 106749 w 1130747"/>
                <a:gd name="connsiteY6" fmla="*/ 1005920 h 1071730"/>
                <a:gd name="connsiteX7" fmla="*/ 78552 w 1130747"/>
                <a:gd name="connsiteY7" fmla="*/ 850837 h 1071730"/>
                <a:gd name="connsiteX8" fmla="*/ 656592 w 1130747"/>
                <a:gd name="connsiteY8" fmla="*/ 28422 h 1071730"/>
                <a:gd name="connsiteX9" fmla="*/ 805801 w 1130747"/>
                <a:gd name="connsiteY9" fmla="*/ 1547 h 1071730"/>
                <a:gd name="connsiteX0" fmla="*/ 805801 w 1130747"/>
                <a:gd name="connsiteY0" fmla="*/ 1547 h 1071730"/>
                <a:gd name="connsiteX1" fmla="*/ 1056049 w 1130747"/>
                <a:gd name="connsiteY1" fmla="*/ 197604 h 1071730"/>
                <a:gd name="connsiteX2" fmla="*/ 1093646 w 1130747"/>
                <a:gd name="connsiteY2" fmla="*/ 846137 h 1071730"/>
                <a:gd name="connsiteX3" fmla="*/ 1084246 w 1130747"/>
                <a:gd name="connsiteY3" fmla="*/ 987122 h 1071730"/>
                <a:gd name="connsiteX4" fmla="*/ 1086088 w 1130747"/>
                <a:gd name="connsiteY4" fmla="*/ 1071730 h 1071730"/>
                <a:gd name="connsiteX5" fmla="*/ 0 w 1130747"/>
                <a:gd name="connsiteY5" fmla="*/ 1071730 h 1071730"/>
                <a:gd name="connsiteX6" fmla="*/ 106749 w 1130747"/>
                <a:gd name="connsiteY6" fmla="*/ 1005920 h 1071730"/>
                <a:gd name="connsiteX7" fmla="*/ 78552 w 1130747"/>
                <a:gd name="connsiteY7" fmla="*/ 850837 h 1071730"/>
                <a:gd name="connsiteX8" fmla="*/ 656592 w 1130747"/>
                <a:gd name="connsiteY8" fmla="*/ 28422 h 1071730"/>
                <a:gd name="connsiteX9" fmla="*/ 805801 w 1130747"/>
                <a:gd name="connsiteY9" fmla="*/ 1547 h 1071730"/>
                <a:gd name="connsiteX0" fmla="*/ 805801 w 1130747"/>
                <a:gd name="connsiteY0" fmla="*/ 1547 h 1071730"/>
                <a:gd name="connsiteX1" fmla="*/ 1056049 w 1130747"/>
                <a:gd name="connsiteY1" fmla="*/ 197604 h 1071730"/>
                <a:gd name="connsiteX2" fmla="*/ 1093646 w 1130747"/>
                <a:gd name="connsiteY2" fmla="*/ 846137 h 1071730"/>
                <a:gd name="connsiteX3" fmla="*/ 1084246 w 1130747"/>
                <a:gd name="connsiteY3" fmla="*/ 987122 h 1071730"/>
                <a:gd name="connsiteX4" fmla="*/ 1086088 w 1130747"/>
                <a:gd name="connsiteY4" fmla="*/ 1071730 h 1071730"/>
                <a:gd name="connsiteX5" fmla="*/ 0 w 1130747"/>
                <a:gd name="connsiteY5" fmla="*/ 1071730 h 1071730"/>
                <a:gd name="connsiteX6" fmla="*/ 106749 w 1130747"/>
                <a:gd name="connsiteY6" fmla="*/ 1005920 h 1071730"/>
                <a:gd name="connsiteX7" fmla="*/ 78552 w 1130747"/>
                <a:gd name="connsiteY7" fmla="*/ 850837 h 1071730"/>
                <a:gd name="connsiteX8" fmla="*/ 656592 w 1130747"/>
                <a:gd name="connsiteY8" fmla="*/ 28422 h 1071730"/>
                <a:gd name="connsiteX9" fmla="*/ 805801 w 1130747"/>
                <a:gd name="connsiteY9" fmla="*/ 1547 h 1071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30747" h="1071730">
                  <a:moveTo>
                    <a:pt x="805801" y="1547"/>
                  </a:moveTo>
                  <a:cubicBezTo>
                    <a:pt x="939443" y="16673"/>
                    <a:pt x="1025502" y="138860"/>
                    <a:pt x="1056049" y="197604"/>
                  </a:cubicBezTo>
                  <a:cubicBezTo>
                    <a:pt x="1123410" y="365221"/>
                    <a:pt x="1077980" y="608028"/>
                    <a:pt x="1093646" y="846137"/>
                  </a:cubicBezTo>
                  <a:cubicBezTo>
                    <a:pt x="1148058" y="981563"/>
                    <a:pt x="1140670" y="985319"/>
                    <a:pt x="1084246" y="987122"/>
                  </a:cubicBezTo>
                  <a:cubicBezTo>
                    <a:pt x="1076415" y="1027989"/>
                    <a:pt x="1080698" y="1038020"/>
                    <a:pt x="1086088" y="1071730"/>
                  </a:cubicBezTo>
                  <a:lnTo>
                    <a:pt x="0" y="1071730"/>
                  </a:lnTo>
                  <a:cubicBezTo>
                    <a:pt x="32654" y="1029327"/>
                    <a:pt x="55786" y="1027016"/>
                    <a:pt x="106749" y="1005920"/>
                  </a:cubicBezTo>
                  <a:cubicBezTo>
                    <a:pt x="97350" y="954226"/>
                    <a:pt x="52988" y="889084"/>
                    <a:pt x="78552" y="850837"/>
                  </a:cubicBezTo>
                  <a:cubicBezTo>
                    <a:pt x="343290" y="647163"/>
                    <a:pt x="457646" y="81683"/>
                    <a:pt x="656592" y="28422"/>
                  </a:cubicBezTo>
                  <a:cubicBezTo>
                    <a:pt x="711419" y="3358"/>
                    <a:pt x="761254" y="-3495"/>
                    <a:pt x="805801" y="154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grpSp>
      <p:grpSp>
        <p:nvGrpSpPr>
          <p:cNvPr id="16" name="Group 15">
            <a:extLst>
              <a:ext uri="{FF2B5EF4-FFF2-40B4-BE49-F238E27FC236}">
                <a16:creationId xmlns:a16="http://schemas.microsoft.com/office/drawing/2014/main" xmlns="" id="{7FC27F5D-11AF-4B0E-8D9F-7AF79452606E}"/>
              </a:ext>
            </a:extLst>
          </p:cNvPr>
          <p:cNvGrpSpPr/>
          <p:nvPr/>
        </p:nvGrpSpPr>
        <p:grpSpPr>
          <a:xfrm>
            <a:off x="4980629" y="1152049"/>
            <a:ext cx="6970071" cy="5572879"/>
            <a:chOff x="4980628" y="1152049"/>
            <a:chExt cx="2334399" cy="5572879"/>
          </a:xfrm>
        </p:grpSpPr>
        <p:sp>
          <p:nvSpPr>
            <p:cNvPr id="17" name="TextBox 16">
              <a:extLst>
                <a:ext uri="{FF2B5EF4-FFF2-40B4-BE49-F238E27FC236}">
                  <a16:creationId xmlns:a16="http://schemas.microsoft.com/office/drawing/2014/main" xmlns="" id="{F5C3F6EA-8CC2-4450-B9D7-9539BC1AF169}"/>
                </a:ext>
              </a:extLst>
            </p:cNvPr>
            <p:cNvSpPr txBox="1"/>
            <p:nvPr/>
          </p:nvSpPr>
          <p:spPr>
            <a:xfrm>
              <a:off x="4980628" y="1461949"/>
              <a:ext cx="2236570" cy="5262979"/>
            </a:xfrm>
            <a:prstGeom prst="rect">
              <a:avLst/>
            </a:prstGeom>
            <a:noFill/>
          </p:spPr>
          <p:txBody>
            <a:bodyPr wrap="square" rtlCol="0">
              <a:spAutoFit/>
            </a:bodyPr>
            <a:lstStyle/>
            <a:p>
              <a:pPr marL="342900" lvl="0" indent="-342900" fontAlgn="base">
                <a:buFont typeface="+mj-lt"/>
                <a:buAutoNum type="arabicPeriod" startAt="8"/>
              </a:pPr>
              <a:r>
                <a:rPr lang="id-ID" sz="1400" i="1" dirty="0"/>
                <a:t>Principle of planning communication </a:t>
              </a:r>
              <a:r>
                <a:rPr lang="id-ID" sz="1400" dirty="0"/>
                <a:t>(asas tata hubungan perencanaan). Peremcanaan dapat disusun dan dikoordinasi dengan baik, jika setiap orang bertanggung jawab terhadap pekerjaannya dan memperoleh penjelasan yang memadai mengenai bidang yang akan dilaksanakannya.  </a:t>
              </a:r>
            </a:p>
            <a:p>
              <a:pPr marL="342900" lvl="0" indent="-342900" fontAlgn="base">
                <a:buFont typeface="+mj-lt"/>
                <a:buAutoNum type="arabicPeriod" startAt="8"/>
              </a:pPr>
              <a:r>
                <a:rPr lang="id-ID" sz="1400" i="1" dirty="0"/>
                <a:t>Principle of alternatives. </a:t>
              </a:r>
              <a:r>
                <a:rPr lang="id-ID" sz="1400" dirty="0"/>
                <a:t>Alternative pada setiap wangkaian kerja dan perencanaan meliputi pemilihan rangkaian alternative dalam pelaksanaan pekerjaan, sehingga tercapai tujuan yang telah ditetapkan. </a:t>
              </a:r>
            </a:p>
            <a:p>
              <a:pPr marL="342900" lvl="0" indent="-342900" fontAlgn="base">
                <a:buFont typeface="+mj-lt"/>
                <a:buAutoNum type="arabicPeriod" startAt="8"/>
              </a:pPr>
              <a:r>
                <a:rPr lang="id-ID" sz="1400" i="1" dirty="0"/>
                <a:t>Principle of limiting factor </a:t>
              </a:r>
              <a:r>
                <a:rPr lang="id-ID" sz="1400" dirty="0"/>
                <a:t>(asas pembatasan factor). Dalam pemilihan alternative-alternatif, pertama-tama harus ditujukan pada factor-faktor yang strategis dan dapat membantu pemecahan masalah. Asas alternative dan dapat membantu pemecahan masalah. Asas alternative dan asas pembatasan factor merupakan syarat mutlak dalam penetapan keputusan. </a:t>
              </a:r>
            </a:p>
            <a:p>
              <a:pPr marL="342900" lvl="0" indent="-342900" fontAlgn="base">
                <a:buFont typeface="+mj-lt"/>
                <a:buAutoNum type="arabicPeriod" startAt="8"/>
              </a:pPr>
              <a:r>
                <a:rPr lang="id-ID" sz="1400" i="1" dirty="0"/>
                <a:t>The commitment principle </a:t>
              </a:r>
              <a:r>
                <a:rPr lang="id-ID" sz="1400" dirty="0"/>
                <a:t>(asas keterikatan). Perencanaan harus memperhitungkan jangka waktu yang diperlukan untuk pelaksanaan pekerjaan. </a:t>
              </a:r>
            </a:p>
            <a:p>
              <a:pPr marL="342900" lvl="0" indent="-342900" fontAlgn="base">
                <a:buFont typeface="+mj-lt"/>
                <a:buAutoNum type="arabicPeriod" startAt="8"/>
              </a:pPr>
              <a:r>
                <a:rPr lang="id-ID" sz="1400" i="1" dirty="0"/>
                <a:t>The principle of flexibility</a:t>
              </a:r>
              <a:r>
                <a:rPr lang="id-ID" sz="1400" dirty="0"/>
                <a:t>. Perencanaan yang efektif memerlukan fleksibilitas, tetapi tidak berarti mengubah tujuan. </a:t>
              </a:r>
            </a:p>
            <a:p>
              <a:pPr marL="342900" lvl="0" indent="-342900" fontAlgn="base">
                <a:buFont typeface="+mj-lt"/>
                <a:buAutoNum type="arabicPeriod" startAt="8"/>
              </a:pPr>
              <a:r>
                <a:rPr lang="id-ID" sz="1400" i="1" dirty="0"/>
                <a:t>The principle of navigation change </a:t>
              </a:r>
              <a:r>
                <a:rPr lang="id-ID" sz="1400" dirty="0"/>
                <a:t>(asas ketetapan arah). Perencanaan yang efektif memerlukan pengamatan yang terus-menerus terhadap kejadiankejadian yang timbul dalam pelaksanaannya untuk mempertahankan tujuan. </a:t>
              </a:r>
            </a:p>
            <a:p>
              <a:pPr marL="342900" indent="-342900">
                <a:buFont typeface="+mj-lt"/>
                <a:buAutoNum type="arabicPeriod" startAt="8"/>
              </a:pPr>
              <a:r>
                <a:rPr lang="id-ID" sz="1400" i="1" dirty="0"/>
                <a:t>Principle of strategic planning</a:t>
              </a:r>
              <a:r>
                <a:rPr lang="id-ID" sz="1400" dirty="0"/>
                <a:t> (asas perencanaan strategis). Dalam kondisi tertentu manajer harus memilihtindakan-tindakan yang diperlukan utnuk menjamin pelaksanaan perencanaan agar tujuan tercapai dengan efektif. </a:t>
              </a:r>
            </a:p>
          </p:txBody>
        </p:sp>
        <p:sp>
          <p:nvSpPr>
            <p:cNvPr id="18" name="TextBox 17">
              <a:extLst>
                <a:ext uri="{FF2B5EF4-FFF2-40B4-BE49-F238E27FC236}">
                  <a16:creationId xmlns:a16="http://schemas.microsoft.com/office/drawing/2014/main" xmlns="" id="{D24B10C6-DA9F-455A-A176-C433D40AB701}"/>
                </a:ext>
              </a:extLst>
            </p:cNvPr>
            <p:cNvSpPr txBox="1"/>
            <p:nvPr/>
          </p:nvSpPr>
          <p:spPr>
            <a:xfrm>
              <a:off x="4980628" y="1152049"/>
              <a:ext cx="2334399" cy="307777"/>
            </a:xfrm>
            <a:prstGeom prst="rect">
              <a:avLst/>
            </a:prstGeom>
            <a:noFill/>
          </p:spPr>
          <p:txBody>
            <a:bodyPr wrap="square" rtlCol="0">
              <a:spAutoFit/>
            </a:bodyPr>
            <a:lstStyle/>
            <a:p>
              <a:pPr algn="ctr"/>
              <a:r>
                <a:rPr lang="id-ID" sz="1400" b="1" dirty="0"/>
                <a:t>S</a:t>
              </a:r>
              <a:r>
                <a:rPr lang="id-ID" sz="1400" b="1" dirty="0" smtClean="0"/>
                <a:t>uatu </a:t>
              </a:r>
              <a:r>
                <a:rPr lang="id-ID" sz="1400" b="1" dirty="0"/>
                <a:t>perencanaan harus memiliki prinsip-prinsip (asas-asas) sebagai berikut : </a:t>
              </a:r>
              <a:endParaRPr lang="id-ID" sz="1400" b="1" dirty="0"/>
            </a:p>
          </p:txBody>
        </p:sp>
      </p:grpSp>
      <p:sp>
        <p:nvSpPr>
          <p:cNvPr id="44" name="Title 1">
            <a:extLst>
              <a:ext uri="{FF2B5EF4-FFF2-40B4-BE49-F238E27FC236}">
                <a16:creationId xmlns:a16="http://schemas.microsoft.com/office/drawing/2014/main" xmlns="" id="{D753D7B5-A975-4655-BDA8-EC07212A1F8A}"/>
              </a:ext>
            </a:extLst>
          </p:cNvPr>
          <p:cNvSpPr txBox="1">
            <a:spLocks/>
          </p:cNvSpPr>
          <p:nvPr/>
        </p:nvSpPr>
        <p:spPr>
          <a:xfrm>
            <a:off x="4307112" y="400226"/>
            <a:ext cx="7884887" cy="882746"/>
          </a:xfrm>
          <a:prstGeom prst="rect">
            <a:avLst/>
          </a:prstGeom>
        </p:spPr>
        <p:txBody>
          <a:bodyPr anchor="ct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r>
              <a:rPr lang="id-ID" altLang="ko-KR" sz="4800" dirty="0" smtClean="0">
                <a:solidFill>
                  <a:schemeClr val="accent1"/>
                </a:solidFill>
              </a:rPr>
              <a:t>PRINSIP PERENCANAAN</a:t>
            </a:r>
            <a:endParaRPr lang="ko-KR" altLang="en-US" dirty="0">
              <a:solidFill>
                <a:schemeClr val="accent2"/>
              </a:solidFill>
            </a:endParaRPr>
          </a:p>
        </p:txBody>
      </p:sp>
    </p:spTree>
    <p:extLst>
      <p:ext uri="{BB962C8B-B14F-4D97-AF65-F5344CB8AC3E}">
        <p14:creationId xmlns:p14="http://schemas.microsoft.com/office/powerpoint/2010/main" val="1728390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D735F7F3-C1B5-4B60-A00A-4EB618DDFB5A}"/>
              </a:ext>
            </a:extLst>
          </p:cNvPr>
          <p:cNvSpPr>
            <a:spLocks noGrp="1"/>
          </p:cNvSpPr>
          <p:nvPr>
            <p:ph type="body" sz="quarter" idx="10"/>
          </p:nvPr>
        </p:nvSpPr>
        <p:spPr/>
        <p:txBody>
          <a:bodyPr/>
          <a:lstStyle/>
          <a:p>
            <a:r>
              <a:rPr lang="id-ID" dirty="0"/>
              <a:t>Komponen Kesehatan Lingkungan</a:t>
            </a:r>
            <a:r>
              <a:rPr lang="id-ID" b="1" dirty="0"/>
              <a:t> </a:t>
            </a:r>
            <a:endParaRPr lang="en-US" dirty="0"/>
          </a:p>
        </p:txBody>
      </p:sp>
      <p:grpSp>
        <p:nvGrpSpPr>
          <p:cNvPr id="3" name="Group 2">
            <a:extLst>
              <a:ext uri="{FF2B5EF4-FFF2-40B4-BE49-F238E27FC236}">
                <a16:creationId xmlns:a16="http://schemas.microsoft.com/office/drawing/2014/main" xmlns="" id="{8E341D00-A115-4A3C-947C-71A6EBABDACF}"/>
              </a:ext>
            </a:extLst>
          </p:cNvPr>
          <p:cNvGrpSpPr/>
          <p:nvPr/>
        </p:nvGrpSpPr>
        <p:grpSpPr>
          <a:xfrm>
            <a:off x="6892148" y="1115579"/>
            <a:ext cx="4070835" cy="3653597"/>
            <a:chOff x="5109516" y="2278588"/>
            <a:chExt cx="3060261" cy="2746601"/>
          </a:xfrm>
        </p:grpSpPr>
        <p:grpSp>
          <p:nvGrpSpPr>
            <p:cNvPr id="4" name="Group 3">
              <a:extLst>
                <a:ext uri="{FF2B5EF4-FFF2-40B4-BE49-F238E27FC236}">
                  <a16:creationId xmlns:a16="http://schemas.microsoft.com/office/drawing/2014/main" xmlns="" id="{17FEBF64-FCDE-42D7-96C9-F157B5BEC9D4}"/>
                </a:ext>
              </a:extLst>
            </p:cNvPr>
            <p:cNvGrpSpPr/>
            <p:nvPr/>
          </p:nvGrpSpPr>
          <p:grpSpPr>
            <a:xfrm>
              <a:off x="5109516" y="2278588"/>
              <a:ext cx="3060261" cy="2746601"/>
              <a:chOff x="3419872" y="1916832"/>
              <a:chExt cx="3060261" cy="2746601"/>
            </a:xfrm>
          </p:grpSpPr>
          <p:sp>
            <p:nvSpPr>
              <p:cNvPr id="8" name="Oval 7">
                <a:extLst>
                  <a:ext uri="{FF2B5EF4-FFF2-40B4-BE49-F238E27FC236}">
                    <a16:creationId xmlns:a16="http://schemas.microsoft.com/office/drawing/2014/main" xmlns="" id="{97E2315A-71DC-43F8-8031-120FF783E0BF}"/>
                  </a:ext>
                </a:extLst>
              </p:cNvPr>
              <p:cNvSpPr/>
              <p:nvPr/>
            </p:nvSpPr>
            <p:spPr>
              <a:xfrm>
                <a:off x="4014166" y="1916832"/>
                <a:ext cx="1735057" cy="1735057"/>
              </a:xfrm>
              <a:prstGeom prst="ellipse">
                <a:avLst/>
              </a:prstGeom>
              <a:solidFill>
                <a:schemeClr val="accent4">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b="1" dirty="0"/>
              </a:p>
            </p:txBody>
          </p:sp>
          <p:grpSp>
            <p:nvGrpSpPr>
              <p:cNvPr id="9" name="Group 8">
                <a:extLst>
                  <a:ext uri="{FF2B5EF4-FFF2-40B4-BE49-F238E27FC236}">
                    <a16:creationId xmlns:a16="http://schemas.microsoft.com/office/drawing/2014/main" xmlns="" id="{020872B2-26B7-446E-8EC8-6C22F9CE818E}"/>
                  </a:ext>
                </a:extLst>
              </p:cNvPr>
              <p:cNvGrpSpPr/>
              <p:nvPr/>
            </p:nvGrpSpPr>
            <p:grpSpPr>
              <a:xfrm>
                <a:off x="3419872" y="2928376"/>
                <a:ext cx="3060261" cy="1735057"/>
                <a:chOff x="3419872" y="2928376"/>
                <a:chExt cx="3060261" cy="1735057"/>
              </a:xfrm>
            </p:grpSpPr>
            <p:sp>
              <p:nvSpPr>
                <p:cNvPr id="10" name="Oval 9">
                  <a:extLst>
                    <a:ext uri="{FF2B5EF4-FFF2-40B4-BE49-F238E27FC236}">
                      <a16:creationId xmlns:a16="http://schemas.microsoft.com/office/drawing/2014/main" xmlns="" id="{B8A97AF7-1442-495B-82B7-8CE8D81A3CD0}"/>
                    </a:ext>
                  </a:extLst>
                </p:cNvPr>
                <p:cNvSpPr/>
                <p:nvPr/>
              </p:nvSpPr>
              <p:spPr>
                <a:xfrm>
                  <a:off x="4745076" y="2928376"/>
                  <a:ext cx="1735057" cy="1735057"/>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b="1" dirty="0"/>
                </a:p>
              </p:txBody>
            </p:sp>
            <p:sp>
              <p:nvSpPr>
                <p:cNvPr id="11" name="Oval 10">
                  <a:extLst>
                    <a:ext uri="{FF2B5EF4-FFF2-40B4-BE49-F238E27FC236}">
                      <a16:creationId xmlns:a16="http://schemas.microsoft.com/office/drawing/2014/main" xmlns="" id="{8D5B0F48-73EB-45AF-AEFE-3956CA7C6192}"/>
                    </a:ext>
                  </a:extLst>
                </p:cNvPr>
                <p:cNvSpPr/>
                <p:nvPr/>
              </p:nvSpPr>
              <p:spPr>
                <a:xfrm>
                  <a:off x="3419872" y="2928376"/>
                  <a:ext cx="1735057" cy="1735057"/>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b="1" dirty="0"/>
                </a:p>
              </p:txBody>
            </p:sp>
          </p:grpSp>
        </p:grpSp>
        <p:sp>
          <p:nvSpPr>
            <p:cNvPr id="5" name="Rectangle 4">
              <a:extLst>
                <a:ext uri="{FF2B5EF4-FFF2-40B4-BE49-F238E27FC236}">
                  <a16:creationId xmlns:a16="http://schemas.microsoft.com/office/drawing/2014/main" xmlns="" id="{A4A4FA5C-0F32-4430-946B-276B795E897F}"/>
                </a:ext>
              </a:extLst>
            </p:cNvPr>
            <p:cNvSpPr/>
            <p:nvPr/>
          </p:nvSpPr>
          <p:spPr>
            <a:xfrm>
              <a:off x="5222222" y="3608002"/>
              <a:ext cx="1188587" cy="763527"/>
            </a:xfrm>
            <a:prstGeom prst="rect">
              <a:avLst/>
            </a:prstGeom>
          </p:spPr>
          <p:txBody>
            <a:bodyPr wrap="square">
              <a:spAutoFit/>
            </a:bodyPr>
            <a:lstStyle/>
            <a:p>
              <a:pPr algn="ctr"/>
              <a:r>
                <a:rPr lang="id-ID" altLang="ko-KR" sz="2000" b="1" dirty="0" smtClean="0">
                  <a:solidFill>
                    <a:schemeClr val="bg1"/>
                  </a:solidFill>
                </a:rPr>
                <a:t>Komponen hub ekologi</a:t>
              </a:r>
              <a:endParaRPr lang="ko-KR" altLang="en-US" sz="2000" b="1" dirty="0">
                <a:solidFill>
                  <a:schemeClr val="bg1"/>
                </a:solidFill>
              </a:endParaRPr>
            </a:p>
          </p:txBody>
        </p:sp>
        <p:sp>
          <p:nvSpPr>
            <p:cNvPr id="6" name="Rectangle 5">
              <a:extLst>
                <a:ext uri="{FF2B5EF4-FFF2-40B4-BE49-F238E27FC236}">
                  <a16:creationId xmlns:a16="http://schemas.microsoft.com/office/drawing/2014/main" xmlns="" id="{D77BACAA-09C2-48B2-9BE0-71ED2ADCECF8}"/>
                </a:ext>
              </a:extLst>
            </p:cNvPr>
            <p:cNvSpPr/>
            <p:nvPr/>
          </p:nvSpPr>
          <p:spPr>
            <a:xfrm>
              <a:off x="6808605" y="3831016"/>
              <a:ext cx="1188587" cy="532155"/>
            </a:xfrm>
            <a:prstGeom prst="rect">
              <a:avLst/>
            </a:prstGeom>
          </p:spPr>
          <p:txBody>
            <a:bodyPr wrap="square">
              <a:spAutoFit/>
            </a:bodyPr>
            <a:lstStyle/>
            <a:p>
              <a:pPr algn="ctr"/>
              <a:r>
                <a:rPr lang="id-ID" altLang="ko-KR" sz="2000" b="1" dirty="0" smtClean="0">
                  <a:solidFill>
                    <a:schemeClr val="bg1"/>
                  </a:solidFill>
                </a:rPr>
                <a:t>Komponen sosial</a:t>
              </a:r>
              <a:endParaRPr lang="ko-KR" altLang="en-US" sz="2000" b="1" dirty="0">
                <a:solidFill>
                  <a:schemeClr val="bg1"/>
                </a:solidFill>
              </a:endParaRPr>
            </a:p>
          </p:txBody>
        </p:sp>
        <p:sp>
          <p:nvSpPr>
            <p:cNvPr id="7" name="Rectangle 6">
              <a:extLst>
                <a:ext uri="{FF2B5EF4-FFF2-40B4-BE49-F238E27FC236}">
                  <a16:creationId xmlns:a16="http://schemas.microsoft.com/office/drawing/2014/main" xmlns="" id="{3DA161C7-69BB-4550-BC79-5C365B3AFBEF}"/>
                </a:ext>
              </a:extLst>
            </p:cNvPr>
            <p:cNvSpPr/>
            <p:nvPr/>
          </p:nvSpPr>
          <p:spPr>
            <a:xfrm>
              <a:off x="5977044" y="2779458"/>
              <a:ext cx="1188587" cy="763527"/>
            </a:xfrm>
            <a:prstGeom prst="rect">
              <a:avLst/>
            </a:prstGeom>
          </p:spPr>
          <p:txBody>
            <a:bodyPr wrap="square">
              <a:spAutoFit/>
            </a:bodyPr>
            <a:lstStyle/>
            <a:p>
              <a:pPr algn="ctr"/>
              <a:r>
                <a:rPr lang="id-ID" altLang="ko-KR" sz="2000" b="1" dirty="0" smtClean="0">
                  <a:solidFill>
                    <a:schemeClr val="bg1"/>
                  </a:solidFill>
                </a:rPr>
                <a:t>Komponen fisik dan kimia</a:t>
              </a:r>
              <a:endParaRPr lang="ko-KR" altLang="en-US" sz="2000" b="1" dirty="0">
                <a:solidFill>
                  <a:schemeClr val="bg1"/>
                </a:solidFill>
              </a:endParaRPr>
            </a:p>
          </p:txBody>
        </p:sp>
      </p:grpSp>
      <p:sp>
        <p:nvSpPr>
          <p:cNvPr id="21" name="Rectangle 20"/>
          <p:cNvSpPr/>
          <p:nvPr/>
        </p:nvSpPr>
        <p:spPr>
          <a:xfrm>
            <a:off x="173838" y="1673955"/>
            <a:ext cx="6096000" cy="3814890"/>
          </a:xfrm>
          <a:prstGeom prst="rect">
            <a:avLst/>
          </a:prstGeom>
        </p:spPr>
        <p:txBody>
          <a:bodyPr>
            <a:spAutoFit/>
          </a:bodyPr>
          <a:lstStyle/>
          <a:p>
            <a:pPr marL="1039495" marR="262255" indent="255905" algn="just">
              <a:lnSpc>
                <a:spcPct val="112000"/>
              </a:lnSpc>
              <a:spcAft>
                <a:spcPts val="25"/>
              </a:spcAft>
            </a:pPr>
            <a:r>
              <a:rPr lang="id-ID" dirty="0">
                <a:solidFill>
                  <a:srgbClr val="000000"/>
                </a:solidFill>
                <a:latin typeface="Times New Roman" panose="02020603050405020304" pitchFamily="18" charset="0"/>
                <a:ea typeface="Times New Roman" panose="02020603050405020304" pitchFamily="18" charset="0"/>
              </a:rPr>
              <a:t>Lingkungan adalah seluruh faktor luar yang mempengaruhi suatu organisme. Faktor-faktor ini dapat berupa organisme hidup (biotik) atau variabel-variabel yang tidak hidup (abiotik). Misalnya, suhu, curah hujan, panjangnya siang, angin serta arus laut. </a:t>
            </a:r>
          </a:p>
          <a:p>
            <a:pPr marL="1039495" marR="262255" indent="255905" algn="just">
              <a:lnSpc>
                <a:spcPct val="112000"/>
              </a:lnSpc>
              <a:spcAft>
                <a:spcPts val="25"/>
              </a:spcAft>
            </a:pPr>
            <a:r>
              <a:rPr lang="id-ID" dirty="0">
                <a:solidFill>
                  <a:srgbClr val="000000"/>
                </a:solidFill>
                <a:latin typeface="Times New Roman" panose="02020603050405020304" pitchFamily="18" charset="0"/>
                <a:ea typeface="Times New Roman" panose="02020603050405020304" pitchFamily="18" charset="0"/>
              </a:rPr>
              <a:t>Interaksi- interaksi antara organisme-organisme dengan kedua faktor biotik dan abiotik membentuk suatu ekosistem. Bahkan perubahan kecil suatu faktor dalam suatu ekosistem dapat berpengaruh terhadap keberhasilan suatu jenis binatang atau tumbuhan dalam lingkungannya. </a:t>
            </a:r>
            <a:endParaRPr lang="id-ID" dirty="0">
              <a:solidFill>
                <a:srgbClr val="000000"/>
              </a:solidFill>
              <a:effectLst/>
              <a:latin typeface="Times New Roman" panose="02020603050405020304" pitchFamily="18" charset="0"/>
              <a:ea typeface="Times New Roman" panose="02020603050405020304" pitchFamily="18" charset="0"/>
            </a:endParaRPr>
          </a:p>
        </p:txBody>
      </p:sp>
      <p:sp>
        <p:nvSpPr>
          <p:cNvPr id="23" name="Oval 22">
            <a:extLst>
              <a:ext uri="{FF2B5EF4-FFF2-40B4-BE49-F238E27FC236}">
                <a16:creationId xmlns:a16="http://schemas.microsoft.com/office/drawing/2014/main" xmlns="" id="{97E2315A-71DC-43F8-8031-120FF783E0BF}"/>
              </a:ext>
            </a:extLst>
          </p:cNvPr>
          <p:cNvSpPr/>
          <p:nvPr/>
        </p:nvSpPr>
        <p:spPr>
          <a:xfrm>
            <a:off x="7773558" y="4105832"/>
            <a:ext cx="2308016" cy="2308016"/>
          </a:xfrm>
          <a:prstGeom prst="ellipse">
            <a:avLst/>
          </a:prstGeom>
          <a:solidFill>
            <a:schemeClr val="accent4">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b="1" dirty="0"/>
          </a:p>
        </p:txBody>
      </p:sp>
      <p:sp>
        <p:nvSpPr>
          <p:cNvPr id="24" name="Rectangle 23">
            <a:extLst>
              <a:ext uri="{FF2B5EF4-FFF2-40B4-BE49-F238E27FC236}">
                <a16:creationId xmlns:a16="http://schemas.microsoft.com/office/drawing/2014/main" xmlns="" id="{D77BACAA-09C2-48B2-9BE0-71ED2ADCECF8}"/>
              </a:ext>
            </a:extLst>
          </p:cNvPr>
          <p:cNvSpPr/>
          <p:nvPr/>
        </p:nvSpPr>
        <p:spPr>
          <a:xfrm>
            <a:off x="8220561" y="4883626"/>
            <a:ext cx="1581088" cy="707886"/>
          </a:xfrm>
          <a:prstGeom prst="rect">
            <a:avLst/>
          </a:prstGeom>
        </p:spPr>
        <p:txBody>
          <a:bodyPr wrap="square">
            <a:spAutoFit/>
          </a:bodyPr>
          <a:lstStyle/>
          <a:p>
            <a:pPr algn="ctr"/>
            <a:r>
              <a:rPr lang="id-ID" altLang="ko-KR" sz="2000" b="1" dirty="0" smtClean="0">
                <a:solidFill>
                  <a:schemeClr val="bg1"/>
                </a:solidFill>
              </a:rPr>
              <a:t>Komponen biologis</a:t>
            </a:r>
            <a:endParaRPr lang="ko-KR" altLang="en-US" sz="2000" b="1" dirty="0">
              <a:solidFill>
                <a:schemeClr val="bg1"/>
              </a:solidFill>
            </a:endParaRPr>
          </a:p>
        </p:txBody>
      </p:sp>
    </p:spTree>
    <p:extLst>
      <p:ext uri="{BB962C8B-B14F-4D97-AF65-F5344CB8AC3E}">
        <p14:creationId xmlns:p14="http://schemas.microsoft.com/office/powerpoint/2010/main" val="401886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FDDFE08-D1A3-4890-B395-3D514078D9E9}"/>
              </a:ext>
            </a:extLst>
          </p:cNvPr>
          <p:cNvSpPr txBox="1"/>
          <p:nvPr/>
        </p:nvSpPr>
        <p:spPr>
          <a:xfrm>
            <a:off x="990600" y="2002379"/>
            <a:ext cx="2763521" cy="2585323"/>
          </a:xfrm>
          <a:prstGeom prst="rect">
            <a:avLst/>
          </a:prstGeom>
          <a:solidFill>
            <a:schemeClr val="bg1">
              <a:lumMod val="95000"/>
            </a:schemeClr>
          </a:solidFill>
        </p:spPr>
        <p:txBody>
          <a:bodyPr wrap="square" rtlCol="0" anchor="ctr">
            <a:spAutoFit/>
          </a:bodyPr>
          <a:lstStyle/>
          <a:p>
            <a:r>
              <a:rPr lang="id-ID" altLang="ko-KR" sz="5400" dirty="0">
                <a:solidFill>
                  <a:schemeClr val="accent4"/>
                </a:solidFill>
                <a:cs typeface="Arial" pitchFamily="34" charset="0"/>
              </a:rPr>
              <a:t>Menurut Para Ahli</a:t>
            </a:r>
            <a:endParaRPr lang="ko-KR" altLang="en-US" sz="5400" dirty="0">
              <a:solidFill>
                <a:schemeClr val="accent4"/>
              </a:solidFill>
              <a:cs typeface="Arial" pitchFamily="34" charset="0"/>
            </a:endParaRPr>
          </a:p>
        </p:txBody>
      </p:sp>
      <p:sp>
        <p:nvSpPr>
          <p:cNvPr id="6" name="TextBox 5">
            <a:extLst>
              <a:ext uri="{FF2B5EF4-FFF2-40B4-BE49-F238E27FC236}">
                <a16:creationId xmlns:a16="http://schemas.microsoft.com/office/drawing/2014/main" xmlns="" id="{5C32FF4E-A567-4F2D-BB9D-C609DAABCE71}"/>
              </a:ext>
            </a:extLst>
          </p:cNvPr>
          <p:cNvSpPr txBox="1"/>
          <p:nvPr/>
        </p:nvSpPr>
        <p:spPr>
          <a:xfrm>
            <a:off x="5765800" y="524093"/>
            <a:ext cx="5460274" cy="6093976"/>
          </a:xfrm>
          <a:prstGeom prst="rect">
            <a:avLst/>
          </a:prstGeom>
          <a:noFill/>
        </p:spPr>
        <p:txBody>
          <a:bodyPr wrap="square" rtlCol="0">
            <a:spAutoFit/>
          </a:bodyPr>
          <a:lstStyle/>
          <a:p>
            <a:r>
              <a:rPr lang="id-ID" sz="1500" dirty="0" smtClean="0"/>
              <a:t>Menurut </a:t>
            </a:r>
            <a:r>
              <a:rPr lang="id-ID" sz="1500" dirty="0"/>
              <a:t>Norbert Dee adapun yang menjadi komponen lingkungan yang dibagi dalam empat kelompok dasar, yaitu : </a:t>
            </a:r>
          </a:p>
          <a:p>
            <a:pPr lvl="0" fontAlgn="base"/>
            <a:r>
              <a:rPr lang="id-ID" sz="1500" dirty="0"/>
              <a:t>Ekologi </a:t>
            </a:r>
          </a:p>
          <a:p>
            <a:pPr marL="800100" lvl="1" indent="-342900" fontAlgn="base">
              <a:buFont typeface="+mj-lt"/>
              <a:buAutoNum type="arabicPeriod"/>
            </a:pPr>
            <a:r>
              <a:rPr lang="id-ID" sz="1500" dirty="0"/>
              <a:t>Spesies dan populasi  </a:t>
            </a:r>
          </a:p>
          <a:p>
            <a:pPr marL="800100" lvl="1" indent="-342900" fontAlgn="base">
              <a:buFont typeface="+mj-lt"/>
              <a:buAutoNum type="arabicPeriod"/>
            </a:pPr>
            <a:r>
              <a:rPr lang="id-ID" sz="1500" dirty="0"/>
              <a:t>Habitat dan komunitas </a:t>
            </a:r>
          </a:p>
          <a:p>
            <a:pPr marL="800100" lvl="1" indent="-342900" fontAlgn="base">
              <a:buFont typeface="+mj-lt"/>
              <a:buAutoNum type="arabicPeriod"/>
            </a:pPr>
            <a:r>
              <a:rPr lang="id-ID" sz="1500" dirty="0"/>
              <a:t>Ekosistem </a:t>
            </a:r>
          </a:p>
          <a:p>
            <a:pPr lvl="0" fontAlgn="base"/>
            <a:r>
              <a:rPr lang="id-ID" sz="1500" dirty="0"/>
              <a:t>Pencemaran lingkungan </a:t>
            </a:r>
          </a:p>
          <a:p>
            <a:pPr marL="800100" lvl="1" indent="-342900" fontAlgn="base">
              <a:buFont typeface="+mj-lt"/>
              <a:buAutoNum type="arabicPeriod"/>
            </a:pPr>
            <a:r>
              <a:rPr lang="id-ID" sz="1500" dirty="0"/>
              <a:t>Air (temperatur, pH, turbiditas, salinitas, pengaruh pasang, surut, iklim mikro, DO, BOD, nutrien, karbon organik, bahan racun, pestisida) </a:t>
            </a:r>
          </a:p>
          <a:p>
            <a:pPr marL="800100" lvl="1" indent="-342900" fontAlgn="base">
              <a:buFont typeface="+mj-lt"/>
              <a:buAutoNum type="arabicPeriod"/>
            </a:pPr>
            <a:r>
              <a:rPr lang="id-ID" sz="1500" dirty="0"/>
              <a:t>Udara (CO, hidrokarbon, nitrogen oksida, bahan khusus, sulfur oksida, kebisingan, iklim mikro) </a:t>
            </a:r>
          </a:p>
          <a:p>
            <a:pPr marL="800100" lvl="1" indent="-342900" fontAlgn="base">
              <a:buFont typeface="+mj-lt"/>
              <a:buAutoNum type="arabicPeriod"/>
            </a:pPr>
            <a:r>
              <a:rPr lang="id-ID" sz="1500" dirty="0"/>
              <a:t>Lahan (tata guna lahan, erosi tanah, iklim mikro) </a:t>
            </a:r>
          </a:p>
          <a:p>
            <a:pPr lvl="0" fontAlgn="base"/>
            <a:r>
              <a:rPr lang="id-ID" sz="1500" dirty="0"/>
              <a:t>Estetika </a:t>
            </a:r>
          </a:p>
          <a:p>
            <a:pPr marL="800100" lvl="1" indent="-342900" fontAlgn="base">
              <a:buFont typeface="+mj-lt"/>
              <a:buAutoNum type="arabicPeriod"/>
            </a:pPr>
            <a:r>
              <a:rPr lang="id-ID" sz="1500" dirty="0"/>
              <a:t>Lahan (vegetasi penutup, cakrawala, bentuk alam) </a:t>
            </a:r>
          </a:p>
          <a:p>
            <a:pPr marL="800100" lvl="1" indent="-342900" fontAlgn="base">
              <a:buFont typeface="+mj-lt"/>
              <a:buAutoNum type="arabicPeriod"/>
            </a:pPr>
            <a:r>
              <a:rPr lang="id-ID" sz="1500" dirty="0"/>
              <a:t>Air (penampilan air, pencampuran lahan dan air, bau dan benda terapung) </a:t>
            </a:r>
          </a:p>
          <a:p>
            <a:pPr marL="800100" lvl="1" indent="-342900" fontAlgn="base">
              <a:buFont typeface="+mj-lt"/>
              <a:buAutoNum type="arabicPeriod"/>
            </a:pPr>
            <a:r>
              <a:rPr lang="id-ID" sz="1500" dirty="0"/>
              <a:t>Sejarah dan kebudayaan (arsitektur, peristiwa budaya, tanda-tanda alam, atmosfir) </a:t>
            </a:r>
          </a:p>
          <a:p>
            <a:pPr lvl="0" fontAlgn="base"/>
            <a:r>
              <a:rPr lang="id-ID" sz="1500" dirty="0"/>
              <a:t>Kepentingan manusia </a:t>
            </a:r>
          </a:p>
          <a:p>
            <a:pPr marL="800100" lvl="1" indent="-342900" fontAlgn="base">
              <a:buFont typeface="+mj-lt"/>
              <a:buAutoNum type="arabicPeriod"/>
            </a:pPr>
            <a:r>
              <a:rPr lang="id-ID" sz="1500" dirty="0"/>
              <a:t>Sosial dan demografi (aspirasi komunitas, ciri perumahan) </a:t>
            </a:r>
          </a:p>
          <a:p>
            <a:pPr marL="800100" lvl="1" indent="-342900" fontAlgn="base">
              <a:buFont typeface="+mj-lt"/>
              <a:buAutoNum type="arabicPeriod"/>
            </a:pPr>
            <a:r>
              <a:rPr lang="id-ID" sz="1500" dirty="0"/>
              <a:t>Pelayanan sosial (kesehatanm pelayanan umum dan swasta, proses pendidikan, sistem transportasi) </a:t>
            </a:r>
          </a:p>
          <a:p>
            <a:pPr marL="800100" lvl="1" indent="-342900" fontAlgn="base">
              <a:buFont typeface="+mj-lt"/>
              <a:buAutoNum type="arabicPeriod"/>
            </a:pPr>
            <a:r>
              <a:rPr lang="id-ID" sz="1500" dirty="0"/>
              <a:t>Ekonomi (struktur ekonomi, pendapatan perkapita, pemerataan) </a:t>
            </a:r>
          </a:p>
        </p:txBody>
      </p:sp>
    </p:spTree>
    <p:extLst>
      <p:ext uri="{BB962C8B-B14F-4D97-AF65-F5344CB8AC3E}">
        <p14:creationId xmlns:p14="http://schemas.microsoft.com/office/powerpoint/2010/main" val="689816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1DF8EF26-7AD5-4E7F-95B3-9A57CF80C483}"/>
              </a:ext>
            </a:extLst>
          </p:cNvPr>
          <p:cNvSpPr txBox="1"/>
          <p:nvPr/>
        </p:nvSpPr>
        <p:spPr>
          <a:xfrm>
            <a:off x="1" y="2865306"/>
            <a:ext cx="12191999" cy="1015663"/>
          </a:xfrm>
          <a:prstGeom prst="rect">
            <a:avLst/>
          </a:prstGeom>
          <a:noFill/>
        </p:spPr>
        <p:txBody>
          <a:bodyPr wrap="square" rtlCol="0" anchor="ctr">
            <a:spAutoFit/>
          </a:bodyPr>
          <a:lstStyle/>
          <a:p>
            <a:pPr algn="ctr"/>
            <a:r>
              <a:rPr lang="en-US" altLang="ko-KR" sz="6000" dirty="0">
                <a:cs typeface="Arial" pitchFamily="34" charset="0"/>
              </a:rPr>
              <a:t>THANK YOU</a:t>
            </a:r>
            <a:endParaRPr lang="ko-KR" altLang="en-US" sz="6000" dirty="0">
              <a:cs typeface="Arial" pitchFamily="34" charset="0"/>
            </a:endParaRPr>
          </a:p>
        </p:txBody>
      </p:sp>
    </p:spTree>
    <p:extLst>
      <p:ext uri="{BB962C8B-B14F-4D97-AF65-F5344CB8AC3E}">
        <p14:creationId xmlns:p14="http://schemas.microsoft.com/office/powerpoint/2010/main" val="821656516"/>
      </p:ext>
    </p:extLst>
  </p:cSld>
  <p:clrMapOvr>
    <a:masterClrMapping/>
  </p:clrMapOvr>
</p:sld>
</file>

<file path=ppt/theme/theme1.xml><?xml version="1.0" encoding="utf-8"?>
<a:theme xmlns:a="http://schemas.openxmlformats.org/drawingml/2006/main" name="Cover and End Slide Master">
  <a:themeElements>
    <a:clrScheme name="ALLPPT-414">
      <a:dk1>
        <a:sysClr val="windowText" lastClr="000000"/>
      </a:dk1>
      <a:lt1>
        <a:sysClr val="window" lastClr="FFFFFF"/>
      </a:lt1>
      <a:dk2>
        <a:srgbClr val="1F497D"/>
      </a:dk2>
      <a:lt2>
        <a:srgbClr val="EEECE1"/>
      </a:lt2>
      <a:accent1>
        <a:srgbClr val="3A876B"/>
      </a:accent1>
      <a:accent2>
        <a:srgbClr val="90B141"/>
      </a:accent2>
      <a:accent3>
        <a:srgbClr val="CEDD46"/>
      </a:accent3>
      <a:accent4>
        <a:srgbClr val="399A84"/>
      </a:accent4>
      <a:accent5>
        <a:srgbClr val="429EB3"/>
      </a:accent5>
      <a:accent6>
        <a:srgbClr val="26648C"/>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s Slide Master">
  <a:themeElements>
    <a:clrScheme name="ALLPPT-414">
      <a:dk1>
        <a:sysClr val="windowText" lastClr="000000"/>
      </a:dk1>
      <a:lt1>
        <a:sysClr val="window" lastClr="FFFFFF"/>
      </a:lt1>
      <a:dk2>
        <a:srgbClr val="1F497D"/>
      </a:dk2>
      <a:lt2>
        <a:srgbClr val="EEECE1"/>
      </a:lt2>
      <a:accent1>
        <a:srgbClr val="3A876B"/>
      </a:accent1>
      <a:accent2>
        <a:srgbClr val="90B141"/>
      </a:accent2>
      <a:accent3>
        <a:srgbClr val="CEDD46"/>
      </a:accent3>
      <a:accent4>
        <a:srgbClr val="399A84"/>
      </a:accent4>
      <a:accent5>
        <a:srgbClr val="429EB3"/>
      </a:accent5>
      <a:accent6>
        <a:srgbClr val="26648C"/>
      </a:accent6>
      <a:hlink>
        <a:srgbClr val="0000FF"/>
      </a:hlink>
      <a:folHlink>
        <a:srgbClr val="800080"/>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ection Break Slide Master">
  <a:themeElements>
    <a:clrScheme name="ALLPPT-414">
      <a:dk1>
        <a:sysClr val="windowText" lastClr="000000"/>
      </a:dk1>
      <a:lt1>
        <a:sysClr val="window" lastClr="FFFFFF"/>
      </a:lt1>
      <a:dk2>
        <a:srgbClr val="1F497D"/>
      </a:dk2>
      <a:lt2>
        <a:srgbClr val="EEECE1"/>
      </a:lt2>
      <a:accent1>
        <a:srgbClr val="3A876B"/>
      </a:accent1>
      <a:accent2>
        <a:srgbClr val="90B141"/>
      </a:accent2>
      <a:accent3>
        <a:srgbClr val="CEDD46"/>
      </a:accent3>
      <a:accent4>
        <a:srgbClr val="399A84"/>
      </a:accent4>
      <a:accent5>
        <a:srgbClr val="429EB3"/>
      </a:accent5>
      <a:accent6>
        <a:srgbClr val="26648C"/>
      </a:accent6>
      <a:hlink>
        <a:srgbClr val="0000FF"/>
      </a:hlink>
      <a:folHlink>
        <a:srgbClr val="800080"/>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2639</TotalTime>
  <Words>1036</Words>
  <Application>Microsoft Office PowerPoint</Application>
  <PresentationFormat>Widescreen</PresentationFormat>
  <Paragraphs>66</Paragraphs>
  <Slides>9</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9</vt:i4>
      </vt:variant>
    </vt:vector>
  </HeadingPairs>
  <TitlesOfParts>
    <vt:vector size="18" baseType="lpstr">
      <vt:lpstr>Arial Unicode MS</vt:lpstr>
      <vt:lpstr>맑은 고딕</vt:lpstr>
      <vt:lpstr>Arial</vt:lpstr>
      <vt:lpstr>Calibri</vt:lpstr>
      <vt:lpstr>Calibri Light</vt:lpstr>
      <vt:lpstr>Times New Roman</vt:lpstr>
      <vt:lpstr>Cover and End Slide Master</vt:lpstr>
      <vt:lpstr>Contents Slide Master</vt:lpstr>
      <vt:lpstr>Section Break Slide Master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Allppt.com</dc:creator>
  <cp:lastModifiedBy>Windows User</cp:lastModifiedBy>
  <cp:revision>64</cp:revision>
  <dcterms:created xsi:type="dcterms:W3CDTF">2020-01-20T05:08:25Z</dcterms:created>
  <dcterms:modified xsi:type="dcterms:W3CDTF">2021-02-19T02:25:04Z</dcterms:modified>
</cp:coreProperties>
</file>