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5" r:id="rId2"/>
    <p:sldId id="336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332" r:id="rId20"/>
    <p:sldId id="333" r:id="rId21"/>
    <p:sldId id="335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16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0-Manajemen-Risiko-Fasyankes-2020-6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8-Manajemen-Risiko-Fasyankes-2020-6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9-Manajemen-Risiko-Fasyankes-2020-6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0-Manajemen-Risiko-Fasyankes-2020-7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1-Manajemen-Risiko-Fasyankes-2020-7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2-Manajemen-Risiko-Fasyankes-2020-7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3-Manajemen-Risiko-Fasyankes-2020-7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4-Manajemen-Risiko-Fasyankes-2020-7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5-Manajemen-Risiko-Fasyankes-2020-7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6-Manajemen-Risiko-Fasyankes-2020-7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7-Manajemen-Risiko-Fasyankes-2020-7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DE52F-ED92-4013-B5D2-D659F10C87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/>
              <a:t>HIRARKI PENGENDALIAN RISIKO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7AE0C1-C0A0-47AA-8609-6D2F3F7580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97729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8-Manajemen-Risiko-Fasyankes-2020-7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80-Manajemen-Risiko-Fasyankes-2020-8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1-Manajemen-Risiko-Fasyankes-2020-6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2-Manajemen-Risiko-Fasyankes-2020-6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3-Manajemen-Risiko-Fasyankes-2020-6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4-Manajemen-Risiko-Fasyankes-2020-6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5-Manajemen-Risiko-Fasyankes-2020-6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6-Manajemen-Risiko-Fasyankes-2020-6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7-Manajemen-Risiko-Fasyankes-2020-6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</Words>
  <Application>Microsoft Office PowerPoint</Application>
  <PresentationFormat>On-screen Show (4:3)</PresentationFormat>
  <Paragraphs>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PowerPoint Presentation</vt:lpstr>
      <vt:lpstr>HIRARKI PENGENDALIAN RISIKO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>generated using python-pptx</dc:description>
  <cp:lastModifiedBy>MyBook 14F</cp:lastModifiedBy>
  <cp:revision>3</cp:revision>
  <dcterms:created xsi:type="dcterms:W3CDTF">2013-01-27T09:14:16Z</dcterms:created>
  <dcterms:modified xsi:type="dcterms:W3CDTF">2024-05-10T01:59:41Z</dcterms:modified>
  <cp:category/>
</cp:coreProperties>
</file>