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57" r:id="rId3"/>
    <p:sldId id="258" r:id="rId4"/>
    <p:sldId id="295" r:id="rId5"/>
    <p:sldId id="297" r:id="rId6"/>
    <p:sldId id="299" r:id="rId7"/>
    <p:sldId id="300" r:id="rId8"/>
    <p:sldId id="298" r:id="rId9"/>
    <p:sldId id="301" r:id="rId10"/>
    <p:sldId id="313" r:id="rId11"/>
    <p:sldId id="314" r:id="rId12"/>
    <p:sldId id="302" r:id="rId13"/>
    <p:sldId id="303" r:id="rId14"/>
    <p:sldId id="312" r:id="rId15"/>
  </p:sldIdLst>
  <p:sldSz cx="6858000" cy="5143500"/>
  <p:notesSz cx="6858000" cy="9144000"/>
  <p:embeddedFontLst>
    <p:embeddedFont>
      <p:font typeface="Abadi" panose="020B0604020104020204" pitchFamily="34" charset="0"/>
      <p:regular r:id="rId17"/>
    </p:embeddedFont>
    <p:embeddedFont>
      <p:font typeface="Agency FB" panose="020B0503020202020204" pitchFamily="34" charset="0"/>
      <p:regular r:id="rId18"/>
      <p:bold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Arvo" panose="020B0604020202020204" charset="0"/>
      <p:regular r:id="rId24"/>
      <p:bold r:id="rId25"/>
      <p:italic r:id="rId26"/>
      <p:boldItalic r:id="rId27"/>
    </p:embeddedFont>
    <p:embeddedFont>
      <p:font typeface="Roboto Condensed" panose="020B0604020202020204" charset="0"/>
      <p:regular r:id="rId28"/>
      <p:bold r:id="rId29"/>
      <p:italic r:id="rId30"/>
      <p:boldItalic r:id="rId31"/>
    </p:embeddedFont>
    <p:embeddedFont>
      <p:font typeface="Roboto Condensed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5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6496049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6635627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514350" y="1090750"/>
            <a:ext cx="4025925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41193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342900" lvl="0" indent="-285750">
              <a:spcBef>
                <a:spcPts val="450"/>
              </a:spcBef>
              <a:spcAft>
                <a:spcPts val="0"/>
              </a:spcAft>
              <a:buSzPts val="2400"/>
              <a:buChar char="▰"/>
              <a:defRPr/>
            </a:lvl1pPr>
            <a:lvl2pPr marL="685800" lvl="1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2pPr>
            <a:lvl3pPr marL="1028700" lvl="2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3pPr>
            <a:lvl4pPr marL="1371600" lvl="3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4pPr>
            <a:lvl5pPr marL="1714500" lvl="4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5pPr>
            <a:lvl6pPr marL="2057400" lvl="5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6pPr>
            <a:lvl7pPr marL="2400300" lvl="6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7pPr>
            <a:lvl8pPr marL="2743200" lvl="7" indent="-285750">
              <a:spcBef>
                <a:spcPts val="750"/>
              </a:spcBef>
              <a:spcAft>
                <a:spcPts val="0"/>
              </a:spcAft>
              <a:buSzPts val="2400"/>
              <a:buChar char="▻"/>
              <a:defRPr/>
            </a:lvl8pPr>
            <a:lvl9pPr marL="3086100" lvl="8" indent="-285750">
              <a:spcBef>
                <a:spcPts val="750"/>
              </a:spcBef>
              <a:spcAft>
                <a:spcPts val="75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3" y="41"/>
            <a:ext cx="5304323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800" lvl="1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600" lvl="3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500" lvl="4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400" lvl="5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300" lvl="6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3200" lvl="7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6100" lvl="8" indent="-266700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66700">
              <a:spcBef>
                <a:spcPts val="450"/>
              </a:spcBef>
              <a:spcAft>
                <a:spcPts val="0"/>
              </a:spcAft>
              <a:buSzPts val="2000"/>
              <a:buChar char="▰"/>
              <a:defRPr sz="1500"/>
            </a:lvl1pPr>
            <a:lvl2pPr marL="685800" lvl="1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2pPr>
            <a:lvl3pPr marL="1028700" lvl="2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3pPr>
            <a:lvl4pPr marL="1371600" lvl="3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4pPr>
            <a:lvl5pPr marL="1714500" lvl="4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5pPr>
            <a:lvl6pPr marL="2057400" lvl="5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6pPr>
            <a:lvl7pPr marL="2400300" lvl="6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7pPr>
            <a:lvl8pPr marL="2743200" lvl="7" indent="-266700">
              <a:spcBef>
                <a:spcPts val="750"/>
              </a:spcBef>
              <a:spcAft>
                <a:spcPts val="0"/>
              </a:spcAft>
              <a:buSzPts val="2000"/>
              <a:buChar char="▻"/>
              <a:defRPr sz="1500"/>
            </a:lvl8pPr>
            <a:lvl9pPr marL="3086100" lvl="8" indent="-266700">
              <a:spcBef>
                <a:spcPts val="750"/>
              </a:spcBef>
              <a:spcAft>
                <a:spcPts val="750"/>
              </a:spcAft>
              <a:buSzPts val="2000"/>
              <a:buChar char="▻"/>
              <a:defRPr sz="15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6" y="-1"/>
            <a:ext cx="1652123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5210131" y="4472724"/>
            <a:ext cx="1652123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0706" y="1327350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9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ds.ait.ac.th/disaster-preparedness-mitigation-and-management-dpm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42211" y="1842091"/>
            <a:ext cx="5174069" cy="988828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br>
              <a:rPr lang="en-US" sz="3200" b="0" i="0" u="sng" dirty="0">
                <a:solidFill>
                  <a:schemeClr val="bg1"/>
                </a:solidFill>
                <a:effectLst/>
                <a:latin typeface="Agency FB" panose="020B05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0" u="sng" dirty="0">
                <a:solidFill>
                  <a:schemeClr val="bg1"/>
                </a:solidFill>
                <a:latin typeface="Agency FB" panose="020B0503020202020204" pitchFamily="34" charset="0"/>
              </a:rPr>
              <a:t>HAMBATAN KOMUNIKASI DALAM HUBUNGAN INTERPERSONAL</a:t>
            </a:r>
            <a:br>
              <a:rPr lang="en-US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</a:br>
            <a:br>
              <a:rPr lang="en-US" b="0" i="0" u="sng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</a:b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Ahmad Guntur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Alfianto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, S.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Kep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Ners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, M.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Agency FB" panose="020B0503020202020204" pitchFamily="34" charset="0"/>
              </a:rPr>
              <a:t>Kep</a:t>
            </a:r>
            <a:endParaRPr sz="1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884CE-9090-4E55-A047-B627342DE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192" y="4465674"/>
            <a:ext cx="2927924" cy="6778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76EEBC-3B86-48A5-94F5-CA17C408139A}"/>
              </a:ext>
            </a:extLst>
          </p:cNvPr>
          <p:cNvSpPr/>
          <p:nvPr/>
        </p:nvSpPr>
        <p:spPr>
          <a:xfrm>
            <a:off x="-1" y="4274288"/>
            <a:ext cx="3678865" cy="869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Arial Narrow" panose="020B0606020202030204" pitchFamily="34" charset="0"/>
              </a:rPr>
              <a:t>KLASTER KEPERWATAN JIWA KOMUNITAS DAN GERONTIK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PROGRAM STUDI PENDIDIKAN NERS</a:t>
            </a:r>
          </a:p>
          <a:p>
            <a:r>
              <a:rPr lang="en-US" sz="1200" dirty="0">
                <a:latin typeface="Arial Narrow" panose="020B0606020202030204" pitchFamily="34" charset="0"/>
              </a:rPr>
              <a:t>STIKES WIDYAGAMA HUSADA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2CC4-EB0B-4C70-9123-EBAF99BF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3492F-629B-46CD-AFE8-57CCBE4F3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692DB-A0F6-4964-8018-B86471699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C9F9AF2-EB24-40EB-805B-325F879E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7" y="0"/>
            <a:ext cx="38644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4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DEAA6-DA7B-4AA6-868C-61B463AD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06941-39AD-4056-A788-233AFFBBE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56E0C-23B9-4767-A058-FDCAA04D81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35425BB-EA16-47E1-ADAA-009196E60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9"/>
          <a:stretch/>
        </p:blipFill>
        <p:spPr>
          <a:xfrm>
            <a:off x="1095851" y="174600"/>
            <a:ext cx="4205491" cy="47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07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9E55-F0BA-4885-BDF2-B9E4B084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HAMBATAN KOMUNIKASI EFETOF DALAM KEPERAWATAN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7EAE-1387-46CE-8628-F4FC03375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891" y="1490597"/>
            <a:ext cx="6641159" cy="1620518"/>
          </a:xfrm>
        </p:spPr>
        <p:txBody>
          <a:bodyPr/>
          <a:lstStyle/>
          <a:p>
            <a:r>
              <a:rPr lang="en-US" sz="1400" dirty="0">
                <a:latin typeface="Abadi" panose="020B0604020104020204" pitchFamily="34" charset="0"/>
              </a:rPr>
              <a:t>PENELITIAN DENGAN JUDUL HAMBATAN KOMUNIKASI EFEKTIF PERAWAT DENGAN KELUARGA PASIEN DALAM PERSPEKTIF PERAWAT (2016). </a:t>
            </a:r>
          </a:p>
          <a:p>
            <a:pPr marL="57150" indent="0">
              <a:buNone/>
            </a:pP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Hasil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penelitian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menujukkan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bahwa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terdapat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lima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tema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yang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menjadi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hambatan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komunikasi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efektif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perawat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dengan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keluarga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pasien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dalam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perspektif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perawat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di </a:t>
            </a:r>
            <a:r>
              <a:rPr lang="en-US" sz="1400" b="0" i="1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Intensive Care Unit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 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Rumah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Sakit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Umum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Al Islam Bandung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yaitu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konflik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peran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faktor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demografi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keluarga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kesalahpahaman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,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lingkungan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dan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situasi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di ICU, dan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kondisi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psikologis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1400" b="0" i="0" dirty="0" err="1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keluarga</a:t>
            </a:r>
            <a:r>
              <a:rPr lang="en-US" sz="1400" b="0" i="0" dirty="0">
                <a:solidFill>
                  <a:srgbClr val="666666"/>
                </a:solidFill>
                <a:effectLst/>
                <a:latin typeface="Abadi" panose="020B0604020104020204" pitchFamily="34" charset="0"/>
              </a:rPr>
              <a:t>.</a:t>
            </a:r>
            <a:endParaRPr lang="en-US" sz="14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729A5-9324-4D62-9A6A-56F6218EE3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F220C-F2B1-4695-9C84-81878EA9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165648"/>
            <a:ext cx="35298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4E8C-B237-44A0-93D9-1F26D34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6F4A2-6483-4ABE-9A57-3D8C07C07F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69B10-7E3C-45A5-B43B-075C4663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048"/>
            <a:ext cx="3529890" cy="7864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1F8E6F-528F-4D9E-9A40-371923F14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261" y="1327150"/>
            <a:ext cx="6526060" cy="31464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 2019</a:t>
            </a:r>
          </a:p>
          <a:p>
            <a:pPr marL="0" indent="0">
              <a:buNone/>
            </a:pPr>
            <a:r>
              <a:rPr lang="en-US" b="1" i="0" cap="all" dirty="0">
                <a:solidFill>
                  <a:srgbClr val="000000"/>
                </a:solidFill>
                <a:effectLst/>
                <a:latin typeface="Open Sans"/>
              </a:rPr>
              <a:t>HAMBATAN KOMUNIKASI TERAPEUTIK PSIKIATER, PERAWAT, KADER JIWA, DAN KELUARGA PADA PASIEN GANGGUAN JIWA PASCA PASUNG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hambatan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proses </a:t>
            </a:r>
            <a:r>
              <a:rPr lang="en-US" dirty="0" err="1"/>
              <a:t>komunikasiterapeutik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kader</a:t>
            </a:r>
            <a:r>
              <a:rPr lang="en-US" dirty="0"/>
              <a:t> </a:t>
            </a:r>
            <a:r>
              <a:rPr lang="en-US" dirty="0" err="1"/>
              <a:t>jiwa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 pada </a:t>
            </a:r>
            <a:r>
              <a:rPr lang="en-US" dirty="0" err="1"/>
              <a:t>pasien</a:t>
            </a:r>
            <a:r>
              <a:rPr lang="en-US" dirty="0"/>
              <a:t> ODGJ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pasung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lemahnya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internet,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inkoherensi</a:t>
            </a:r>
            <a:r>
              <a:rPr lang="en-US" dirty="0"/>
              <a:t>, stranger </a:t>
            </a:r>
            <a:r>
              <a:rPr lang="en-US" dirty="0" err="1"/>
              <a:t>anciety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perawat</a:t>
            </a:r>
            <a:r>
              <a:rPr lang="en-US" dirty="0"/>
              <a:t>, noise </a:t>
            </a:r>
            <a:r>
              <a:rPr lang="en-US" dirty="0" err="1"/>
              <a:t>suara</a:t>
            </a:r>
            <a:r>
              <a:rPr lang="en-US" dirty="0"/>
              <a:t>, dan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keluarga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7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7796-B2ED-44CA-B525-3A993D53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TERIMAKASIH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DEAB3-1A9A-4539-8EC6-738AEA986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76DB-4B3C-415E-9C1D-8A25D6956D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393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564471" y="544865"/>
            <a:ext cx="3943800" cy="57465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CAPAIN PEMBELAJARAN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5713500" y="4120313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36638" y="1733172"/>
            <a:ext cx="6206692" cy="13169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000" dirty="0" err="1">
                <a:latin typeface="Arial Narrow" panose="020B0606020202030204" pitchFamily="34" charset="0"/>
              </a:rPr>
              <a:t>Mahasiswa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mampu</a:t>
            </a:r>
            <a:r>
              <a:rPr lang="en-US" sz="2000" dirty="0">
                <a:latin typeface="Arial Narrow" panose="020B0606020202030204" pitchFamily="34" charset="0"/>
              </a:rPr>
              <a:t>  </a:t>
            </a:r>
            <a:r>
              <a:rPr lang="en-US" sz="2000" dirty="0" err="1">
                <a:latin typeface="Arial Narrow" panose="020B0606020202030204" pitchFamily="34" charset="0"/>
              </a:rPr>
              <a:t>menjelaskan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tentang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hambatan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komunikasi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efektif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dalam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hubungan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</a:rPr>
              <a:t>interpersonla</a:t>
            </a:r>
            <a:r>
              <a:rPr lang="en-US" sz="2000" dirty="0">
                <a:latin typeface="Arial Narrow" panose="020B0606020202030204" pitchFamily="34" charset="0"/>
              </a:rPr>
              <a:t>(C4, A5, P4)</a:t>
            </a:r>
            <a:endParaRPr sz="2000" dirty="0">
              <a:latin typeface="Arial Narrow" panose="020B0606020202030204" pitchFamily="34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187850" y="681019"/>
            <a:ext cx="231781" cy="302342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F61855-1786-449D-AB89-420BFAE77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57013"/>
            <a:ext cx="3530009" cy="786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>
            <a:spLocks noGrp="1"/>
          </p:cNvSpPr>
          <p:nvPr>
            <p:ph type="subTitle" idx="4294967295"/>
          </p:nvPr>
        </p:nvSpPr>
        <p:spPr>
          <a:xfrm>
            <a:off x="513042" y="1277045"/>
            <a:ext cx="4935779" cy="573976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 err="1"/>
              <a:t>Komunikasi</a:t>
            </a:r>
            <a:r>
              <a:rPr lang="en-US" sz="3600" b="1" dirty="0"/>
              <a:t> interpersonal</a:t>
            </a:r>
            <a:endParaRPr sz="3600" b="1" dirty="0"/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5713500" y="4120313"/>
            <a:ext cx="1115550" cy="2367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DCA85-01D8-423C-A10F-A4B8C897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8580"/>
            <a:ext cx="3529890" cy="7864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10A6B5-0ECE-4F00-A619-6AA42F912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546" y="0"/>
            <a:ext cx="1739087" cy="10081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E3A768-6DB9-46E4-A051-12D945C330D3}"/>
              </a:ext>
            </a:extLst>
          </p:cNvPr>
          <p:cNvSpPr/>
          <p:nvPr/>
        </p:nvSpPr>
        <p:spPr>
          <a:xfrm>
            <a:off x="513042" y="2070902"/>
            <a:ext cx="5536883" cy="68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onterpersonal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 orang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487A60-F975-4F40-9FA7-A0DAF5D1FC06}"/>
              </a:ext>
            </a:extLst>
          </p:cNvPr>
          <p:cNvSpPr/>
          <p:nvPr/>
        </p:nvSpPr>
        <p:spPr>
          <a:xfrm>
            <a:off x="513042" y="2980867"/>
            <a:ext cx="5536883" cy="68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interkasi</a:t>
            </a:r>
            <a:r>
              <a:rPr lang="en-US" dirty="0"/>
              <a:t> verbal dan nonverbal </a:t>
            </a:r>
            <a:r>
              <a:rPr lang="en-US" dirty="0" err="1"/>
              <a:t>antara</a:t>
            </a:r>
            <a:r>
              <a:rPr lang="en-US" dirty="0"/>
              <a:t> 2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lian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E1EC8-8DA6-429C-9FEE-BAE029BD5B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83895-E814-411E-8255-0288BCA1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243274"/>
            <a:ext cx="3529890" cy="786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373A84-DABC-475E-8035-CF767ABE6414}"/>
              </a:ext>
            </a:extLst>
          </p:cNvPr>
          <p:cNvSpPr/>
          <p:nvPr/>
        </p:nvSpPr>
        <p:spPr>
          <a:xfrm>
            <a:off x="1743483" y="353437"/>
            <a:ext cx="5085567" cy="786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Elemen-elemn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komunikasi</a:t>
            </a:r>
            <a:r>
              <a:rPr lang="en-US" sz="2000" dirty="0"/>
              <a:t> interpersonal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73C0A5-9EED-4C81-AF3C-4A60EFFB267D}"/>
              </a:ext>
            </a:extLst>
          </p:cNvPr>
          <p:cNvSpPr/>
          <p:nvPr/>
        </p:nvSpPr>
        <p:spPr>
          <a:xfrm>
            <a:off x="175365" y="1315232"/>
            <a:ext cx="6551112" cy="2928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Sumber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penerima</a:t>
            </a:r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Pesan</a:t>
            </a:r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Memproduksi</a:t>
            </a:r>
            <a:r>
              <a:rPr lang="en-US" sz="1800" dirty="0">
                <a:latin typeface="Abadi" panose="020B0604020104020204" pitchFamily="34" charset="0"/>
              </a:rPr>
              <a:t> dan </a:t>
            </a:r>
            <a:r>
              <a:rPr lang="en-US" sz="1800" dirty="0" err="1">
                <a:latin typeface="Abadi" panose="020B0604020104020204" pitchFamily="34" charset="0"/>
              </a:rPr>
              <a:t>memahami</a:t>
            </a:r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latin typeface="Abadi" panose="020B0604020104020204" pitchFamily="34" charset="0"/>
              </a:rPr>
              <a:t>Media</a:t>
            </a:r>
          </a:p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Gangguan</a:t>
            </a:r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Umpan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balik</a:t>
            </a:r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Konteks</a:t>
            </a:r>
            <a:endParaRPr lang="en-US" sz="1800" dirty="0">
              <a:latin typeface="Abadi" panose="020B060402010402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 err="1">
                <a:latin typeface="Abadi" panose="020B0604020104020204" pitchFamily="34" charset="0"/>
              </a:rPr>
              <a:t>etika</a:t>
            </a:r>
            <a:endParaRPr lang="en-US" sz="1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D878-92E3-42E2-B8C6-0CDBF6B4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interpersonal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07D1D-1B33-4691-B52D-2BB6BB6C62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E4B62-1FC4-4AB2-9F51-4B945BF2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9"/>
            <a:ext cx="3529890" cy="7864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48EEDA-4755-405A-8B47-E4E6D581458B}"/>
              </a:ext>
            </a:extLst>
          </p:cNvPr>
          <p:cNvSpPr/>
          <p:nvPr/>
        </p:nvSpPr>
        <p:spPr>
          <a:xfrm>
            <a:off x="253432" y="1421041"/>
            <a:ext cx="4359349" cy="542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Persepsi</a:t>
            </a:r>
            <a:r>
              <a:rPr lang="en-US" dirty="0"/>
              <a:t> interpersonal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A52002-D37A-401B-9E4B-F6D5BE491D82}"/>
              </a:ext>
            </a:extLst>
          </p:cNvPr>
          <p:cNvSpPr/>
          <p:nvPr/>
        </p:nvSpPr>
        <p:spPr>
          <a:xfrm>
            <a:off x="1249325" y="2072613"/>
            <a:ext cx="4359349" cy="627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DFD860-91D0-48FF-968F-5683E02B26BB}"/>
              </a:ext>
            </a:extLst>
          </p:cNvPr>
          <p:cNvSpPr/>
          <p:nvPr/>
        </p:nvSpPr>
        <p:spPr>
          <a:xfrm>
            <a:off x="2430656" y="2886079"/>
            <a:ext cx="4359349" cy="51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Atraksi</a:t>
            </a:r>
            <a:r>
              <a:rPr lang="en-US" dirty="0"/>
              <a:t> interpersonal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D160E8-F702-45C9-A9F3-086EE5142D9D}"/>
              </a:ext>
            </a:extLst>
          </p:cNvPr>
          <p:cNvSpPr/>
          <p:nvPr/>
        </p:nvSpPr>
        <p:spPr>
          <a:xfrm>
            <a:off x="2430655" y="3584338"/>
            <a:ext cx="4359349" cy="51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Hubungan</a:t>
            </a:r>
            <a:r>
              <a:rPr lang="en-US" dirty="0"/>
              <a:t> interpersonal</a:t>
            </a:r>
          </a:p>
        </p:txBody>
      </p:sp>
    </p:spTree>
    <p:extLst>
      <p:ext uri="{BB962C8B-B14F-4D97-AF65-F5344CB8AC3E}">
        <p14:creationId xmlns:p14="http://schemas.microsoft.com/office/powerpoint/2010/main" val="339529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3986-09A6-4D2D-868E-C99A9231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3" y="392575"/>
            <a:ext cx="4136066" cy="766200"/>
          </a:xfrm>
        </p:spPr>
        <p:txBody>
          <a:bodyPr/>
          <a:lstStyle/>
          <a:p>
            <a:r>
              <a:rPr lang="en-US" dirty="0"/>
              <a:t>KOMUNIKASI EFEKTIF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7473C-C4FF-49D2-BF0F-EB4DBC3A57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20AED-C0E6-4B2F-8278-BB81F633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048"/>
            <a:ext cx="3529890" cy="7864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75CBDE-A49E-4904-BBB0-14A507B8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53" y="1629344"/>
            <a:ext cx="2390043" cy="23900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DDA4B28-8EEC-4105-8B7D-6F143F58120B}"/>
              </a:ext>
            </a:extLst>
          </p:cNvPr>
          <p:cNvSpPr/>
          <p:nvPr/>
        </p:nvSpPr>
        <p:spPr>
          <a:xfrm>
            <a:off x="2745648" y="1493715"/>
            <a:ext cx="3805461" cy="56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Tersampaianya</a:t>
            </a:r>
            <a:r>
              <a:rPr lang="en-US" dirty="0"/>
              <a:t> </a:t>
            </a:r>
            <a:r>
              <a:rPr lang="en-US" dirty="0" err="1"/>
              <a:t>pesan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C12606-D9F2-450D-9BE2-70272DD7B416}"/>
              </a:ext>
            </a:extLst>
          </p:cNvPr>
          <p:cNvSpPr/>
          <p:nvPr/>
        </p:nvSpPr>
        <p:spPr>
          <a:xfrm>
            <a:off x="2745647" y="2144761"/>
            <a:ext cx="3805461" cy="56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gagasan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1DA9AB-14E0-41C3-BA7E-3ADBFFF625A6}"/>
              </a:ext>
            </a:extLst>
          </p:cNvPr>
          <p:cNvSpPr/>
          <p:nvPr/>
        </p:nvSpPr>
        <p:spPr>
          <a:xfrm>
            <a:off x="2745646" y="2795807"/>
            <a:ext cx="3805461" cy="56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Pesan</a:t>
            </a:r>
            <a:r>
              <a:rPr lang="en-US" dirty="0"/>
              <a:t> dan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</a:t>
            </a:r>
            <a:r>
              <a:rPr lang="en-US" dirty="0"/>
              <a:t> social yang </a:t>
            </a:r>
            <a:r>
              <a:rPr lang="en-US" dirty="0" err="1"/>
              <a:t>baik</a:t>
            </a:r>
            <a:r>
              <a:rPr lang="en-US" dirty="0"/>
              <a:t> pula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E5329D-1696-41F3-A4B4-0DB603786232}"/>
              </a:ext>
            </a:extLst>
          </p:cNvPr>
          <p:cNvSpPr/>
          <p:nvPr/>
        </p:nvSpPr>
        <p:spPr>
          <a:xfrm>
            <a:off x="2745645" y="3476019"/>
            <a:ext cx="3805461" cy="56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yang </a:t>
            </a:r>
            <a:r>
              <a:rPr lang="en-US" dirty="0" err="1"/>
              <a:t>dipahami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2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CD9DC-CD8A-478C-AD40-18441AFC9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5167A-BF43-49EB-8B47-1E73546F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699"/>
            <a:ext cx="3529890" cy="7864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627397B-56FE-4762-A683-F1B29ED0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pada </a:t>
            </a:r>
            <a:r>
              <a:rPr lang="en-US" dirty="0" err="1"/>
              <a:t>mendengar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FB472-91FF-4077-983C-698283DF8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6" y="1780537"/>
            <a:ext cx="2533494" cy="168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5A282-AB64-41FF-BC98-427A3999E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226" y="1780537"/>
            <a:ext cx="289247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9B05-3AE8-4340-B78C-AC5CB142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HAMBATAN KOMUNIKASI EFEKTIF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3087F-46D3-48CA-ADE9-F782EAF5C5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E431A-D97D-42D7-80FB-67BD7FA4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7E661D-D567-46BF-A252-5FB886D0D71B}"/>
              </a:ext>
            </a:extLst>
          </p:cNvPr>
          <p:cNvSpPr/>
          <p:nvPr/>
        </p:nvSpPr>
        <p:spPr>
          <a:xfrm>
            <a:off x="178876" y="1465990"/>
            <a:ext cx="3462814" cy="40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KOMUKIKATOR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B9FCBE-5EA8-451B-BBDB-6834ED3B94D8}"/>
              </a:ext>
            </a:extLst>
          </p:cNvPr>
          <p:cNvSpPr/>
          <p:nvPr/>
        </p:nvSpPr>
        <p:spPr>
          <a:xfrm>
            <a:off x="178876" y="2045320"/>
            <a:ext cx="3462814" cy="40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LINGKUNGAN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ADA82-C20F-4EEB-B24C-66D11394B57A}"/>
              </a:ext>
            </a:extLst>
          </p:cNvPr>
          <p:cNvSpPr/>
          <p:nvPr/>
        </p:nvSpPr>
        <p:spPr>
          <a:xfrm>
            <a:off x="166602" y="2579135"/>
            <a:ext cx="3475088" cy="40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03A0BF-60B3-4DC2-8077-7A33949F1040}"/>
              </a:ext>
            </a:extLst>
          </p:cNvPr>
          <p:cNvSpPr/>
          <p:nvPr/>
        </p:nvSpPr>
        <p:spPr>
          <a:xfrm>
            <a:off x="166602" y="3112950"/>
            <a:ext cx="3475088" cy="400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KOMUNIKAN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57FB0-C71B-4A74-B474-3FB5AA4F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438" y="1465990"/>
            <a:ext cx="2870960" cy="245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1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AF74-2589-42DE-A81C-F632CC44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FAKTOR PENGHAMBAT KOMUNIKASI EFEKTIF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C74A5-AAB3-4A05-9B20-ECB2EC138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85" y="1327350"/>
            <a:ext cx="6496493" cy="314550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KETERBATASAN FISIOLOGIS</a:t>
            </a:r>
          </a:p>
          <a:p>
            <a:r>
              <a:rPr lang="en-US" sz="2000" dirty="0">
                <a:latin typeface="+mj-lt"/>
              </a:rPr>
              <a:t>PERBEDAAN LATAR BELAKANG</a:t>
            </a:r>
          </a:p>
          <a:p>
            <a:r>
              <a:rPr lang="en-US" sz="2000" dirty="0">
                <a:latin typeface="+mj-lt"/>
              </a:rPr>
              <a:t>PERSEPSI YANG SELEKTIF</a:t>
            </a:r>
          </a:p>
          <a:p>
            <a:pPr marL="57150" indent="0">
              <a:buNone/>
            </a:pPr>
            <a:endParaRPr lang="en-US" sz="2000" dirty="0">
              <a:latin typeface="+mj-lt"/>
            </a:endParaRPr>
          </a:p>
          <a:p>
            <a:pPr marL="57150" indent="0">
              <a:buNone/>
            </a:pP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6D51E-0A62-43B2-9B95-9F98A7FDCE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65940-8A28-4344-AEC5-3EB8C8DF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0" y="4357048"/>
            <a:ext cx="3529890" cy="7864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5FF36-8DD3-4D9F-905E-CA421E2A6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005" y="1453019"/>
            <a:ext cx="1936609" cy="2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6376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310</Words>
  <Application>Microsoft Office PowerPoint</Application>
  <PresentationFormat>Custom</PresentationFormat>
  <Paragraphs>61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Roboto Condensed</vt:lpstr>
      <vt:lpstr>Open Sans</vt:lpstr>
      <vt:lpstr>Arial Narrow</vt:lpstr>
      <vt:lpstr>Arvo</vt:lpstr>
      <vt:lpstr>Arial</vt:lpstr>
      <vt:lpstr>Abadi</vt:lpstr>
      <vt:lpstr>Agency FB</vt:lpstr>
      <vt:lpstr>Roboto Condensed Light</vt:lpstr>
      <vt:lpstr>Salerio template</vt:lpstr>
      <vt:lpstr> HAMBATAN KOMUNIKASI DALAM HUBUNGAN INTERPERSONAL  Ahmad Guntur Alfianto, S. Kep, Ners, M. Kep</vt:lpstr>
      <vt:lpstr>CAPAIN PEMBELAJARAN</vt:lpstr>
      <vt:lpstr>PowerPoint Presentation</vt:lpstr>
      <vt:lpstr>PowerPoint Presentation</vt:lpstr>
      <vt:lpstr>Sistem komunikasi interpersonal</vt:lpstr>
      <vt:lpstr>KOMUNIKASI EFEKTIF</vt:lpstr>
      <vt:lpstr>Orang lebih banyak berbicara dari pada mendengar</vt:lpstr>
      <vt:lpstr>HAMBATAN KOMUNIKASI EFEKTIF</vt:lpstr>
      <vt:lpstr>FAKTOR PENGHAMBAT KOMUNIKASI EFEKTIF</vt:lpstr>
      <vt:lpstr>PowerPoint Presentation</vt:lpstr>
      <vt:lpstr>PowerPoint Presentation</vt:lpstr>
      <vt:lpstr>HAMBATAN KOMUNIKASI EFETOF DALAM KEPERAWATAN</vt:lpstr>
      <vt:lpstr>Artikel penelitian 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Preparedness, Mitigation and empowerment  Ahmad Guntur Alfianto, S. Kep, Ners, M. Kep</dc:title>
  <dc:creator>ASUS</dc:creator>
  <cp:lastModifiedBy>Guntur Ahmad</cp:lastModifiedBy>
  <cp:revision>6</cp:revision>
  <dcterms:modified xsi:type="dcterms:W3CDTF">2023-03-02T05:44:52Z</dcterms:modified>
</cp:coreProperties>
</file>