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5" r:id="rId9"/>
    <p:sldId id="264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0F0"/>
    <a:srgbClr val="4DA4C8"/>
    <a:srgbClr val="A7D9EA"/>
    <a:srgbClr val="C7E1EC"/>
    <a:srgbClr val="070304"/>
    <a:srgbClr val="E1E6EA"/>
    <a:srgbClr val="DFEBE9"/>
    <a:srgbClr val="FFFFFF"/>
    <a:srgbClr val="FAFAF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3" autoAdjust="0"/>
    <p:restoredTop sz="94660"/>
  </p:normalViewPr>
  <p:slideViewPr>
    <p:cSldViewPr snapToGrid="0">
      <p:cViewPr>
        <p:scale>
          <a:sx n="50" d="100"/>
          <a:sy n="50" d="100"/>
        </p:scale>
        <p:origin x="121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67301-6FBE-42DB-ADDC-87BB19720579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A0E33D2F-BEBF-4983-A29F-C43D76463029}">
      <dgm:prSet phldrT="[Text]"/>
      <dgm:spPr/>
      <dgm:t>
        <a:bodyPr/>
        <a:lstStyle/>
        <a:p>
          <a:r>
            <a:rPr lang="en-US" dirty="0" err="1"/>
            <a:t>Filtrasi</a:t>
          </a:r>
          <a:endParaRPr lang="en-ID" dirty="0"/>
        </a:p>
      </dgm:t>
    </dgm:pt>
    <dgm:pt modelId="{ED013DA7-1032-4083-A777-05483452F985}" type="parTrans" cxnId="{7DFDF351-B296-4ACD-BCFD-208711EE5F2F}">
      <dgm:prSet/>
      <dgm:spPr/>
      <dgm:t>
        <a:bodyPr/>
        <a:lstStyle/>
        <a:p>
          <a:endParaRPr lang="en-ID"/>
        </a:p>
      </dgm:t>
    </dgm:pt>
    <dgm:pt modelId="{D9CD5588-5000-4455-BC4C-3CE7A885D16C}" type="sibTrans" cxnId="{7DFDF351-B296-4ACD-BCFD-208711EE5F2F}">
      <dgm:prSet/>
      <dgm:spPr/>
      <dgm:t>
        <a:bodyPr/>
        <a:lstStyle/>
        <a:p>
          <a:endParaRPr lang="en-ID"/>
        </a:p>
      </dgm:t>
    </dgm:pt>
    <dgm:pt modelId="{6AD56F11-0112-4513-ACF4-1BBB5C521DDD}">
      <dgm:prSet phldrT="[Text]"/>
      <dgm:spPr/>
      <dgm:t>
        <a:bodyPr/>
        <a:lstStyle/>
        <a:p>
          <a:r>
            <a:rPr lang="en-ID" dirty="0"/>
            <a:t>proses </a:t>
          </a:r>
          <a:r>
            <a:rPr lang="en-ID" dirty="0" err="1"/>
            <a:t>penyaringan</a:t>
          </a:r>
          <a:r>
            <a:rPr lang="en-ID" dirty="0"/>
            <a:t> </a:t>
          </a:r>
          <a:r>
            <a:rPr lang="en-ID" dirty="0" err="1"/>
            <a:t>sel-sel</a:t>
          </a:r>
          <a:r>
            <a:rPr lang="en-ID" dirty="0"/>
            <a:t> </a:t>
          </a:r>
          <a:r>
            <a:rPr lang="en-ID" dirty="0" err="1"/>
            <a:t>darah</a:t>
          </a:r>
          <a:r>
            <a:rPr lang="en-ID" dirty="0"/>
            <a:t>. Hasil </a:t>
          </a:r>
          <a:r>
            <a:rPr lang="en-ID" dirty="0" err="1"/>
            <a:t>dari</a:t>
          </a:r>
          <a:r>
            <a:rPr lang="en-ID" dirty="0"/>
            <a:t> proses </a:t>
          </a:r>
          <a:r>
            <a:rPr lang="en-ID" dirty="0" err="1"/>
            <a:t>filtrasi</a:t>
          </a:r>
          <a:r>
            <a:rPr lang="en-ID" dirty="0"/>
            <a:t> </a:t>
          </a:r>
          <a:r>
            <a:rPr lang="en-ID" dirty="0" err="1"/>
            <a:t>berupa</a:t>
          </a:r>
          <a:r>
            <a:rPr lang="en-ID" dirty="0"/>
            <a:t> </a:t>
          </a:r>
          <a:r>
            <a:rPr lang="en-ID" dirty="0" err="1"/>
            <a:t>urin</a:t>
          </a:r>
          <a:r>
            <a:rPr lang="en-ID" dirty="0"/>
            <a:t> primer yang </a:t>
          </a:r>
          <a:r>
            <a:rPr lang="en-ID" dirty="0" err="1"/>
            <a:t>masih</a:t>
          </a:r>
          <a:r>
            <a:rPr lang="en-ID" dirty="0"/>
            <a:t> </a:t>
          </a:r>
          <a:r>
            <a:rPr lang="en-ID" dirty="0" err="1"/>
            <a:t>mengandung</a:t>
          </a:r>
          <a:r>
            <a:rPr lang="en-ID" dirty="0"/>
            <a:t> air, </a:t>
          </a:r>
          <a:r>
            <a:rPr lang="en-ID" dirty="0" err="1"/>
            <a:t>glukosa</a:t>
          </a:r>
          <a:r>
            <a:rPr lang="en-ID" dirty="0"/>
            <a:t>, dan </a:t>
          </a:r>
          <a:r>
            <a:rPr lang="en-ID" dirty="0" err="1"/>
            <a:t>asam</a:t>
          </a:r>
          <a:r>
            <a:rPr lang="en-ID" dirty="0"/>
            <a:t> amino. </a:t>
          </a:r>
          <a:r>
            <a:rPr lang="en-ID" dirty="0" err="1"/>
            <a:t>Tapi</a:t>
          </a:r>
          <a:r>
            <a:rPr lang="en-ID" dirty="0"/>
            <a:t> </a:t>
          </a:r>
          <a:r>
            <a:rPr lang="en-ID" dirty="0" err="1"/>
            <a:t>sudah</a:t>
          </a:r>
          <a:r>
            <a:rPr lang="en-ID" dirty="0"/>
            <a:t> </a:t>
          </a:r>
          <a:r>
            <a:rPr lang="de-DE" dirty="0"/>
            <a:t>tidak mengandung protein dan darah</a:t>
          </a:r>
          <a:endParaRPr lang="en-ID" dirty="0"/>
        </a:p>
      </dgm:t>
    </dgm:pt>
    <dgm:pt modelId="{E8F5DC0D-C6EF-4758-AA73-A37D3467BD10}" type="parTrans" cxnId="{7E7137D1-E914-4518-8758-68B9E530D761}">
      <dgm:prSet/>
      <dgm:spPr/>
      <dgm:t>
        <a:bodyPr/>
        <a:lstStyle/>
        <a:p>
          <a:endParaRPr lang="en-ID"/>
        </a:p>
      </dgm:t>
    </dgm:pt>
    <dgm:pt modelId="{6415B934-CA1E-4926-826F-9A22F954E67D}" type="sibTrans" cxnId="{7E7137D1-E914-4518-8758-68B9E530D761}">
      <dgm:prSet/>
      <dgm:spPr/>
      <dgm:t>
        <a:bodyPr/>
        <a:lstStyle/>
        <a:p>
          <a:endParaRPr lang="en-ID"/>
        </a:p>
      </dgm:t>
    </dgm:pt>
    <dgm:pt modelId="{CCA17676-0DD1-4F57-9A36-678B08536054}">
      <dgm:prSet phldrT="[Text]"/>
      <dgm:spPr/>
      <dgm:t>
        <a:bodyPr/>
        <a:lstStyle/>
        <a:p>
          <a:r>
            <a:rPr lang="en-US" dirty="0" err="1"/>
            <a:t>Reabsorbsi</a:t>
          </a:r>
          <a:endParaRPr lang="en-ID" dirty="0"/>
        </a:p>
      </dgm:t>
    </dgm:pt>
    <dgm:pt modelId="{D924EA85-2F6E-44BD-AF7D-CAE506EA9D0E}" type="parTrans" cxnId="{5A1E70A5-FB88-45C3-952B-44F6DDC9BC74}">
      <dgm:prSet/>
      <dgm:spPr/>
      <dgm:t>
        <a:bodyPr/>
        <a:lstStyle/>
        <a:p>
          <a:endParaRPr lang="en-ID"/>
        </a:p>
      </dgm:t>
    </dgm:pt>
    <dgm:pt modelId="{9D1BF9A0-62DA-4663-BE5E-B36701F0B4B6}" type="sibTrans" cxnId="{5A1E70A5-FB88-45C3-952B-44F6DDC9BC74}">
      <dgm:prSet/>
      <dgm:spPr/>
      <dgm:t>
        <a:bodyPr/>
        <a:lstStyle/>
        <a:p>
          <a:endParaRPr lang="en-ID"/>
        </a:p>
      </dgm:t>
    </dgm:pt>
    <dgm:pt modelId="{35708822-61EC-4D24-AD76-1CE6935A818E}">
      <dgm:prSet phldrT="[Text]"/>
      <dgm:spPr/>
      <dgm:t>
        <a:bodyPr/>
        <a:lstStyle/>
        <a:p>
          <a:r>
            <a:rPr lang="fr-FR" dirty="0"/>
            <a:t>proses </a:t>
          </a:r>
          <a:r>
            <a:rPr lang="fr-FR" dirty="0" err="1"/>
            <a:t>pengumpulan</a:t>
          </a:r>
          <a:r>
            <a:rPr lang="fr-FR" dirty="0"/>
            <a:t> </a:t>
          </a:r>
          <a:r>
            <a:rPr lang="fr-FR" dirty="0" err="1"/>
            <a:t>cairan</a:t>
          </a:r>
          <a:r>
            <a:rPr lang="fr-FR" dirty="0"/>
            <a:t> dari proses </a:t>
          </a:r>
          <a:r>
            <a:rPr lang="en-ID" dirty="0" err="1"/>
            <a:t>sebelumnya</a:t>
          </a:r>
          <a:r>
            <a:rPr lang="en-ID" dirty="0"/>
            <a:t>. Hasil </a:t>
          </a:r>
          <a:r>
            <a:rPr lang="en-ID" dirty="0" err="1"/>
            <a:t>dari</a:t>
          </a:r>
          <a:r>
            <a:rPr lang="en-ID" dirty="0"/>
            <a:t> proses </a:t>
          </a:r>
          <a:r>
            <a:rPr lang="en-ID" dirty="0" err="1"/>
            <a:t>augmentasi</a:t>
          </a:r>
          <a:r>
            <a:rPr lang="en-ID" dirty="0"/>
            <a:t> </a:t>
          </a:r>
          <a:r>
            <a:rPr lang="en-ID" dirty="0" err="1"/>
            <a:t>adalah</a:t>
          </a:r>
          <a:r>
            <a:rPr lang="en-ID" dirty="0"/>
            <a:t> </a:t>
          </a:r>
          <a:r>
            <a:rPr lang="en-ID" dirty="0" err="1"/>
            <a:t>urin</a:t>
          </a:r>
          <a:r>
            <a:rPr lang="en-ID" dirty="0"/>
            <a:t> </a:t>
          </a:r>
          <a:r>
            <a:rPr lang="en-ID" dirty="0" err="1"/>
            <a:t>sesungguhnya</a:t>
          </a:r>
          <a:r>
            <a:rPr lang="en-ID" dirty="0"/>
            <a:t>. </a:t>
          </a:r>
        </a:p>
      </dgm:t>
    </dgm:pt>
    <dgm:pt modelId="{CBE4D425-C7A4-470A-90A4-2CBE7722D892}" type="parTrans" cxnId="{5A3E3244-A586-47E3-89F4-F46BA45A8D60}">
      <dgm:prSet/>
      <dgm:spPr/>
      <dgm:t>
        <a:bodyPr/>
        <a:lstStyle/>
        <a:p>
          <a:endParaRPr lang="en-ID"/>
        </a:p>
      </dgm:t>
    </dgm:pt>
    <dgm:pt modelId="{1489EDA4-8B7D-4DE0-A6C4-74A1137D2236}" type="sibTrans" cxnId="{5A3E3244-A586-47E3-89F4-F46BA45A8D60}">
      <dgm:prSet/>
      <dgm:spPr/>
      <dgm:t>
        <a:bodyPr/>
        <a:lstStyle/>
        <a:p>
          <a:endParaRPr lang="en-ID"/>
        </a:p>
      </dgm:t>
    </dgm:pt>
    <dgm:pt modelId="{15B08FA8-15B8-40CA-9C68-0A3BD988897A}">
      <dgm:prSet phldrT="[Text]"/>
      <dgm:spPr/>
      <dgm:t>
        <a:bodyPr/>
        <a:lstStyle/>
        <a:p>
          <a:r>
            <a:rPr lang="en-US" dirty="0" err="1"/>
            <a:t>Augmentasi</a:t>
          </a:r>
          <a:endParaRPr lang="en-ID" dirty="0"/>
        </a:p>
      </dgm:t>
    </dgm:pt>
    <dgm:pt modelId="{C90EA949-B8F9-42EE-9580-F5A68407503D}" type="parTrans" cxnId="{FAE97EE9-4655-4C75-A902-9A23009E1BBB}">
      <dgm:prSet/>
      <dgm:spPr/>
      <dgm:t>
        <a:bodyPr/>
        <a:lstStyle/>
        <a:p>
          <a:endParaRPr lang="en-ID"/>
        </a:p>
      </dgm:t>
    </dgm:pt>
    <dgm:pt modelId="{84060CBB-0228-4B66-9CDA-4A90479A7F28}" type="sibTrans" cxnId="{FAE97EE9-4655-4C75-A902-9A23009E1BBB}">
      <dgm:prSet/>
      <dgm:spPr/>
      <dgm:t>
        <a:bodyPr/>
        <a:lstStyle/>
        <a:p>
          <a:endParaRPr lang="en-ID"/>
        </a:p>
      </dgm:t>
    </dgm:pt>
    <dgm:pt modelId="{F4094885-C97B-48D8-9389-F0C496BCDD0D}">
      <dgm:prSet phldrT="[Text]"/>
      <dgm:spPr/>
      <dgm:t>
        <a:bodyPr/>
        <a:lstStyle/>
        <a:p>
          <a:r>
            <a:rPr lang="en-ID" dirty="0"/>
            <a:t>proses </a:t>
          </a:r>
          <a:r>
            <a:rPr lang="en-ID" dirty="0" err="1"/>
            <a:t>penyerapan</a:t>
          </a:r>
          <a:r>
            <a:rPr lang="en-ID" dirty="0"/>
            <a:t> </a:t>
          </a:r>
          <a:r>
            <a:rPr lang="en-ID" dirty="0" err="1"/>
            <a:t>kembali</a:t>
          </a:r>
          <a:r>
            <a:rPr lang="en-ID" dirty="0"/>
            <a:t> </a:t>
          </a:r>
          <a:r>
            <a:rPr lang="en-ID" dirty="0" err="1"/>
            <a:t>zat-zat</a:t>
          </a:r>
          <a:r>
            <a:rPr lang="en-ID" dirty="0"/>
            <a:t> yang </a:t>
          </a:r>
          <a:r>
            <a:rPr lang="en-ID" dirty="0" err="1"/>
            <a:t>masih</a:t>
          </a:r>
          <a:r>
            <a:rPr lang="en-ID" dirty="0"/>
            <a:t> </a:t>
          </a:r>
          <a:r>
            <a:rPr lang="en-ID" dirty="0" err="1"/>
            <a:t>dibutuhkan</a:t>
          </a:r>
          <a:r>
            <a:rPr lang="en-ID" dirty="0"/>
            <a:t> oleh </a:t>
          </a:r>
          <a:r>
            <a:rPr lang="en-ID" dirty="0" err="1"/>
            <a:t>tubuh</a:t>
          </a:r>
          <a:r>
            <a:rPr lang="en-ID" dirty="0"/>
            <a:t>. Hasil </a:t>
          </a:r>
          <a:r>
            <a:rPr lang="en-ID" dirty="0" err="1"/>
            <a:t>dari</a:t>
          </a:r>
          <a:r>
            <a:rPr lang="en-ID" dirty="0"/>
            <a:t> proses </a:t>
          </a:r>
          <a:r>
            <a:rPr lang="en-ID" dirty="0" err="1"/>
            <a:t>reabsorbsi</a:t>
          </a:r>
          <a:r>
            <a:rPr lang="en-ID" dirty="0"/>
            <a:t> </a:t>
          </a:r>
          <a:r>
            <a:rPr lang="en-ID" dirty="0" err="1"/>
            <a:t>adalah</a:t>
          </a:r>
          <a:r>
            <a:rPr lang="en-ID" dirty="0"/>
            <a:t> </a:t>
          </a:r>
          <a:r>
            <a:rPr lang="en-ID" dirty="0" err="1"/>
            <a:t>urin</a:t>
          </a:r>
          <a:r>
            <a:rPr lang="en-ID" dirty="0"/>
            <a:t> </a:t>
          </a:r>
          <a:r>
            <a:rPr lang="en-ID" dirty="0" err="1"/>
            <a:t>sekunder</a:t>
          </a:r>
          <a:endParaRPr lang="en-ID" dirty="0"/>
        </a:p>
      </dgm:t>
    </dgm:pt>
    <dgm:pt modelId="{13345E8E-9194-413B-ADF1-744C6E5BF312}" type="parTrans" cxnId="{9AA2288B-B0B3-4C4D-891D-4222F88B3019}">
      <dgm:prSet/>
      <dgm:spPr/>
      <dgm:t>
        <a:bodyPr/>
        <a:lstStyle/>
        <a:p>
          <a:endParaRPr lang="en-ID"/>
        </a:p>
      </dgm:t>
    </dgm:pt>
    <dgm:pt modelId="{4F07405C-941E-4E75-B8B2-007E6D117890}" type="sibTrans" cxnId="{9AA2288B-B0B3-4C4D-891D-4222F88B3019}">
      <dgm:prSet/>
      <dgm:spPr/>
      <dgm:t>
        <a:bodyPr/>
        <a:lstStyle/>
        <a:p>
          <a:endParaRPr lang="en-ID"/>
        </a:p>
      </dgm:t>
    </dgm:pt>
    <dgm:pt modelId="{E00C12D5-65A5-4BD0-9D54-B8911998A962}" type="pres">
      <dgm:prSet presAssocID="{FA767301-6FBE-42DB-ADDC-87BB19720579}" presName="linear" presStyleCnt="0">
        <dgm:presLayoutVars>
          <dgm:animLvl val="lvl"/>
          <dgm:resizeHandles val="exact"/>
        </dgm:presLayoutVars>
      </dgm:prSet>
      <dgm:spPr/>
    </dgm:pt>
    <dgm:pt modelId="{63360351-EC2D-4918-AE6E-C034AFEDD881}" type="pres">
      <dgm:prSet presAssocID="{A0E33D2F-BEBF-4983-A29F-C43D7646302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A7C841-B79F-45BF-BED1-E807F54544BF}" type="pres">
      <dgm:prSet presAssocID="{A0E33D2F-BEBF-4983-A29F-C43D76463029}" presName="childText" presStyleLbl="revTx" presStyleIdx="0" presStyleCnt="3">
        <dgm:presLayoutVars>
          <dgm:bulletEnabled val="1"/>
        </dgm:presLayoutVars>
      </dgm:prSet>
      <dgm:spPr/>
    </dgm:pt>
    <dgm:pt modelId="{C45ACCD9-0E04-4F1E-877C-A9E8CFE40A85}" type="pres">
      <dgm:prSet presAssocID="{CCA17676-0DD1-4F57-9A36-678B0853605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142180E-95DB-471E-A325-BA69D4E311BA}" type="pres">
      <dgm:prSet presAssocID="{CCA17676-0DD1-4F57-9A36-678B08536054}" presName="childText" presStyleLbl="revTx" presStyleIdx="1" presStyleCnt="3">
        <dgm:presLayoutVars>
          <dgm:bulletEnabled val="1"/>
        </dgm:presLayoutVars>
      </dgm:prSet>
      <dgm:spPr/>
    </dgm:pt>
    <dgm:pt modelId="{DB25652A-A24F-4D5B-9858-3F6806B3E53F}" type="pres">
      <dgm:prSet presAssocID="{15B08FA8-15B8-40CA-9C68-0A3BD988897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99B3BB7-19D8-4BCF-9BBE-049B5FD4B53C}" type="pres">
      <dgm:prSet presAssocID="{15B08FA8-15B8-40CA-9C68-0A3BD988897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A3E3244-A586-47E3-89F4-F46BA45A8D60}" srcId="{15B08FA8-15B8-40CA-9C68-0A3BD988897A}" destId="{35708822-61EC-4D24-AD76-1CE6935A818E}" srcOrd="0" destOrd="0" parTransId="{CBE4D425-C7A4-470A-90A4-2CBE7722D892}" sibTransId="{1489EDA4-8B7D-4DE0-A6C4-74A1137D2236}"/>
    <dgm:cxn modelId="{7DFDF351-B296-4ACD-BCFD-208711EE5F2F}" srcId="{FA767301-6FBE-42DB-ADDC-87BB19720579}" destId="{A0E33D2F-BEBF-4983-A29F-C43D76463029}" srcOrd="0" destOrd="0" parTransId="{ED013DA7-1032-4083-A777-05483452F985}" sibTransId="{D9CD5588-5000-4455-BC4C-3CE7A885D16C}"/>
    <dgm:cxn modelId="{AED8527B-7460-4360-9C6E-4B8F9F4EA047}" type="presOf" srcId="{6AD56F11-0112-4513-ACF4-1BBB5C521DDD}" destId="{CDA7C841-B79F-45BF-BED1-E807F54544BF}" srcOrd="0" destOrd="0" presId="urn:microsoft.com/office/officeart/2005/8/layout/vList2"/>
    <dgm:cxn modelId="{DB87577D-45B5-4D53-A240-37DE09C5E5D0}" type="presOf" srcId="{A0E33D2F-BEBF-4983-A29F-C43D76463029}" destId="{63360351-EC2D-4918-AE6E-C034AFEDD881}" srcOrd="0" destOrd="0" presId="urn:microsoft.com/office/officeart/2005/8/layout/vList2"/>
    <dgm:cxn modelId="{9AA2288B-B0B3-4C4D-891D-4222F88B3019}" srcId="{CCA17676-0DD1-4F57-9A36-678B08536054}" destId="{F4094885-C97B-48D8-9389-F0C496BCDD0D}" srcOrd="0" destOrd="0" parTransId="{13345E8E-9194-413B-ADF1-744C6E5BF312}" sibTransId="{4F07405C-941E-4E75-B8B2-007E6D117890}"/>
    <dgm:cxn modelId="{5A1E70A5-FB88-45C3-952B-44F6DDC9BC74}" srcId="{FA767301-6FBE-42DB-ADDC-87BB19720579}" destId="{CCA17676-0DD1-4F57-9A36-678B08536054}" srcOrd="1" destOrd="0" parTransId="{D924EA85-2F6E-44BD-AF7D-CAE506EA9D0E}" sibTransId="{9D1BF9A0-62DA-4663-BE5E-B36701F0B4B6}"/>
    <dgm:cxn modelId="{F899A5B6-D95E-409B-B4AF-863619C35795}" type="presOf" srcId="{15B08FA8-15B8-40CA-9C68-0A3BD988897A}" destId="{DB25652A-A24F-4D5B-9858-3F6806B3E53F}" srcOrd="0" destOrd="0" presId="urn:microsoft.com/office/officeart/2005/8/layout/vList2"/>
    <dgm:cxn modelId="{7E7137D1-E914-4518-8758-68B9E530D761}" srcId="{A0E33D2F-BEBF-4983-A29F-C43D76463029}" destId="{6AD56F11-0112-4513-ACF4-1BBB5C521DDD}" srcOrd="0" destOrd="0" parTransId="{E8F5DC0D-C6EF-4758-AA73-A37D3467BD10}" sibTransId="{6415B934-CA1E-4926-826F-9A22F954E67D}"/>
    <dgm:cxn modelId="{17A5F6DD-A263-4A15-88C9-9FDF5598443D}" type="presOf" srcId="{FA767301-6FBE-42DB-ADDC-87BB19720579}" destId="{E00C12D5-65A5-4BD0-9D54-B8911998A962}" srcOrd="0" destOrd="0" presId="urn:microsoft.com/office/officeart/2005/8/layout/vList2"/>
    <dgm:cxn modelId="{A22C92E3-E152-42F6-875C-41A02884435F}" type="presOf" srcId="{35708822-61EC-4D24-AD76-1CE6935A818E}" destId="{199B3BB7-19D8-4BCF-9BBE-049B5FD4B53C}" srcOrd="0" destOrd="0" presId="urn:microsoft.com/office/officeart/2005/8/layout/vList2"/>
    <dgm:cxn modelId="{FAE97EE9-4655-4C75-A902-9A23009E1BBB}" srcId="{FA767301-6FBE-42DB-ADDC-87BB19720579}" destId="{15B08FA8-15B8-40CA-9C68-0A3BD988897A}" srcOrd="2" destOrd="0" parTransId="{C90EA949-B8F9-42EE-9580-F5A68407503D}" sibTransId="{84060CBB-0228-4B66-9CDA-4A90479A7F28}"/>
    <dgm:cxn modelId="{9C37BDF6-B70F-4F8E-8CFC-843D94696543}" type="presOf" srcId="{CCA17676-0DD1-4F57-9A36-678B08536054}" destId="{C45ACCD9-0E04-4F1E-877C-A9E8CFE40A85}" srcOrd="0" destOrd="0" presId="urn:microsoft.com/office/officeart/2005/8/layout/vList2"/>
    <dgm:cxn modelId="{40E20FF8-9413-45A5-82D3-F5EA6D245A0D}" type="presOf" srcId="{F4094885-C97B-48D8-9389-F0C496BCDD0D}" destId="{8142180E-95DB-471E-A325-BA69D4E311BA}" srcOrd="0" destOrd="0" presId="urn:microsoft.com/office/officeart/2005/8/layout/vList2"/>
    <dgm:cxn modelId="{E76A388E-2BC7-41DF-8BD3-5ABA14FEC410}" type="presParOf" srcId="{E00C12D5-65A5-4BD0-9D54-B8911998A962}" destId="{63360351-EC2D-4918-AE6E-C034AFEDD881}" srcOrd="0" destOrd="0" presId="urn:microsoft.com/office/officeart/2005/8/layout/vList2"/>
    <dgm:cxn modelId="{8821874C-FDD9-4822-BBF0-97F1BC2DF455}" type="presParOf" srcId="{E00C12D5-65A5-4BD0-9D54-B8911998A962}" destId="{CDA7C841-B79F-45BF-BED1-E807F54544BF}" srcOrd="1" destOrd="0" presId="urn:microsoft.com/office/officeart/2005/8/layout/vList2"/>
    <dgm:cxn modelId="{5F139085-1532-452B-8F77-60F5ABC43FC3}" type="presParOf" srcId="{E00C12D5-65A5-4BD0-9D54-B8911998A962}" destId="{C45ACCD9-0E04-4F1E-877C-A9E8CFE40A85}" srcOrd="2" destOrd="0" presId="urn:microsoft.com/office/officeart/2005/8/layout/vList2"/>
    <dgm:cxn modelId="{52394E12-0D59-49AF-BBD8-5B496F2DAC2F}" type="presParOf" srcId="{E00C12D5-65A5-4BD0-9D54-B8911998A962}" destId="{8142180E-95DB-471E-A325-BA69D4E311BA}" srcOrd="3" destOrd="0" presId="urn:microsoft.com/office/officeart/2005/8/layout/vList2"/>
    <dgm:cxn modelId="{5EA30886-C308-4C3C-8F3F-B3E8517D1671}" type="presParOf" srcId="{E00C12D5-65A5-4BD0-9D54-B8911998A962}" destId="{DB25652A-A24F-4D5B-9858-3F6806B3E53F}" srcOrd="4" destOrd="0" presId="urn:microsoft.com/office/officeart/2005/8/layout/vList2"/>
    <dgm:cxn modelId="{7B480B4C-FB45-40C2-8C61-B6E08934E4F4}" type="presParOf" srcId="{E00C12D5-65A5-4BD0-9D54-B8911998A962}" destId="{199B3BB7-19D8-4BCF-9BBE-049B5FD4B53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60351-EC2D-4918-AE6E-C034AFEDD881}">
      <dsp:nvSpPr>
        <dsp:cNvPr id="0" name=""/>
        <dsp:cNvSpPr/>
      </dsp:nvSpPr>
      <dsp:spPr>
        <a:xfrm>
          <a:off x="0" y="58908"/>
          <a:ext cx="7162800" cy="5931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Filtrasi</a:t>
          </a:r>
          <a:endParaRPr lang="en-ID" sz="2600" kern="1200" dirty="0"/>
        </a:p>
      </dsp:txBody>
      <dsp:txXfrm>
        <a:off x="28957" y="87865"/>
        <a:ext cx="7104886" cy="535276"/>
      </dsp:txXfrm>
    </dsp:sp>
    <dsp:sp modelId="{CDA7C841-B79F-45BF-BED1-E807F54544BF}">
      <dsp:nvSpPr>
        <dsp:cNvPr id="0" name=""/>
        <dsp:cNvSpPr/>
      </dsp:nvSpPr>
      <dsp:spPr>
        <a:xfrm>
          <a:off x="0" y="652098"/>
          <a:ext cx="7162800" cy="1103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41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000" kern="1200" dirty="0"/>
            <a:t>proses </a:t>
          </a:r>
          <a:r>
            <a:rPr lang="en-ID" sz="2000" kern="1200" dirty="0" err="1"/>
            <a:t>penyaringan</a:t>
          </a:r>
          <a:r>
            <a:rPr lang="en-ID" sz="2000" kern="1200" dirty="0"/>
            <a:t> </a:t>
          </a:r>
          <a:r>
            <a:rPr lang="en-ID" sz="2000" kern="1200" dirty="0" err="1"/>
            <a:t>sel-sel</a:t>
          </a:r>
          <a:r>
            <a:rPr lang="en-ID" sz="2000" kern="1200" dirty="0"/>
            <a:t> </a:t>
          </a:r>
          <a:r>
            <a:rPr lang="en-ID" sz="2000" kern="1200" dirty="0" err="1"/>
            <a:t>darah</a:t>
          </a:r>
          <a:r>
            <a:rPr lang="en-ID" sz="2000" kern="1200" dirty="0"/>
            <a:t>. Hasil </a:t>
          </a:r>
          <a:r>
            <a:rPr lang="en-ID" sz="2000" kern="1200" dirty="0" err="1"/>
            <a:t>dari</a:t>
          </a:r>
          <a:r>
            <a:rPr lang="en-ID" sz="2000" kern="1200" dirty="0"/>
            <a:t> proses </a:t>
          </a:r>
          <a:r>
            <a:rPr lang="en-ID" sz="2000" kern="1200" dirty="0" err="1"/>
            <a:t>filtrasi</a:t>
          </a:r>
          <a:r>
            <a:rPr lang="en-ID" sz="2000" kern="1200" dirty="0"/>
            <a:t> </a:t>
          </a:r>
          <a:r>
            <a:rPr lang="en-ID" sz="2000" kern="1200" dirty="0" err="1"/>
            <a:t>berupa</a:t>
          </a:r>
          <a:r>
            <a:rPr lang="en-ID" sz="2000" kern="1200" dirty="0"/>
            <a:t> </a:t>
          </a:r>
          <a:r>
            <a:rPr lang="en-ID" sz="2000" kern="1200" dirty="0" err="1"/>
            <a:t>urin</a:t>
          </a:r>
          <a:r>
            <a:rPr lang="en-ID" sz="2000" kern="1200" dirty="0"/>
            <a:t> primer yang </a:t>
          </a:r>
          <a:r>
            <a:rPr lang="en-ID" sz="2000" kern="1200" dirty="0" err="1"/>
            <a:t>masih</a:t>
          </a:r>
          <a:r>
            <a:rPr lang="en-ID" sz="2000" kern="1200" dirty="0"/>
            <a:t> </a:t>
          </a:r>
          <a:r>
            <a:rPr lang="en-ID" sz="2000" kern="1200" dirty="0" err="1"/>
            <a:t>mengandung</a:t>
          </a:r>
          <a:r>
            <a:rPr lang="en-ID" sz="2000" kern="1200" dirty="0"/>
            <a:t> air, </a:t>
          </a:r>
          <a:r>
            <a:rPr lang="en-ID" sz="2000" kern="1200" dirty="0" err="1"/>
            <a:t>glukosa</a:t>
          </a:r>
          <a:r>
            <a:rPr lang="en-ID" sz="2000" kern="1200" dirty="0"/>
            <a:t>, dan </a:t>
          </a:r>
          <a:r>
            <a:rPr lang="en-ID" sz="2000" kern="1200" dirty="0" err="1"/>
            <a:t>asam</a:t>
          </a:r>
          <a:r>
            <a:rPr lang="en-ID" sz="2000" kern="1200" dirty="0"/>
            <a:t> amino. </a:t>
          </a:r>
          <a:r>
            <a:rPr lang="en-ID" sz="2000" kern="1200" dirty="0" err="1"/>
            <a:t>Tapi</a:t>
          </a:r>
          <a:r>
            <a:rPr lang="en-ID" sz="2000" kern="1200" dirty="0"/>
            <a:t> </a:t>
          </a:r>
          <a:r>
            <a:rPr lang="en-ID" sz="2000" kern="1200" dirty="0" err="1"/>
            <a:t>sudah</a:t>
          </a:r>
          <a:r>
            <a:rPr lang="en-ID" sz="2000" kern="1200" dirty="0"/>
            <a:t> </a:t>
          </a:r>
          <a:r>
            <a:rPr lang="de-DE" sz="2000" kern="1200" dirty="0"/>
            <a:t>tidak mengandung protein dan darah</a:t>
          </a:r>
          <a:endParaRPr lang="en-ID" sz="2000" kern="1200" dirty="0"/>
        </a:p>
      </dsp:txBody>
      <dsp:txXfrm>
        <a:off x="0" y="652098"/>
        <a:ext cx="7162800" cy="1103310"/>
      </dsp:txXfrm>
    </dsp:sp>
    <dsp:sp modelId="{C45ACCD9-0E04-4F1E-877C-A9E8CFE40A85}">
      <dsp:nvSpPr>
        <dsp:cNvPr id="0" name=""/>
        <dsp:cNvSpPr/>
      </dsp:nvSpPr>
      <dsp:spPr>
        <a:xfrm>
          <a:off x="0" y="1755408"/>
          <a:ext cx="7162800" cy="5931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Reabsorbsi</a:t>
          </a:r>
          <a:endParaRPr lang="en-ID" sz="2600" kern="1200" dirty="0"/>
        </a:p>
      </dsp:txBody>
      <dsp:txXfrm>
        <a:off x="28957" y="1784365"/>
        <a:ext cx="7104886" cy="535276"/>
      </dsp:txXfrm>
    </dsp:sp>
    <dsp:sp modelId="{8142180E-95DB-471E-A325-BA69D4E311BA}">
      <dsp:nvSpPr>
        <dsp:cNvPr id="0" name=""/>
        <dsp:cNvSpPr/>
      </dsp:nvSpPr>
      <dsp:spPr>
        <a:xfrm>
          <a:off x="0" y="2348598"/>
          <a:ext cx="7162800" cy="847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41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000" kern="1200" dirty="0"/>
            <a:t>proses </a:t>
          </a:r>
          <a:r>
            <a:rPr lang="en-ID" sz="2000" kern="1200" dirty="0" err="1"/>
            <a:t>penyerapan</a:t>
          </a:r>
          <a:r>
            <a:rPr lang="en-ID" sz="2000" kern="1200" dirty="0"/>
            <a:t> </a:t>
          </a:r>
          <a:r>
            <a:rPr lang="en-ID" sz="2000" kern="1200" dirty="0" err="1"/>
            <a:t>kembali</a:t>
          </a:r>
          <a:r>
            <a:rPr lang="en-ID" sz="2000" kern="1200" dirty="0"/>
            <a:t> </a:t>
          </a:r>
          <a:r>
            <a:rPr lang="en-ID" sz="2000" kern="1200" dirty="0" err="1"/>
            <a:t>zat-zat</a:t>
          </a:r>
          <a:r>
            <a:rPr lang="en-ID" sz="2000" kern="1200" dirty="0"/>
            <a:t> yang </a:t>
          </a:r>
          <a:r>
            <a:rPr lang="en-ID" sz="2000" kern="1200" dirty="0" err="1"/>
            <a:t>masih</a:t>
          </a:r>
          <a:r>
            <a:rPr lang="en-ID" sz="2000" kern="1200" dirty="0"/>
            <a:t> </a:t>
          </a:r>
          <a:r>
            <a:rPr lang="en-ID" sz="2000" kern="1200" dirty="0" err="1"/>
            <a:t>dibutuhkan</a:t>
          </a:r>
          <a:r>
            <a:rPr lang="en-ID" sz="2000" kern="1200" dirty="0"/>
            <a:t> oleh </a:t>
          </a:r>
          <a:r>
            <a:rPr lang="en-ID" sz="2000" kern="1200" dirty="0" err="1"/>
            <a:t>tubuh</a:t>
          </a:r>
          <a:r>
            <a:rPr lang="en-ID" sz="2000" kern="1200" dirty="0"/>
            <a:t>. Hasil </a:t>
          </a:r>
          <a:r>
            <a:rPr lang="en-ID" sz="2000" kern="1200" dirty="0" err="1"/>
            <a:t>dari</a:t>
          </a:r>
          <a:r>
            <a:rPr lang="en-ID" sz="2000" kern="1200" dirty="0"/>
            <a:t> proses </a:t>
          </a:r>
          <a:r>
            <a:rPr lang="en-ID" sz="2000" kern="1200" dirty="0" err="1"/>
            <a:t>reabsorbsi</a:t>
          </a:r>
          <a:r>
            <a:rPr lang="en-ID" sz="2000" kern="1200" dirty="0"/>
            <a:t> </a:t>
          </a:r>
          <a:r>
            <a:rPr lang="en-ID" sz="2000" kern="1200" dirty="0" err="1"/>
            <a:t>adalah</a:t>
          </a:r>
          <a:r>
            <a:rPr lang="en-ID" sz="2000" kern="1200" dirty="0"/>
            <a:t> </a:t>
          </a:r>
          <a:r>
            <a:rPr lang="en-ID" sz="2000" kern="1200" dirty="0" err="1"/>
            <a:t>urin</a:t>
          </a:r>
          <a:r>
            <a:rPr lang="en-ID" sz="2000" kern="1200" dirty="0"/>
            <a:t> </a:t>
          </a:r>
          <a:r>
            <a:rPr lang="en-ID" sz="2000" kern="1200" dirty="0" err="1"/>
            <a:t>sekunder</a:t>
          </a:r>
          <a:endParaRPr lang="en-ID" sz="2000" kern="1200" dirty="0"/>
        </a:p>
      </dsp:txBody>
      <dsp:txXfrm>
        <a:off x="0" y="2348598"/>
        <a:ext cx="7162800" cy="847665"/>
      </dsp:txXfrm>
    </dsp:sp>
    <dsp:sp modelId="{DB25652A-A24F-4D5B-9858-3F6806B3E53F}">
      <dsp:nvSpPr>
        <dsp:cNvPr id="0" name=""/>
        <dsp:cNvSpPr/>
      </dsp:nvSpPr>
      <dsp:spPr>
        <a:xfrm>
          <a:off x="0" y="3196263"/>
          <a:ext cx="7162800" cy="5931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Augmentasi</a:t>
          </a:r>
          <a:endParaRPr lang="en-ID" sz="2600" kern="1200" dirty="0"/>
        </a:p>
      </dsp:txBody>
      <dsp:txXfrm>
        <a:off x="28957" y="3225220"/>
        <a:ext cx="7104886" cy="535276"/>
      </dsp:txXfrm>
    </dsp:sp>
    <dsp:sp modelId="{199B3BB7-19D8-4BCF-9BBE-049B5FD4B53C}">
      <dsp:nvSpPr>
        <dsp:cNvPr id="0" name=""/>
        <dsp:cNvSpPr/>
      </dsp:nvSpPr>
      <dsp:spPr>
        <a:xfrm>
          <a:off x="0" y="3789453"/>
          <a:ext cx="7162800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41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000" kern="1200" dirty="0"/>
            <a:t>proses </a:t>
          </a:r>
          <a:r>
            <a:rPr lang="fr-FR" sz="2000" kern="1200" dirty="0" err="1"/>
            <a:t>pengumpulan</a:t>
          </a:r>
          <a:r>
            <a:rPr lang="fr-FR" sz="2000" kern="1200" dirty="0"/>
            <a:t> </a:t>
          </a:r>
          <a:r>
            <a:rPr lang="fr-FR" sz="2000" kern="1200" dirty="0" err="1"/>
            <a:t>cairan</a:t>
          </a:r>
          <a:r>
            <a:rPr lang="fr-FR" sz="2000" kern="1200" dirty="0"/>
            <a:t> dari proses </a:t>
          </a:r>
          <a:r>
            <a:rPr lang="en-ID" sz="2000" kern="1200" dirty="0" err="1"/>
            <a:t>sebelumnya</a:t>
          </a:r>
          <a:r>
            <a:rPr lang="en-ID" sz="2000" kern="1200" dirty="0"/>
            <a:t>. Hasil </a:t>
          </a:r>
          <a:r>
            <a:rPr lang="en-ID" sz="2000" kern="1200" dirty="0" err="1"/>
            <a:t>dari</a:t>
          </a:r>
          <a:r>
            <a:rPr lang="en-ID" sz="2000" kern="1200" dirty="0"/>
            <a:t> proses </a:t>
          </a:r>
          <a:r>
            <a:rPr lang="en-ID" sz="2000" kern="1200" dirty="0" err="1"/>
            <a:t>augmentasi</a:t>
          </a:r>
          <a:r>
            <a:rPr lang="en-ID" sz="2000" kern="1200" dirty="0"/>
            <a:t> </a:t>
          </a:r>
          <a:r>
            <a:rPr lang="en-ID" sz="2000" kern="1200" dirty="0" err="1"/>
            <a:t>adalah</a:t>
          </a:r>
          <a:r>
            <a:rPr lang="en-ID" sz="2000" kern="1200" dirty="0"/>
            <a:t> </a:t>
          </a:r>
          <a:r>
            <a:rPr lang="en-ID" sz="2000" kern="1200" dirty="0" err="1"/>
            <a:t>urin</a:t>
          </a:r>
          <a:r>
            <a:rPr lang="en-ID" sz="2000" kern="1200" dirty="0"/>
            <a:t> </a:t>
          </a:r>
          <a:r>
            <a:rPr lang="en-ID" sz="2000" kern="1200" dirty="0" err="1"/>
            <a:t>sesungguhnya</a:t>
          </a:r>
          <a:r>
            <a:rPr lang="en-ID" sz="2000" kern="1200" dirty="0"/>
            <a:t>. </a:t>
          </a:r>
        </a:p>
      </dsp:txBody>
      <dsp:txXfrm>
        <a:off x="0" y="3789453"/>
        <a:ext cx="7162800" cy="59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38B0D97-D6EC-49FE-9062-FFFE0F44C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/>
          <a:stretch/>
        </p:blipFill>
        <p:spPr bwMode="auto">
          <a:xfrm>
            <a:off x="0" y="218138"/>
            <a:ext cx="8700655" cy="6386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A0C96E-DE47-48E3-8EB6-64350815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542" y="3731215"/>
            <a:ext cx="9612971" cy="1143324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ekskresi</a:t>
            </a:r>
            <a:endPara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4AA12-5DC5-40B6-ADE4-092C12704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542" y="4936770"/>
            <a:ext cx="9612971" cy="480363"/>
          </a:xfrm>
        </p:spPr>
        <p:txBody>
          <a:bodyPr/>
          <a:lstStyle/>
          <a:p>
            <a:r>
              <a:rPr lang="en-US" dirty="0" err="1"/>
              <a:t>Rosly</a:t>
            </a:r>
            <a:r>
              <a:rPr lang="en-US" dirty="0"/>
              <a:t> </a:t>
            </a:r>
            <a:r>
              <a:rPr lang="en-US" dirty="0" err="1"/>
              <a:t>Zunaedi</a:t>
            </a:r>
            <a:r>
              <a:rPr lang="en-US" dirty="0"/>
              <a:t>, </a:t>
            </a:r>
            <a:r>
              <a:rPr lang="en-US" dirty="0" err="1"/>
              <a:t>S.Kep</a:t>
            </a:r>
            <a:r>
              <a:rPr lang="en-US" dirty="0"/>
              <a:t>., Ns., </a:t>
            </a:r>
            <a:r>
              <a:rPr lang="en-US" dirty="0" err="1"/>
              <a:t>M.Kep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94621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DF000-0675-40DC-8322-4B76AD50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2055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PARU-PARU</a:t>
            </a:r>
            <a:endParaRPr lang="en-I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707CE-81CE-422C-A663-5E90DC556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62545"/>
            <a:ext cx="4724400" cy="46863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dirty="0" err="1"/>
              <a:t>Paru-paru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berjumlah</a:t>
            </a:r>
            <a:r>
              <a:rPr lang="en-ID" dirty="0"/>
              <a:t> </a:t>
            </a:r>
            <a:r>
              <a:rPr lang="en-ID" dirty="0" err="1"/>
              <a:t>sepasang</a:t>
            </a:r>
            <a:r>
              <a:rPr lang="en-ID" dirty="0"/>
              <a:t>, </a:t>
            </a:r>
            <a:r>
              <a:rPr lang="en-ID" dirty="0" err="1"/>
              <a:t>terletak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rongga</a:t>
            </a:r>
            <a:r>
              <a:rPr lang="en-ID" dirty="0"/>
              <a:t> dada yang </a:t>
            </a:r>
            <a:r>
              <a:rPr lang="en-ID" dirty="0" err="1"/>
              <a:t>dilindungi</a:t>
            </a:r>
            <a:r>
              <a:rPr lang="en-ID" dirty="0"/>
              <a:t> oleh </a:t>
            </a:r>
            <a:r>
              <a:rPr lang="en-ID" dirty="0" err="1"/>
              <a:t>tulang</a:t>
            </a:r>
            <a:r>
              <a:rPr lang="en-ID" dirty="0"/>
              <a:t> </a:t>
            </a:r>
            <a:r>
              <a:rPr lang="en-ID" dirty="0" err="1"/>
              <a:t>rusuk</a:t>
            </a:r>
            <a:r>
              <a:rPr lang="en-ID" dirty="0"/>
              <a:t>. </a:t>
            </a:r>
            <a:r>
              <a:rPr lang="en-ID" dirty="0" err="1"/>
              <a:t>Paru-paru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organ </a:t>
            </a:r>
            <a:r>
              <a:rPr lang="en-ID" dirty="0" err="1"/>
              <a:t>pernapasan</a:t>
            </a:r>
            <a:r>
              <a:rPr lang="en-ID" dirty="0"/>
              <a:t>. </a:t>
            </a:r>
            <a:r>
              <a:rPr lang="en-ID" dirty="0" err="1"/>
              <a:t>Paru-paru</a:t>
            </a:r>
            <a:r>
              <a:rPr lang="en-ID" dirty="0"/>
              <a:t> juga </a:t>
            </a:r>
            <a:r>
              <a:rPr lang="en-ID" dirty="0" err="1"/>
              <a:t>merupakan</a:t>
            </a:r>
            <a:r>
              <a:rPr lang="en-ID" dirty="0"/>
              <a:t> organ </a:t>
            </a:r>
            <a:r>
              <a:rPr lang="en-ID" dirty="0" err="1"/>
              <a:t>ekskresi</a:t>
            </a:r>
            <a:r>
              <a:rPr lang="en-ID" dirty="0"/>
              <a:t> yang </a:t>
            </a:r>
            <a:r>
              <a:rPr lang="en-ID" dirty="0" err="1"/>
              <a:t>berfungsi</a:t>
            </a:r>
            <a:r>
              <a:rPr lang="en-ID" dirty="0"/>
              <a:t> </a:t>
            </a:r>
            <a:r>
              <a:rPr lang="en-ID" dirty="0" err="1"/>
              <a:t>mengeluarkan</a:t>
            </a:r>
            <a:r>
              <a:rPr lang="en-ID" dirty="0"/>
              <a:t> gas-gas </a:t>
            </a:r>
            <a:r>
              <a:rPr lang="en-ID" dirty="0" err="1"/>
              <a:t>sisa</a:t>
            </a:r>
            <a:r>
              <a:rPr lang="en-ID" dirty="0"/>
              <a:t> proses </a:t>
            </a:r>
            <a:r>
              <a:rPr lang="en-ID" dirty="0" err="1"/>
              <a:t>pernapasan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gas CO2 (</a:t>
            </a:r>
            <a:r>
              <a:rPr lang="en-ID" dirty="0" err="1"/>
              <a:t>karbon</a:t>
            </a:r>
            <a:r>
              <a:rPr lang="en-ID" dirty="0"/>
              <a:t> </a:t>
            </a:r>
            <a:r>
              <a:rPr lang="en-ID" dirty="0" err="1"/>
              <a:t>dioksida</a:t>
            </a:r>
            <a:r>
              <a:rPr lang="en-ID" dirty="0"/>
              <a:t>) dan H2O (</a:t>
            </a:r>
            <a:r>
              <a:rPr lang="en-ID" dirty="0" err="1"/>
              <a:t>uap</a:t>
            </a:r>
            <a:r>
              <a:rPr lang="en-ID" dirty="0"/>
              <a:t> air). </a:t>
            </a:r>
          </a:p>
        </p:txBody>
      </p:sp>
      <p:pic>
        <p:nvPicPr>
          <p:cNvPr id="5" name="Picture 6" descr="Jelaskan Organ Penyusun Sistem Pernapasan Manusia Beserta Fungsinya, Ini  Jawabannya!">
            <a:extLst>
              <a:ext uri="{FF2B5EF4-FFF2-40B4-BE49-F238E27FC236}">
                <a16:creationId xmlns:a16="http://schemas.microsoft.com/office/drawing/2014/main" id="{071E502A-B135-4AC1-BC8F-92106F337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0" r="2200"/>
          <a:stretch/>
        </p:blipFill>
        <p:spPr bwMode="auto">
          <a:xfrm>
            <a:off x="6454359" y="341900"/>
            <a:ext cx="5737641" cy="6174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16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58B05E-7453-4B6E-8FEB-9CFED1091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75"/>
          <a:stretch/>
        </p:blipFill>
        <p:spPr bwMode="auto">
          <a:xfrm>
            <a:off x="3581400" y="0"/>
            <a:ext cx="861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DF000-0675-40DC-8322-4B76AD50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481445"/>
            <a:ext cx="9601200" cy="85205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HATI</a:t>
            </a:r>
            <a:endParaRPr lang="en-ID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707CE-81CE-422C-A663-5E90DC556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333500"/>
            <a:ext cx="4724400" cy="501534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solidFill>
                  <a:schemeClr val="bg1"/>
                </a:solidFill>
              </a:rPr>
              <a:t>Hati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berada</a:t>
            </a:r>
            <a:r>
              <a:rPr lang="en-ID" sz="1800" dirty="0">
                <a:solidFill>
                  <a:schemeClr val="bg1"/>
                </a:solidFill>
              </a:rPr>
              <a:t> di </a:t>
            </a:r>
            <a:r>
              <a:rPr lang="en-ID" sz="1800" dirty="0" err="1">
                <a:solidFill>
                  <a:schemeClr val="bg1"/>
                </a:solidFill>
              </a:rPr>
              <a:t>dalam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rongga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perut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sebelah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kanan</a:t>
            </a:r>
            <a:r>
              <a:rPr lang="en-ID" sz="1800" dirty="0">
                <a:solidFill>
                  <a:schemeClr val="bg1"/>
                </a:solidFill>
              </a:rPr>
              <a:t> di </a:t>
            </a:r>
            <a:r>
              <a:rPr lang="en-ID" sz="1800" dirty="0" err="1">
                <a:solidFill>
                  <a:schemeClr val="bg1"/>
                </a:solidFill>
              </a:rPr>
              <a:t>bawah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diafragma</a:t>
            </a:r>
            <a:r>
              <a:rPr lang="en-ID" sz="1800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solidFill>
                  <a:schemeClr val="bg1"/>
                </a:solidFill>
              </a:rPr>
              <a:t>Hati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berfungsi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untuk</a:t>
            </a:r>
            <a:r>
              <a:rPr lang="en-ID" sz="1800" dirty="0">
                <a:solidFill>
                  <a:schemeClr val="bg1"/>
                </a:solidFill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1800" dirty="0" err="1">
                <a:solidFill>
                  <a:schemeClr val="bg1"/>
                </a:solidFill>
              </a:rPr>
              <a:t>mengeksresikan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getah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empedu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zat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sisa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dari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perombakan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sel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darah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merah</a:t>
            </a:r>
            <a:r>
              <a:rPr lang="en-ID" sz="1800" dirty="0">
                <a:solidFill>
                  <a:schemeClr val="bg1"/>
                </a:solidFill>
              </a:rPr>
              <a:t> yang </a:t>
            </a:r>
            <a:r>
              <a:rPr lang="en-ID" sz="1800" dirty="0" err="1">
                <a:solidFill>
                  <a:schemeClr val="bg1"/>
                </a:solidFill>
              </a:rPr>
              <a:t>telah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rusak</a:t>
            </a:r>
            <a:r>
              <a:rPr lang="en-ID" sz="1800" dirty="0">
                <a:solidFill>
                  <a:schemeClr val="bg1"/>
                </a:solidFill>
              </a:rPr>
              <a:t> dan </a:t>
            </a:r>
            <a:r>
              <a:rPr lang="en-ID" sz="1800" dirty="0" err="1">
                <a:solidFill>
                  <a:schemeClr val="bg1"/>
                </a:solidFill>
              </a:rPr>
              <a:t>dihancurkan</a:t>
            </a:r>
            <a:r>
              <a:rPr lang="en-ID" sz="1800" dirty="0">
                <a:solidFill>
                  <a:schemeClr val="bg1"/>
                </a:solidFill>
              </a:rPr>
              <a:t> di </a:t>
            </a:r>
            <a:r>
              <a:rPr lang="en-ID" sz="1800" dirty="0" err="1">
                <a:solidFill>
                  <a:schemeClr val="bg1"/>
                </a:solidFill>
              </a:rPr>
              <a:t>dalam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limpa</a:t>
            </a:r>
            <a:r>
              <a:rPr lang="en-ID" sz="18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1800" dirty="0" err="1">
                <a:solidFill>
                  <a:schemeClr val="bg1"/>
                </a:solidFill>
              </a:rPr>
              <a:t>penawar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racun</a:t>
            </a:r>
            <a:r>
              <a:rPr lang="en-ID" sz="1800" dirty="0">
                <a:solidFill>
                  <a:schemeClr val="bg1"/>
                </a:solidFill>
              </a:rPr>
              <a:t>,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1800" dirty="0" err="1">
                <a:solidFill>
                  <a:schemeClr val="bg1"/>
                </a:solidFill>
              </a:rPr>
              <a:t>menyimpan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glikogen</a:t>
            </a:r>
            <a:r>
              <a:rPr lang="en-ID" sz="1800" dirty="0">
                <a:solidFill>
                  <a:schemeClr val="bg1"/>
                </a:solidFill>
              </a:rPr>
              <a:t> (</a:t>
            </a:r>
            <a:r>
              <a:rPr lang="en-ID" sz="1800" dirty="0" err="1">
                <a:solidFill>
                  <a:schemeClr val="bg1"/>
                </a:solidFill>
              </a:rPr>
              <a:t>gula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otot</a:t>
            </a:r>
            <a:r>
              <a:rPr lang="en-ID" sz="1800" dirty="0">
                <a:solidFill>
                  <a:schemeClr val="bg1"/>
                </a:solidFill>
              </a:rPr>
              <a:t>),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1800" dirty="0" err="1">
                <a:solidFill>
                  <a:schemeClr val="bg1"/>
                </a:solidFill>
              </a:rPr>
              <a:t>pembentukan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sel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darah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merah</a:t>
            </a:r>
            <a:r>
              <a:rPr lang="en-ID" sz="1800" dirty="0">
                <a:solidFill>
                  <a:schemeClr val="bg1"/>
                </a:solidFill>
              </a:rPr>
              <a:t> pada </a:t>
            </a:r>
            <a:r>
              <a:rPr lang="en-ID" sz="1800" dirty="0" err="1">
                <a:solidFill>
                  <a:schemeClr val="bg1"/>
                </a:solidFill>
              </a:rPr>
              <a:t>janin</a:t>
            </a:r>
            <a:endParaRPr lang="en-ID" sz="18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1800" dirty="0" err="1">
                <a:solidFill>
                  <a:schemeClr val="bg1"/>
                </a:solidFill>
              </a:rPr>
              <a:t>kelenjar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pencernaan</a:t>
            </a:r>
            <a:r>
              <a:rPr lang="en-ID" sz="18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1520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3764B-9292-4E6D-B287-383C3A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TUGAS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3B782-86F9-4D3D-ADB8-44FC9276D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terbentuknya</a:t>
            </a:r>
            <a:r>
              <a:rPr lang="en-US" dirty="0"/>
              <a:t> urine</a:t>
            </a:r>
          </a:p>
          <a:p>
            <a:r>
              <a:rPr lang="en-US" dirty="0"/>
              <a:t>Format </a:t>
            </a:r>
            <a:r>
              <a:rPr lang="en-US" dirty="0" err="1"/>
              <a:t>pengerjaan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Diketik</a:t>
            </a:r>
            <a:r>
              <a:rPr lang="en-US" dirty="0"/>
              <a:t> </a:t>
            </a:r>
            <a:r>
              <a:rPr lang="en-US" dirty="0" err="1"/>
              <a:t>rapi</a:t>
            </a:r>
            <a:r>
              <a:rPr lang="en-US" dirty="0"/>
              <a:t> font times new roman 12pt.</a:t>
            </a:r>
          </a:p>
          <a:p>
            <a:pPr lvl="1"/>
            <a:r>
              <a:rPr lang="en-US" dirty="0"/>
              <a:t>File pdf. </a:t>
            </a:r>
            <a:r>
              <a:rPr lang="en-US" dirty="0" err="1"/>
              <a:t>Dengan</a:t>
            </a:r>
            <a:r>
              <a:rPr lang="en-US" dirty="0"/>
              <a:t> format </a:t>
            </a:r>
            <a:r>
              <a:rPr lang="en-US" dirty="0" err="1"/>
              <a:t>penamaan</a:t>
            </a:r>
            <a:r>
              <a:rPr lang="en-US" dirty="0"/>
              <a:t> Nama </a:t>
            </a:r>
            <a:r>
              <a:rPr lang="en-US" dirty="0" err="1"/>
              <a:t>Mahasiswa_Tugas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 2</a:t>
            </a:r>
          </a:p>
          <a:p>
            <a:pPr lvl="1"/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pustaka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10tahun </a:t>
            </a:r>
            <a:r>
              <a:rPr lang="en-US" dirty="0" err="1"/>
              <a:t>terakhir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6205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623EBF-AA16-46C6-9E6B-24DDB5397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62125"/>
            <a:ext cx="7620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3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0FF2D7-FF72-47CF-A1FE-72F3D54B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98764"/>
            <a:ext cx="5070764" cy="900545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PENDAHULUAN</a:t>
            </a:r>
            <a:endParaRPr lang="en-I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89586-80C2-48C1-B924-821AE286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10145"/>
            <a:ext cx="4724400" cy="43572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dirty="0"/>
              <a:t>Setelah </a:t>
            </a:r>
            <a:r>
              <a:rPr lang="en-ID" dirty="0" err="1"/>
              <a:t>berolah</a:t>
            </a:r>
            <a:r>
              <a:rPr lang="en-ID" dirty="0"/>
              <a:t> raga,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pasti</a:t>
            </a:r>
            <a:r>
              <a:rPr lang="en-ID" dirty="0"/>
              <a:t> </a:t>
            </a:r>
            <a:r>
              <a:rPr lang="en-ID" dirty="0" err="1"/>
              <a:t>mengeluarkan</a:t>
            </a:r>
            <a:r>
              <a:rPr lang="en-ID" dirty="0"/>
              <a:t> </a:t>
            </a:r>
            <a:r>
              <a:rPr lang="en-ID" dirty="0" err="1"/>
              <a:t>keringat</a:t>
            </a:r>
            <a:r>
              <a:rPr lang="en-ID" dirty="0"/>
              <a:t>. 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agar </a:t>
            </a:r>
            <a:r>
              <a:rPr lang="en-ID" dirty="0" err="1"/>
              <a:t>terhindar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zat-zat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meracuni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. </a:t>
            </a:r>
            <a:r>
              <a:rPr lang="en-ID" dirty="0" err="1"/>
              <a:t>Zat-zat</a:t>
            </a:r>
            <a:r>
              <a:rPr lang="en-ID" dirty="0"/>
              <a:t> </a:t>
            </a:r>
            <a:r>
              <a:rPr lang="en-ID" dirty="0" err="1"/>
              <a:t>beracun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sisa</a:t>
            </a:r>
            <a:r>
              <a:rPr lang="en-ID" dirty="0"/>
              <a:t> </a:t>
            </a:r>
            <a:r>
              <a:rPr lang="en-ID" dirty="0" err="1"/>
              <a:t>metabolisme</a:t>
            </a:r>
            <a:r>
              <a:rPr lang="en-ID" dirty="0"/>
              <a:t>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berguna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.</a:t>
            </a:r>
          </a:p>
          <a:p>
            <a:pPr marL="0" indent="0" algn="just">
              <a:buNone/>
            </a:pP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ekskresi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proses </a:t>
            </a:r>
            <a:r>
              <a:rPr lang="en-ID" dirty="0" err="1"/>
              <a:t>pengeluaran</a:t>
            </a:r>
            <a:r>
              <a:rPr lang="en-ID" dirty="0"/>
              <a:t> </a:t>
            </a:r>
            <a:r>
              <a:rPr lang="en-ID" dirty="0" err="1"/>
              <a:t>zat-zat</a:t>
            </a:r>
            <a:r>
              <a:rPr lang="en-ID" dirty="0"/>
              <a:t> </a:t>
            </a:r>
            <a:r>
              <a:rPr lang="en-ID" dirty="0" err="1"/>
              <a:t>sisa</a:t>
            </a:r>
            <a:r>
              <a:rPr lang="en-ID" dirty="0"/>
              <a:t> </a:t>
            </a:r>
            <a:r>
              <a:rPr lang="en-ID" dirty="0" err="1"/>
              <a:t>metabolisme</a:t>
            </a:r>
            <a:r>
              <a:rPr lang="en-ID" dirty="0"/>
              <a:t>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 oleh </a:t>
            </a:r>
            <a:r>
              <a:rPr lang="en-ID" dirty="0" err="1"/>
              <a:t>tubuh</a:t>
            </a:r>
            <a:r>
              <a:rPr lang="en-ID" dirty="0"/>
              <a:t>. </a:t>
            </a:r>
            <a:r>
              <a:rPr lang="en-ID" dirty="0" err="1"/>
              <a:t>Sisasisa</a:t>
            </a:r>
            <a:r>
              <a:rPr lang="en-ID" dirty="0"/>
              <a:t> </a:t>
            </a:r>
            <a:r>
              <a:rPr lang="en-ID" dirty="0" err="1"/>
              <a:t>metabolisme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senyawa-senyawa</a:t>
            </a:r>
            <a:r>
              <a:rPr lang="en-ID" dirty="0"/>
              <a:t> yang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toksik</a:t>
            </a:r>
            <a:r>
              <a:rPr lang="en-ID" dirty="0"/>
              <a:t> (</a:t>
            </a:r>
            <a:r>
              <a:rPr lang="en-ID" dirty="0" err="1"/>
              <a:t>racun</a:t>
            </a:r>
            <a:r>
              <a:rPr lang="en-ID" dirty="0"/>
              <a:t>)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dikeluarkan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terganggunya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organ-organ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1E2062A-0888-4005-924D-2EF958A3E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8788" r="8691" b="4243"/>
          <a:stretch/>
        </p:blipFill>
        <p:spPr bwMode="auto">
          <a:xfrm>
            <a:off x="6262253" y="1700644"/>
            <a:ext cx="5929747" cy="397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45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63D5B-6DCC-4E07-8D63-68FECB50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905" y="514504"/>
            <a:ext cx="9026236" cy="70485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 SISTEM EKSKRESI</a:t>
            </a:r>
            <a:endPara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D5239E-27E3-4EF3-AFBC-E315134DF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4032" b="10"/>
          <a:stretch/>
        </p:blipFill>
        <p:spPr>
          <a:xfrm>
            <a:off x="2058859" y="1219354"/>
            <a:ext cx="9026236" cy="4918056"/>
          </a:xfrm>
        </p:spPr>
      </p:pic>
    </p:spTree>
    <p:extLst>
      <p:ext uri="{BB962C8B-B14F-4D97-AF65-F5344CB8AC3E}">
        <p14:creationId xmlns:p14="http://schemas.microsoft.com/office/powerpoint/2010/main" val="103977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63D5B-6DCC-4E07-8D63-68FECB50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80486"/>
            <a:ext cx="9601200" cy="70485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GINJAL</a:t>
            </a:r>
            <a:endPara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9A8B8-A404-457E-A6CF-3F017F15F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85336"/>
            <a:ext cx="4724400" cy="488206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dirty="0" err="1"/>
              <a:t>Ginjal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komponen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</a:t>
            </a:r>
            <a:r>
              <a:rPr lang="en-US" sz="2800" dirty="0" err="1"/>
              <a:t>penyusun</a:t>
            </a:r>
            <a:r>
              <a:rPr lang="en-US" sz="2800" dirty="0"/>
              <a:t> system </a:t>
            </a:r>
            <a:r>
              <a:rPr lang="en-US" sz="2800" dirty="0" err="1"/>
              <a:t>ekskresi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urin</a:t>
            </a:r>
            <a:r>
              <a:rPr lang="en-US" sz="2800" dirty="0"/>
              <a:t>.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sepasang</a:t>
            </a:r>
            <a:r>
              <a:rPr lang="en-US" sz="2800" dirty="0"/>
              <a:t> </a:t>
            </a:r>
            <a:r>
              <a:rPr lang="en-US" sz="2800" dirty="0" err="1"/>
              <a:t>ginjal</a:t>
            </a:r>
            <a:r>
              <a:rPr lang="en-US" sz="2800" dirty="0"/>
              <a:t> </a:t>
            </a:r>
            <a:r>
              <a:rPr lang="en-US" sz="2800" dirty="0" err="1"/>
              <a:t>berukuran</a:t>
            </a:r>
            <a:r>
              <a:rPr lang="en-US" sz="2800" dirty="0"/>
              <a:t> </a:t>
            </a:r>
            <a:r>
              <a:rPr lang="en-US" sz="2800" dirty="0" err="1"/>
              <a:t>sekitar</a:t>
            </a:r>
            <a:r>
              <a:rPr lang="en-US" sz="2800" dirty="0"/>
              <a:t> 10 cm. </a:t>
            </a:r>
            <a:r>
              <a:rPr lang="en-US" sz="2800" dirty="0" err="1"/>
              <a:t>Letak</a:t>
            </a:r>
            <a:r>
              <a:rPr lang="en-US" sz="2800" dirty="0"/>
              <a:t> </a:t>
            </a:r>
            <a:r>
              <a:rPr lang="en-US" sz="2800" dirty="0" err="1"/>
              <a:t>ginjal</a:t>
            </a:r>
            <a:r>
              <a:rPr lang="en-US" sz="2800" dirty="0"/>
              <a:t> di </a:t>
            </a:r>
            <a:r>
              <a:rPr lang="en-US" sz="2800" dirty="0" err="1"/>
              <a:t>rongga</a:t>
            </a:r>
            <a:r>
              <a:rPr lang="en-US" sz="2800" dirty="0"/>
              <a:t> </a:t>
            </a:r>
            <a:r>
              <a:rPr lang="en-US" sz="2800" dirty="0" err="1"/>
              <a:t>perut</a:t>
            </a:r>
            <a:r>
              <a:rPr lang="en-US" sz="2800" dirty="0"/>
              <a:t> </a:t>
            </a:r>
            <a:r>
              <a:rPr lang="en-US" sz="2800" dirty="0" err="1"/>
              <a:t>sebelah</a:t>
            </a:r>
            <a:r>
              <a:rPr lang="en-US" sz="2800" dirty="0"/>
              <a:t> </a:t>
            </a:r>
            <a:r>
              <a:rPr lang="en-US" sz="2800" dirty="0" err="1"/>
              <a:t>kiri</a:t>
            </a:r>
            <a:r>
              <a:rPr lang="en-US" sz="2800" dirty="0"/>
              <a:t> dan </a:t>
            </a:r>
            <a:r>
              <a:rPr lang="en-US" sz="2800" dirty="0" err="1"/>
              <a:t>kanan</a:t>
            </a:r>
            <a:r>
              <a:rPr lang="en-US" sz="2800" dirty="0"/>
              <a:t> </a:t>
            </a:r>
            <a:r>
              <a:rPr lang="en-US" sz="2800" dirty="0" err="1"/>
              <a:t>ruas-ruas</a:t>
            </a:r>
            <a:r>
              <a:rPr lang="en-US" sz="2800" dirty="0"/>
              <a:t> </a:t>
            </a:r>
            <a:r>
              <a:rPr lang="en-US" sz="2800" dirty="0" err="1"/>
              <a:t>tulang</a:t>
            </a:r>
            <a:r>
              <a:rPr lang="en-US" sz="2800" dirty="0"/>
              <a:t> </a:t>
            </a:r>
            <a:r>
              <a:rPr lang="en-US" sz="2800" dirty="0" err="1"/>
              <a:t>pinggang</a:t>
            </a:r>
            <a:r>
              <a:rPr lang="en-US" sz="2800" dirty="0"/>
              <a:t>.</a:t>
            </a:r>
            <a:endParaRPr lang="en-ID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8D8F47-D4DF-4FF2-B992-039219685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 t="11123" r="13563" b="11850"/>
          <a:stretch/>
        </p:blipFill>
        <p:spPr bwMode="auto">
          <a:xfrm>
            <a:off x="6903361" y="1307523"/>
            <a:ext cx="4983839" cy="526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5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8CCBF7A-BC97-4ACF-94A3-E1C6B2ADC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7727" r="7272" b="4394"/>
          <a:stretch/>
        </p:blipFill>
        <p:spPr bwMode="auto">
          <a:xfrm>
            <a:off x="6844338" y="3200401"/>
            <a:ext cx="5347662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75A4FD-7CEF-4185-A495-209DE957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FUNGSI GINJAL</a:t>
            </a:r>
            <a:endPara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97CD93C-4B9A-4452-A014-41CC70135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42906"/>
              </p:ext>
            </p:extLst>
          </p:nvPr>
        </p:nvGraphicFramePr>
        <p:xfrm>
          <a:off x="1371601" y="1427019"/>
          <a:ext cx="7162800" cy="4440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984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64B09-ED18-4047-A65D-9E568E602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8058150" cy="14859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 ANATOMI GINJAL</a:t>
            </a:r>
            <a:endPara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9DCE5E2-DC4C-4668-A7D6-16E053E61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/>
          <a:stretch/>
        </p:blipFill>
        <p:spPr bwMode="auto">
          <a:xfrm>
            <a:off x="3864504" y="2542157"/>
            <a:ext cx="5008419" cy="344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04A10F-FB5C-4A66-B2CD-AA2191C71A1C}"/>
              </a:ext>
            </a:extLst>
          </p:cNvPr>
          <p:cNvSpPr txBox="1"/>
          <p:nvPr/>
        </p:nvSpPr>
        <p:spPr>
          <a:xfrm>
            <a:off x="1049870" y="2432946"/>
            <a:ext cx="2760517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/>
              <a:t>Menyaring</a:t>
            </a:r>
            <a:r>
              <a:rPr lang="en-US" sz="1600" dirty="0"/>
              <a:t> </a:t>
            </a:r>
            <a:r>
              <a:rPr lang="en-US" sz="1600" dirty="0" err="1"/>
              <a:t>darah</a:t>
            </a:r>
            <a:r>
              <a:rPr lang="en-US" sz="1600" dirty="0"/>
              <a:t> (</a:t>
            </a:r>
            <a:r>
              <a:rPr lang="en-US" sz="1600" dirty="0" err="1"/>
              <a:t>filtrasi</a:t>
            </a:r>
            <a:r>
              <a:rPr lang="en-US" sz="1600" dirty="0"/>
              <a:t>),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penyaring</a:t>
            </a:r>
            <a:r>
              <a:rPr lang="en-US" sz="1600" dirty="0"/>
              <a:t> </a:t>
            </a:r>
            <a:r>
              <a:rPr lang="en-US" sz="1600" dirty="0" err="1"/>
              <a:t>disebut</a:t>
            </a:r>
            <a:r>
              <a:rPr lang="en-US" sz="1600" dirty="0"/>
              <a:t> </a:t>
            </a:r>
            <a:r>
              <a:rPr lang="en-US" sz="1600" dirty="0" err="1"/>
              <a:t>nefron</a:t>
            </a:r>
            <a:r>
              <a:rPr lang="en-US" sz="1600" dirty="0"/>
              <a:t> yang </a:t>
            </a:r>
            <a:r>
              <a:rPr lang="en-US" sz="1600" dirty="0" err="1"/>
              <a:t>terbentuk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jaring</a:t>
            </a:r>
            <a:r>
              <a:rPr lang="en-US" sz="1600" dirty="0"/>
              <a:t>-jarring </a:t>
            </a:r>
            <a:r>
              <a:rPr lang="en-US" sz="1600" dirty="0" err="1"/>
              <a:t>pembuluh</a:t>
            </a:r>
            <a:r>
              <a:rPr lang="en-US" sz="1600" dirty="0"/>
              <a:t> </a:t>
            </a:r>
            <a:r>
              <a:rPr lang="en-US" sz="1600" dirty="0" err="1"/>
              <a:t>darah</a:t>
            </a:r>
            <a:r>
              <a:rPr lang="en-US" sz="1600" dirty="0"/>
              <a:t> </a:t>
            </a:r>
            <a:r>
              <a:rPr lang="en-US" sz="1600" dirty="0" err="1"/>
              <a:t>kapiler</a:t>
            </a:r>
            <a:endParaRPr lang="en-ID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0B32CA-6CFC-4BAF-AAC6-6DA3D89A5AA1}"/>
              </a:ext>
            </a:extLst>
          </p:cNvPr>
          <p:cNvSpPr txBox="1"/>
          <p:nvPr/>
        </p:nvSpPr>
        <p:spPr>
          <a:xfrm>
            <a:off x="8804950" y="1968151"/>
            <a:ext cx="2760517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/>
              <a:t>Mengangkut</a:t>
            </a:r>
            <a:r>
              <a:rPr lang="en-US" sz="1600" dirty="0"/>
              <a:t> </a:t>
            </a:r>
            <a:r>
              <a:rPr lang="en-US" sz="1600" dirty="0" err="1"/>
              <a:t>cairan</a:t>
            </a:r>
            <a:r>
              <a:rPr lang="en-US" sz="1600" dirty="0"/>
              <a:t> </a:t>
            </a:r>
            <a:r>
              <a:rPr lang="en-US" sz="1600" dirty="0" err="1"/>
              <a:t>masuk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ginjal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disaring</a:t>
            </a:r>
            <a:r>
              <a:rPr lang="en-US" sz="1600" dirty="0"/>
              <a:t> dan </a:t>
            </a:r>
            <a:r>
              <a:rPr lang="en-US" sz="1600" dirty="0" err="1"/>
              <a:t>mengeluarkan</a:t>
            </a:r>
            <a:r>
              <a:rPr lang="en-US" sz="1600" dirty="0"/>
              <a:t> </a:t>
            </a:r>
            <a:r>
              <a:rPr lang="en-US" sz="1600" dirty="0" err="1"/>
              <a:t>urin</a:t>
            </a:r>
            <a:r>
              <a:rPr lang="en-US" sz="1600" dirty="0"/>
              <a:t> dan </a:t>
            </a:r>
            <a:r>
              <a:rPr lang="en-US" sz="1600" dirty="0" err="1"/>
              <a:t>limbah</a:t>
            </a:r>
            <a:r>
              <a:rPr lang="en-US" sz="1600" dirty="0"/>
              <a:t> </a:t>
            </a:r>
            <a:r>
              <a:rPr lang="en-US" sz="1600" dirty="0" err="1"/>
              <a:t>sisa</a:t>
            </a:r>
            <a:r>
              <a:rPr lang="en-US" sz="1600" dirty="0"/>
              <a:t> </a:t>
            </a:r>
            <a:r>
              <a:rPr lang="en-US" sz="1600" dirty="0" err="1"/>
              <a:t>penyaringan</a:t>
            </a:r>
            <a:r>
              <a:rPr lang="en-US" sz="1600" dirty="0"/>
              <a:t> (</a:t>
            </a:r>
            <a:r>
              <a:rPr lang="en-US" sz="1600" dirty="0" err="1"/>
              <a:t>reabsorbsi</a:t>
            </a:r>
            <a:r>
              <a:rPr lang="en-US" sz="1600" dirty="0"/>
              <a:t> &amp; </a:t>
            </a:r>
            <a:r>
              <a:rPr lang="en-US" sz="1600" dirty="0" err="1"/>
              <a:t>augmentasi</a:t>
            </a:r>
            <a:r>
              <a:rPr lang="en-US" sz="1600" dirty="0"/>
              <a:t>).</a:t>
            </a:r>
            <a:endParaRPr lang="en-ID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49B03-017B-4FCC-9C2E-45C3D419012B}"/>
              </a:ext>
            </a:extLst>
          </p:cNvPr>
          <p:cNvSpPr txBox="1"/>
          <p:nvPr/>
        </p:nvSpPr>
        <p:spPr>
          <a:xfrm>
            <a:off x="8804950" y="4511127"/>
            <a:ext cx="276051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/>
              <a:t>Menampung</a:t>
            </a:r>
            <a:r>
              <a:rPr lang="en-US" sz="1600" dirty="0"/>
              <a:t> urine </a:t>
            </a:r>
            <a:r>
              <a:rPr lang="en-US" sz="1600" dirty="0" err="1"/>
              <a:t>sementara</a:t>
            </a:r>
            <a:r>
              <a:rPr lang="en-US" sz="1600" dirty="0"/>
              <a:t> dan </a:t>
            </a:r>
            <a:r>
              <a:rPr lang="en-US" sz="1600" dirty="0" err="1"/>
              <a:t>jalur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urine </a:t>
            </a:r>
            <a:r>
              <a:rPr lang="en-US" sz="1600" dirty="0" err="1"/>
              <a:t>berpindah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kandung</a:t>
            </a:r>
            <a:r>
              <a:rPr lang="en-US" sz="1600" dirty="0"/>
              <a:t> </a:t>
            </a:r>
            <a:r>
              <a:rPr lang="en-US" sz="1600" dirty="0" err="1"/>
              <a:t>kemih</a:t>
            </a:r>
            <a:endParaRPr lang="en-ID" sz="1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BF9958-E8D7-4B92-A447-CE7AAE154CE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810387" y="3094666"/>
            <a:ext cx="577127" cy="333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CB720E-5E92-454B-AC99-55058763D294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8277726" y="2629871"/>
            <a:ext cx="527224" cy="433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428A74-865C-418C-A5B1-2A2A15D55ED5}"/>
              </a:ext>
            </a:extLst>
          </p:cNvPr>
          <p:cNvCxnSpPr>
            <a:stCxn id="9" idx="0"/>
          </p:cNvCxnSpPr>
          <p:nvPr/>
        </p:nvCxnSpPr>
        <p:spPr>
          <a:xfrm flipH="1" flipV="1">
            <a:off x="8629905" y="4183148"/>
            <a:ext cx="1555304" cy="327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503206-5C6F-4FE9-A4D5-867F02038C69}"/>
              </a:ext>
            </a:extLst>
          </p:cNvPr>
          <p:cNvSpPr txBox="1"/>
          <p:nvPr/>
        </p:nvSpPr>
        <p:spPr>
          <a:xfrm>
            <a:off x="1049870" y="5270984"/>
            <a:ext cx="276051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/>
              <a:t>Saluran</a:t>
            </a:r>
            <a:r>
              <a:rPr lang="en-US" sz="1600" dirty="0"/>
              <a:t> urine </a:t>
            </a:r>
            <a:r>
              <a:rPr lang="en-US" sz="1600" dirty="0" err="1"/>
              <a:t>menuju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kandung</a:t>
            </a:r>
            <a:r>
              <a:rPr lang="en-US" sz="1600" dirty="0"/>
              <a:t> </a:t>
            </a:r>
            <a:r>
              <a:rPr lang="en-US" sz="1600" dirty="0" err="1"/>
              <a:t>kemih</a:t>
            </a:r>
            <a:endParaRPr lang="en-ID" sz="16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66CE9F-0DF5-4910-A763-38505FB562E1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3810387" y="5124450"/>
            <a:ext cx="371088" cy="438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59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DF000-0675-40DC-8322-4B76AD50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2055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KULIT</a:t>
            </a:r>
            <a:endParaRPr lang="en-I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707CE-81CE-422C-A663-5E90DC556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62545"/>
            <a:ext cx="4724400" cy="46863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lapisan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pelindung</a:t>
            </a:r>
            <a:r>
              <a:rPr lang="en-ID" dirty="0"/>
              <a:t> </a:t>
            </a:r>
            <a:r>
              <a:rPr lang="en-ID" dirty="0" err="1"/>
              <a:t>terluar</a:t>
            </a:r>
            <a:r>
              <a:rPr lang="en-ID" dirty="0"/>
              <a:t> yang </a:t>
            </a:r>
            <a:r>
              <a:rPr lang="en-ID" dirty="0" err="1"/>
              <a:t>terdapat</a:t>
            </a:r>
            <a:r>
              <a:rPr lang="en-ID" dirty="0"/>
              <a:t> di </a:t>
            </a:r>
            <a:r>
              <a:rPr lang="en-ID" dirty="0" err="1"/>
              <a:t>permukaan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.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termasuk</a:t>
            </a:r>
            <a:r>
              <a:rPr lang="en-ID" dirty="0"/>
              <a:t> organ </a:t>
            </a:r>
            <a:r>
              <a:rPr lang="en-ID" dirty="0" err="1"/>
              <a:t>ekskresi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mengeluarkan</a:t>
            </a:r>
            <a:r>
              <a:rPr lang="en-ID" dirty="0"/>
              <a:t> </a:t>
            </a:r>
            <a:r>
              <a:rPr lang="en-ID" dirty="0" err="1"/>
              <a:t>zat-zat</a:t>
            </a:r>
            <a:r>
              <a:rPr lang="en-ID" dirty="0"/>
              <a:t> </a:t>
            </a:r>
            <a:r>
              <a:rPr lang="en-ID" dirty="0" err="1"/>
              <a:t>sisa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kelenjar</a:t>
            </a:r>
            <a:r>
              <a:rPr lang="en-ID" dirty="0"/>
              <a:t> </a:t>
            </a:r>
            <a:r>
              <a:rPr lang="en-ID" dirty="0" err="1"/>
              <a:t>keringat</a:t>
            </a:r>
            <a:r>
              <a:rPr lang="en-ID" dirty="0"/>
              <a:t>.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organ </a:t>
            </a:r>
            <a:r>
              <a:rPr lang="en-ID" dirty="0" err="1"/>
              <a:t>ekskresi</a:t>
            </a:r>
            <a:r>
              <a:rPr lang="en-ID" dirty="0"/>
              <a:t>, </a:t>
            </a:r>
            <a:r>
              <a:rPr lang="en-ID" dirty="0" err="1"/>
              <a:t>kulit</a:t>
            </a:r>
            <a:r>
              <a:rPr lang="en-ID" dirty="0"/>
              <a:t> juga </a:t>
            </a:r>
            <a:r>
              <a:rPr lang="en-ID" dirty="0" err="1"/>
              <a:t>berfungsi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indera</a:t>
            </a:r>
            <a:r>
              <a:rPr lang="en-ID" dirty="0"/>
              <a:t> </a:t>
            </a:r>
            <a:r>
              <a:rPr lang="en-ID" dirty="0" err="1"/>
              <a:t>perasa</a:t>
            </a:r>
            <a:r>
              <a:rPr lang="en-ID" dirty="0"/>
              <a:t> dan </a:t>
            </a:r>
            <a:r>
              <a:rPr lang="en-ID" dirty="0" err="1"/>
              <a:t>peraba</a:t>
            </a:r>
            <a:r>
              <a:rPr lang="en-ID" dirty="0"/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C5006CC-8270-4038-ACA9-8814A25DB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6" r="12847"/>
          <a:stretch/>
        </p:blipFill>
        <p:spPr bwMode="auto">
          <a:xfrm>
            <a:off x="6487663" y="1662545"/>
            <a:ext cx="5704338" cy="5195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94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93D0-7664-4428-A649-2C978D7A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381" y="214745"/>
            <a:ext cx="7356763" cy="852055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 LAPISAN KULIT</a:t>
            </a:r>
            <a:endParaRPr lang="en-I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827360-CBFA-4EF8-8D5F-DDDDDE1E7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25" r="11659"/>
          <a:stretch/>
        </p:blipFill>
        <p:spPr>
          <a:xfrm>
            <a:off x="706582" y="855518"/>
            <a:ext cx="6780197" cy="5146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249CE2-E78A-43DD-A6A6-5FBB65CAFF11}"/>
              </a:ext>
            </a:extLst>
          </p:cNvPr>
          <p:cNvSpPr txBox="1"/>
          <p:nvPr/>
        </p:nvSpPr>
        <p:spPr>
          <a:xfrm>
            <a:off x="7938655" y="1537855"/>
            <a:ext cx="3886200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err="1"/>
              <a:t>Lapisan</a:t>
            </a:r>
            <a:r>
              <a:rPr lang="en-US" sz="1600" dirty="0"/>
              <a:t> </a:t>
            </a:r>
            <a:r>
              <a:rPr lang="en-US" sz="1600" dirty="0" err="1"/>
              <a:t>kulit</a:t>
            </a:r>
            <a:r>
              <a:rPr lang="en-US" sz="1600" dirty="0"/>
              <a:t> paling </a:t>
            </a:r>
            <a:r>
              <a:rPr lang="en-US" sz="1600" dirty="0" err="1"/>
              <a:t>luar</a:t>
            </a:r>
            <a:r>
              <a:rPr lang="en-US" sz="1600" dirty="0"/>
              <a:t> dan </a:t>
            </a:r>
            <a:r>
              <a:rPr lang="en-US" sz="1600" dirty="0" err="1"/>
              <a:t>sangat</a:t>
            </a:r>
            <a:r>
              <a:rPr lang="en-US" sz="1600" dirty="0"/>
              <a:t> tipis. </a:t>
            </a:r>
            <a:r>
              <a:rPr lang="en-US" sz="1600" dirty="0" err="1"/>
              <a:t>Mudah</a:t>
            </a:r>
            <a:r>
              <a:rPr lang="en-US" sz="1600" dirty="0"/>
              <a:t> </a:t>
            </a:r>
            <a:r>
              <a:rPr lang="en-US" sz="1600" dirty="0" err="1"/>
              <a:t>mengelupas</a:t>
            </a:r>
            <a:r>
              <a:rPr lang="en-US" sz="1600" dirty="0"/>
              <a:t>,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mengandung</a:t>
            </a:r>
            <a:r>
              <a:rPr lang="en-US" sz="1600" dirty="0"/>
              <a:t> </a:t>
            </a:r>
            <a:r>
              <a:rPr lang="en-US" sz="1600" dirty="0" err="1"/>
              <a:t>pembuluh</a:t>
            </a:r>
            <a:r>
              <a:rPr lang="en-US" sz="1600" dirty="0"/>
              <a:t> </a:t>
            </a:r>
            <a:r>
              <a:rPr lang="en-US" sz="1600" dirty="0" err="1"/>
              <a:t>darah</a:t>
            </a:r>
            <a:r>
              <a:rPr lang="en-US" sz="1600" dirty="0"/>
              <a:t> dan </a:t>
            </a:r>
            <a:r>
              <a:rPr lang="en-US" sz="1600" dirty="0" err="1"/>
              <a:t>serabut</a:t>
            </a:r>
            <a:r>
              <a:rPr lang="en-US" sz="1600" dirty="0"/>
              <a:t> </a:t>
            </a:r>
            <a:r>
              <a:rPr lang="en-US" sz="1600" dirty="0" err="1"/>
              <a:t>saraf</a:t>
            </a:r>
            <a:r>
              <a:rPr lang="en-US" sz="1600" dirty="0"/>
              <a:t>. </a:t>
            </a:r>
            <a:r>
              <a:rPr lang="en-US" sz="1600" dirty="0" err="1"/>
              <a:t>Terdapat</a:t>
            </a:r>
            <a:r>
              <a:rPr lang="en-US" sz="1600" dirty="0"/>
              <a:t> pigmen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menentukan</a:t>
            </a:r>
            <a:r>
              <a:rPr lang="en-US" sz="1600" dirty="0"/>
              <a:t> </a:t>
            </a:r>
            <a:r>
              <a:rPr lang="en-US" sz="1600" dirty="0" err="1"/>
              <a:t>warna</a:t>
            </a:r>
            <a:r>
              <a:rPr lang="en-US" sz="1600" dirty="0"/>
              <a:t> </a:t>
            </a:r>
            <a:r>
              <a:rPr lang="en-US" sz="1600" dirty="0" err="1"/>
              <a:t>kulit</a:t>
            </a:r>
            <a:r>
              <a:rPr lang="en-US" sz="1600" dirty="0"/>
              <a:t> dan </a:t>
            </a:r>
            <a:r>
              <a:rPr lang="en-US" sz="1600" dirty="0" err="1"/>
              <a:t>melindungi</a:t>
            </a:r>
            <a:r>
              <a:rPr lang="en-US" sz="1600" dirty="0"/>
              <a:t> </a:t>
            </a:r>
            <a:r>
              <a:rPr lang="en-US" sz="1600" dirty="0" err="1"/>
              <a:t>sel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kerusakan</a:t>
            </a:r>
            <a:r>
              <a:rPr lang="en-US" sz="1600" dirty="0"/>
              <a:t> </a:t>
            </a:r>
            <a:r>
              <a:rPr lang="en-US" sz="1600" dirty="0" err="1"/>
              <a:t>akibat</a:t>
            </a:r>
            <a:r>
              <a:rPr lang="en-US" sz="1600" dirty="0"/>
              <a:t> </a:t>
            </a:r>
            <a:r>
              <a:rPr lang="en-US" sz="1600" dirty="0" err="1"/>
              <a:t>sinar</a:t>
            </a:r>
            <a:r>
              <a:rPr lang="en-US" sz="1600" dirty="0"/>
              <a:t> </a:t>
            </a:r>
            <a:r>
              <a:rPr lang="en-US" sz="1600" dirty="0" err="1"/>
              <a:t>uv</a:t>
            </a:r>
            <a:endParaRPr lang="en-ID" sz="16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F952B0-6F67-4C10-BEFC-E8E1FFBC62CD}"/>
              </a:ext>
            </a:extLst>
          </p:cNvPr>
          <p:cNvCxnSpPr>
            <a:stCxn id="7" idx="1"/>
          </p:cNvCxnSpPr>
          <p:nvPr/>
        </p:nvCxnSpPr>
        <p:spPr>
          <a:xfrm flipH="1">
            <a:off x="7079673" y="2322685"/>
            <a:ext cx="858982" cy="656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861DFAC-1812-4CB1-AEF4-620A7BE43B80}"/>
              </a:ext>
            </a:extLst>
          </p:cNvPr>
          <p:cNvSpPr txBox="1"/>
          <p:nvPr/>
        </p:nvSpPr>
        <p:spPr>
          <a:xfrm>
            <a:off x="7938655" y="3429000"/>
            <a:ext cx="3886200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err="1"/>
              <a:t>Lapisan</a:t>
            </a:r>
            <a:r>
              <a:rPr lang="en-US" sz="1600" dirty="0"/>
              <a:t> </a:t>
            </a:r>
            <a:r>
              <a:rPr lang="en-US" sz="1600" dirty="0" err="1"/>
              <a:t>kulit</a:t>
            </a:r>
            <a:r>
              <a:rPr lang="en-US" sz="1600" dirty="0"/>
              <a:t> yang </a:t>
            </a:r>
            <a:r>
              <a:rPr lang="en-US" sz="1600" dirty="0" err="1"/>
              <a:t>tebal</a:t>
            </a:r>
            <a:r>
              <a:rPr lang="en-US" sz="1600" dirty="0"/>
              <a:t>. Di </a:t>
            </a:r>
            <a:r>
              <a:rPr lang="en-US" sz="1600" dirty="0" err="1"/>
              <a:t>dalamnya</a:t>
            </a:r>
            <a:r>
              <a:rPr lang="en-US" sz="1600" dirty="0"/>
              <a:t>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pembuluh</a:t>
            </a:r>
            <a:r>
              <a:rPr lang="en-US" sz="1600" dirty="0"/>
              <a:t> </a:t>
            </a:r>
            <a:r>
              <a:rPr lang="en-US" sz="1600" dirty="0" err="1"/>
              <a:t>kapiler</a:t>
            </a:r>
            <a:r>
              <a:rPr lang="en-US" sz="1600" dirty="0"/>
              <a:t>, </a:t>
            </a:r>
            <a:r>
              <a:rPr lang="en-US" sz="1600" dirty="0" err="1"/>
              <a:t>kelenjar</a:t>
            </a:r>
            <a:r>
              <a:rPr lang="en-US" sz="1600" dirty="0"/>
              <a:t> </a:t>
            </a:r>
            <a:r>
              <a:rPr lang="en-US" sz="1600" dirty="0" err="1"/>
              <a:t>keringat</a:t>
            </a:r>
            <a:r>
              <a:rPr lang="en-US" sz="1600" dirty="0"/>
              <a:t>, </a:t>
            </a:r>
            <a:r>
              <a:rPr lang="en-US" sz="1600" dirty="0" err="1"/>
              <a:t>kelenjar</a:t>
            </a:r>
            <a:r>
              <a:rPr lang="en-US" sz="1600" dirty="0"/>
              <a:t> </a:t>
            </a:r>
            <a:r>
              <a:rPr lang="en-US" sz="1600" dirty="0" err="1"/>
              <a:t>minyak</a:t>
            </a:r>
            <a:r>
              <a:rPr lang="en-US" sz="1600" dirty="0"/>
              <a:t>, </a:t>
            </a:r>
            <a:r>
              <a:rPr lang="en-US" sz="1600" dirty="0" err="1"/>
              <a:t>pembuluh</a:t>
            </a:r>
            <a:r>
              <a:rPr lang="en-US" sz="1600" dirty="0"/>
              <a:t> </a:t>
            </a:r>
            <a:r>
              <a:rPr lang="en-US" sz="1600" dirty="0" err="1"/>
              <a:t>darah</a:t>
            </a:r>
            <a:r>
              <a:rPr lang="en-US" sz="1600" dirty="0"/>
              <a:t>, </a:t>
            </a:r>
            <a:r>
              <a:rPr lang="en-US" sz="1600" dirty="0" err="1"/>
              <a:t>ujung</a:t>
            </a:r>
            <a:r>
              <a:rPr lang="en-US" sz="1600" dirty="0"/>
              <a:t> </a:t>
            </a:r>
            <a:r>
              <a:rPr lang="en-US" sz="1600" dirty="0" err="1"/>
              <a:t>saraf</a:t>
            </a:r>
            <a:r>
              <a:rPr lang="en-US" sz="1600" dirty="0"/>
              <a:t> dan </a:t>
            </a:r>
            <a:r>
              <a:rPr lang="en-US" sz="1600" dirty="0" err="1"/>
              <a:t>kantong</a:t>
            </a:r>
            <a:r>
              <a:rPr lang="en-US" sz="1600" dirty="0"/>
              <a:t> </a:t>
            </a:r>
            <a:r>
              <a:rPr lang="en-US" sz="1600" dirty="0" err="1"/>
              <a:t>rambut</a:t>
            </a:r>
            <a:r>
              <a:rPr lang="en-US" sz="1600" dirty="0"/>
              <a:t>.</a:t>
            </a:r>
            <a:endParaRPr lang="en-ID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AAF86-B022-4DFA-8CB7-ADF21AEC41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4" t="36251" r="22369" b="32155"/>
          <a:stretch/>
        </p:blipFill>
        <p:spPr>
          <a:xfrm>
            <a:off x="7938655" y="5008334"/>
            <a:ext cx="4140322" cy="167348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8D6832-1154-4607-9292-8E0B0216331F}"/>
              </a:ext>
            </a:extLst>
          </p:cNvPr>
          <p:cNvCxnSpPr>
            <a:stCxn id="6" idx="1"/>
          </p:cNvCxnSpPr>
          <p:nvPr/>
        </p:nvCxnSpPr>
        <p:spPr>
          <a:xfrm flipH="1">
            <a:off x="6882063" y="3967609"/>
            <a:ext cx="1056592" cy="139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Down 9">
            <a:extLst>
              <a:ext uri="{FF2B5EF4-FFF2-40B4-BE49-F238E27FC236}">
                <a16:creationId xmlns:a16="http://schemas.microsoft.com/office/drawing/2014/main" id="{5AF77F02-E098-44F9-A603-97BE49DA3190}"/>
              </a:ext>
            </a:extLst>
          </p:cNvPr>
          <p:cNvSpPr/>
          <p:nvPr/>
        </p:nvSpPr>
        <p:spPr>
          <a:xfrm>
            <a:off x="9737558" y="4597375"/>
            <a:ext cx="625642" cy="391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013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93D0-7664-4428-A649-2C978D7A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2055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FUNGSI KULIT</a:t>
            </a:r>
            <a:endParaRPr lang="en-I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6FC4F-356A-4CCB-80CC-50366249C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/>
              <a:t>Bantalan</a:t>
            </a:r>
            <a:r>
              <a:rPr lang="en-ID" dirty="0"/>
              <a:t> </a:t>
            </a:r>
            <a:r>
              <a:rPr lang="en-ID" dirty="0" err="1"/>
              <a:t>perlindungan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di </a:t>
            </a:r>
            <a:r>
              <a:rPr lang="en-ID" dirty="0" err="1"/>
              <a:t>bawahnya</a:t>
            </a:r>
            <a:endParaRPr lang="en-ID" dirty="0"/>
          </a:p>
          <a:p>
            <a:r>
              <a:rPr lang="en-ID" dirty="0" err="1"/>
              <a:t>Perlindungan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bakteri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virus </a:t>
            </a:r>
            <a:r>
              <a:rPr lang="en-ID" dirty="0" err="1"/>
              <a:t>patogen</a:t>
            </a:r>
            <a:r>
              <a:rPr lang="en-ID" dirty="0"/>
              <a:t> </a:t>
            </a:r>
            <a:r>
              <a:rPr lang="en-ID" dirty="0" err="1"/>
              <a:t>asing</a:t>
            </a:r>
            <a:endParaRPr lang="en-ID" dirty="0"/>
          </a:p>
          <a:p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bantuan</a:t>
            </a:r>
            <a:r>
              <a:rPr lang="en-ID" dirty="0"/>
              <a:t> </a:t>
            </a:r>
            <a:r>
              <a:rPr lang="en-ID" dirty="0" err="1"/>
              <a:t>cahaya</a:t>
            </a:r>
            <a:r>
              <a:rPr lang="en-ID" dirty="0"/>
              <a:t> </a:t>
            </a:r>
            <a:r>
              <a:rPr lang="en-ID" dirty="0" err="1"/>
              <a:t>matahari</a:t>
            </a:r>
            <a:r>
              <a:rPr lang="en-ID" dirty="0"/>
              <a:t>,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memproduksi</a:t>
            </a:r>
            <a:r>
              <a:rPr lang="en-ID" dirty="0"/>
              <a:t> vitamin D</a:t>
            </a:r>
          </a:p>
          <a:p>
            <a:r>
              <a:rPr lang="en-ID" dirty="0" err="1"/>
              <a:t>Pengaturan</a:t>
            </a:r>
            <a:r>
              <a:rPr lang="en-ID" dirty="0"/>
              <a:t> </a:t>
            </a:r>
            <a:r>
              <a:rPr lang="en-ID" dirty="0" err="1"/>
              <a:t>suhu</a:t>
            </a:r>
            <a:r>
              <a:rPr lang="en-ID" dirty="0"/>
              <a:t> </a:t>
            </a:r>
            <a:r>
              <a:rPr lang="en-ID" dirty="0" err="1"/>
              <a:t>tubuh</a:t>
            </a:r>
            <a:endParaRPr lang="en-ID" dirty="0"/>
          </a:p>
          <a:p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sensorik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indera</a:t>
            </a:r>
            <a:r>
              <a:rPr lang="en-ID" dirty="0"/>
              <a:t> </a:t>
            </a:r>
            <a:r>
              <a:rPr lang="en-ID" dirty="0" err="1"/>
              <a:t>perasa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pada </a:t>
            </a:r>
            <a:r>
              <a:rPr lang="en-ID" dirty="0" err="1"/>
              <a:t>kulit</a:t>
            </a:r>
            <a:endParaRPr lang="en-ID" dirty="0"/>
          </a:p>
          <a:p>
            <a:r>
              <a:rPr lang="en-ID" dirty="0" err="1"/>
              <a:t>Menyimpan</a:t>
            </a:r>
            <a:r>
              <a:rPr lang="en-ID" dirty="0"/>
              <a:t> air dan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berguna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, </a:t>
            </a:r>
            <a:r>
              <a:rPr lang="en-ID" dirty="0" err="1"/>
              <a:t>mengeluarkan</a:t>
            </a:r>
            <a:r>
              <a:rPr lang="en-ID" dirty="0"/>
              <a:t> </a:t>
            </a:r>
            <a:r>
              <a:rPr lang="en-ID" dirty="0" err="1"/>
              <a:t>kelebihan</a:t>
            </a:r>
            <a:r>
              <a:rPr lang="en-ID" dirty="0"/>
              <a:t> air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zat-zat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berguna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proses </a:t>
            </a:r>
            <a:r>
              <a:rPr lang="en-ID" dirty="0" err="1"/>
              <a:t>persipitasi</a:t>
            </a:r>
            <a:r>
              <a:rPr lang="en-ID" dirty="0"/>
              <a:t> (</a:t>
            </a:r>
            <a:r>
              <a:rPr lang="en-ID" dirty="0" err="1"/>
              <a:t>berkeringat</a:t>
            </a:r>
            <a:r>
              <a:rPr lang="en-ID" dirty="0"/>
              <a:t>) </a:t>
            </a:r>
          </a:p>
          <a:p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estetika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5177421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{8498B5ED-E268-4344-8080-45F6C476D5E1}tf10001105</Template>
  <TotalTime>1273</TotalTime>
  <Words>564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Franklin Gothic Book</vt:lpstr>
      <vt:lpstr>Crop</vt:lpstr>
      <vt:lpstr>Sistem ekskresi</vt:lpstr>
      <vt:lpstr>PENDAHULUAN</vt:lpstr>
      <vt:lpstr>ORGAN SISTEM EKSKRESI</vt:lpstr>
      <vt:lpstr>GINJAL</vt:lpstr>
      <vt:lpstr>FUNGSI GINJAL</vt:lpstr>
      <vt:lpstr>STRUKTUR ANATOMI GINJAL</vt:lpstr>
      <vt:lpstr>KULIT</vt:lpstr>
      <vt:lpstr>STRUKTUR LAPISAN KULIT</vt:lpstr>
      <vt:lpstr>FUNGSI KULIT</vt:lpstr>
      <vt:lpstr>PARU-PARU</vt:lpstr>
      <vt:lpstr>HATI</vt:lpstr>
      <vt:lpstr>TUGAS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ekskresi</dc:title>
  <dc:creator>user</dc:creator>
  <cp:lastModifiedBy>user</cp:lastModifiedBy>
  <cp:revision>36</cp:revision>
  <dcterms:created xsi:type="dcterms:W3CDTF">2024-07-10T04:02:22Z</dcterms:created>
  <dcterms:modified xsi:type="dcterms:W3CDTF">2024-07-13T00:24:45Z</dcterms:modified>
</cp:coreProperties>
</file>