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67" r:id="rId18"/>
    <p:sldId id="275" r:id="rId19"/>
    <p:sldId id="276" r:id="rId20"/>
    <p:sldId id="277" r:id="rId21"/>
    <p:sldId id="278" r:id="rId22"/>
    <p:sldId id="273" r:id="rId23"/>
    <p:sldId id="279" r:id="rId24"/>
    <p:sldId id="280" r:id="rId25"/>
    <p:sldId id="281" r:id="rId26"/>
    <p:sldId id="282" r:id="rId27"/>
    <p:sldId id="283" r:id="rId28"/>
    <p:sldId id="274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8B7B-6CFA-40B2-902B-0EB99B438852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64F5-E6C2-4FA1-9634-A74D41A87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25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8B7B-6CFA-40B2-902B-0EB99B438852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64F5-E6C2-4FA1-9634-A74D41A87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67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8B7B-6CFA-40B2-902B-0EB99B438852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64F5-E6C2-4FA1-9634-A74D41A87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6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8B7B-6CFA-40B2-902B-0EB99B438852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64F5-E6C2-4FA1-9634-A74D41A87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7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8B7B-6CFA-40B2-902B-0EB99B438852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64F5-E6C2-4FA1-9634-A74D41A87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4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8B7B-6CFA-40B2-902B-0EB99B438852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64F5-E6C2-4FA1-9634-A74D41A87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2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8B7B-6CFA-40B2-902B-0EB99B438852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64F5-E6C2-4FA1-9634-A74D41A87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1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8B7B-6CFA-40B2-902B-0EB99B438852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64F5-E6C2-4FA1-9634-A74D41A87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9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8B7B-6CFA-40B2-902B-0EB99B438852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64F5-E6C2-4FA1-9634-A74D41A87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8B7B-6CFA-40B2-902B-0EB99B438852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64F5-E6C2-4FA1-9634-A74D41A87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6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8B7B-6CFA-40B2-902B-0EB99B438852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364F5-E6C2-4FA1-9634-A74D41A87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7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F8B7B-6CFA-40B2-902B-0EB99B438852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364F5-E6C2-4FA1-9634-A74D41A87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7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60431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MANAJEMEN INOVASI DAN PRODUK </a:t>
            </a:r>
            <a:br>
              <a:rPr lang="en-US" dirty="0" smtClean="0"/>
            </a:br>
            <a:r>
              <a:rPr lang="en-US" dirty="0" smtClean="0"/>
              <a:t>BARU KEPERAWATAN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4555" y="4817659"/>
            <a:ext cx="9144000" cy="972403"/>
          </a:xfrm>
        </p:spPr>
        <p:txBody>
          <a:bodyPr/>
          <a:lstStyle/>
          <a:p>
            <a:r>
              <a:rPr lang="en-US" dirty="0" err="1" smtClean="0"/>
              <a:t>Patemah</a:t>
            </a:r>
            <a:r>
              <a:rPr lang="en-US" dirty="0" smtClean="0"/>
              <a:t>, </a:t>
            </a:r>
            <a:r>
              <a:rPr lang="en-US" dirty="0" err="1" smtClean="0"/>
              <a:t>S.SiT</a:t>
            </a:r>
            <a:r>
              <a:rPr lang="en-US" dirty="0" smtClean="0"/>
              <a:t>., </a:t>
            </a:r>
            <a:r>
              <a:rPr lang="en-US" dirty="0" err="1" smtClean="0"/>
              <a:t>M.Kes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7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mom and baby spa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Pijat</a:t>
            </a:r>
            <a:r>
              <a:rPr lang="en-US" dirty="0" smtClean="0"/>
              <a:t> </a:t>
            </a:r>
            <a:r>
              <a:rPr lang="en-US" dirty="0" err="1"/>
              <a:t>bayi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Baby </a:t>
            </a:r>
            <a:r>
              <a:rPr lang="en-US" dirty="0"/>
              <a:t>gym</a:t>
            </a:r>
            <a:r>
              <a:rPr lang="en-US" dirty="0" smtClean="0"/>
              <a:t>,</a:t>
            </a:r>
          </a:p>
          <a:p>
            <a:r>
              <a:rPr lang="en-US" dirty="0" smtClean="0"/>
              <a:t>Baby </a:t>
            </a:r>
            <a:r>
              <a:rPr lang="en-US" dirty="0"/>
              <a:t>swim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Pijat</a:t>
            </a:r>
            <a:r>
              <a:rPr lang="en-US" dirty="0" smtClean="0"/>
              <a:t> </a:t>
            </a:r>
            <a:r>
              <a:rPr lang="en-US" dirty="0" err="1"/>
              <a:t>laktasi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Pijat</a:t>
            </a:r>
            <a:r>
              <a:rPr lang="en-US" dirty="0" smtClean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Pendampingan</a:t>
            </a:r>
            <a:r>
              <a:rPr lang="en-US" dirty="0" smtClean="0"/>
              <a:t> </a:t>
            </a:r>
            <a:r>
              <a:rPr lang="en-US" dirty="0"/>
              <a:t>ASI.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572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Baby gym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senam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menggabungkan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permainan</a:t>
            </a:r>
            <a:r>
              <a:rPr lang="en-US" dirty="0"/>
              <a:t>. Baby gym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motorik</a:t>
            </a:r>
            <a:r>
              <a:rPr lang="en-US" dirty="0"/>
              <a:t>, </a:t>
            </a:r>
            <a:r>
              <a:rPr lang="en-US" dirty="0" err="1"/>
              <a:t>kognitif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sensorik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Perlengkapan</a:t>
            </a:r>
            <a:r>
              <a:rPr lang="en-US" dirty="0"/>
              <a:t> baby gym </a:t>
            </a:r>
            <a:r>
              <a:rPr lang="en-US" dirty="0" err="1" smtClean="0"/>
              <a:t>yaitu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err="1"/>
              <a:t>Playmat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yang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setengah</a:t>
            </a:r>
            <a:r>
              <a:rPr lang="en-US" dirty="0"/>
              <a:t> </a:t>
            </a:r>
            <a:r>
              <a:rPr lang="en-US" dirty="0" err="1"/>
              <a:t>lingkaran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alas </a:t>
            </a:r>
            <a:r>
              <a:rPr lang="en-US" dirty="0" err="1"/>
              <a:t>empuk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berbaring</a:t>
            </a:r>
            <a:endParaRPr lang="en-US" dirty="0"/>
          </a:p>
          <a:p>
            <a:r>
              <a:rPr lang="en-US" dirty="0" err="1"/>
              <a:t>Mainan</a:t>
            </a:r>
            <a:r>
              <a:rPr lang="en-US" dirty="0"/>
              <a:t> yang </a:t>
            </a:r>
            <a:r>
              <a:rPr lang="en-US" dirty="0" err="1"/>
              <a:t>digantung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kepalanya</a:t>
            </a:r>
            <a:endParaRPr lang="en-US" dirty="0"/>
          </a:p>
          <a:p>
            <a:r>
              <a:rPr lang="en-US" dirty="0" err="1"/>
              <a:t>Mainan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musik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11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Manfaat</a:t>
            </a:r>
            <a:r>
              <a:rPr lang="en-US" dirty="0"/>
              <a:t> baby gym </a:t>
            </a:r>
          </a:p>
          <a:p>
            <a:r>
              <a:rPr lang="en-US" dirty="0" err="1"/>
              <a:t>Menstimulasi</a:t>
            </a:r>
            <a:r>
              <a:rPr lang="en-US" dirty="0"/>
              <a:t> </a:t>
            </a:r>
            <a:r>
              <a:rPr lang="en-US" dirty="0" err="1"/>
              <a:t>motorik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menggerakkan</a:t>
            </a:r>
            <a:r>
              <a:rPr lang="en-US" dirty="0"/>
              <a:t> </a:t>
            </a:r>
            <a:r>
              <a:rPr lang="en-US" dirty="0" err="1"/>
              <a:t>lengan</a:t>
            </a:r>
            <a:r>
              <a:rPr lang="en-US" dirty="0"/>
              <a:t>, kaki,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leher</a:t>
            </a:r>
            <a:endParaRPr lang="en-US" dirty="0"/>
          </a:p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tangan-mata</a:t>
            </a:r>
            <a:endParaRPr lang="en-US" dirty="0"/>
          </a:p>
          <a:p>
            <a:r>
              <a:rPr lang="en-US" dirty="0" err="1"/>
              <a:t>Melatih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sensorik</a:t>
            </a:r>
            <a:endParaRPr lang="en-US" dirty="0"/>
          </a:p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tubuh</a:t>
            </a:r>
            <a:endParaRPr lang="en-US" dirty="0"/>
          </a:p>
          <a:p>
            <a:r>
              <a:rPr lang="en-US" dirty="0" err="1"/>
              <a:t>Memandirikan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sendiri</a:t>
            </a:r>
            <a:endParaRPr lang="en-US" dirty="0"/>
          </a:p>
          <a:p>
            <a:r>
              <a:rPr lang="en-US" dirty="0" err="1"/>
              <a:t>Mengkoordinasikan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indera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agar </a:t>
            </a:r>
            <a:r>
              <a:rPr lang="en-US" dirty="0" err="1"/>
              <a:t>berkembang</a:t>
            </a:r>
            <a:r>
              <a:rPr lang="en-US" dirty="0"/>
              <a:t>,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, </a:t>
            </a:r>
            <a:r>
              <a:rPr lang="en-US" dirty="0" err="1"/>
              <a:t>pendengaran</a:t>
            </a:r>
            <a:r>
              <a:rPr lang="en-US" dirty="0"/>
              <a:t>, </a:t>
            </a:r>
            <a:r>
              <a:rPr lang="en-US" dirty="0" err="1"/>
              <a:t>peraba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sentuhan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14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Cara </a:t>
            </a:r>
            <a:r>
              <a:rPr lang="en-US" dirty="0" err="1"/>
              <a:t>melakukan</a:t>
            </a:r>
            <a:r>
              <a:rPr lang="en-US" dirty="0"/>
              <a:t> baby gym </a:t>
            </a:r>
          </a:p>
          <a:p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baby gym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di gym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mengantuk</a:t>
            </a:r>
            <a:endParaRPr lang="en-US" dirty="0"/>
          </a:p>
          <a:p>
            <a:r>
              <a:rPr lang="en-US" dirty="0" err="1"/>
              <a:t>Pastikan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benda-benda</a:t>
            </a:r>
            <a:r>
              <a:rPr lang="en-US" dirty="0"/>
              <a:t> </a:t>
            </a:r>
            <a:r>
              <a:rPr lang="en-US" dirty="0" err="1"/>
              <a:t>tajam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berbahaya</a:t>
            </a:r>
            <a:r>
              <a:rPr lang="en-US" dirty="0"/>
              <a:t> di </a:t>
            </a: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pantau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bermain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88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Baby swim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Baby swim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berenang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air </a:t>
            </a:r>
            <a:r>
              <a:rPr lang="en-US" dirty="0" err="1"/>
              <a:t>hangat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pelampung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Baby </a:t>
            </a:r>
            <a:r>
              <a:rPr lang="en-US" dirty="0"/>
              <a:t>swim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baby spa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 smtClean="0"/>
              <a:t>bayi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92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Manfaat</a:t>
            </a:r>
            <a:r>
              <a:rPr lang="en-US" dirty="0"/>
              <a:t> baby swim </a:t>
            </a:r>
          </a:p>
          <a:p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, </a:t>
            </a:r>
            <a:r>
              <a:rPr lang="en-US" dirty="0" err="1"/>
              <a:t>koordinasi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endParaRPr lang="en-US" dirty="0"/>
          </a:p>
          <a:p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3 </a:t>
            </a:r>
            <a:r>
              <a:rPr lang="en-US" dirty="0" err="1"/>
              <a:t>bulan</a:t>
            </a:r>
            <a:endParaRPr lang="en-US" dirty="0"/>
          </a:p>
          <a:p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tidur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nafsu</a:t>
            </a:r>
            <a:r>
              <a:rPr lang="en-US" dirty="0"/>
              <a:t> </a:t>
            </a:r>
            <a:r>
              <a:rPr lang="en-US" dirty="0" err="1"/>
              <a:t>makan</a:t>
            </a:r>
            <a:endParaRPr lang="en-US" dirty="0"/>
          </a:p>
          <a:p>
            <a:r>
              <a:rPr lang="en-US" dirty="0" err="1"/>
              <a:t>Mengajari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berani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takut</a:t>
            </a:r>
            <a:r>
              <a:rPr lang="en-US" dirty="0"/>
              <a:t> air</a:t>
            </a:r>
          </a:p>
          <a:p>
            <a:r>
              <a:rPr lang="en-US" dirty="0" err="1"/>
              <a:t>Membina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tahan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penyakit</a:t>
            </a:r>
            <a:endParaRPr lang="en-US" dirty="0"/>
          </a:p>
          <a:p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tenggelam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anak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53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Cara </a:t>
            </a:r>
            <a:r>
              <a:rPr lang="en-US" dirty="0" err="1"/>
              <a:t>melakukan</a:t>
            </a:r>
            <a:r>
              <a:rPr lang="en-US" dirty="0"/>
              <a:t> baby swim</a:t>
            </a:r>
          </a:p>
          <a:p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dipakaikan</a:t>
            </a:r>
            <a:r>
              <a:rPr lang="en-US" dirty="0"/>
              <a:t> </a:t>
            </a:r>
            <a:r>
              <a:rPr lang="en-US" dirty="0" err="1"/>
              <a:t>pelampung</a:t>
            </a:r>
            <a:r>
              <a:rPr lang="en-US" dirty="0"/>
              <a:t> </a:t>
            </a:r>
            <a:r>
              <a:rPr lang="en-US" dirty="0" err="1"/>
              <a:t>leher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(neck ring) yang </a:t>
            </a:r>
            <a:r>
              <a:rPr lang="en-US" dirty="0" err="1"/>
              <a:t>aman</a:t>
            </a:r>
            <a:r>
              <a:rPr lang="en-US" dirty="0"/>
              <a:t> </a:t>
            </a:r>
          </a:p>
          <a:p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diarahkan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beraktivitas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air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ketat</a:t>
            </a:r>
            <a:r>
              <a:rPr lang="en-US" dirty="0"/>
              <a:t> </a:t>
            </a:r>
          </a:p>
          <a:p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berenang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berendam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kolam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</a:p>
          <a:p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dilanjutkan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terapis</a:t>
            </a:r>
            <a:r>
              <a:rPr lang="en-US" dirty="0"/>
              <a:t> </a:t>
            </a:r>
            <a:r>
              <a:rPr lang="en-US" dirty="0" err="1"/>
              <a:t>terlatih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0210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Baby Massage</a:t>
            </a:r>
            <a:r>
              <a:rPr lang="en-US" dirty="0"/>
              <a:t>,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memperkenalkan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 yang </a:t>
            </a:r>
            <a:r>
              <a:rPr lang="en-US" dirty="0" err="1"/>
              <a:t>menyenangkan</a:t>
            </a:r>
            <a:r>
              <a:rPr lang="en-US" dirty="0"/>
              <a:t> </a:t>
            </a:r>
            <a:r>
              <a:rPr lang="en-US" dirty="0" err="1"/>
              <a:t>padanya</a:t>
            </a:r>
            <a:r>
              <a:rPr lang="en-US" dirty="0"/>
              <a:t>. </a:t>
            </a:r>
            <a:r>
              <a:rPr lang="en-US" dirty="0" err="1"/>
              <a:t>Sentuhan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menstimulus</a:t>
            </a:r>
            <a:r>
              <a:rPr lang="en-US" dirty="0"/>
              <a:t> </a:t>
            </a:r>
            <a:r>
              <a:rPr lang="en-US" dirty="0" err="1"/>
              <a:t>indera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tubuhnya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.</a:t>
            </a:r>
          </a:p>
          <a:p>
            <a:r>
              <a:rPr lang="en-US" dirty="0"/>
              <a:t>Baby massage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sentuhan</a:t>
            </a:r>
            <a:r>
              <a:rPr lang="en-US" dirty="0"/>
              <a:t> </a:t>
            </a:r>
            <a:r>
              <a:rPr lang="en-US" dirty="0" err="1"/>
              <a:t>lembut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indera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.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. </a:t>
            </a:r>
          </a:p>
          <a:p>
            <a:r>
              <a:rPr lang="en-US" dirty="0" err="1"/>
              <a:t>Manfaat</a:t>
            </a:r>
            <a:r>
              <a:rPr lang="en-US" dirty="0"/>
              <a:t> baby massage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 yang </a:t>
            </a:r>
            <a:r>
              <a:rPr lang="en-US" dirty="0" err="1"/>
              <a:t>menyenangkan</a:t>
            </a:r>
            <a:r>
              <a:rPr lang="en-US" dirty="0"/>
              <a:t>, </a:t>
            </a:r>
            <a:r>
              <a:rPr lang="en-US" dirty="0" err="1"/>
              <a:t>Memperlancar</a:t>
            </a:r>
            <a:r>
              <a:rPr lang="en-US" dirty="0"/>
              <a:t> </a:t>
            </a:r>
            <a:r>
              <a:rPr lang="en-US" dirty="0" err="1"/>
              <a:t>sirkulasi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, </a:t>
            </a:r>
            <a:r>
              <a:rPr lang="en-US" dirty="0" err="1"/>
              <a:t>Memperlancar</a:t>
            </a:r>
            <a:r>
              <a:rPr lang="en-US" dirty="0"/>
              <a:t> proses </a:t>
            </a:r>
            <a:r>
              <a:rPr lang="en-US" dirty="0" err="1"/>
              <a:t>pencernaan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,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bad </a:t>
            </a:r>
            <a:r>
              <a:rPr lang="en-US" dirty="0" err="1"/>
              <a:t>Memijat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yang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stimulasi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lewat</a:t>
            </a:r>
            <a:r>
              <a:rPr lang="en-US" dirty="0"/>
              <a:t> </a:t>
            </a:r>
            <a:r>
              <a:rPr lang="en-US" dirty="0" err="1"/>
              <a:t>sentuhan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.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bermanfaat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persalinan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434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1.	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	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3.	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tahan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. </a:t>
            </a:r>
            <a:r>
              <a:rPr lang="en-US" dirty="0" err="1"/>
              <a:t>Pijatan</a:t>
            </a:r>
            <a:r>
              <a:rPr lang="en-US" dirty="0"/>
              <a:t> </a:t>
            </a:r>
            <a:r>
              <a:rPr lang="en-US" dirty="0" err="1"/>
              <a:t>lembut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rileks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yang </a:t>
            </a:r>
            <a:r>
              <a:rPr lang="en-US" dirty="0" err="1"/>
              <a:t>menunjang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imun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4.	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kembung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kolik</a:t>
            </a:r>
            <a:r>
              <a:rPr lang="en-US" dirty="0"/>
              <a:t> (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perut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5.	</a:t>
            </a:r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pencernaan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pembuangan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meredakan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kembung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memperlancar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di </a:t>
            </a:r>
            <a:r>
              <a:rPr lang="en-US" dirty="0" err="1"/>
              <a:t>perut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6.	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konsentrasi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tidur</a:t>
            </a:r>
            <a:r>
              <a:rPr lang="en-US" dirty="0"/>
              <a:t> </a:t>
            </a:r>
            <a:r>
              <a:rPr lang="en-US" dirty="0" err="1"/>
              <a:t>lelap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753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Ibu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	</a:t>
            </a:r>
            <a:r>
              <a:rPr lang="en-US" dirty="0" err="1"/>
              <a:t>Memperkuat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sambil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mengajak</a:t>
            </a:r>
            <a:r>
              <a:rPr lang="en-US" dirty="0"/>
              <a:t> </a:t>
            </a:r>
            <a:r>
              <a:rPr lang="en-US" dirty="0" err="1"/>
              <a:t>bicara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bernyanyi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2.	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ASI.</a:t>
            </a:r>
          </a:p>
          <a:p>
            <a:pPr marL="0" indent="0">
              <a:buNone/>
            </a:pPr>
            <a:r>
              <a:rPr lang="en-US" dirty="0"/>
              <a:t>3.	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depresi</a:t>
            </a:r>
            <a:r>
              <a:rPr lang="en-US" dirty="0"/>
              <a:t> </a:t>
            </a:r>
            <a:r>
              <a:rPr lang="en-US" dirty="0" err="1"/>
              <a:t>pasca</a:t>
            </a:r>
            <a:r>
              <a:rPr lang="en-US" dirty="0"/>
              <a:t> </a:t>
            </a:r>
            <a:r>
              <a:rPr lang="en-US" dirty="0" err="1"/>
              <a:t>melahirkan</a:t>
            </a:r>
            <a:r>
              <a:rPr lang="en-US" dirty="0"/>
              <a:t>.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tenang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memicu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hormon</a:t>
            </a:r>
            <a:r>
              <a:rPr lang="en-US" dirty="0"/>
              <a:t> </a:t>
            </a:r>
            <a:r>
              <a:rPr lang="en-US" dirty="0" err="1"/>
              <a:t>oksitosin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0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0065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MANAJEMEN INOVASI DAN PRODUK </a:t>
            </a:r>
            <a:br>
              <a:rPr lang="en-US" sz="4000" dirty="0" smtClean="0"/>
            </a:br>
            <a:r>
              <a:rPr lang="en-US" sz="4000" dirty="0" smtClean="0"/>
              <a:t>BARU KEPERAWATAN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11439"/>
            <a:ext cx="10515600" cy="336552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Sub </a:t>
            </a:r>
            <a:r>
              <a:rPr lang="en-US" dirty="0" err="1" smtClean="0"/>
              <a:t>Materi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Maternitas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maternal and prenatal care mom massage, mom and baby spa, baby massage, baby spa, baby and </a:t>
            </a:r>
            <a:r>
              <a:rPr lang="en-US" dirty="0" err="1" smtClean="0"/>
              <a:t>toodler</a:t>
            </a:r>
            <a:r>
              <a:rPr lang="en-US" dirty="0" smtClean="0"/>
              <a:t> daycare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763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Cara </a:t>
            </a:r>
            <a:r>
              <a:rPr lang="en-US" dirty="0" err="1"/>
              <a:t>melakukan</a:t>
            </a:r>
            <a:r>
              <a:rPr lang="en-US" dirty="0"/>
              <a:t> baby massage/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	</a:t>
            </a:r>
            <a:r>
              <a:rPr lang="en-US" dirty="0" err="1"/>
              <a:t>Gunakan</a:t>
            </a:r>
            <a:r>
              <a:rPr lang="en-US" dirty="0"/>
              <a:t> lotion, baby oil,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minyak</a:t>
            </a:r>
            <a:r>
              <a:rPr lang="en-US" dirty="0"/>
              <a:t> </a:t>
            </a:r>
            <a:r>
              <a:rPr lang="en-US" dirty="0" err="1"/>
              <a:t>kelapa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media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pemijat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	</a:t>
            </a:r>
            <a:r>
              <a:rPr lang="en-US" dirty="0" err="1"/>
              <a:t>Atur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kedinginan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	</a:t>
            </a:r>
            <a:r>
              <a:rPr lang="en-US" dirty="0" err="1"/>
              <a:t>Sentuh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lembut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hindari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menekan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menggelitik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	</a:t>
            </a:r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respons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5.	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menangis</a:t>
            </a:r>
            <a:r>
              <a:rPr lang="en-US" dirty="0"/>
              <a:t>, </a:t>
            </a: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penyebabnya</a:t>
            </a:r>
            <a:r>
              <a:rPr lang="en-US" dirty="0"/>
              <a:t>,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memaksakan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pijatan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	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bersenandung</a:t>
            </a:r>
            <a:r>
              <a:rPr lang="en-US" dirty="0"/>
              <a:t>, </a:t>
            </a:r>
            <a:r>
              <a:rPr lang="en-US" dirty="0" err="1"/>
              <a:t>membacakan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mengajaknya</a:t>
            </a:r>
            <a:r>
              <a:rPr lang="en-US" dirty="0"/>
              <a:t> </a:t>
            </a:r>
            <a:r>
              <a:rPr lang="en-US" dirty="0" err="1"/>
              <a:t>mengobrol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647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0501"/>
            <a:ext cx="10515600" cy="1090187"/>
          </a:xfrm>
        </p:spPr>
        <p:txBody>
          <a:bodyPr>
            <a:noAutofit/>
          </a:bodyPr>
          <a:lstStyle/>
          <a:p>
            <a:r>
              <a:rPr lang="en-US" sz="3600" dirty="0" err="1"/>
              <a:t>Terdapat</a:t>
            </a:r>
            <a:r>
              <a:rPr lang="en-US" sz="3600" dirty="0"/>
              <a:t> </a:t>
            </a:r>
            <a:r>
              <a:rPr lang="en-US" sz="3600" dirty="0" err="1"/>
              <a:t>sejumlah</a:t>
            </a:r>
            <a:r>
              <a:rPr lang="en-US" sz="3600" dirty="0"/>
              <a:t> tips </a:t>
            </a:r>
            <a:r>
              <a:rPr lang="en-US" sz="3600" dirty="0" err="1"/>
              <a:t>cara</a:t>
            </a:r>
            <a:r>
              <a:rPr lang="en-US" sz="3600" dirty="0"/>
              <a:t> </a:t>
            </a:r>
            <a:r>
              <a:rPr lang="en-US" sz="3600" dirty="0" err="1"/>
              <a:t>pijat</a:t>
            </a:r>
            <a:r>
              <a:rPr lang="en-US" sz="3600" dirty="0"/>
              <a:t> </a:t>
            </a:r>
            <a:r>
              <a:rPr lang="en-US" sz="3600" dirty="0" err="1"/>
              <a:t>bayi</a:t>
            </a:r>
            <a:r>
              <a:rPr lang="en-US" sz="3600" dirty="0"/>
              <a:t> agar </a:t>
            </a:r>
            <a:r>
              <a:rPr lang="en-US" sz="3600" dirty="0" err="1"/>
              <a:t>berlangsung</a:t>
            </a:r>
            <a:r>
              <a:rPr lang="en-US" sz="3600" dirty="0"/>
              <a:t> </a:t>
            </a:r>
            <a:r>
              <a:rPr lang="en-US" sz="3600" dirty="0" err="1"/>
              <a:t>lebih</a:t>
            </a:r>
            <a:r>
              <a:rPr lang="en-US" sz="3600" dirty="0"/>
              <a:t> </a:t>
            </a:r>
            <a:r>
              <a:rPr lang="en-US" sz="3600" dirty="0" err="1"/>
              <a:t>efektif</a:t>
            </a:r>
            <a:r>
              <a:rPr lang="en-US" sz="3600" dirty="0"/>
              <a:t>, </a:t>
            </a:r>
            <a:r>
              <a:rPr lang="en-US" sz="3600" dirty="0" err="1"/>
              <a:t>antara</a:t>
            </a:r>
            <a:r>
              <a:rPr lang="en-US" sz="3600" dirty="0"/>
              <a:t> lain: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	</a:t>
            </a:r>
            <a:r>
              <a:rPr lang="en-US" dirty="0" err="1"/>
              <a:t>Pastikan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hangat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tenang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	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terjaga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mengantuk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kenyang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3.	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, </a:t>
            </a:r>
            <a:r>
              <a:rPr lang="en-US" dirty="0" err="1"/>
              <a:t>tunggu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45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pijatan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muntah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4.	</a:t>
            </a:r>
            <a:r>
              <a:rPr lang="en-US" dirty="0" err="1"/>
              <a:t>Baringkan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handuk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selimut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letakkan</a:t>
            </a:r>
            <a:r>
              <a:rPr lang="en-US" dirty="0"/>
              <a:t> </a:t>
            </a:r>
            <a:r>
              <a:rPr lang="en-US" dirty="0" err="1"/>
              <a:t>bantal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kepalanya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memijat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.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pakaian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5.	</a:t>
            </a:r>
            <a:r>
              <a:rPr lang="en-US" dirty="0" err="1"/>
              <a:t>Gosokkan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minyak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krim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terasa</a:t>
            </a:r>
            <a:r>
              <a:rPr lang="en-US" dirty="0"/>
              <a:t> </a:t>
            </a:r>
            <a:r>
              <a:rPr lang="en-US" dirty="0" err="1"/>
              <a:t>hangat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memijat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845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smtClean="0"/>
              <a:t>BABY SPA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yang </a:t>
            </a:r>
            <a:r>
              <a:rPr lang="en-US" dirty="0" err="1"/>
              <a:t>identik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mandi</a:t>
            </a:r>
            <a:r>
              <a:rPr lang="en-US" dirty="0"/>
              <a:t>. </a:t>
            </a:r>
            <a:r>
              <a:rPr lang="en-US" dirty="0" err="1"/>
              <a:t>Biasanya</a:t>
            </a:r>
            <a:r>
              <a:rPr lang="en-US" dirty="0"/>
              <a:t> spa </a:t>
            </a:r>
            <a:r>
              <a:rPr lang="en-US" dirty="0" err="1"/>
              <a:t>dilakukan</a:t>
            </a:r>
            <a:r>
              <a:rPr lang="en-US" dirty="0"/>
              <a:t> orang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kecantikan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perkembangannya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namanya</a:t>
            </a:r>
            <a:r>
              <a:rPr lang="en-US" dirty="0"/>
              <a:t> baby spa,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.</a:t>
            </a:r>
          </a:p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Baby Spa? </a:t>
            </a:r>
            <a:r>
              <a:rPr lang="en-US" dirty="0" err="1"/>
              <a:t>Menurut</a:t>
            </a:r>
            <a:r>
              <a:rPr lang="en-US" dirty="0"/>
              <a:t> The American Massage Therapy Association, baby spa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menyehatkan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memegang</a:t>
            </a:r>
            <a:r>
              <a:rPr lang="en-US" dirty="0"/>
              <a:t>,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menggerakkan-gerakkan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. </a:t>
            </a:r>
            <a:r>
              <a:rPr lang="en-US" dirty="0" err="1"/>
              <a:t>Tujuannya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892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Baby Spa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r>
              <a:rPr lang="en-US" dirty="0"/>
              <a:t>Baby spa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memperkuat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paru-paru</a:t>
            </a:r>
            <a:r>
              <a:rPr lang="en-US" dirty="0"/>
              <a:t> </a:t>
            </a:r>
            <a:r>
              <a:rPr lang="en-US" dirty="0" err="1"/>
              <a:t>anak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Membangun</a:t>
            </a:r>
            <a:r>
              <a:rPr lang="en-US" dirty="0"/>
              <a:t> rasa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r>
              <a:rPr lang="en-US" dirty="0" err="1"/>
              <a:t>Memperkenalkan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air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rasa </a:t>
            </a:r>
            <a:r>
              <a:rPr lang="en-US" dirty="0" err="1"/>
              <a:t>takut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air </a:t>
            </a:r>
            <a:r>
              <a:rPr lang="en-US" dirty="0" err="1"/>
              <a:t>berkembang</a:t>
            </a:r>
            <a:r>
              <a:rPr lang="en-US" dirty="0"/>
              <a:t> di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Latihan</a:t>
            </a:r>
            <a:r>
              <a:rPr lang="en-US" dirty="0"/>
              <a:t> yang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mandiri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air,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bagus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3425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air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. </a:t>
            </a:r>
            <a:r>
              <a:rPr lang="en-US" dirty="0" err="1"/>
              <a:t>Anak</a:t>
            </a:r>
            <a:r>
              <a:rPr lang="en-US" dirty="0"/>
              <a:t> yang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berenang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, </a:t>
            </a:r>
            <a:r>
              <a:rPr lang="en-US" dirty="0" err="1"/>
              <a:t>kelak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menggenggam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anak</a:t>
            </a:r>
            <a:endParaRPr lang="en-US" dirty="0"/>
          </a:p>
          <a:p>
            <a:r>
              <a:rPr lang="en-US" dirty="0" err="1"/>
              <a:t>Lewat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air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sesi</a:t>
            </a:r>
            <a:r>
              <a:rPr lang="en-US" dirty="0"/>
              <a:t> baby spa,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melatih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,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beraktivitas</a:t>
            </a:r>
            <a:r>
              <a:rPr lang="en-US" dirty="0"/>
              <a:t> di </a:t>
            </a:r>
            <a:r>
              <a:rPr lang="en-US" dirty="0" err="1"/>
              <a:t>lingkungan</a:t>
            </a:r>
            <a:r>
              <a:rPr lang="en-US" dirty="0"/>
              <a:t> non-air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Meningkatkan</a:t>
            </a:r>
            <a:r>
              <a:rPr lang="en-US" dirty="0"/>
              <a:t> mood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</a:p>
          <a:p>
            <a:r>
              <a:rPr lang="en-US" dirty="0"/>
              <a:t>Air </a:t>
            </a:r>
            <a:r>
              <a:rPr lang="en-US" dirty="0" err="1"/>
              <a:t>hangat</a:t>
            </a:r>
            <a:r>
              <a:rPr lang="en-US" dirty="0"/>
              <a:t> di </a:t>
            </a:r>
            <a:r>
              <a:rPr lang="en-US" dirty="0" err="1"/>
              <a:t>sesi</a:t>
            </a:r>
            <a:r>
              <a:rPr lang="en-US" dirty="0"/>
              <a:t> baby spa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rileks</a:t>
            </a:r>
            <a:r>
              <a:rPr lang="en-US" dirty="0"/>
              <a:t>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nafsu</a:t>
            </a:r>
            <a:r>
              <a:rPr lang="en-US" dirty="0"/>
              <a:t> </a:t>
            </a:r>
            <a:r>
              <a:rPr lang="en-US" dirty="0" err="1"/>
              <a:t>makannya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398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otot</a:t>
            </a:r>
            <a:endParaRPr lang="en-US" dirty="0"/>
          </a:p>
          <a:p>
            <a:r>
              <a:rPr lang="en-US" dirty="0" err="1"/>
              <a:t>Manfaat</a:t>
            </a:r>
            <a:r>
              <a:rPr lang="en-US" dirty="0"/>
              <a:t> lain </a:t>
            </a:r>
            <a:r>
              <a:rPr lang="en-US" dirty="0" err="1"/>
              <a:t>dari</a:t>
            </a:r>
            <a:r>
              <a:rPr lang="en-US" dirty="0"/>
              <a:t> baby spa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. </a:t>
            </a:r>
            <a:r>
              <a:rPr lang="en-US" dirty="0" err="1"/>
              <a:t>Maksudnya</a:t>
            </a:r>
            <a:r>
              <a:rPr lang="en-US" dirty="0"/>
              <a:t>, baby spa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menempatkan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tempat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pencernaan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 </a:t>
            </a:r>
          </a:p>
          <a:p>
            <a:r>
              <a:rPr lang="en-US" dirty="0"/>
              <a:t>Baby spa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pencernaan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, </a:t>
            </a:r>
            <a:r>
              <a:rPr lang="en-US" dirty="0" err="1"/>
              <a:t>meredakan</a:t>
            </a:r>
            <a:r>
              <a:rPr lang="en-US" dirty="0"/>
              <a:t> </a:t>
            </a:r>
            <a:r>
              <a:rPr lang="en-US" dirty="0" err="1"/>
              <a:t>sembelit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mengeluarkan</a:t>
            </a:r>
            <a:r>
              <a:rPr lang="en-US" dirty="0"/>
              <a:t> gas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feses</a:t>
            </a:r>
            <a:r>
              <a:rPr lang="en-US" dirty="0"/>
              <a:t>.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 </a:t>
            </a:r>
            <a:r>
              <a:rPr lang="en-US" dirty="0" err="1"/>
              <a:t>sindrom</a:t>
            </a:r>
            <a:r>
              <a:rPr lang="en-US" dirty="0"/>
              <a:t> </a:t>
            </a:r>
            <a:r>
              <a:rPr lang="en-US" dirty="0" err="1"/>
              <a:t>iritasi</a:t>
            </a:r>
            <a:r>
              <a:rPr lang="en-US" dirty="0"/>
              <a:t> </a:t>
            </a:r>
            <a:r>
              <a:rPr lang="en-US" dirty="0" err="1"/>
              <a:t>usus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Stimulasi</a:t>
            </a:r>
            <a:r>
              <a:rPr lang="en-US" dirty="0"/>
              <a:t> </a:t>
            </a:r>
            <a:r>
              <a:rPr lang="en-US" dirty="0" err="1"/>
              <a:t>sensorik</a:t>
            </a:r>
            <a:endParaRPr lang="en-US" dirty="0"/>
          </a:p>
          <a:p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sensorik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sentuhan</a:t>
            </a:r>
            <a:r>
              <a:rPr lang="en-US" dirty="0"/>
              <a:t>, </a:t>
            </a:r>
            <a:r>
              <a:rPr lang="en-US" dirty="0" err="1"/>
              <a:t>suara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air.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konektivitas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pengenalan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7607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ketegangan</a:t>
            </a:r>
            <a:r>
              <a:rPr lang="en-US" dirty="0"/>
              <a:t> </a:t>
            </a:r>
            <a:r>
              <a:rPr lang="en-US" dirty="0" err="1"/>
              <a:t>otot</a:t>
            </a:r>
            <a:endParaRPr lang="en-US" dirty="0"/>
          </a:p>
          <a:p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berjudul</a:t>
            </a:r>
            <a:r>
              <a:rPr lang="en-US" dirty="0"/>
              <a:t> Effect Of Baby Spa On Sleep Quality of Baby 3-6 Months </a:t>
            </a:r>
            <a:r>
              <a:rPr lang="en-US" dirty="0" err="1"/>
              <a:t>dalam</a:t>
            </a:r>
            <a:r>
              <a:rPr lang="en-US" dirty="0"/>
              <a:t> Midwifery and Nursing Research,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baby spa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tidur</a:t>
            </a:r>
            <a:r>
              <a:rPr lang="en-US" dirty="0"/>
              <a:t> yang </a:t>
            </a:r>
            <a:r>
              <a:rPr lang="en-US" dirty="0" err="1"/>
              <a:t>berkualitas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10.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  </a:t>
            </a:r>
          </a:p>
          <a:p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yang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mengekspresikannya</a:t>
            </a:r>
            <a:r>
              <a:rPr lang="en-US" dirty="0"/>
              <a:t>. Di </a:t>
            </a:r>
            <a:r>
              <a:rPr lang="en-US" dirty="0" err="1"/>
              <a:t>mana</a:t>
            </a:r>
            <a:r>
              <a:rPr lang="en-US" dirty="0"/>
              <a:t> rasa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menahan</a:t>
            </a:r>
            <a:r>
              <a:rPr lang="en-US" dirty="0"/>
              <a:t> </a:t>
            </a:r>
            <a:r>
              <a:rPr lang="en-US" dirty="0" err="1"/>
              <a:t>ketegangan</a:t>
            </a:r>
            <a:r>
              <a:rPr lang="en-US" dirty="0"/>
              <a:t>.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mengajari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selaras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tubuhnya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11.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tidur</a:t>
            </a:r>
            <a:r>
              <a:rPr lang="en-US" dirty="0"/>
              <a:t> </a:t>
            </a:r>
            <a:r>
              <a:rPr lang="en-US" dirty="0" err="1"/>
              <a:t>anak</a:t>
            </a:r>
            <a:endParaRPr lang="en-US" dirty="0"/>
          </a:p>
          <a:p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hidroterapi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baby spa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tidur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melepaskan</a:t>
            </a:r>
            <a:r>
              <a:rPr lang="en-US" dirty="0"/>
              <a:t> serotonin. Serotonin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hormon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memproduksi</a:t>
            </a:r>
            <a:r>
              <a:rPr lang="en-US" dirty="0"/>
              <a:t> melatonin,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pemicu</a:t>
            </a:r>
            <a:r>
              <a:rPr lang="en-US" dirty="0"/>
              <a:t> </a:t>
            </a:r>
            <a:r>
              <a:rPr lang="en-US" dirty="0" err="1"/>
              <a:t>tidur</a:t>
            </a:r>
            <a:r>
              <a:rPr lang="en-US" dirty="0"/>
              <a:t> </a:t>
            </a:r>
            <a:r>
              <a:rPr lang="en-US" dirty="0" err="1"/>
              <a:t>alami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9313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12. </a:t>
            </a:r>
            <a:r>
              <a:rPr lang="en-US" dirty="0" err="1"/>
              <a:t>Melancarkan</a:t>
            </a:r>
            <a:r>
              <a:rPr lang="en-US" dirty="0"/>
              <a:t> </a:t>
            </a:r>
            <a:r>
              <a:rPr lang="en-US" dirty="0" err="1"/>
              <a:t>sirkulasi</a:t>
            </a:r>
            <a:r>
              <a:rPr lang="en-US" dirty="0"/>
              <a:t> </a:t>
            </a:r>
            <a:r>
              <a:rPr lang="en-US" dirty="0" err="1"/>
              <a:t>darah</a:t>
            </a:r>
            <a:endParaRPr lang="en-US" dirty="0"/>
          </a:p>
          <a:p>
            <a:r>
              <a:rPr lang="en-US" dirty="0"/>
              <a:t>Baby spa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melancarkan</a:t>
            </a:r>
            <a:r>
              <a:rPr lang="en-US" dirty="0"/>
              <a:t> </a:t>
            </a:r>
            <a:r>
              <a:rPr lang="en-US" dirty="0" err="1"/>
              <a:t>sirkulasi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oksigen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nutrisi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yang </a:t>
            </a:r>
            <a:r>
              <a:rPr lang="en-US" dirty="0" err="1" smtClean="0"/>
              <a:t>sehat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13. </a:t>
            </a:r>
            <a:r>
              <a:rPr lang="en-US" dirty="0" err="1"/>
              <a:t>Melatih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lain</a:t>
            </a:r>
          </a:p>
          <a:p>
            <a:r>
              <a:rPr lang="en-US" dirty="0"/>
              <a:t>Baby spa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melatih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. </a:t>
            </a:r>
            <a:r>
              <a:rPr lang="en-US" dirty="0" err="1"/>
              <a:t>Sebab</a:t>
            </a:r>
            <a:r>
              <a:rPr lang="en-US" dirty="0"/>
              <a:t>,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beraktivitas</a:t>
            </a:r>
            <a:r>
              <a:rPr lang="en-US" dirty="0"/>
              <a:t> baby spa,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bertemu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34392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dirty="0" smtClean="0"/>
              <a:t>BABY AND TOODLER DAYCARE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Day care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penitipan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yang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beroperasi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jam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waktu-waktu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sehari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Day </a:t>
            </a:r>
            <a:r>
              <a:rPr lang="en-US" dirty="0"/>
              <a:t>care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penitipan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yang </a:t>
            </a:r>
            <a:r>
              <a:rPr lang="en-US" dirty="0" err="1"/>
              <a:t>sibuk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pertimbangkan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 smtClean="0"/>
              <a:t>.</a:t>
            </a:r>
          </a:p>
          <a:p>
            <a:r>
              <a:rPr lang="en-US" dirty="0" err="1"/>
              <a:t>Penitipan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diperuntukkan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balita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prasekolah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</a:t>
            </a:r>
          </a:p>
          <a:p>
            <a:r>
              <a:rPr lang="en-US" dirty="0"/>
              <a:t>Ada </a:t>
            </a:r>
            <a:r>
              <a:rPr lang="en-US" dirty="0" err="1"/>
              <a:t>beberapa</a:t>
            </a:r>
            <a:r>
              <a:rPr lang="en-US" dirty="0"/>
              <a:t> day care yang </a:t>
            </a:r>
            <a:r>
              <a:rPr lang="en-US" dirty="0" err="1"/>
              <a:t>melayani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orang </a:t>
            </a:r>
            <a:r>
              <a:rPr lang="en-US" dirty="0" err="1"/>
              <a:t>tuanya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sore </a:t>
            </a:r>
            <a:r>
              <a:rPr lang="en-US" dirty="0" err="1"/>
              <a:t>hari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137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11187"/>
            <a:ext cx="10515600" cy="3665775"/>
          </a:xfrm>
        </p:spPr>
        <p:txBody>
          <a:bodyPr/>
          <a:lstStyle/>
          <a:p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terstruktur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terlatih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di </a:t>
            </a:r>
            <a:r>
              <a:rPr lang="en-US" dirty="0" err="1"/>
              <a:t>penitipan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permainan</a:t>
            </a:r>
            <a:r>
              <a:rPr lang="en-US" dirty="0"/>
              <a:t> </a:t>
            </a:r>
            <a:r>
              <a:rPr lang="en-US" dirty="0" err="1"/>
              <a:t>edukatif</a:t>
            </a:r>
            <a:r>
              <a:rPr lang="en-US" dirty="0"/>
              <a:t>,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kerajinan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istirahat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3459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1.Maternal </a:t>
            </a:r>
            <a:r>
              <a:rPr lang="en-US" dirty="0"/>
              <a:t>and </a:t>
            </a:r>
            <a:r>
              <a:rPr lang="en-US" dirty="0" smtClean="0"/>
              <a:t>Prenatal </a:t>
            </a:r>
            <a:r>
              <a:rPr lang="en-US" dirty="0"/>
              <a:t>care mom massage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therapeutic Massage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berabad-abad</a:t>
            </a:r>
            <a:r>
              <a:rPr lang="en-US" dirty="0"/>
              <a:t> yang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meredakan</a:t>
            </a:r>
            <a:r>
              <a:rPr lang="en-US" dirty="0"/>
              <a:t> </a:t>
            </a:r>
            <a:r>
              <a:rPr lang="en-US" dirty="0" err="1"/>
              <a:t>ketegangan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Massage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perdebatan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Massage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investigasi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prenatal </a:t>
            </a:r>
            <a:r>
              <a:rPr lang="en-US" dirty="0" err="1"/>
              <a:t>atau</a:t>
            </a:r>
            <a:r>
              <a:rPr lang="en-US" dirty="0"/>
              <a:t> prenatal Massage therapy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prenatal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dipertimbangkan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cermat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mengajarkan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, yang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bersertifikasi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prenatal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bertanya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kualifikasi</a:t>
            </a:r>
            <a:r>
              <a:rPr lang="en-US" dirty="0"/>
              <a:t> </a:t>
            </a:r>
            <a:r>
              <a:rPr lang="en-US" dirty="0" err="1"/>
              <a:t>terapis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hendak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prenatal Massage</a:t>
            </a:r>
          </a:p>
        </p:txBody>
      </p:sp>
    </p:spTree>
    <p:extLst>
      <p:ext uri="{BB962C8B-B14F-4D97-AF65-F5344CB8AC3E}">
        <p14:creationId xmlns:p14="http://schemas.microsoft.com/office/powerpoint/2010/main" val="4165027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Kelebihan</a:t>
            </a:r>
            <a:r>
              <a:rPr lang="en-US" dirty="0"/>
              <a:t> Day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bersosialisasi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penitipan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bersosialisasi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teman</a:t>
            </a:r>
            <a:r>
              <a:rPr lang="en-US" dirty="0"/>
              <a:t> </a:t>
            </a:r>
            <a:r>
              <a:rPr lang="en-US" dirty="0" err="1"/>
              <a:t>sebayanya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berbagi</a:t>
            </a:r>
            <a:r>
              <a:rPr lang="en-US" dirty="0"/>
              <a:t>,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persahabatan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lain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keberagaman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62133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 smtClean="0"/>
              <a:t>keterampilan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Day care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menyelenggarakan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yang </a:t>
            </a:r>
            <a:r>
              <a:rPr lang="en-US" dirty="0" err="1"/>
              <a:t>dirancang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motorik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. </a:t>
            </a:r>
          </a:p>
          <a:p>
            <a:r>
              <a:rPr lang="en-US" dirty="0" err="1"/>
              <a:t>Anak-anak</a:t>
            </a:r>
            <a:r>
              <a:rPr lang="en-US" dirty="0"/>
              <a:t> yang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proses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983509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Memudahkan</a:t>
            </a:r>
            <a:r>
              <a:rPr lang="en-US" dirty="0"/>
              <a:t> orang </a:t>
            </a:r>
            <a:r>
              <a:rPr lang="en-US" dirty="0" err="1"/>
              <a:t>tua</a:t>
            </a:r>
            <a:endParaRPr lang="en-US" dirty="0"/>
          </a:p>
          <a:p>
            <a:r>
              <a:rPr lang="en-US" dirty="0" err="1"/>
              <a:t>Bagi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padat</a:t>
            </a:r>
            <a:r>
              <a:rPr lang="en-US" dirty="0"/>
              <a:t>, day care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praktis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tenang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aman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baik</a:t>
            </a:r>
            <a:endParaRPr lang="en-US" dirty="0"/>
          </a:p>
          <a:p>
            <a:r>
              <a:rPr lang="en-US" dirty="0" err="1"/>
              <a:t>Penitipan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harian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, </a:t>
            </a:r>
            <a:r>
              <a:rPr lang="en-US" dirty="0" err="1"/>
              <a:t>belajar</a:t>
            </a:r>
            <a:r>
              <a:rPr lang="en-US" dirty="0"/>
              <a:t>, </a:t>
            </a:r>
            <a:r>
              <a:rPr lang="en-US" dirty="0" err="1"/>
              <a:t>makan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beristirahat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91106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Kekurangan</a:t>
            </a:r>
            <a:r>
              <a:rPr lang="en-US" dirty="0"/>
              <a:t> Day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 smtClean="0"/>
              <a:t>kesehatan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penitipan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 </a:t>
            </a:r>
          </a:p>
          <a:p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yang </a:t>
            </a:r>
            <a:r>
              <a:rPr lang="en-US" dirty="0" err="1"/>
              <a:t>berinteraksi</a:t>
            </a:r>
            <a:r>
              <a:rPr lang="en-US" dirty="0"/>
              <a:t>, </a:t>
            </a:r>
            <a:r>
              <a:rPr lang="en-US" dirty="0" err="1"/>
              <a:t>penyebaran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flu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demam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day care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kebersihan</a:t>
            </a:r>
            <a:r>
              <a:rPr lang="en-US" dirty="0"/>
              <a:t>,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17299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individual</a:t>
            </a:r>
          </a:p>
          <a:p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penitipan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mengurus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sekaligus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individual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ekstra</a:t>
            </a:r>
            <a:r>
              <a:rPr lang="en-US" dirty="0"/>
              <a:t> yang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dipenuhi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ramai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Biaya</a:t>
            </a:r>
            <a:endParaRPr lang="en-US" dirty="0"/>
          </a:p>
          <a:p>
            <a:r>
              <a:rPr lang="en-US" dirty="0"/>
              <a:t>Day care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pertimbangkan</a:t>
            </a:r>
            <a:r>
              <a:rPr lang="en-US" dirty="0"/>
              <a:t>, </a:t>
            </a:r>
            <a:r>
              <a:rPr lang="en-US" dirty="0" err="1"/>
              <a:t>apalagi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dititipkan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23570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Kualitasnya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 smtClean="0"/>
              <a:t>penitipan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Kualitas</a:t>
            </a:r>
            <a:r>
              <a:rPr lang="en-US" dirty="0"/>
              <a:t> day care </a:t>
            </a:r>
            <a:r>
              <a:rPr lang="en-US" dirty="0" err="1"/>
              <a:t>bervariasi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penitipan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Pastikan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yang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27084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50529"/>
          </a:xfrm>
        </p:spPr>
        <p:txBody>
          <a:bodyPr/>
          <a:lstStyle/>
          <a:p>
            <a:pPr algn="ctr"/>
            <a:r>
              <a:rPr lang="en-US" dirty="0" smtClean="0">
                <a:latin typeface="Algerian" panose="04020705040A02060702" pitchFamily="82" charset="0"/>
              </a:rPr>
              <a:t>TRIMAKASIH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07223"/>
            <a:ext cx="10515600" cy="29697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>
                <a:latin typeface="Algerian" panose="04020705040A02060702" pitchFamily="82" charset="0"/>
              </a:rPr>
              <a:t>SELAMAT BELAJAR</a:t>
            </a:r>
            <a:endParaRPr lang="en-US" sz="36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42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Prenatal Massage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keluhan</a:t>
            </a:r>
            <a:r>
              <a:rPr lang="en-US" dirty="0"/>
              <a:t> </a:t>
            </a:r>
            <a:r>
              <a:rPr lang="en-US" dirty="0" smtClean="0"/>
              <a:t>.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Massage therapy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kecemasan</a:t>
            </a:r>
            <a:r>
              <a:rPr lang="en-US" dirty="0"/>
              <a:t>,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depresi</a:t>
            </a:r>
            <a:r>
              <a:rPr lang="en-US" dirty="0"/>
              <a:t>, </a:t>
            </a:r>
            <a:r>
              <a:rPr lang="en-US" dirty="0" err="1"/>
              <a:t>meredakan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sendi</a:t>
            </a:r>
            <a:r>
              <a:rPr lang="en-US" dirty="0"/>
              <a:t>, 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persalinan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Perubahan</a:t>
            </a:r>
            <a:r>
              <a:rPr lang="en-US" dirty="0" smtClean="0"/>
              <a:t> hormone.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10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hormon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relaksasi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signifikan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diperkenalkan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mengontrol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. </a:t>
            </a:r>
            <a:r>
              <a:rPr lang="en-US" dirty="0" err="1"/>
              <a:t>H</a:t>
            </a:r>
            <a:r>
              <a:rPr lang="en-US" dirty="0" err="1" smtClean="0"/>
              <a:t>ormon</a:t>
            </a:r>
            <a:r>
              <a:rPr lang="en-US" dirty="0" smtClean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norepinefrin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kortisol</a:t>
            </a:r>
            <a:r>
              <a:rPr lang="en-US" dirty="0"/>
              <a:t> (</a:t>
            </a:r>
            <a:r>
              <a:rPr lang="en-US" dirty="0" err="1"/>
              <a:t>hormon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) </a:t>
            </a:r>
            <a:r>
              <a:rPr lang="en-US" dirty="0" err="1"/>
              <a:t>berkurang</a:t>
            </a:r>
            <a:r>
              <a:rPr lang="en-US" dirty="0"/>
              <a:t>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dopamin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serotonin </a:t>
            </a:r>
            <a:r>
              <a:rPr lang="en-US" dirty="0" err="1"/>
              <a:t>meningkat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14388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LANJUT…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pembengkakan</a:t>
            </a:r>
            <a:endParaRPr lang="en-US" dirty="0"/>
          </a:p>
          <a:p>
            <a:r>
              <a:rPr lang="en-US" dirty="0"/>
              <a:t>Edema,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pembengkakan</a:t>
            </a:r>
            <a:r>
              <a:rPr lang="en-US" dirty="0"/>
              <a:t> </a:t>
            </a:r>
            <a:r>
              <a:rPr lang="en-US" dirty="0" err="1"/>
              <a:t>sendi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,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berkurangnya</a:t>
            </a:r>
            <a:r>
              <a:rPr lang="en-US" dirty="0"/>
              <a:t> </a:t>
            </a:r>
            <a:r>
              <a:rPr lang="en-US" dirty="0" err="1"/>
              <a:t>sirkulasi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pembuluh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rahim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Pijat</a:t>
            </a:r>
            <a:r>
              <a:rPr lang="en-US" dirty="0" smtClean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pengumpulan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di </a:t>
            </a:r>
            <a:r>
              <a:rPr lang="en-US" dirty="0" err="1"/>
              <a:t>sendi</a:t>
            </a:r>
            <a:r>
              <a:rPr lang="en-US" dirty="0"/>
              <a:t> yang </a:t>
            </a:r>
            <a:r>
              <a:rPr lang="en-US" dirty="0" err="1"/>
              <a:t>bengkak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Pijatan</a:t>
            </a:r>
            <a:r>
              <a:rPr lang="en-US" dirty="0" smtClean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pembuangan</a:t>
            </a:r>
            <a:r>
              <a:rPr lang="en-US" dirty="0"/>
              <a:t> </a:t>
            </a:r>
            <a:r>
              <a:rPr lang="en-US" dirty="0" err="1"/>
              <a:t>limbah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yang </a:t>
            </a:r>
            <a:r>
              <a:rPr lang="en-US" dirty="0" err="1"/>
              <a:t>dibawa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getah</a:t>
            </a:r>
            <a:r>
              <a:rPr lang="en-US" dirty="0"/>
              <a:t> </a:t>
            </a:r>
            <a:r>
              <a:rPr lang="en-US" dirty="0" err="1"/>
              <a:t>bening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524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 smtClean="0"/>
              <a:t>saraf</a:t>
            </a:r>
            <a:endParaRPr lang="en-US" dirty="0"/>
          </a:p>
          <a:p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sciatic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trimester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rahim</a:t>
            </a:r>
            <a:r>
              <a:rPr lang="en-US" dirty="0"/>
              <a:t> </a:t>
            </a:r>
            <a:r>
              <a:rPr lang="en-US" dirty="0" err="1"/>
              <a:t>bersandar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otot-otot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panggul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punggung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rahim</a:t>
            </a:r>
            <a:r>
              <a:rPr lang="en-US" dirty="0"/>
              <a:t> </a:t>
            </a:r>
            <a:r>
              <a:rPr lang="en-US" dirty="0" err="1"/>
              <a:t>menyebarkan</a:t>
            </a:r>
            <a:r>
              <a:rPr lang="en-US" dirty="0"/>
              <a:t> </a:t>
            </a:r>
            <a:r>
              <a:rPr lang="en-US" dirty="0" err="1"/>
              <a:t>ketegangan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otot-otot</a:t>
            </a:r>
            <a:r>
              <a:rPr lang="en-US" dirty="0"/>
              <a:t> kaki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,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otot-otot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membengkak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menekan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di </a:t>
            </a:r>
            <a:r>
              <a:rPr lang="en-US" dirty="0" err="1"/>
              <a:t>dekatnya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Terapi</a:t>
            </a:r>
            <a:r>
              <a:rPr lang="en-US" dirty="0" smtClean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yang </a:t>
            </a:r>
            <a:r>
              <a:rPr lang="en-US" dirty="0" err="1"/>
              <a:t>meradang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melepaskan</a:t>
            </a:r>
            <a:r>
              <a:rPr lang="en-US" dirty="0"/>
              <a:t> </a:t>
            </a:r>
            <a:r>
              <a:rPr lang="en-US" dirty="0" err="1"/>
              <a:t>ketegangan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di </a:t>
            </a:r>
            <a:r>
              <a:rPr lang="en-US" dirty="0" err="1"/>
              <a:t>dekatnya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 yang </a:t>
            </a:r>
            <a:r>
              <a:rPr lang="en-US" dirty="0" err="1"/>
              <a:t>merasakan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pijat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sciatic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signifikan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104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, prenatal Massage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punggung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sendi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/>
              <a:t>sirkulasi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/>
              <a:t>edema, </a:t>
            </a:r>
            <a:endParaRPr lang="en-US" dirty="0" smtClean="0"/>
          </a:p>
          <a:p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/>
              <a:t>ketegangan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kecemasan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tidur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nyenyak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9521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MOM and BABY SPA,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Mom and baby spa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.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yang </a:t>
            </a:r>
            <a:r>
              <a:rPr lang="en-US" dirty="0" err="1"/>
              <a:t>lembut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holistik</a:t>
            </a:r>
            <a:r>
              <a:rPr lang="en-US" dirty="0"/>
              <a:t>.</a:t>
            </a:r>
          </a:p>
          <a:p>
            <a:r>
              <a:rPr lang="en-US" dirty="0"/>
              <a:t>Mom and Baby Spa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relaksasi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lelah</a:t>
            </a:r>
            <a:r>
              <a:rPr lang="en-US" dirty="0"/>
              <a:t> </a:t>
            </a:r>
            <a:r>
              <a:rPr lang="en-US" dirty="0" err="1"/>
              <a:t>beraktivitas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 Spa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siapasaja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,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pasca</a:t>
            </a:r>
            <a:r>
              <a:rPr lang="en-US" dirty="0"/>
              <a:t> </a:t>
            </a:r>
            <a:r>
              <a:rPr lang="en-US" dirty="0" err="1"/>
              <a:t>melahirkan</a:t>
            </a:r>
            <a:r>
              <a:rPr lang="en-US" dirty="0"/>
              <a:t>. Spa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pijatan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382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mom and baby spa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a.	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pemulihan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melahirkan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b.	</a:t>
            </a:r>
            <a:r>
              <a:rPr lang="en-US" dirty="0" err="1"/>
              <a:t>Merawat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yang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lembut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c.	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relaksasi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lelah</a:t>
            </a:r>
            <a:r>
              <a:rPr lang="en-US" dirty="0"/>
              <a:t> </a:t>
            </a:r>
            <a:r>
              <a:rPr lang="en-US" dirty="0" err="1"/>
              <a:t>beraktivitas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d.	</a:t>
            </a:r>
            <a:r>
              <a:rPr lang="en-US" dirty="0" err="1"/>
              <a:t>Memperlancar</a:t>
            </a:r>
            <a:r>
              <a:rPr lang="en-US" dirty="0"/>
              <a:t> </a:t>
            </a:r>
            <a:r>
              <a:rPr lang="en-US" dirty="0" err="1"/>
              <a:t>peredaran</a:t>
            </a:r>
            <a:r>
              <a:rPr lang="en-US" dirty="0"/>
              <a:t> </a:t>
            </a:r>
            <a:r>
              <a:rPr lang="en-US" dirty="0" err="1"/>
              <a:t>darah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e.	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sirkulasi</a:t>
            </a:r>
            <a:r>
              <a:rPr lang="en-US" dirty="0"/>
              <a:t> </a:t>
            </a:r>
            <a:r>
              <a:rPr lang="en-US" dirty="0" err="1"/>
              <a:t>darah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f.	</a:t>
            </a:r>
            <a:r>
              <a:rPr lang="en-US" dirty="0" err="1"/>
              <a:t>Memperkuat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kekebalan</a:t>
            </a:r>
            <a:r>
              <a:rPr lang="en-US" dirty="0"/>
              <a:t> </a:t>
            </a:r>
            <a:r>
              <a:rPr lang="en-US" dirty="0" err="1"/>
              <a:t>tubuh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g.	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tidur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h.	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ketidaknyamanan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kolik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gas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45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2092</Words>
  <Application>Microsoft Office PowerPoint</Application>
  <PresentationFormat>Widescreen</PresentationFormat>
  <Paragraphs>207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Algerian</vt:lpstr>
      <vt:lpstr>Arial</vt:lpstr>
      <vt:lpstr>Calibri</vt:lpstr>
      <vt:lpstr>Calibri Light</vt:lpstr>
      <vt:lpstr>Office Theme</vt:lpstr>
      <vt:lpstr>MANAJEMEN INOVASI DAN PRODUK  BARU KEPERAWATAN </vt:lpstr>
      <vt:lpstr>MANAJEMEN INOVASI DAN PRODUK  BARU KEPERAWATAN </vt:lpstr>
      <vt:lpstr>1.Maternal and Prenatal care mom massage</vt:lpstr>
      <vt:lpstr>Manfaat dari Prenatal Massage</vt:lpstr>
      <vt:lpstr>LANJUT…</vt:lpstr>
      <vt:lpstr>Lanjut…</vt:lpstr>
      <vt:lpstr>Lanjut…</vt:lpstr>
      <vt:lpstr>2. MOM and BABY SPA,</vt:lpstr>
      <vt:lpstr>Manfaat mom and baby spa </vt:lpstr>
      <vt:lpstr>Jenis layanan mom and baby spa  </vt:lpstr>
      <vt:lpstr>Lanjut…</vt:lpstr>
      <vt:lpstr>Lanjut…</vt:lpstr>
      <vt:lpstr>Lanjut…</vt:lpstr>
      <vt:lpstr>Lanjut…</vt:lpstr>
      <vt:lpstr>Lanjut…</vt:lpstr>
      <vt:lpstr>Lanjut…</vt:lpstr>
      <vt:lpstr>3. Baby Massage, </vt:lpstr>
      <vt:lpstr>Manfaat Pijat Bayi untuk Bayi</vt:lpstr>
      <vt:lpstr>Manfaat Pijat Bayi untuk Ibu</vt:lpstr>
      <vt:lpstr>Cara melakukan baby massage/pijat bayi </vt:lpstr>
      <vt:lpstr>Terdapat sejumlah tips cara pijat bayi agar berlangsung lebih efektif, antara lain: </vt:lpstr>
      <vt:lpstr>4. BABY SPA</vt:lpstr>
      <vt:lpstr>Manfaat Baby Spa untuk Kesehatan Bayi </vt:lpstr>
      <vt:lpstr>Lanjut…</vt:lpstr>
      <vt:lpstr>Lanjut…</vt:lpstr>
      <vt:lpstr>Lanjut…</vt:lpstr>
      <vt:lpstr>Lanjut…</vt:lpstr>
      <vt:lpstr>5. BABY AND TOODLER DAYCARE</vt:lpstr>
      <vt:lpstr>Lanjut…</vt:lpstr>
      <vt:lpstr>Kelebihan Day Care</vt:lpstr>
      <vt:lpstr>Lanjut…</vt:lpstr>
      <vt:lpstr>Lanjut…</vt:lpstr>
      <vt:lpstr>Kekurangan Day Care</vt:lpstr>
      <vt:lpstr>Lanjut…</vt:lpstr>
      <vt:lpstr>Lanjut…</vt:lpstr>
      <vt:lpstr>TRIMAKASIH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Thinkpad</dc:creator>
  <cp:lastModifiedBy>Thinkpad</cp:lastModifiedBy>
  <cp:revision>14</cp:revision>
  <dcterms:created xsi:type="dcterms:W3CDTF">2025-02-21T05:35:26Z</dcterms:created>
  <dcterms:modified xsi:type="dcterms:W3CDTF">2025-02-21T07:50:24Z</dcterms:modified>
</cp:coreProperties>
</file>