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7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DB78A697-9D75-4DE8-8C28-1296A6CF43C1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56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715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0044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7827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3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3863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2544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36282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62612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7374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77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490F-3E6A-4544-9694-22B6007FE3C6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37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27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8231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8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6745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176-F1D3-49EC-82F4-0915A3AC4184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172865-FBF0-458A-BAFF-4F75173770F5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76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  <p:sldLayoutId id="2147483910" r:id="rId1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kekarantinaan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2737F73-BA2B-457F-F584-70B12F1FE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708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/>
              <a:t>Indikator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kekarantinaan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pengukuran</a:t>
            </a:r>
            <a:r>
              <a:rPr lang="en-US" sz="2800" dirty="0"/>
              <a:t> </a:t>
            </a:r>
            <a:r>
              <a:rPr lang="en-US" sz="2800" dirty="0" err="1"/>
              <a:t>keberhasilan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program </a:t>
            </a:r>
            <a:r>
              <a:rPr lang="en-US" sz="2800" dirty="0" err="1"/>
              <a:t>karantina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surveilans</a:t>
            </a:r>
            <a:r>
              <a:rPr lang="en-US" sz="2800" dirty="0"/>
              <a:t> </a:t>
            </a:r>
            <a:r>
              <a:rPr lang="en-US" sz="2800" dirty="0" err="1"/>
              <a:t>epidemiologi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296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10396882" cy="822366"/>
          </a:xfrm>
        </p:spPr>
        <p:txBody>
          <a:bodyPr>
            <a:normAutofit/>
          </a:bodyPr>
          <a:lstStyle/>
          <a:p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Meliputi</a:t>
            </a:r>
            <a:r>
              <a:rPr lang="en-US" sz="2400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angkut</a:t>
            </a:r>
            <a:r>
              <a:rPr lang="en-US" sz="2400" dirty="0"/>
              <a:t> (</a:t>
            </a:r>
            <a:r>
              <a:rPr lang="en-US" sz="2400" dirty="0" err="1"/>
              <a:t>kapal</a:t>
            </a:r>
            <a:r>
              <a:rPr lang="en-US" sz="2400" dirty="0"/>
              <a:t> </a:t>
            </a:r>
            <a:r>
              <a:rPr lang="en-US" sz="2400" dirty="0" err="1"/>
              <a:t>laut</a:t>
            </a:r>
            <a:r>
              <a:rPr lang="en-US" sz="2400" dirty="0"/>
              <a:t>, </a:t>
            </a:r>
            <a:r>
              <a:rPr lang="en-US" sz="2400" dirty="0" err="1"/>
              <a:t>pesawat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muatannya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manusianya</a:t>
            </a:r>
            <a:r>
              <a:rPr lang="en-US" sz="2400" dirty="0"/>
              <a:t> (</a:t>
            </a:r>
            <a:r>
              <a:rPr lang="en-US" sz="2400" dirty="0" err="1"/>
              <a:t>abk</a:t>
            </a:r>
            <a:r>
              <a:rPr lang="en-US" sz="2400" dirty="0"/>
              <a:t>/crew, </a:t>
            </a:r>
            <a:r>
              <a:rPr lang="en-US" sz="2400" dirty="0" err="1"/>
              <a:t>penumpang</a:t>
            </a:r>
            <a:r>
              <a:rPr lang="en-US" sz="2400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pelabuhan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bandara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8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analisa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Seksi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OMKA </a:t>
            </a:r>
            <a:r>
              <a:rPr lang="en-US" sz="2400" dirty="0" err="1"/>
              <a:t>ekspor</a:t>
            </a:r>
            <a:r>
              <a:rPr lang="en-US" sz="2400" dirty="0"/>
              <a:t> </a:t>
            </a:r>
            <a:r>
              <a:rPr lang="en-US" sz="2400" dirty="0" err="1"/>
              <a:t>impor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jenazah</a:t>
            </a:r>
            <a:r>
              <a:rPr lang="en-US" sz="2400" dirty="0"/>
              <a:t> yang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sertifikasi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syarat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orang yang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sertifikat</a:t>
            </a:r>
            <a:r>
              <a:rPr lang="en-US" sz="2400" dirty="0"/>
              <a:t> </a:t>
            </a:r>
            <a:r>
              <a:rPr lang="en-US" sz="2400" dirty="0" err="1"/>
              <a:t>terbebas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wabah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</a:t>
            </a:r>
            <a:r>
              <a:rPr lang="en-US" sz="2400" dirty="0" err="1"/>
              <a:t>kapal</a:t>
            </a:r>
            <a:r>
              <a:rPr lang="en-US" sz="2400" dirty="0"/>
              <a:t> yang </a:t>
            </a:r>
            <a:r>
              <a:rPr lang="en-US" sz="2400" dirty="0" err="1"/>
              <a:t>mendapat</a:t>
            </a:r>
            <a:r>
              <a:rPr lang="en-US" sz="2400" dirty="0"/>
              <a:t> free </a:t>
            </a:r>
            <a:r>
              <a:rPr lang="en-US" sz="2400" dirty="0" err="1"/>
              <a:t>pratique</a:t>
            </a:r>
            <a:r>
              <a:rPr lang="en-US" sz="2400" dirty="0"/>
              <a:t> </a:t>
            </a:r>
            <a:r>
              <a:rPr lang="en-US" sz="2400" dirty="0" err="1"/>
              <a:t>didalamnya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r>
              <a:rPr lang="en-US" sz="2400" dirty="0"/>
              <a:t> 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16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1257300" lvl="2" indent="-342900">
              <a:buAutoNum type="alphaLcPeriod" startAt="4"/>
            </a:pPr>
            <a:endParaRPr lang="en-US" sz="2400" dirty="0"/>
          </a:p>
          <a:p>
            <a:pPr marL="1257300" lvl="2" indent="-342900">
              <a:buAutoNum type="alphaLcPeriod" startAt="4"/>
            </a:pPr>
            <a:endParaRPr lang="en-US" sz="2400" dirty="0"/>
          </a:p>
          <a:p>
            <a:pPr marL="1257300" lvl="2" indent="-342900">
              <a:buAutoNum type="alphaLcPeriod" startAt="4"/>
            </a:pPr>
            <a:r>
              <a:rPr lang="en-US" sz="2400" dirty="0"/>
              <a:t>100% </a:t>
            </a:r>
            <a:r>
              <a:rPr lang="en-US" sz="2400" dirty="0" err="1"/>
              <a:t>kapal</a:t>
            </a:r>
            <a:r>
              <a:rPr lang="en-US" sz="2400" dirty="0"/>
              <a:t> yang di </a:t>
            </a:r>
            <a:r>
              <a:rPr lang="en-US" sz="2400" dirty="0" err="1"/>
              <a:t>berikana</a:t>
            </a:r>
            <a:r>
              <a:rPr lang="en-US" sz="2400" dirty="0"/>
              <a:t> PHC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endParaRPr lang="en-US" sz="2400" dirty="0"/>
          </a:p>
          <a:p>
            <a:pPr marL="1257300" lvl="2" indent="-342900">
              <a:buAutoNum type="alphaLcPeriod" startAt="4"/>
            </a:pPr>
            <a:r>
              <a:rPr lang="en-US" sz="2400" dirty="0"/>
              <a:t>100% </a:t>
            </a:r>
            <a:r>
              <a:rPr lang="en-US" sz="2400" dirty="0" err="1"/>
              <a:t>kapal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dec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tikus</a:t>
            </a:r>
            <a:endParaRPr lang="en-US" sz="2400" dirty="0"/>
          </a:p>
          <a:p>
            <a:pPr marL="1257300" lvl="2" indent="-342900">
              <a:buAutoNum type="alphaLcPeriod" startAt="4"/>
            </a:pPr>
            <a:r>
              <a:rPr lang="en-US" sz="2400" dirty="0"/>
              <a:t>100% </a:t>
            </a:r>
            <a:r>
              <a:rPr lang="en-US" sz="2400" dirty="0" err="1"/>
              <a:t>kapal</a:t>
            </a:r>
            <a:r>
              <a:rPr lang="en-US" sz="2400" dirty="0"/>
              <a:t> yang </a:t>
            </a:r>
            <a:r>
              <a:rPr lang="en-US" sz="2400" dirty="0" err="1"/>
              <a:t>difumigasi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tikus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didalmnya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endParaRPr lang="en-US" sz="2400" dirty="0"/>
          </a:p>
          <a:p>
            <a:pPr marL="1257300" lvl="2" indent="-342900">
              <a:buAutoNum type="alphaLcPeriod" startAt="4"/>
            </a:pPr>
            <a:r>
              <a:rPr lang="en-US" sz="2400" dirty="0"/>
              <a:t>100% </a:t>
            </a:r>
            <a:r>
              <a:rPr lang="en-US" sz="2400" dirty="0" err="1"/>
              <a:t>penumpang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alert card </a:t>
            </a:r>
            <a:r>
              <a:rPr lang="en-US" sz="2400" dirty="0" err="1"/>
              <a:t>melapor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instansi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didaerahnya</a:t>
            </a:r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  <a:p>
            <a:pPr marL="1371600" lvl="2" indent="-457200">
              <a:buFont typeface="+mj-lt"/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390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257300" lvl="2" indent="-342900">
              <a:buAutoNum type="alphaLcPeriod" startAt="8"/>
            </a:pPr>
            <a:r>
              <a:rPr lang="en-US" sz="2000" dirty="0"/>
              <a:t>100% </a:t>
            </a:r>
            <a:r>
              <a:rPr lang="en-US" sz="2000" dirty="0" err="1"/>
              <a:t>kapal</a:t>
            </a:r>
            <a:r>
              <a:rPr lang="en-US" sz="2000" dirty="0"/>
              <a:t> yang </a:t>
            </a: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exdention</a:t>
            </a:r>
            <a:r>
              <a:rPr lang="en-US" sz="2000" dirty="0"/>
              <a:t> </a:t>
            </a:r>
            <a:r>
              <a:rPr lang="en-US" sz="2000" dirty="0" err="1"/>
              <a:t>decnya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diperpanjang</a:t>
            </a:r>
            <a:r>
              <a:rPr lang="en-US" sz="2000" dirty="0"/>
              <a:t> 1 </a:t>
            </a:r>
            <a:r>
              <a:rPr lang="en-US" sz="2000" dirty="0" err="1"/>
              <a:t>bulan</a:t>
            </a:r>
            <a:endParaRPr lang="en-US" sz="2000" dirty="0"/>
          </a:p>
          <a:p>
            <a:pPr marL="1257300" lvl="2" indent="-342900">
              <a:buAutoNum type="alphaLcPeriod" startAt="8"/>
            </a:pPr>
            <a:r>
              <a:rPr lang="en-US" sz="2000" dirty="0"/>
              <a:t>100% </a:t>
            </a:r>
            <a:r>
              <a:rPr lang="en-US" sz="2000" dirty="0" err="1"/>
              <a:t>kapal</a:t>
            </a:r>
            <a:r>
              <a:rPr lang="en-US" sz="2000" dirty="0"/>
              <a:t> yang </a:t>
            </a:r>
            <a:r>
              <a:rPr lang="en-US" sz="2000" dirty="0" err="1"/>
              <a:t>diberikan</a:t>
            </a:r>
            <a:r>
              <a:rPr lang="en-US" sz="2000" dirty="0"/>
              <a:t> sailing permit </a:t>
            </a:r>
            <a:r>
              <a:rPr lang="en-US" sz="2000" dirty="0" err="1"/>
              <a:t>kapalnya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hapus</a:t>
            </a:r>
            <a:r>
              <a:rPr lang="en-US" sz="2000" dirty="0"/>
              <a:t> </a:t>
            </a:r>
            <a:r>
              <a:rPr lang="en-US" sz="2000" dirty="0" err="1"/>
              <a:t>tikus</a:t>
            </a:r>
            <a:r>
              <a:rPr lang="en-US" sz="2000" dirty="0"/>
              <a:t> </a:t>
            </a:r>
            <a:r>
              <a:rPr lang="en-US" sz="2000" dirty="0" err="1"/>
              <a:t>dipelabuhan</a:t>
            </a:r>
            <a:r>
              <a:rPr lang="en-US" sz="2000" dirty="0"/>
              <a:t> </a:t>
            </a:r>
            <a:r>
              <a:rPr lang="en-US" sz="2000" dirty="0" err="1"/>
              <a:t>berikutnya</a:t>
            </a:r>
            <a:endParaRPr lang="en-US" sz="2000" dirty="0"/>
          </a:p>
          <a:p>
            <a:pPr marL="1257300" lvl="2" indent="-342900">
              <a:buAutoNum type="alphaLcPeriod" startAt="8"/>
            </a:pPr>
            <a:r>
              <a:rPr lang="en-US" sz="2000" dirty="0"/>
              <a:t>100% </a:t>
            </a:r>
            <a:r>
              <a:rPr lang="en-US" sz="2000" dirty="0" err="1"/>
              <a:t>kapal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kapalnya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endParaRPr lang="en-US" sz="2000" dirty="0"/>
          </a:p>
          <a:p>
            <a:pPr marL="1257300" lvl="2" indent="-342900">
              <a:buAutoNum type="alphaLcPeriod" startAt="8"/>
            </a:pPr>
            <a:r>
              <a:rPr lang="en-US" sz="2000" dirty="0"/>
              <a:t>100% </a:t>
            </a:r>
            <a:r>
              <a:rPr lang="en-US" sz="2000" dirty="0" err="1"/>
              <a:t>kapal</a:t>
            </a:r>
            <a:r>
              <a:rPr lang="en-US" sz="2000" dirty="0"/>
              <a:t> yang </a:t>
            </a:r>
            <a:r>
              <a:rPr lang="en-US" sz="2000" dirty="0" err="1"/>
              <a:t>melanggar</a:t>
            </a:r>
            <a:r>
              <a:rPr lang="en-US" sz="2000" dirty="0"/>
              <a:t> UU </a:t>
            </a:r>
            <a:r>
              <a:rPr lang="en-US" sz="2000" dirty="0" err="1"/>
              <a:t>karantina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tindak</a:t>
            </a:r>
            <a:r>
              <a:rPr lang="en-US" sz="2000" dirty="0"/>
              <a:t> </a:t>
            </a:r>
            <a:r>
              <a:rPr lang="en-US" sz="2000" dirty="0" err="1"/>
              <a:t>pelanggaran</a:t>
            </a:r>
            <a:r>
              <a:rPr lang="en-US" sz="2000" dirty="0"/>
              <a:t> </a:t>
            </a:r>
            <a:r>
              <a:rPr lang="en-US" sz="2000" dirty="0" err="1"/>
              <a:t>uu</a:t>
            </a:r>
            <a:r>
              <a:rPr lang="en-US" sz="2000" dirty="0"/>
              <a:t> </a:t>
            </a:r>
            <a:r>
              <a:rPr lang="en-US" sz="2000" dirty="0" err="1"/>
              <a:t>karantina</a:t>
            </a:r>
            <a:endParaRPr lang="en-US" sz="2000" dirty="0"/>
          </a:p>
          <a:p>
            <a:pPr marL="914400" lvl="2" indent="0">
              <a:buNone/>
            </a:pPr>
            <a:endParaRPr lang="en-US" dirty="0"/>
          </a:p>
          <a:p>
            <a:pPr marL="1371600" lvl="2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7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546266"/>
            <a:ext cx="10394707" cy="482832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 startAt="2"/>
            </a:pPr>
            <a:r>
              <a:rPr lang="en-US" sz="2400" dirty="0" err="1"/>
              <a:t>Seksi</a:t>
            </a:r>
            <a:r>
              <a:rPr lang="en-US" sz="2400" dirty="0"/>
              <a:t> </a:t>
            </a:r>
            <a:r>
              <a:rPr lang="en-US" sz="2400" dirty="0" err="1"/>
              <a:t>surveilans</a:t>
            </a:r>
            <a:r>
              <a:rPr lang="en-US" sz="2400" dirty="0"/>
              <a:t> </a:t>
            </a:r>
            <a:r>
              <a:rPr lang="en-US" sz="2400" dirty="0" err="1"/>
              <a:t>epidemiologi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</a:t>
            </a:r>
            <a:r>
              <a:rPr lang="en-US" sz="2400" dirty="0" err="1"/>
              <a:t>abk</a:t>
            </a:r>
            <a:r>
              <a:rPr lang="en-US" sz="2400" dirty="0"/>
              <a:t>/crew </a:t>
            </a:r>
            <a:r>
              <a:rPr lang="en-US" sz="2400" dirty="0" err="1"/>
              <a:t>penumpang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awak</a:t>
            </a:r>
            <a:r>
              <a:rPr lang="en-US" sz="2400" dirty="0"/>
              <a:t> </a:t>
            </a:r>
            <a:r>
              <a:rPr lang="en-US" sz="2400" dirty="0" err="1"/>
              <a:t>pesawat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wabah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dipelabuhan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bandara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wabah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</a:t>
            </a:r>
            <a:r>
              <a:rPr lang="en-US" sz="2400" dirty="0" err="1"/>
              <a:t>masyarakat</a:t>
            </a:r>
            <a:r>
              <a:rPr lang="en-US" sz="2400" dirty="0"/>
              <a:t> yang </a:t>
            </a:r>
            <a:r>
              <a:rPr lang="en-US" sz="2400" dirty="0" err="1"/>
              <a:t>bertempat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dipelabuhan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bandara</a:t>
            </a:r>
            <a:r>
              <a:rPr lang="en-US" sz="2400" dirty="0"/>
              <a:t> </a:t>
            </a:r>
            <a:r>
              <a:rPr lang="en-US" sz="2400" dirty="0" err="1"/>
              <a:t>diamati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</a:t>
            </a:r>
            <a:r>
              <a:rPr lang="en-US" sz="2400" dirty="0" err="1"/>
              <a:t>karantina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wabah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100%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kesiapsiagaan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penanggulangan</a:t>
            </a:r>
            <a:r>
              <a:rPr lang="en-US" sz="2400" dirty="0"/>
              <a:t> </a:t>
            </a:r>
            <a:r>
              <a:rPr lang="en-US" sz="2400" dirty="0" err="1"/>
              <a:t>klb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terlaksanan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endParaRPr lang="en-US" sz="24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dibangunnya</a:t>
            </a:r>
            <a:r>
              <a:rPr lang="en-US" sz="2400" dirty="0"/>
              <a:t> </a:t>
            </a:r>
            <a:r>
              <a:rPr lang="en-US" sz="2400" dirty="0" err="1"/>
              <a:t>kerjasama</a:t>
            </a:r>
            <a:r>
              <a:rPr lang="en-US" sz="2400" dirty="0"/>
              <a:t> </a:t>
            </a:r>
            <a:r>
              <a:rPr lang="en-US" sz="2400" dirty="0" err="1"/>
              <a:t>surveilans</a:t>
            </a:r>
            <a:r>
              <a:rPr lang="en-US" sz="2400" dirty="0"/>
              <a:t> </a:t>
            </a:r>
            <a:r>
              <a:rPr lang="en-US" sz="2400" dirty="0" err="1"/>
              <a:t>epidemiologi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unit-unit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surveilans</a:t>
            </a:r>
            <a:r>
              <a:rPr lang="en-US" sz="2400" dirty="0"/>
              <a:t> </a:t>
            </a:r>
            <a:r>
              <a:rPr lang="en-US" sz="2400" dirty="0" err="1"/>
              <a:t>terpadu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51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94</TotalTime>
  <Words>254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Organic</vt:lpstr>
      <vt:lpstr>Indikator kegiatan kekarantinaan</vt:lpstr>
      <vt:lpstr>pengertian</vt:lpstr>
      <vt:lpstr>Ruang lingkup</vt:lpstr>
      <vt:lpstr>Indikator pengukuran analisa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Indikator kegiatan kekarantinaan</dc:title>
  <dc:creator>Windows User</dc:creator>
  <cp:lastModifiedBy>septia dwi cahyani</cp:lastModifiedBy>
  <cp:revision>7</cp:revision>
  <dcterms:created xsi:type="dcterms:W3CDTF">2020-05-05T20:02:11Z</dcterms:created>
  <dcterms:modified xsi:type="dcterms:W3CDTF">2024-05-28T07:57:18Z</dcterms:modified>
</cp:coreProperties>
</file>