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60" r:id="rId5"/>
    <p:sldId id="259" r:id="rId6"/>
    <p:sldId id="261" r:id="rId7"/>
    <p:sldId id="262" r:id="rId8"/>
    <p:sldId id="263" r:id="rId9"/>
    <p:sldId id="283" r:id="rId10"/>
    <p:sldId id="284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5" r:id="rId3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4" d="100"/>
          <a:sy n="64" d="100"/>
        </p:scale>
        <p:origin x="148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09ABB5-DEAE-4E3E-8FD3-57CF459307AD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7C7B093-2BDC-4C5F-8A31-83E3EC9EA4EC}">
      <dgm:prSet phldrT="[Text]" custT="1"/>
      <dgm:spPr/>
      <dgm:t>
        <a:bodyPr/>
        <a:lstStyle/>
        <a:p>
          <a:r>
            <a:rPr lang="en-US" sz="2400" b="1" i="0" dirty="0">
              <a:solidFill>
                <a:schemeClr val="tx1"/>
              </a:solidFill>
              <a:latin typeface="Comic Sans MS" pitchFamily="66" charset="0"/>
            </a:rPr>
            <a:t>FASE </a:t>
          </a:r>
        </a:p>
        <a:p>
          <a:r>
            <a:rPr lang="en-US" sz="2400" b="1" i="0" dirty="0">
              <a:solidFill>
                <a:schemeClr val="tx1"/>
              </a:solidFill>
              <a:latin typeface="Comic Sans MS" pitchFamily="66" charset="0"/>
            </a:rPr>
            <a:t>LATEN</a:t>
          </a:r>
          <a:endParaRPr lang="en-US" sz="24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E76D78DB-C3DF-4BCD-847D-1CD28AA13ED3}" type="parTrans" cxnId="{0FE682A0-3B9C-4E69-B06A-63828E77B0C9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omic Sans MS" pitchFamily="66" charset="0"/>
          </a:endParaRPr>
        </a:p>
      </dgm:t>
    </dgm:pt>
    <dgm:pt modelId="{AB4A4B36-A21A-4E75-B368-A0D4A2605899}" type="sibTrans" cxnId="{0FE682A0-3B9C-4E69-B06A-63828E77B0C9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omic Sans MS" pitchFamily="66" charset="0"/>
          </a:endParaRPr>
        </a:p>
      </dgm:t>
    </dgm:pt>
    <dgm:pt modelId="{D6DB809A-1101-4EB8-A841-0C89B3D368D5}">
      <dgm:prSet phldrT="[Text]" custT="1"/>
      <dgm:spPr/>
      <dgm:t>
        <a:bodyPr/>
        <a:lstStyle/>
        <a:p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Dimulai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sejak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awal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berkontraksi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yang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menyebabkan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penipisan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dan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pembukaan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serviks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secara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bertahap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.</a:t>
          </a:r>
          <a:endParaRPr lang="en-US" sz="16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8E728C62-B04E-4A54-88E2-A376FF353F27}" type="parTrans" cxnId="{CAF89D02-E3E9-446A-93C5-D2A92071F679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omic Sans MS" pitchFamily="66" charset="0"/>
          </a:endParaRPr>
        </a:p>
      </dgm:t>
    </dgm:pt>
    <dgm:pt modelId="{34CE5E96-77AE-48D1-992B-CB32400F181E}" type="sibTrans" cxnId="{CAF89D02-E3E9-446A-93C5-D2A92071F679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omic Sans MS" pitchFamily="66" charset="0"/>
          </a:endParaRPr>
        </a:p>
      </dgm:t>
    </dgm:pt>
    <dgm:pt modelId="{266893DC-8D3D-4866-AA83-1CA10113B586}">
      <dgm:prSet phldrT="[Text]" custT="1"/>
      <dgm:spPr/>
      <dgm:t>
        <a:bodyPr/>
        <a:lstStyle/>
        <a:p>
          <a:r>
            <a:rPr lang="en-US" sz="2400" b="1" i="0" dirty="0">
              <a:solidFill>
                <a:schemeClr val="tx1"/>
              </a:solidFill>
              <a:latin typeface="Comic Sans MS" pitchFamily="66" charset="0"/>
            </a:rPr>
            <a:t>FASE</a:t>
          </a:r>
        </a:p>
        <a:p>
          <a:r>
            <a:rPr lang="en-US" sz="2400" b="1" i="0" dirty="0">
              <a:solidFill>
                <a:schemeClr val="tx1"/>
              </a:solidFill>
              <a:latin typeface="Comic Sans MS" pitchFamily="66" charset="0"/>
            </a:rPr>
            <a:t>AKTIF</a:t>
          </a:r>
          <a:endParaRPr lang="en-US" sz="24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36B69DC3-963A-4CC7-B8AE-826E383BAABE}" type="parTrans" cxnId="{9D9205F4-D118-42B4-9367-7FABA61E52FF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omic Sans MS" pitchFamily="66" charset="0"/>
          </a:endParaRPr>
        </a:p>
      </dgm:t>
    </dgm:pt>
    <dgm:pt modelId="{074DE31E-67C0-4FF0-B4D6-4D4EDDDC07B7}" type="sibTrans" cxnId="{9D9205F4-D118-42B4-9367-7FABA61E52FF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omic Sans MS" pitchFamily="66" charset="0"/>
          </a:endParaRPr>
        </a:p>
      </dgm:t>
    </dgm:pt>
    <dgm:pt modelId="{097243D6-E821-4554-9135-FA33936BE718}">
      <dgm:prSet phldrT="[Text]" custT="1"/>
      <dgm:spPr/>
      <dgm:t>
        <a:bodyPr/>
        <a:lstStyle/>
        <a:p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Frekuensi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dan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lama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kontraksi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uterus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akan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meningkat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secara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bertahap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(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kontraksi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dianggap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adekuat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/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memadai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jika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terjadi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tiga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kali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atau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lebih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dalam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waktu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10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menit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,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dan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berlangsung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selama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40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detik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atau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lebih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)</a:t>
          </a:r>
          <a:endParaRPr lang="en-US" sz="16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26704296-7CB2-43AC-A8E8-9A7AF0DDEE21}" type="parTrans" cxnId="{03E26CC8-E6EA-4776-8268-B7F4D71FC96A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omic Sans MS" pitchFamily="66" charset="0"/>
          </a:endParaRPr>
        </a:p>
      </dgm:t>
    </dgm:pt>
    <dgm:pt modelId="{1578FEC1-D3D3-420A-8FEE-84234BF416D3}" type="sibTrans" cxnId="{03E26CC8-E6EA-4776-8268-B7F4D71FC96A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omic Sans MS" pitchFamily="66" charset="0"/>
          </a:endParaRPr>
        </a:p>
      </dgm:t>
    </dgm:pt>
    <dgm:pt modelId="{AAA68596-CE02-41B3-94F4-2658C8CC08EA}">
      <dgm:prSet custT="1"/>
      <dgm:spPr/>
      <dgm:t>
        <a:bodyPr/>
        <a:lstStyle/>
        <a:p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Berlangsung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hingga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serviks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membuka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kurang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dari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4 cm.</a:t>
          </a:r>
        </a:p>
      </dgm:t>
    </dgm:pt>
    <dgm:pt modelId="{151C1442-B0D3-4E21-94EA-D29E41389BCD}" type="parTrans" cxnId="{13E0DE63-BE6D-470D-A7FC-5D35B1E0C30D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omic Sans MS" pitchFamily="66" charset="0"/>
          </a:endParaRPr>
        </a:p>
      </dgm:t>
    </dgm:pt>
    <dgm:pt modelId="{4CE7AB15-BAB4-413D-8CB0-C4981CCB7152}" type="sibTrans" cxnId="{13E0DE63-BE6D-470D-A7FC-5D35B1E0C30D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omic Sans MS" pitchFamily="66" charset="0"/>
          </a:endParaRPr>
        </a:p>
      </dgm:t>
    </dgm:pt>
    <dgm:pt modelId="{CA021421-1CD2-4990-B0C3-F3397CA47C2E}">
      <dgm:prSet custT="1"/>
      <dgm:spPr/>
      <dgm:t>
        <a:bodyPr/>
        <a:lstStyle/>
        <a:p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Pada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umumnya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,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fase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laten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berlangsung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hampir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atau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hingga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8 jam.</a:t>
          </a:r>
        </a:p>
      </dgm:t>
    </dgm:pt>
    <dgm:pt modelId="{8B124DA7-62D5-452F-B6F5-3DBB0428A06C}" type="parTrans" cxnId="{6B9C820C-3B85-4582-BB9A-2DC18F678178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omic Sans MS" pitchFamily="66" charset="0"/>
          </a:endParaRPr>
        </a:p>
      </dgm:t>
    </dgm:pt>
    <dgm:pt modelId="{7F4728CC-ED3F-4867-BA96-3DB73AF9A5B5}" type="sibTrans" cxnId="{6B9C820C-3B85-4582-BB9A-2DC18F678178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omic Sans MS" pitchFamily="66" charset="0"/>
          </a:endParaRPr>
        </a:p>
      </dgm:t>
    </dgm:pt>
    <dgm:pt modelId="{0093FE95-6B04-4459-B8E1-ED7F45E520F7}">
      <dgm:prSet custT="1"/>
      <dgm:spPr/>
      <dgm:t>
        <a:bodyPr/>
        <a:lstStyle/>
        <a:p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Dari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pembukaan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4 cm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hingga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mencapai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pembukaan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lengkap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atau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10 cm,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akan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terjadi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dengan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kecepatan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rata-rata 1 cm per jam (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nulipara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/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primigravida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)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atau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lebih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dari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1 cm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hingga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2 cm (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multipara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).</a:t>
          </a:r>
        </a:p>
      </dgm:t>
    </dgm:pt>
    <dgm:pt modelId="{689374C1-4977-468B-8157-581E896699E0}" type="parTrans" cxnId="{FA989F13-EF7D-4E35-B2C2-EF2D6DE000CB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omic Sans MS" pitchFamily="66" charset="0"/>
          </a:endParaRPr>
        </a:p>
      </dgm:t>
    </dgm:pt>
    <dgm:pt modelId="{428522FE-9BF0-4AFD-AC77-2042683C4993}" type="sibTrans" cxnId="{FA989F13-EF7D-4E35-B2C2-EF2D6DE000CB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omic Sans MS" pitchFamily="66" charset="0"/>
          </a:endParaRPr>
        </a:p>
      </dgm:t>
    </dgm:pt>
    <dgm:pt modelId="{B89EFB90-1D63-4176-BED3-66AAE3118924}">
      <dgm:prSet custT="1"/>
      <dgm:spPr/>
      <dgm:t>
        <a:bodyPr/>
        <a:lstStyle/>
        <a:p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Terjadi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penurunan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bagian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terbawah</a:t>
          </a:r>
          <a:r>
            <a:rPr lang="en-US" sz="1600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dirty="0" err="1">
              <a:solidFill>
                <a:schemeClr val="tx1"/>
              </a:solidFill>
              <a:latin typeface="Comic Sans MS" pitchFamily="66" charset="0"/>
            </a:rPr>
            <a:t>janin</a:t>
          </a:r>
          <a:endParaRPr lang="en-US" sz="1600" b="1" i="0" dirty="0">
            <a:solidFill>
              <a:schemeClr val="tx1"/>
            </a:solidFill>
            <a:latin typeface="Comic Sans MS" pitchFamily="66" charset="0"/>
          </a:endParaRPr>
        </a:p>
      </dgm:t>
    </dgm:pt>
    <dgm:pt modelId="{C589A8F3-527A-4AF7-AF05-DB25F26B0081}" type="parTrans" cxnId="{C3224F10-21E0-470E-AC65-B62CC5AAEA3F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omic Sans MS" pitchFamily="66" charset="0"/>
          </a:endParaRPr>
        </a:p>
      </dgm:t>
    </dgm:pt>
    <dgm:pt modelId="{424EB0BD-6483-4DEE-B8E0-98BE8D63143E}" type="sibTrans" cxnId="{C3224F10-21E0-470E-AC65-B62CC5AAEA3F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Comic Sans MS" pitchFamily="66" charset="0"/>
          </a:endParaRPr>
        </a:p>
      </dgm:t>
    </dgm:pt>
    <dgm:pt modelId="{3997AF63-BE18-41D0-972D-FA649BC89A63}" type="pres">
      <dgm:prSet presAssocID="{B109ABB5-DEAE-4E3E-8FD3-57CF459307AD}" presName="linearFlow" presStyleCnt="0">
        <dgm:presLayoutVars>
          <dgm:dir/>
          <dgm:animLvl val="lvl"/>
          <dgm:resizeHandles val="exact"/>
        </dgm:presLayoutVars>
      </dgm:prSet>
      <dgm:spPr/>
    </dgm:pt>
    <dgm:pt modelId="{9407163C-E187-43F4-A2F5-8BDDAFB1E81C}" type="pres">
      <dgm:prSet presAssocID="{97C7B093-2BDC-4C5F-8A31-83E3EC9EA4EC}" presName="composite" presStyleCnt="0"/>
      <dgm:spPr/>
    </dgm:pt>
    <dgm:pt modelId="{6747C3A1-E3E1-411C-A771-B768EEA2275C}" type="pres">
      <dgm:prSet presAssocID="{97C7B093-2BDC-4C5F-8A31-83E3EC9EA4EC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6CE3C115-BF71-4EBC-804E-A9CFC0523455}" type="pres">
      <dgm:prSet presAssocID="{97C7B093-2BDC-4C5F-8A31-83E3EC9EA4EC}" presName="descendantText" presStyleLbl="alignAcc1" presStyleIdx="0" presStyleCnt="2">
        <dgm:presLayoutVars>
          <dgm:bulletEnabled val="1"/>
        </dgm:presLayoutVars>
      </dgm:prSet>
      <dgm:spPr/>
    </dgm:pt>
    <dgm:pt modelId="{AD809E67-6482-4BFB-B6E3-60FFA80E7F16}" type="pres">
      <dgm:prSet presAssocID="{AB4A4B36-A21A-4E75-B368-A0D4A2605899}" presName="sp" presStyleCnt="0"/>
      <dgm:spPr/>
    </dgm:pt>
    <dgm:pt modelId="{E7F85FA8-F28C-4CBA-BC41-3ECB2A8BEBEF}" type="pres">
      <dgm:prSet presAssocID="{266893DC-8D3D-4866-AA83-1CA10113B586}" presName="composite" presStyleCnt="0"/>
      <dgm:spPr/>
    </dgm:pt>
    <dgm:pt modelId="{172D9805-D18C-4DEF-889E-57BFAAACEDC0}" type="pres">
      <dgm:prSet presAssocID="{266893DC-8D3D-4866-AA83-1CA10113B586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FD883143-D455-42FD-B7AC-5014D49F09FB}" type="pres">
      <dgm:prSet presAssocID="{266893DC-8D3D-4866-AA83-1CA10113B586}" presName="descendantText" presStyleLbl="alignAcc1" presStyleIdx="1" presStyleCnt="2" custScaleY="191075">
        <dgm:presLayoutVars>
          <dgm:bulletEnabled val="1"/>
        </dgm:presLayoutVars>
      </dgm:prSet>
      <dgm:spPr/>
    </dgm:pt>
  </dgm:ptLst>
  <dgm:cxnLst>
    <dgm:cxn modelId="{CAF89D02-E3E9-446A-93C5-D2A92071F679}" srcId="{97C7B093-2BDC-4C5F-8A31-83E3EC9EA4EC}" destId="{D6DB809A-1101-4EB8-A841-0C89B3D368D5}" srcOrd="0" destOrd="0" parTransId="{8E728C62-B04E-4A54-88E2-A376FF353F27}" sibTransId="{34CE5E96-77AE-48D1-992B-CB32400F181E}"/>
    <dgm:cxn modelId="{6B9C820C-3B85-4582-BB9A-2DC18F678178}" srcId="{97C7B093-2BDC-4C5F-8A31-83E3EC9EA4EC}" destId="{CA021421-1CD2-4990-B0C3-F3397CA47C2E}" srcOrd="2" destOrd="0" parTransId="{8B124DA7-62D5-452F-B6F5-3DBB0428A06C}" sibTransId="{7F4728CC-ED3F-4867-BA96-3DB73AF9A5B5}"/>
    <dgm:cxn modelId="{C3224F10-21E0-470E-AC65-B62CC5AAEA3F}" srcId="{266893DC-8D3D-4866-AA83-1CA10113B586}" destId="{B89EFB90-1D63-4176-BED3-66AAE3118924}" srcOrd="2" destOrd="0" parTransId="{C589A8F3-527A-4AF7-AF05-DB25F26B0081}" sibTransId="{424EB0BD-6483-4DEE-B8E0-98BE8D63143E}"/>
    <dgm:cxn modelId="{FA989F13-EF7D-4E35-B2C2-EF2D6DE000CB}" srcId="{266893DC-8D3D-4866-AA83-1CA10113B586}" destId="{0093FE95-6B04-4459-B8E1-ED7F45E520F7}" srcOrd="1" destOrd="0" parTransId="{689374C1-4977-468B-8157-581E896699E0}" sibTransId="{428522FE-9BF0-4AFD-AC77-2042683C4993}"/>
    <dgm:cxn modelId="{46D3B65F-2A14-48AB-8455-8741D9627630}" type="presOf" srcId="{B109ABB5-DEAE-4E3E-8FD3-57CF459307AD}" destId="{3997AF63-BE18-41D0-972D-FA649BC89A63}" srcOrd="0" destOrd="0" presId="urn:microsoft.com/office/officeart/2005/8/layout/chevron2"/>
    <dgm:cxn modelId="{13E0DE63-BE6D-470D-A7FC-5D35B1E0C30D}" srcId="{97C7B093-2BDC-4C5F-8A31-83E3EC9EA4EC}" destId="{AAA68596-CE02-41B3-94F4-2658C8CC08EA}" srcOrd="1" destOrd="0" parTransId="{151C1442-B0D3-4E21-94EA-D29E41389BCD}" sibTransId="{4CE7AB15-BAB4-413D-8CB0-C4981CCB7152}"/>
    <dgm:cxn modelId="{AEA95967-8E77-47A5-9CE4-C313C537E7E3}" type="presOf" srcId="{D6DB809A-1101-4EB8-A841-0C89B3D368D5}" destId="{6CE3C115-BF71-4EBC-804E-A9CFC0523455}" srcOrd="0" destOrd="0" presId="urn:microsoft.com/office/officeart/2005/8/layout/chevron2"/>
    <dgm:cxn modelId="{B5EB116D-2FFD-4777-8F28-7E186A5D58D2}" type="presOf" srcId="{0093FE95-6B04-4459-B8E1-ED7F45E520F7}" destId="{FD883143-D455-42FD-B7AC-5014D49F09FB}" srcOrd="0" destOrd="1" presId="urn:microsoft.com/office/officeart/2005/8/layout/chevron2"/>
    <dgm:cxn modelId="{C90EDC70-D084-4FF3-B9FF-65DB5310DC6C}" type="presOf" srcId="{097243D6-E821-4554-9135-FA33936BE718}" destId="{FD883143-D455-42FD-B7AC-5014D49F09FB}" srcOrd="0" destOrd="0" presId="urn:microsoft.com/office/officeart/2005/8/layout/chevron2"/>
    <dgm:cxn modelId="{4D6E4284-066E-40E4-BC8F-98939EDB0838}" type="presOf" srcId="{AAA68596-CE02-41B3-94F4-2658C8CC08EA}" destId="{6CE3C115-BF71-4EBC-804E-A9CFC0523455}" srcOrd="0" destOrd="1" presId="urn:microsoft.com/office/officeart/2005/8/layout/chevron2"/>
    <dgm:cxn modelId="{0FE682A0-3B9C-4E69-B06A-63828E77B0C9}" srcId="{B109ABB5-DEAE-4E3E-8FD3-57CF459307AD}" destId="{97C7B093-2BDC-4C5F-8A31-83E3EC9EA4EC}" srcOrd="0" destOrd="0" parTransId="{E76D78DB-C3DF-4BCD-847D-1CD28AA13ED3}" sibTransId="{AB4A4B36-A21A-4E75-B368-A0D4A2605899}"/>
    <dgm:cxn modelId="{03E26CC8-E6EA-4776-8268-B7F4D71FC96A}" srcId="{266893DC-8D3D-4866-AA83-1CA10113B586}" destId="{097243D6-E821-4554-9135-FA33936BE718}" srcOrd="0" destOrd="0" parTransId="{26704296-7CB2-43AC-A8E8-9A7AF0DDEE21}" sibTransId="{1578FEC1-D3D3-420A-8FEE-84234BF416D3}"/>
    <dgm:cxn modelId="{319AF5D0-B041-414E-93B9-A4AD35C97BA8}" type="presOf" srcId="{B89EFB90-1D63-4176-BED3-66AAE3118924}" destId="{FD883143-D455-42FD-B7AC-5014D49F09FB}" srcOrd="0" destOrd="2" presId="urn:microsoft.com/office/officeart/2005/8/layout/chevron2"/>
    <dgm:cxn modelId="{56C216DD-AE89-470B-AD9B-CDDCBEAF5E9F}" type="presOf" srcId="{CA021421-1CD2-4990-B0C3-F3397CA47C2E}" destId="{6CE3C115-BF71-4EBC-804E-A9CFC0523455}" srcOrd="0" destOrd="2" presId="urn:microsoft.com/office/officeart/2005/8/layout/chevron2"/>
    <dgm:cxn modelId="{2A991EE2-B14C-452C-8224-0D9572B3BA7E}" type="presOf" srcId="{97C7B093-2BDC-4C5F-8A31-83E3EC9EA4EC}" destId="{6747C3A1-E3E1-411C-A771-B768EEA2275C}" srcOrd="0" destOrd="0" presId="urn:microsoft.com/office/officeart/2005/8/layout/chevron2"/>
    <dgm:cxn modelId="{9D9205F4-D118-42B4-9367-7FABA61E52FF}" srcId="{B109ABB5-DEAE-4E3E-8FD3-57CF459307AD}" destId="{266893DC-8D3D-4866-AA83-1CA10113B586}" srcOrd="1" destOrd="0" parTransId="{36B69DC3-963A-4CC7-B8AE-826E383BAABE}" sibTransId="{074DE31E-67C0-4FF0-B4D6-4D4EDDDC07B7}"/>
    <dgm:cxn modelId="{A24D1FF5-0AD0-4965-B9E3-98A3234C385B}" type="presOf" srcId="{266893DC-8D3D-4866-AA83-1CA10113B586}" destId="{172D9805-D18C-4DEF-889E-57BFAAACEDC0}" srcOrd="0" destOrd="0" presId="urn:microsoft.com/office/officeart/2005/8/layout/chevron2"/>
    <dgm:cxn modelId="{AC5EC681-5C80-4084-8984-A66B8072F354}" type="presParOf" srcId="{3997AF63-BE18-41D0-972D-FA649BC89A63}" destId="{9407163C-E187-43F4-A2F5-8BDDAFB1E81C}" srcOrd="0" destOrd="0" presId="urn:microsoft.com/office/officeart/2005/8/layout/chevron2"/>
    <dgm:cxn modelId="{04089EB6-67AE-4A58-8F6D-52700ACA4A85}" type="presParOf" srcId="{9407163C-E187-43F4-A2F5-8BDDAFB1E81C}" destId="{6747C3A1-E3E1-411C-A771-B768EEA2275C}" srcOrd="0" destOrd="0" presId="urn:microsoft.com/office/officeart/2005/8/layout/chevron2"/>
    <dgm:cxn modelId="{6E186E1F-3CD4-4A27-B76F-8EECAA54FDC5}" type="presParOf" srcId="{9407163C-E187-43F4-A2F5-8BDDAFB1E81C}" destId="{6CE3C115-BF71-4EBC-804E-A9CFC0523455}" srcOrd="1" destOrd="0" presId="urn:microsoft.com/office/officeart/2005/8/layout/chevron2"/>
    <dgm:cxn modelId="{EF24D2C3-3FA5-4E7C-B252-C50711C27B52}" type="presParOf" srcId="{3997AF63-BE18-41D0-972D-FA649BC89A63}" destId="{AD809E67-6482-4BFB-B6E3-60FFA80E7F16}" srcOrd="1" destOrd="0" presId="urn:microsoft.com/office/officeart/2005/8/layout/chevron2"/>
    <dgm:cxn modelId="{EC2ABC54-D06E-4E6F-A020-535569E0D90A}" type="presParOf" srcId="{3997AF63-BE18-41D0-972D-FA649BC89A63}" destId="{E7F85FA8-F28C-4CBA-BC41-3ECB2A8BEBEF}" srcOrd="2" destOrd="0" presId="urn:microsoft.com/office/officeart/2005/8/layout/chevron2"/>
    <dgm:cxn modelId="{743C75FA-896B-4374-B5D0-41B1E9C68F36}" type="presParOf" srcId="{E7F85FA8-F28C-4CBA-BC41-3ECB2A8BEBEF}" destId="{172D9805-D18C-4DEF-889E-57BFAAACEDC0}" srcOrd="0" destOrd="0" presId="urn:microsoft.com/office/officeart/2005/8/layout/chevron2"/>
    <dgm:cxn modelId="{697747AC-5EE8-4FF3-B9E3-85923A4BE136}" type="presParOf" srcId="{E7F85FA8-F28C-4CBA-BC41-3ECB2A8BEBEF}" destId="{FD883143-D455-42FD-B7AC-5014D49F09F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45BBEA-FE71-46CF-9DA0-CCA7B8F17151}" type="doc">
      <dgm:prSet loTypeId="urn:microsoft.com/office/officeart/2005/8/layout/b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B913666-858D-4B51-95F5-F7762FF7D43C}">
      <dgm:prSet phldrT="[Text]"/>
      <dgm:spPr/>
      <dgm:t>
        <a:bodyPr/>
        <a:lstStyle/>
        <a:p>
          <a:r>
            <a:rPr lang="en-US" b="1" i="0" dirty="0" err="1">
              <a:solidFill>
                <a:schemeClr val="tx1"/>
              </a:solidFill>
              <a:latin typeface="Comic Sans MS" pitchFamily="66" charset="0"/>
            </a:rPr>
            <a:t>Perasaan</a:t>
          </a:r>
          <a:r>
            <a:rPr lang="en-US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b="1" i="0" dirty="0" err="1">
              <a:solidFill>
                <a:schemeClr val="tx1"/>
              </a:solidFill>
              <a:latin typeface="Comic Sans MS" pitchFamily="66" charset="0"/>
            </a:rPr>
            <a:t>tidak</a:t>
          </a:r>
          <a:r>
            <a:rPr lang="en-US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b="1" i="0" dirty="0" err="1">
              <a:solidFill>
                <a:schemeClr val="tx1"/>
              </a:solidFill>
              <a:latin typeface="Comic Sans MS" pitchFamily="66" charset="0"/>
            </a:rPr>
            <a:t>enak</a:t>
          </a:r>
          <a:endParaRPr lang="en-US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D57ECE38-111E-4774-8A5D-7A20CDB214FE}" type="parTrans" cxnId="{D202677A-CDEB-44E9-8522-D1ACF3DE4234}">
      <dgm:prSet/>
      <dgm:spPr/>
      <dgm:t>
        <a:bodyPr/>
        <a:lstStyle/>
        <a:p>
          <a:endParaRPr lang="en-US" b="1">
            <a:solidFill>
              <a:schemeClr val="tx1"/>
            </a:solidFill>
            <a:latin typeface="Comic Sans MS" pitchFamily="66" charset="0"/>
          </a:endParaRPr>
        </a:p>
      </dgm:t>
    </dgm:pt>
    <dgm:pt modelId="{EE3EC452-304E-464A-8E98-340D81FD2D04}" type="sibTrans" cxnId="{D202677A-CDEB-44E9-8522-D1ACF3DE4234}">
      <dgm:prSet/>
      <dgm:spPr/>
      <dgm:t>
        <a:bodyPr/>
        <a:lstStyle/>
        <a:p>
          <a:endParaRPr lang="en-US" b="1">
            <a:solidFill>
              <a:schemeClr val="tx1"/>
            </a:solidFill>
            <a:latin typeface="Comic Sans MS" pitchFamily="66" charset="0"/>
          </a:endParaRPr>
        </a:p>
      </dgm:t>
    </dgm:pt>
    <dgm:pt modelId="{8100E01B-BFA7-4C3C-83BF-C8EAB285A5E4}">
      <dgm:prSet phldrT="[Text]"/>
      <dgm:spPr/>
      <dgm:t>
        <a:bodyPr/>
        <a:lstStyle/>
        <a:p>
          <a:r>
            <a:rPr lang="en-US" b="1" i="0" dirty="0" err="1">
              <a:solidFill>
                <a:schemeClr val="tx1"/>
              </a:solidFill>
              <a:latin typeface="Comic Sans MS" pitchFamily="66" charset="0"/>
            </a:rPr>
            <a:t>Takut</a:t>
          </a:r>
          <a:r>
            <a:rPr lang="en-US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b="1" i="0" dirty="0" err="1">
              <a:solidFill>
                <a:schemeClr val="tx1"/>
              </a:solidFill>
              <a:latin typeface="Comic Sans MS" pitchFamily="66" charset="0"/>
            </a:rPr>
            <a:t>dan</a:t>
          </a:r>
          <a:r>
            <a:rPr lang="en-US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b="1" i="0" dirty="0" err="1">
              <a:solidFill>
                <a:schemeClr val="tx1"/>
              </a:solidFill>
              <a:latin typeface="Comic Sans MS" pitchFamily="66" charset="0"/>
            </a:rPr>
            <a:t>ragu</a:t>
          </a:r>
          <a:r>
            <a:rPr lang="en-US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b="1" i="0" dirty="0" err="1">
              <a:solidFill>
                <a:schemeClr val="tx1"/>
              </a:solidFill>
              <a:latin typeface="Comic Sans MS" pitchFamily="66" charset="0"/>
            </a:rPr>
            <a:t>akan</a:t>
          </a:r>
          <a:r>
            <a:rPr lang="en-US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b="1" i="0" dirty="0" err="1">
              <a:solidFill>
                <a:schemeClr val="tx1"/>
              </a:solidFill>
              <a:latin typeface="Comic Sans MS" pitchFamily="66" charset="0"/>
            </a:rPr>
            <a:t>persalinan</a:t>
          </a:r>
          <a:r>
            <a:rPr lang="en-US" b="1" i="0" dirty="0">
              <a:solidFill>
                <a:schemeClr val="tx1"/>
              </a:solidFill>
              <a:latin typeface="Comic Sans MS" pitchFamily="66" charset="0"/>
            </a:rPr>
            <a:t> yang </a:t>
          </a:r>
          <a:r>
            <a:rPr lang="en-US" b="1" i="0" dirty="0" err="1">
              <a:solidFill>
                <a:schemeClr val="tx1"/>
              </a:solidFill>
              <a:latin typeface="Comic Sans MS" pitchFamily="66" charset="0"/>
            </a:rPr>
            <a:t>akan</a:t>
          </a:r>
          <a:r>
            <a:rPr lang="en-US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b="1" i="0" dirty="0" err="1">
              <a:solidFill>
                <a:schemeClr val="tx1"/>
              </a:solidFill>
              <a:latin typeface="Comic Sans MS" pitchFamily="66" charset="0"/>
            </a:rPr>
            <a:t>dihadapi</a:t>
          </a:r>
          <a:endParaRPr lang="en-US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2756817D-13F2-422C-BDA9-EFDCD4FA08CF}" type="parTrans" cxnId="{951F95B4-DD05-478A-9D81-56D673BB7FAD}">
      <dgm:prSet/>
      <dgm:spPr/>
      <dgm:t>
        <a:bodyPr/>
        <a:lstStyle/>
        <a:p>
          <a:endParaRPr lang="en-US" b="1">
            <a:solidFill>
              <a:schemeClr val="tx1"/>
            </a:solidFill>
            <a:latin typeface="Comic Sans MS" pitchFamily="66" charset="0"/>
          </a:endParaRPr>
        </a:p>
      </dgm:t>
    </dgm:pt>
    <dgm:pt modelId="{E87E12F4-6CCE-4421-8FB5-70EFBC9EA35F}" type="sibTrans" cxnId="{951F95B4-DD05-478A-9D81-56D673BB7FAD}">
      <dgm:prSet/>
      <dgm:spPr/>
      <dgm:t>
        <a:bodyPr/>
        <a:lstStyle/>
        <a:p>
          <a:endParaRPr lang="en-US" b="1">
            <a:solidFill>
              <a:schemeClr val="tx1"/>
            </a:solidFill>
            <a:latin typeface="Comic Sans MS" pitchFamily="66" charset="0"/>
          </a:endParaRPr>
        </a:p>
      </dgm:t>
    </dgm:pt>
    <dgm:pt modelId="{D05B96D5-5E93-40C4-B8BC-02F47332CD61}">
      <dgm:prSet phldrT="[Text]"/>
      <dgm:spPr/>
      <dgm:t>
        <a:bodyPr/>
        <a:lstStyle/>
        <a:p>
          <a:r>
            <a:rPr lang="en-US" b="1" i="0" dirty="0" err="1">
              <a:solidFill>
                <a:schemeClr val="tx1"/>
              </a:solidFill>
              <a:latin typeface="Comic Sans MS" pitchFamily="66" charset="0"/>
            </a:rPr>
            <a:t>Sering</a:t>
          </a:r>
          <a:r>
            <a:rPr lang="en-US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b="1" i="0" dirty="0" err="1">
              <a:solidFill>
                <a:schemeClr val="tx1"/>
              </a:solidFill>
              <a:latin typeface="Comic Sans MS" pitchFamily="66" charset="0"/>
            </a:rPr>
            <a:t>memikirkan</a:t>
          </a:r>
          <a:r>
            <a:rPr lang="en-US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b="1" i="0" dirty="0" err="1">
              <a:solidFill>
                <a:schemeClr val="tx1"/>
              </a:solidFill>
              <a:latin typeface="Comic Sans MS" pitchFamily="66" charset="0"/>
            </a:rPr>
            <a:t>antara</a:t>
          </a:r>
          <a:r>
            <a:rPr lang="en-US" b="1" i="0" dirty="0">
              <a:solidFill>
                <a:schemeClr val="tx1"/>
              </a:solidFill>
              <a:latin typeface="Comic Sans MS" pitchFamily="66" charset="0"/>
            </a:rPr>
            <a:t> lain </a:t>
          </a:r>
          <a:r>
            <a:rPr lang="en-US" b="1" i="0" dirty="0" err="1">
              <a:solidFill>
                <a:schemeClr val="tx1"/>
              </a:solidFill>
              <a:latin typeface="Comic Sans MS" pitchFamily="66" charset="0"/>
            </a:rPr>
            <a:t>apakah</a:t>
          </a:r>
          <a:r>
            <a:rPr lang="en-US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b="1" i="0" dirty="0" err="1">
              <a:solidFill>
                <a:schemeClr val="tx1"/>
              </a:solidFill>
              <a:latin typeface="Comic Sans MS" pitchFamily="66" charset="0"/>
            </a:rPr>
            <a:t>persalinan</a:t>
          </a:r>
          <a:r>
            <a:rPr lang="en-US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b="1" i="0" dirty="0" err="1">
              <a:solidFill>
                <a:schemeClr val="tx1"/>
              </a:solidFill>
              <a:latin typeface="Comic Sans MS" pitchFamily="66" charset="0"/>
            </a:rPr>
            <a:t>berjalan</a:t>
          </a:r>
          <a:r>
            <a:rPr lang="en-US" b="1" i="0" dirty="0">
              <a:solidFill>
                <a:schemeClr val="tx1"/>
              </a:solidFill>
              <a:latin typeface="Comic Sans MS" pitchFamily="66" charset="0"/>
            </a:rPr>
            <a:t> normal</a:t>
          </a:r>
          <a:endParaRPr lang="en-US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3C0DA8FA-3514-413D-BF52-A126ADB49B79}" type="parTrans" cxnId="{D003697C-E266-46E7-AA90-329D9D9B8E50}">
      <dgm:prSet/>
      <dgm:spPr/>
      <dgm:t>
        <a:bodyPr/>
        <a:lstStyle/>
        <a:p>
          <a:endParaRPr lang="en-US" b="1">
            <a:solidFill>
              <a:schemeClr val="tx1"/>
            </a:solidFill>
            <a:latin typeface="Comic Sans MS" pitchFamily="66" charset="0"/>
          </a:endParaRPr>
        </a:p>
      </dgm:t>
    </dgm:pt>
    <dgm:pt modelId="{EE547572-3CBB-401F-8091-4BB6221B9BDD}" type="sibTrans" cxnId="{D003697C-E266-46E7-AA90-329D9D9B8E50}">
      <dgm:prSet/>
      <dgm:spPr/>
      <dgm:t>
        <a:bodyPr/>
        <a:lstStyle/>
        <a:p>
          <a:endParaRPr lang="en-US" b="1">
            <a:solidFill>
              <a:schemeClr val="tx1"/>
            </a:solidFill>
            <a:latin typeface="Comic Sans MS" pitchFamily="66" charset="0"/>
          </a:endParaRPr>
        </a:p>
      </dgm:t>
    </dgm:pt>
    <dgm:pt modelId="{3DF11125-1308-4318-8585-14FA13512FD0}">
      <dgm:prSet phldrT="[Text]"/>
      <dgm:spPr/>
      <dgm:t>
        <a:bodyPr/>
        <a:lstStyle/>
        <a:p>
          <a:r>
            <a:rPr lang="en-US" b="1" i="0" dirty="0" err="1">
              <a:solidFill>
                <a:schemeClr val="tx1"/>
              </a:solidFill>
              <a:latin typeface="Comic Sans MS" pitchFamily="66" charset="0"/>
            </a:rPr>
            <a:t>Menganggap</a:t>
          </a:r>
          <a:r>
            <a:rPr lang="en-US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b="1" i="0" dirty="0" err="1">
              <a:solidFill>
                <a:schemeClr val="tx1"/>
              </a:solidFill>
              <a:latin typeface="Comic Sans MS" pitchFamily="66" charset="0"/>
            </a:rPr>
            <a:t>persalinan</a:t>
          </a:r>
          <a:r>
            <a:rPr lang="en-US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b="1" i="0" dirty="0" err="1">
              <a:solidFill>
                <a:schemeClr val="tx1"/>
              </a:solidFill>
              <a:latin typeface="Comic Sans MS" pitchFamily="66" charset="0"/>
            </a:rPr>
            <a:t>sebagai</a:t>
          </a:r>
          <a:r>
            <a:rPr lang="en-US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b="1" i="0" dirty="0" err="1">
              <a:solidFill>
                <a:schemeClr val="tx1"/>
              </a:solidFill>
              <a:latin typeface="Comic Sans MS" pitchFamily="66" charset="0"/>
            </a:rPr>
            <a:t>percobaan</a:t>
          </a:r>
          <a:endParaRPr lang="en-US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44F331E5-D57B-4790-B569-F0F998AA651B}" type="parTrans" cxnId="{8095F338-F834-49BD-936D-8028DE763850}">
      <dgm:prSet/>
      <dgm:spPr/>
      <dgm:t>
        <a:bodyPr/>
        <a:lstStyle/>
        <a:p>
          <a:endParaRPr lang="en-US" b="1">
            <a:solidFill>
              <a:schemeClr val="tx1"/>
            </a:solidFill>
            <a:latin typeface="Comic Sans MS" pitchFamily="66" charset="0"/>
          </a:endParaRPr>
        </a:p>
      </dgm:t>
    </dgm:pt>
    <dgm:pt modelId="{C2332BB4-B9E7-465A-A4E1-F8E19C7FC45B}" type="sibTrans" cxnId="{8095F338-F834-49BD-936D-8028DE763850}">
      <dgm:prSet/>
      <dgm:spPr/>
      <dgm:t>
        <a:bodyPr/>
        <a:lstStyle/>
        <a:p>
          <a:endParaRPr lang="en-US" b="1">
            <a:solidFill>
              <a:schemeClr val="tx1"/>
            </a:solidFill>
            <a:latin typeface="Comic Sans MS" pitchFamily="66" charset="0"/>
          </a:endParaRPr>
        </a:p>
      </dgm:t>
    </dgm:pt>
    <dgm:pt modelId="{608BA55D-6321-416C-A8C5-7C9FB79AD843}">
      <dgm:prSet phldrT="[Text]"/>
      <dgm:spPr/>
      <dgm:t>
        <a:bodyPr/>
        <a:lstStyle/>
        <a:p>
          <a:r>
            <a:rPr lang="en-US" b="1" i="0" dirty="0" err="1">
              <a:solidFill>
                <a:schemeClr val="tx1"/>
              </a:solidFill>
              <a:latin typeface="Comic Sans MS" pitchFamily="66" charset="0"/>
            </a:rPr>
            <a:t>Apakah</a:t>
          </a:r>
          <a:r>
            <a:rPr lang="en-US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b="1" i="0" dirty="0" err="1">
              <a:solidFill>
                <a:schemeClr val="tx1"/>
              </a:solidFill>
              <a:latin typeface="Comic Sans MS" pitchFamily="66" charset="0"/>
            </a:rPr>
            <a:t>penolong</a:t>
          </a:r>
          <a:r>
            <a:rPr lang="en-US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b="1" i="0" dirty="0" err="1">
              <a:solidFill>
                <a:schemeClr val="tx1"/>
              </a:solidFill>
              <a:latin typeface="Comic Sans MS" pitchFamily="66" charset="0"/>
            </a:rPr>
            <a:t>persalinan</a:t>
          </a:r>
          <a:r>
            <a:rPr lang="en-US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b="1" i="0" dirty="0" err="1">
              <a:solidFill>
                <a:schemeClr val="tx1"/>
              </a:solidFill>
              <a:latin typeface="Comic Sans MS" pitchFamily="66" charset="0"/>
            </a:rPr>
            <a:t>dapat</a:t>
          </a:r>
          <a:r>
            <a:rPr lang="en-US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b="1" i="0" dirty="0" err="1">
              <a:solidFill>
                <a:schemeClr val="tx1"/>
              </a:solidFill>
              <a:latin typeface="Comic Sans MS" pitchFamily="66" charset="0"/>
            </a:rPr>
            <a:t>sabar</a:t>
          </a:r>
          <a:r>
            <a:rPr lang="en-US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b="1" i="0" dirty="0" err="1">
              <a:solidFill>
                <a:schemeClr val="tx1"/>
              </a:solidFill>
              <a:latin typeface="Comic Sans MS" pitchFamily="66" charset="0"/>
            </a:rPr>
            <a:t>dan</a:t>
          </a:r>
          <a:r>
            <a:rPr lang="en-US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b="1" i="0" dirty="0" err="1">
              <a:solidFill>
                <a:schemeClr val="tx1"/>
              </a:solidFill>
              <a:latin typeface="Comic Sans MS" pitchFamily="66" charset="0"/>
            </a:rPr>
            <a:t>bijaksana</a:t>
          </a:r>
          <a:r>
            <a:rPr lang="en-US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b="1" i="0" dirty="0" err="1">
              <a:solidFill>
                <a:schemeClr val="tx1"/>
              </a:solidFill>
              <a:latin typeface="Comic Sans MS" pitchFamily="66" charset="0"/>
            </a:rPr>
            <a:t>dalam</a:t>
          </a:r>
          <a:r>
            <a:rPr lang="en-US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b="1" i="0" dirty="0" err="1">
              <a:solidFill>
                <a:schemeClr val="tx1"/>
              </a:solidFill>
              <a:latin typeface="Comic Sans MS" pitchFamily="66" charset="0"/>
            </a:rPr>
            <a:t>menolongnya</a:t>
          </a:r>
          <a:endParaRPr lang="en-US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6EF99718-1E9E-4569-BC42-028D09602B12}" type="parTrans" cxnId="{2E22EF0A-ACB1-4173-8412-EA4588BB0817}">
      <dgm:prSet/>
      <dgm:spPr/>
      <dgm:t>
        <a:bodyPr/>
        <a:lstStyle/>
        <a:p>
          <a:endParaRPr lang="en-US" b="1">
            <a:solidFill>
              <a:schemeClr val="tx1"/>
            </a:solidFill>
            <a:latin typeface="Comic Sans MS" pitchFamily="66" charset="0"/>
          </a:endParaRPr>
        </a:p>
      </dgm:t>
    </dgm:pt>
    <dgm:pt modelId="{8AE65E74-39D0-4D10-87C0-17E876510B2C}" type="sibTrans" cxnId="{2E22EF0A-ACB1-4173-8412-EA4588BB0817}">
      <dgm:prSet/>
      <dgm:spPr/>
      <dgm:t>
        <a:bodyPr/>
        <a:lstStyle/>
        <a:p>
          <a:endParaRPr lang="en-US" b="1">
            <a:solidFill>
              <a:schemeClr val="tx1"/>
            </a:solidFill>
            <a:latin typeface="Comic Sans MS" pitchFamily="66" charset="0"/>
          </a:endParaRPr>
        </a:p>
      </dgm:t>
    </dgm:pt>
    <dgm:pt modelId="{4CFEBFC3-412A-4C8D-A817-806D31C4441B}">
      <dgm:prSet phldrT="[Text]"/>
      <dgm:spPr/>
      <dgm:t>
        <a:bodyPr/>
        <a:lstStyle/>
        <a:p>
          <a:r>
            <a:rPr lang="sv-SE" b="1" i="0" dirty="0">
              <a:solidFill>
                <a:schemeClr val="tx1"/>
              </a:solidFill>
              <a:latin typeface="Comic Sans MS" pitchFamily="66" charset="0"/>
            </a:rPr>
            <a:t>Apakah bayinya normal apa tidak</a:t>
          </a:r>
          <a:endParaRPr lang="en-US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6F0ACEE2-2DB8-4AD3-99B0-BDF59C2A0CCD}" type="parTrans" cxnId="{C192EC27-C161-4848-9AC6-92FD8784E40F}">
      <dgm:prSet/>
      <dgm:spPr/>
      <dgm:t>
        <a:bodyPr/>
        <a:lstStyle/>
        <a:p>
          <a:endParaRPr lang="en-US" b="1">
            <a:solidFill>
              <a:schemeClr val="tx1"/>
            </a:solidFill>
            <a:latin typeface="Comic Sans MS" pitchFamily="66" charset="0"/>
          </a:endParaRPr>
        </a:p>
      </dgm:t>
    </dgm:pt>
    <dgm:pt modelId="{09F5D555-1E2A-428C-9F89-FCFE45F3C7B5}" type="sibTrans" cxnId="{C192EC27-C161-4848-9AC6-92FD8784E40F}">
      <dgm:prSet/>
      <dgm:spPr/>
      <dgm:t>
        <a:bodyPr/>
        <a:lstStyle/>
        <a:p>
          <a:endParaRPr lang="en-US" b="1">
            <a:solidFill>
              <a:schemeClr val="tx1"/>
            </a:solidFill>
            <a:latin typeface="Comic Sans MS" pitchFamily="66" charset="0"/>
          </a:endParaRPr>
        </a:p>
      </dgm:t>
    </dgm:pt>
    <dgm:pt modelId="{3C1632D7-2049-49CF-8486-DC3373176BA0}">
      <dgm:prSet phldrT="[Text]"/>
      <dgm:spPr/>
      <dgm:t>
        <a:bodyPr/>
        <a:lstStyle/>
        <a:p>
          <a:r>
            <a:rPr lang="sv-SE" b="1" i="0" dirty="0">
              <a:solidFill>
                <a:schemeClr val="tx1"/>
              </a:solidFill>
              <a:latin typeface="Comic Sans MS" pitchFamily="66" charset="0"/>
            </a:rPr>
            <a:t>Apakah ia sanggup merawat bayinya</a:t>
          </a:r>
          <a:endParaRPr lang="en-US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0A80AA24-AF64-4A4E-BC2D-5B337BD5CE35}" type="parTrans" cxnId="{A9049B5E-9E35-47DC-B244-DE6646766DF5}">
      <dgm:prSet/>
      <dgm:spPr/>
      <dgm:t>
        <a:bodyPr/>
        <a:lstStyle/>
        <a:p>
          <a:endParaRPr lang="en-US" b="1">
            <a:solidFill>
              <a:schemeClr val="tx1"/>
            </a:solidFill>
            <a:latin typeface="Comic Sans MS" pitchFamily="66" charset="0"/>
          </a:endParaRPr>
        </a:p>
      </dgm:t>
    </dgm:pt>
    <dgm:pt modelId="{DBF9C6E5-78EC-4506-92EC-6D38E57231E9}" type="sibTrans" cxnId="{A9049B5E-9E35-47DC-B244-DE6646766DF5}">
      <dgm:prSet/>
      <dgm:spPr/>
      <dgm:t>
        <a:bodyPr/>
        <a:lstStyle/>
        <a:p>
          <a:endParaRPr lang="en-US" b="1">
            <a:solidFill>
              <a:schemeClr val="tx1"/>
            </a:solidFill>
            <a:latin typeface="Comic Sans MS" pitchFamily="66" charset="0"/>
          </a:endParaRPr>
        </a:p>
      </dgm:t>
    </dgm:pt>
    <dgm:pt modelId="{C16426DC-1E2E-4E21-9038-21BE9AC29851}">
      <dgm:prSet phldrT="[Text]"/>
      <dgm:spPr/>
      <dgm:t>
        <a:bodyPr/>
        <a:lstStyle/>
        <a:p>
          <a:r>
            <a:rPr lang="en-US" b="1" i="0" dirty="0" err="1">
              <a:solidFill>
                <a:schemeClr val="tx1"/>
              </a:solidFill>
              <a:latin typeface="Comic Sans MS" pitchFamily="66" charset="0"/>
            </a:rPr>
            <a:t>Ibu</a:t>
          </a:r>
          <a:r>
            <a:rPr lang="en-US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b="1" i="0" dirty="0" err="1">
              <a:solidFill>
                <a:schemeClr val="tx1"/>
              </a:solidFill>
              <a:latin typeface="Comic Sans MS" pitchFamily="66" charset="0"/>
            </a:rPr>
            <a:t>merasa</a:t>
          </a:r>
          <a:r>
            <a:rPr lang="en-US" b="1" i="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b="1" i="0" dirty="0" err="1">
              <a:solidFill>
                <a:schemeClr val="tx1"/>
              </a:solidFill>
              <a:latin typeface="Comic Sans MS" pitchFamily="66" charset="0"/>
            </a:rPr>
            <a:t>cemas</a:t>
          </a:r>
          <a:endParaRPr lang="en-US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EC4BD17D-397C-4E17-8F83-A59B0B693D44}" type="parTrans" cxnId="{6646DC94-52C3-44C7-816B-17F533170A85}">
      <dgm:prSet/>
      <dgm:spPr/>
      <dgm:t>
        <a:bodyPr/>
        <a:lstStyle/>
        <a:p>
          <a:endParaRPr lang="en-US" b="1">
            <a:solidFill>
              <a:schemeClr val="tx1"/>
            </a:solidFill>
            <a:latin typeface="Comic Sans MS" pitchFamily="66" charset="0"/>
          </a:endParaRPr>
        </a:p>
      </dgm:t>
    </dgm:pt>
    <dgm:pt modelId="{75945531-642D-42E6-8986-6783D34FFC62}" type="sibTrans" cxnId="{6646DC94-52C3-44C7-816B-17F533170A85}">
      <dgm:prSet/>
      <dgm:spPr/>
      <dgm:t>
        <a:bodyPr/>
        <a:lstStyle/>
        <a:p>
          <a:endParaRPr lang="en-US" b="1">
            <a:solidFill>
              <a:schemeClr val="tx1"/>
            </a:solidFill>
            <a:latin typeface="Comic Sans MS" pitchFamily="66" charset="0"/>
          </a:endParaRPr>
        </a:p>
      </dgm:t>
    </dgm:pt>
    <dgm:pt modelId="{23A15A37-74F1-46DE-A318-4807E6849722}" type="pres">
      <dgm:prSet presAssocID="{1845BBEA-FE71-46CF-9DA0-CCA7B8F17151}" presName="Name0" presStyleCnt="0">
        <dgm:presLayoutVars>
          <dgm:dir/>
          <dgm:resizeHandles/>
        </dgm:presLayoutVars>
      </dgm:prSet>
      <dgm:spPr/>
    </dgm:pt>
    <dgm:pt modelId="{80463D54-A0AF-4E9B-8D13-F7C9AD587C17}" type="pres">
      <dgm:prSet presAssocID="{AB913666-858D-4B51-95F5-F7762FF7D43C}" presName="compNode" presStyleCnt="0"/>
      <dgm:spPr/>
    </dgm:pt>
    <dgm:pt modelId="{9B27643B-4D46-4D41-BCC8-92CFF8A2CB72}" type="pres">
      <dgm:prSet presAssocID="{AB913666-858D-4B51-95F5-F7762FF7D43C}" presName="dummyConnPt" presStyleCnt="0"/>
      <dgm:spPr/>
    </dgm:pt>
    <dgm:pt modelId="{03509DE1-24BE-49C0-8929-A99C8D5F7F6A}" type="pres">
      <dgm:prSet presAssocID="{AB913666-858D-4B51-95F5-F7762FF7D43C}" presName="node" presStyleLbl="node1" presStyleIdx="0" presStyleCnt="8">
        <dgm:presLayoutVars>
          <dgm:bulletEnabled val="1"/>
        </dgm:presLayoutVars>
      </dgm:prSet>
      <dgm:spPr/>
    </dgm:pt>
    <dgm:pt modelId="{EEE4A2C9-ADB3-4597-9DA1-6A4F750B5A26}" type="pres">
      <dgm:prSet presAssocID="{EE3EC452-304E-464A-8E98-340D81FD2D04}" presName="sibTrans" presStyleLbl="bgSibTrans2D1" presStyleIdx="0" presStyleCnt="7"/>
      <dgm:spPr/>
    </dgm:pt>
    <dgm:pt modelId="{45E0BE30-A04D-490A-9BE6-D711FC2A5A57}" type="pres">
      <dgm:prSet presAssocID="{8100E01B-BFA7-4C3C-83BF-C8EAB285A5E4}" presName="compNode" presStyleCnt="0"/>
      <dgm:spPr/>
    </dgm:pt>
    <dgm:pt modelId="{46181B2E-8C6C-4C4D-9AA1-DA462C5B08BF}" type="pres">
      <dgm:prSet presAssocID="{8100E01B-BFA7-4C3C-83BF-C8EAB285A5E4}" presName="dummyConnPt" presStyleCnt="0"/>
      <dgm:spPr/>
    </dgm:pt>
    <dgm:pt modelId="{6A2CE80C-BF41-4AC1-8C6C-E1FC9FD965EE}" type="pres">
      <dgm:prSet presAssocID="{8100E01B-BFA7-4C3C-83BF-C8EAB285A5E4}" presName="node" presStyleLbl="node1" presStyleIdx="1" presStyleCnt="8">
        <dgm:presLayoutVars>
          <dgm:bulletEnabled val="1"/>
        </dgm:presLayoutVars>
      </dgm:prSet>
      <dgm:spPr/>
    </dgm:pt>
    <dgm:pt modelId="{1D261ADB-31B8-4B90-85D6-69141060E631}" type="pres">
      <dgm:prSet presAssocID="{E87E12F4-6CCE-4421-8FB5-70EFBC9EA35F}" presName="sibTrans" presStyleLbl="bgSibTrans2D1" presStyleIdx="1" presStyleCnt="7"/>
      <dgm:spPr/>
    </dgm:pt>
    <dgm:pt modelId="{A4D8BB9B-1950-43C1-B810-5BCFBC2311A6}" type="pres">
      <dgm:prSet presAssocID="{D05B96D5-5E93-40C4-B8BC-02F47332CD61}" presName="compNode" presStyleCnt="0"/>
      <dgm:spPr/>
    </dgm:pt>
    <dgm:pt modelId="{E533B850-D6A3-4F69-8273-1461C6B0D96B}" type="pres">
      <dgm:prSet presAssocID="{D05B96D5-5E93-40C4-B8BC-02F47332CD61}" presName="dummyConnPt" presStyleCnt="0"/>
      <dgm:spPr/>
    </dgm:pt>
    <dgm:pt modelId="{37120FEE-4B39-45C4-B3A6-5D965605A5D2}" type="pres">
      <dgm:prSet presAssocID="{D05B96D5-5E93-40C4-B8BC-02F47332CD61}" presName="node" presStyleLbl="node1" presStyleIdx="2" presStyleCnt="8">
        <dgm:presLayoutVars>
          <dgm:bulletEnabled val="1"/>
        </dgm:presLayoutVars>
      </dgm:prSet>
      <dgm:spPr/>
    </dgm:pt>
    <dgm:pt modelId="{647068DB-BA2D-4455-835D-E433AF54C126}" type="pres">
      <dgm:prSet presAssocID="{EE547572-3CBB-401F-8091-4BB6221B9BDD}" presName="sibTrans" presStyleLbl="bgSibTrans2D1" presStyleIdx="2" presStyleCnt="7"/>
      <dgm:spPr/>
    </dgm:pt>
    <dgm:pt modelId="{80E816A9-602A-4013-B3A5-56D4619D5316}" type="pres">
      <dgm:prSet presAssocID="{3DF11125-1308-4318-8585-14FA13512FD0}" presName="compNode" presStyleCnt="0"/>
      <dgm:spPr/>
    </dgm:pt>
    <dgm:pt modelId="{CF51BBED-8BFB-4F24-8E40-05C7BD16ED8F}" type="pres">
      <dgm:prSet presAssocID="{3DF11125-1308-4318-8585-14FA13512FD0}" presName="dummyConnPt" presStyleCnt="0"/>
      <dgm:spPr/>
    </dgm:pt>
    <dgm:pt modelId="{300230D6-F8B8-4B12-9838-0F0929807537}" type="pres">
      <dgm:prSet presAssocID="{3DF11125-1308-4318-8585-14FA13512FD0}" presName="node" presStyleLbl="node1" presStyleIdx="3" presStyleCnt="8">
        <dgm:presLayoutVars>
          <dgm:bulletEnabled val="1"/>
        </dgm:presLayoutVars>
      </dgm:prSet>
      <dgm:spPr/>
    </dgm:pt>
    <dgm:pt modelId="{91E52238-D294-4351-A773-648D0A95C98E}" type="pres">
      <dgm:prSet presAssocID="{C2332BB4-B9E7-465A-A4E1-F8E19C7FC45B}" presName="sibTrans" presStyleLbl="bgSibTrans2D1" presStyleIdx="3" presStyleCnt="7"/>
      <dgm:spPr/>
    </dgm:pt>
    <dgm:pt modelId="{7B180D8C-58E4-4A78-9B21-D06AD5A0E6F7}" type="pres">
      <dgm:prSet presAssocID="{608BA55D-6321-416C-A8C5-7C9FB79AD843}" presName="compNode" presStyleCnt="0"/>
      <dgm:spPr/>
    </dgm:pt>
    <dgm:pt modelId="{F1D0217D-523D-4FE6-8C5E-75190E480C6D}" type="pres">
      <dgm:prSet presAssocID="{608BA55D-6321-416C-A8C5-7C9FB79AD843}" presName="dummyConnPt" presStyleCnt="0"/>
      <dgm:spPr/>
    </dgm:pt>
    <dgm:pt modelId="{28FC7A45-3507-4833-84D0-E3E255C3A020}" type="pres">
      <dgm:prSet presAssocID="{608BA55D-6321-416C-A8C5-7C9FB79AD843}" presName="node" presStyleLbl="node1" presStyleIdx="4" presStyleCnt="8">
        <dgm:presLayoutVars>
          <dgm:bulletEnabled val="1"/>
        </dgm:presLayoutVars>
      </dgm:prSet>
      <dgm:spPr/>
    </dgm:pt>
    <dgm:pt modelId="{F79198B2-E8B3-4FCE-A654-D500C9F2C3ED}" type="pres">
      <dgm:prSet presAssocID="{8AE65E74-39D0-4D10-87C0-17E876510B2C}" presName="sibTrans" presStyleLbl="bgSibTrans2D1" presStyleIdx="4" presStyleCnt="7"/>
      <dgm:spPr/>
    </dgm:pt>
    <dgm:pt modelId="{31818BA7-23A3-4A01-AC25-11347D25E15B}" type="pres">
      <dgm:prSet presAssocID="{4CFEBFC3-412A-4C8D-A817-806D31C4441B}" presName="compNode" presStyleCnt="0"/>
      <dgm:spPr/>
    </dgm:pt>
    <dgm:pt modelId="{C9F41029-7991-4E29-81AC-BBACBCA7A263}" type="pres">
      <dgm:prSet presAssocID="{4CFEBFC3-412A-4C8D-A817-806D31C4441B}" presName="dummyConnPt" presStyleCnt="0"/>
      <dgm:spPr/>
    </dgm:pt>
    <dgm:pt modelId="{7D7034C1-C13C-46A4-BF6D-A88C434274EF}" type="pres">
      <dgm:prSet presAssocID="{4CFEBFC3-412A-4C8D-A817-806D31C4441B}" presName="node" presStyleLbl="node1" presStyleIdx="5" presStyleCnt="8">
        <dgm:presLayoutVars>
          <dgm:bulletEnabled val="1"/>
        </dgm:presLayoutVars>
      </dgm:prSet>
      <dgm:spPr/>
    </dgm:pt>
    <dgm:pt modelId="{D5B5A11A-96DD-4DC7-8BA7-2D0243B88028}" type="pres">
      <dgm:prSet presAssocID="{09F5D555-1E2A-428C-9F89-FCFE45F3C7B5}" presName="sibTrans" presStyleLbl="bgSibTrans2D1" presStyleIdx="5" presStyleCnt="7"/>
      <dgm:spPr/>
    </dgm:pt>
    <dgm:pt modelId="{5FFD39FB-869C-4EA8-94A8-FECD7E4A6C59}" type="pres">
      <dgm:prSet presAssocID="{3C1632D7-2049-49CF-8486-DC3373176BA0}" presName="compNode" presStyleCnt="0"/>
      <dgm:spPr/>
    </dgm:pt>
    <dgm:pt modelId="{FCE08D53-F5EA-48CB-B942-674BDEC9BF41}" type="pres">
      <dgm:prSet presAssocID="{3C1632D7-2049-49CF-8486-DC3373176BA0}" presName="dummyConnPt" presStyleCnt="0"/>
      <dgm:spPr/>
    </dgm:pt>
    <dgm:pt modelId="{425D48D2-097A-4B0D-BE3F-7D596BAC3815}" type="pres">
      <dgm:prSet presAssocID="{3C1632D7-2049-49CF-8486-DC3373176BA0}" presName="node" presStyleLbl="node1" presStyleIdx="6" presStyleCnt="8">
        <dgm:presLayoutVars>
          <dgm:bulletEnabled val="1"/>
        </dgm:presLayoutVars>
      </dgm:prSet>
      <dgm:spPr/>
    </dgm:pt>
    <dgm:pt modelId="{FBE312BD-713E-4FCD-800A-CAA0C71704AE}" type="pres">
      <dgm:prSet presAssocID="{DBF9C6E5-78EC-4506-92EC-6D38E57231E9}" presName="sibTrans" presStyleLbl="bgSibTrans2D1" presStyleIdx="6" presStyleCnt="7"/>
      <dgm:spPr/>
    </dgm:pt>
    <dgm:pt modelId="{723D28E7-AE61-4CF6-9B83-ECE374438C50}" type="pres">
      <dgm:prSet presAssocID="{C16426DC-1E2E-4E21-9038-21BE9AC29851}" presName="compNode" presStyleCnt="0"/>
      <dgm:spPr/>
    </dgm:pt>
    <dgm:pt modelId="{11C6A1C6-59FD-485A-BCF6-40ABC1AB45BE}" type="pres">
      <dgm:prSet presAssocID="{C16426DC-1E2E-4E21-9038-21BE9AC29851}" presName="dummyConnPt" presStyleCnt="0"/>
      <dgm:spPr/>
    </dgm:pt>
    <dgm:pt modelId="{6FFADEC6-361F-4391-8228-04DC777ED689}" type="pres">
      <dgm:prSet presAssocID="{C16426DC-1E2E-4E21-9038-21BE9AC29851}" presName="node" presStyleLbl="node1" presStyleIdx="7" presStyleCnt="8">
        <dgm:presLayoutVars>
          <dgm:bulletEnabled val="1"/>
        </dgm:presLayoutVars>
      </dgm:prSet>
      <dgm:spPr/>
    </dgm:pt>
  </dgm:ptLst>
  <dgm:cxnLst>
    <dgm:cxn modelId="{CB5B8502-56B4-4A9A-BAE4-52A98CF6BB99}" type="presOf" srcId="{1845BBEA-FE71-46CF-9DA0-CCA7B8F17151}" destId="{23A15A37-74F1-46DE-A318-4807E6849722}" srcOrd="0" destOrd="0" presId="urn:microsoft.com/office/officeart/2005/8/layout/bProcess4"/>
    <dgm:cxn modelId="{67B8EC04-4CAF-4A35-895D-CB67670C7FEC}" type="presOf" srcId="{8AE65E74-39D0-4D10-87C0-17E876510B2C}" destId="{F79198B2-E8B3-4FCE-A654-D500C9F2C3ED}" srcOrd="0" destOrd="0" presId="urn:microsoft.com/office/officeart/2005/8/layout/bProcess4"/>
    <dgm:cxn modelId="{0349F406-6E7F-4399-B913-3863379FACA8}" type="presOf" srcId="{4CFEBFC3-412A-4C8D-A817-806D31C4441B}" destId="{7D7034C1-C13C-46A4-BF6D-A88C434274EF}" srcOrd="0" destOrd="0" presId="urn:microsoft.com/office/officeart/2005/8/layout/bProcess4"/>
    <dgm:cxn modelId="{43E61807-38FF-4253-A7CC-7F6E021DD90F}" type="presOf" srcId="{EE547572-3CBB-401F-8091-4BB6221B9BDD}" destId="{647068DB-BA2D-4455-835D-E433AF54C126}" srcOrd="0" destOrd="0" presId="urn:microsoft.com/office/officeart/2005/8/layout/bProcess4"/>
    <dgm:cxn modelId="{2E22EF0A-ACB1-4173-8412-EA4588BB0817}" srcId="{1845BBEA-FE71-46CF-9DA0-CCA7B8F17151}" destId="{608BA55D-6321-416C-A8C5-7C9FB79AD843}" srcOrd="4" destOrd="0" parTransId="{6EF99718-1E9E-4569-BC42-028D09602B12}" sibTransId="{8AE65E74-39D0-4D10-87C0-17E876510B2C}"/>
    <dgm:cxn modelId="{D8D26D16-70DA-463D-B56F-971BA22B014B}" type="presOf" srcId="{608BA55D-6321-416C-A8C5-7C9FB79AD843}" destId="{28FC7A45-3507-4833-84D0-E3E255C3A020}" srcOrd="0" destOrd="0" presId="urn:microsoft.com/office/officeart/2005/8/layout/bProcess4"/>
    <dgm:cxn modelId="{C192EC27-C161-4848-9AC6-92FD8784E40F}" srcId="{1845BBEA-FE71-46CF-9DA0-CCA7B8F17151}" destId="{4CFEBFC3-412A-4C8D-A817-806D31C4441B}" srcOrd="5" destOrd="0" parTransId="{6F0ACEE2-2DB8-4AD3-99B0-BDF59C2A0CCD}" sibTransId="{09F5D555-1E2A-428C-9F89-FCFE45F3C7B5}"/>
    <dgm:cxn modelId="{95D1922C-D79B-434D-83FA-73E2C22A001B}" type="presOf" srcId="{09F5D555-1E2A-428C-9F89-FCFE45F3C7B5}" destId="{D5B5A11A-96DD-4DC7-8BA7-2D0243B88028}" srcOrd="0" destOrd="0" presId="urn:microsoft.com/office/officeart/2005/8/layout/bProcess4"/>
    <dgm:cxn modelId="{8095F338-F834-49BD-936D-8028DE763850}" srcId="{1845BBEA-FE71-46CF-9DA0-CCA7B8F17151}" destId="{3DF11125-1308-4318-8585-14FA13512FD0}" srcOrd="3" destOrd="0" parTransId="{44F331E5-D57B-4790-B569-F0F998AA651B}" sibTransId="{C2332BB4-B9E7-465A-A4E1-F8E19C7FC45B}"/>
    <dgm:cxn modelId="{A9049B5E-9E35-47DC-B244-DE6646766DF5}" srcId="{1845BBEA-FE71-46CF-9DA0-CCA7B8F17151}" destId="{3C1632D7-2049-49CF-8486-DC3373176BA0}" srcOrd="6" destOrd="0" parTransId="{0A80AA24-AF64-4A4E-BC2D-5B337BD5CE35}" sibTransId="{DBF9C6E5-78EC-4506-92EC-6D38E57231E9}"/>
    <dgm:cxn modelId="{0FD8EA44-A368-4DB4-A63A-06D91417BD50}" type="presOf" srcId="{3C1632D7-2049-49CF-8486-DC3373176BA0}" destId="{425D48D2-097A-4B0D-BE3F-7D596BAC3815}" srcOrd="0" destOrd="0" presId="urn:microsoft.com/office/officeart/2005/8/layout/bProcess4"/>
    <dgm:cxn modelId="{F54E9277-0FB4-4C9E-8D11-BB84DA69053E}" type="presOf" srcId="{D05B96D5-5E93-40C4-B8BC-02F47332CD61}" destId="{37120FEE-4B39-45C4-B3A6-5D965605A5D2}" srcOrd="0" destOrd="0" presId="urn:microsoft.com/office/officeart/2005/8/layout/bProcess4"/>
    <dgm:cxn modelId="{D202677A-CDEB-44E9-8522-D1ACF3DE4234}" srcId="{1845BBEA-FE71-46CF-9DA0-CCA7B8F17151}" destId="{AB913666-858D-4B51-95F5-F7762FF7D43C}" srcOrd="0" destOrd="0" parTransId="{D57ECE38-111E-4774-8A5D-7A20CDB214FE}" sibTransId="{EE3EC452-304E-464A-8E98-340D81FD2D04}"/>
    <dgm:cxn modelId="{D003697C-E266-46E7-AA90-329D9D9B8E50}" srcId="{1845BBEA-FE71-46CF-9DA0-CCA7B8F17151}" destId="{D05B96D5-5E93-40C4-B8BC-02F47332CD61}" srcOrd="2" destOrd="0" parTransId="{3C0DA8FA-3514-413D-BF52-A126ADB49B79}" sibTransId="{EE547572-3CBB-401F-8091-4BB6221B9BDD}"/>
    <dgm:cxn modelId="{00EA3793-AEC2-454E-A4B3-03B6C35AA115}" type="presOf" srcId="{AB913666-858D-4B51-95F5-F7762FF7D43C}" destId="{03509DE1-24BE-49C0-8929-A99C8D5F7F6A}" srcOrd="0" destOrd="0" presId="urn:microsoft.com/office/officeart/2005/8/layout/bProcess4"/>
    <dgm:cxn modelId="{6646DC94-52C3-44C7-816B-17F533170A85}" srcId="{1845BBEA-FE71-46CF-9DA0-CCA7B8F17151}" destId="{C16426DC-1E2E-4E21-9038-21BE9AC29851}" srcOrd="7" destOrd="0" parTransId="{EC4BD17D-397C-4E17-8F83-A59B0B693D44}" sibTransId="{75945531-642D-42E6-8986-6783D34FFC62}"/>
    <dgm:cxn modelId="{2D3C8399-3CB6-43DD-AF1B-BFE27A1D0D17}" type="presOf" srcId="{C2332BB4-B9E7-465A-A4E1-F8E19C7FC45B}" destId="{91E52238-D294-4351-A773-648D0A95C98E}" srcOrd="0" destOrd="0" presId="urn:microsoft.com/office/officeart/2005/8/layout/bProcess4"/>
    <dgm:cxn modelId="{951F95B4-DD05-478A-9D81-56D673BB7FAD}" srcId="{1845BBEA-FE71-46CF-9DA0-CCA7B8F17151}" destId="{8100E01B-BFA7-4C3C-83BF-C8EAB285A5E4}" srcOrd="1" destOrd="0" parTransId="{2756817D-13F2-422C-BDA9-EFDCD4FA08CF}" sibTransId="{E87E12F4-6CCE-4421-8FB5-70EFBC9EA35F}"/>
    <dgm:cxn modelId="{D33385C5-A910-43EC-A9BD-1D64A026FC39}" type="presOf" srcId="{DBF9C6E5-78EC-4506-92EC-6D38E57231E9}" destId="{FBE312BD-713E-4FCD-800A-CAA0C71704AE}" srcOrd="0" destOrd="0" presId="urn:microsoft.com/office/officeart/2005/8/layout/bProcess4"/>
    <dgm:cxn modelId="{AC40D8C5-30F1-48FD-A63A-E0132B0D0E75}" type="presOf" srcId="{C16426DC-1E2E-4E21-9038-21BE9AC29851}" destId="{6FFADEC6-361F-4391-8228-04DC777ED689}" srcOrd="0" destOrd="0" presId="urn:microsoft.com/office/officeart/2005/8/layout/bProcess4"/>
    <dgm:cxn modelId="{DF60CDCB-F749-40CF-83FC-4B995E62FA53}" type="presOf" srcId="{3DF11125-1308-4318-8585-14FA13512FD0}" destId="{300230D6-F8B8-4B12-9838-0F0929807537}" srcOrd="0" destOrd="0" presId="urn:microsoft.com/office/officeart/2005/8/layout/bProcess4"/>
    <dgm:cxn modelId="{62F13FD7-6BF7-412C-8777-C19E0F91E333}" type="presOf" srcId="{8100E01B-BFA7-4C3C-83BF-C8EAB285A5E4}" destId="{6A2CE80C-BF41-4AC1-8C6C-E1FC9FD965EE}" srcOrd="0" destOrd="0" presId="urn:microsoft.com/office/officeart/2005/8/layout/bProcess4"/>
    <dgm:cxn modelId="{09ABCFDA-6B49-4305-94B5-5261B6608686}" type="presOf" srcId="{E87E12F4-6CCE-4421-8FB5-70EFBC9EA35F}" destId="{1D261ADB-31B8-4B90-85D6-69141060E631}" srcOrd="0" destOrd="0" presId="urn:microsoft.com/office/officeart/2005/8/layout/bProcess4"/>
    <dgm:cxn modelId="{2183C3F7-9696-4653-9FB0-571917C683A6}" type="presOf" srcId="{EE3EC452-304E-464A-8E98-340D81FD2D04}" destId="{EEE4A2C9-ADB3-4597-9DA1-6A4F750B5A26}" srcOrd="0" destOrd="0" presId="urn:microsoft.com/office/officeart/2005/8/layout/bProcess4"/>
    <dgm:cxn modelId="{D79C2732-F68F-4007-8CB5-670414BC0988}" type="presParOf" srcId="{23A15A37-74F1-46DE-A318-4807E6849722}" destId="{80463D54-A0AF-4E9B-8D13-F7C9AD587C17}" srcOrd="0" destOrd="0" presId="urn:microsoft.com/office/officeart/2005/8/layout/bProcess4"/>
    <dgm:cxn modelId="{3705B80F-6FE2-4404-988A-11DE007E858D}" type="presParOf" srcId="{80463D54-A0AF-4E9B-8D13-F7C9AD587C17}" destId="{9B27643B-4D46-4D41-BCC8-92CFF8A2CB72}" srcOrd="0" destOrd="0" presId="urn:microsoft.com/office/officeart/2005/8/layout/bProcess4"/>
    <dgm:cxn modelId="{C8C98192-035D-4728-AB9E-6AF10B740535}" type="presParOf" srcId="{80463D54-A0AF-4E9B-8D13-F7C9AD587C17}" destId="{03509DE1-24BE-49C0-8929-A99C8D5F7F6A}" srcOrd="1" destOrd="0" presId="urn:microsoft.com/office/officeart/2005/8/layout/bProcess4"/>
    <dgm:cxn modelId="{5B1C55E0-08BA-49DF-BEC1-F76225BEF26B}" type="presParOf" srcId="{23A15A37-74F1-46DE-A318-4807E6849722}" destId="{EEE4A2C9-ADB3-4597-9DA1-6A4F750B5A26}" srcOrd="1" destOrd="0" presId="urn:microsoft.com/office/officeart/2005/8/layout/bProcess4"/>
    <dgm:cxn modelId="{DC49B01E-52F0-441F-B2E9-0D4884FE2F69}" type="presParOf" srcId="{23A15A37-74F1-46DE-A318-4807E6849722}" destId="{45E0BE30-A04D-490A-9BE6-D711FC2A5A57}" srcOrd="2" destOrd="0" presId="urn:microsoft.com/office/officeart/2005/8/layout/bProcess4"/>
    <dgm:cxn modelId="{616162AF-7977-455F-B788-D9653EE72AC7}" type="presParOf" srcId="{45E0BE30-A04D-490A-9BE6-D711FC2A5A57}" destId="{46181B2E-8C6C-4C4D-9AA1-DA462C5B08BF}" srcOrd="0" destOrd="0" presId="urn:microsoft.com/office/officeart/2005/8/layout/bProcess4"/>
    <dgm:cxn modelId="{86D23172-BC94-475D-A2C5-9972D019272F}" type="presParOf" srcId="{45E0BE30-A04D-490A-9BE6-D711FC2A5A57}" destId="{6A2CE80C-BF41-4AC1-8C6C-E1FC9FD965EE}" srcOrd="1" destOrd="0" presId="urn:microsoft.com/office/officeart/2005/8/layout/bProcess4"/>
    <dgm:cxn modelId="{089A8AB2-9F82-4FE8-9707-7432792C4B1D}" type="presParOf" srcId="{23A15A37-74F1-46DE-A318-4807E6849722}" destId="{1D261ADB-31B8-4B90-85D6-69141060E631}" srcOrd="3" destOrd="0" presId="urn:microsoft.com/office/officeart/2005/8/layout/bProcess4"/>
    <dgm:cxn modelId="{F4FA1D2A-54B0-4BA6-B743-25BBCBE8A0E0}" type="presParOf" srcId="{23A15A37-74F1-46DE-A318-4807E6849722}" destId="{A4D8BB9B-1950-43C1-B810-5BCFBC2311A6}" srcOrd="4" destOrd="0" presId="urn:microsoft.com/office/officeart/2005/8/layout/bProcess4"/>
    <dgm:cxn modelId="{D9B686CB-7CFB-448E-B37A-6CED1E58BA72}" type="presParOf" srcId="{A4D8BB9B-1950-43C1-B810-5BCFBC2311A6}" destId="{E533B850-D6A3-4F69-8273-1461C6B0D96B}" srcOrd="0" destOrd="0" presId="urn:microsoft.com/office/officeart/2005/8/layout/bProcess4"/>
    <dgm:cxn modelId="{BF7BB5E2-CDF0-4941-AC3C-B6732876C1FD}" type="presParOf" srcId="{A4D8BB9B-1950-43C1-B810-5BCFBC2311A6}" destId="{37120FEE-4B39-45C4-B3A6-5D965605A5D2}" srcOrd="1" destOrd="0" presId="urn:microsoft.com/office/officeart/2005/8/layout/bProcess4"/>
    <dgm:cxn modelId="{FD46B79A-B457-467E-8A52-836BE10EEB93}" type="presParOf" srcId="{23A15A37-74F1-46DE-A318-4807E6849722}" destId="{647068DB-BA2D-4455-835D-E433AF54C126}" srcOrd="5" destOrd="0" presId="urn:microsoft.com/office/officeart/2005/8/layout/bProcess4"/>
    <dgm:cxn modelId="{64582C2B-9A99-42B9-AF09-3E8D3A1EDA6B}" type="presParOf" srcId="{23A15A37-74F1-46DE-A318-4807E6849722}" destId="{80E816A9-602A-4013-B3A5-56D4619D5316}" srcOrd="6" destOrd="0" presId="urn:microsoft.com/office/officeart/2005/8/layout/bProcess4"/>
    <dgm:cxn modelId="{F930C92D-4C10-4E01-80C8-0BC5BEBD52A8}" type="presParOf" srcId="{80E816A9-602A-4013-B3A5-56D4619D5316}" destId="{CF51BBED-8BFB-4F24-8E40-05C7BD16ED8F}" srcOrd="0" destOrd="0" presId="urn:microsoft.com/office/officeart/2005/8/layout/bProcess4"/>
    <dgm:cxn modelId="{D42B5383-F1FD-4C7C-A424-D8ECAF379D4B}" type="presParOf" srcId="{80E816A9-602A-4013-B3A5-56D4619D5316}" destId="{300230D6-F8B8-4B12-9838-0F0929807537}" srcOrd="1" destOrd="0" presId="urn:microsoft.com/office/officeart/2005/8/layout/bProcess4"/>
    <dgm:cxn modelId="{A6C19040-3207-4C1E-BB03-6050520158F6}" type="presParOf" srcId="{23A15A37-74F1-46DE-A318-4807E6849722}" destId="{91E52238-D294-4351-A773-648D0A95C98E}" srcOrd="7" destOrd="0" presId="urn:microsoft.com/office/officeart/2005/8/layout/bProcess4"/>
    <dgm:cxn modelId="{1068F9D0-C679-4F34-91C0-28C93B73F4F0}" type="presParOf" srcId="{23A15A37-74F1-46DE-A318-4807E6849722}" destId="{7B180D8C-58E4-4A78-9B21-D06AD5A0E6F7}" srcOrd="8" destOrd="0" presId="urn:microsoft.com/office/officeart/2005/8/layout/bProcess4"/>
    <dgm:cxn modelId="{0A58E931-4065-41A0-98CF-83B0B337D07D}" type="presParOf" srcId="{7B180D8C-58E4-4A78-9B21-D06AD5A0E6F7}" destId="{F1D0217D-523D-4FE6-8C5E-75190E480C6D}" srcOrd="0" destOrd="0" presId="urn:microsoft.com/office/officeart/2005/8/layout/bProcess4"/>
    <dgm:cxn modelId="{1E7102CA-886E-4615-8689-13C2E6A798C7}" type="presParOf" srcId="{7B180D8C-58E4-4A78-9B21-D06AD5A0E6F7}" destId="{28FC7A45-3507-4833-84D0-E3E255C3A020}" srcOrd="1" destOrd="0" presId="urn:microsoft.com/office/officeart/2005/8/layout/bProcess4"/>
    <dgm:cxn modelId="{443E7B7C-D9E0-4681-9A91-E3AACFA729EB}" type="presParOf" srcId="{23A15A37-74F1-46DE-A318-4807E6849722}" destId="{F79198B2-E8B3-4FCE-A654-D500C9F2C3ED}" srcOrd="9" destOrd="0" presId="urn:microsoft.com/office/officeart/2005/8/layout/bProcess4"/>
    <dgm:cxn modelId="{BA018035-8353-4362-9EF6-A6E13E9F13AF}" type="presParOf" srcId="{23A15A37-74F1-46DE-A318-4807E6849722}" destId="{31818BA7-23A3-4A01-AC25-11347D25E15B}" srcOrd="10" destOrd="0" presId="urn:microsoft.com/office/officeart/2005/8/layout/bProcess4"/>
    <dgm:cxn modelId="{B3C2D10A-6E26-4E5B-A2F9-91335E42B616}" type="presParOf" srcId="{31818BA7-23A3-4A01-AC25-11347D25E15B}" destId="{C9F41029-7991-4E29-81AC-BBACBCA7A263}" srcOrd="0" destOrd="0" presId="urn:microsoft.com/office/officeart/2005/8/layout/bProcess4"/>
    <dgm:cxn modelId="{D59ACE7C-D1F3-449F-9B1E-FF2501969324}" type="presParOf" srcId="{31818BA7-23A3-4A01-AC25-11347D25E15B}" destId="{7D7034C1-C13C-46A4-BF6D-A88C434274EF}" srcOrd="1" destOrd="0" presId="urn:microsoft.com/office/officeart/2005/8/layout/bProcess4"/>
    <dgm:cxn modelId="{8C75F594-07B8-4774-875B-4A2678438A9D}" type="presParOf" srcId="{23A15A37-74F1-46DE-A318-4807E6849722}" destId="{D5B5A11A-96DD-4DC7-8BA7-2D0243B88028}" srcOrd="11" destOrd="0" presId="urn:microsoft.com/office/officeart/2005/8/layout/bProcess4"/>
    <dgm:cxn modelId="{A218C80E-6CFD-4C75-887B-79C3AC5199B1}" type="presParOf" srcId="{23A15A37-74F1-46DE-A318-4807E6849722}" destId="{5FFD39FB-869C-4EA8-94A8-FECD7E4A6C59}" srcOrd="12" destOrd="0" presId="urn:microsoft.com/office/officeart/2005/8/layout/bProcess4"/>
    <dgm:cxn modelId="{8E5AA0F8-35AD-42AC-AA55-CC798761F645}" type="presParOf" srcId="{5FFD39FB-869C-4EA8-94A8-FECD7E4A6C59}" destId="{FCE08D53-F5EA-48CB-B942-674BDEC9BF41}" srcOrd="0" destOrd="0" presId="urn:microsoft.com/office/officeart/2005/8/layout/bProcess4"/>
    <dgm:cxn modelId="{19F0C763-8244-4AD3-95CA-F11EB49E2C43}" type="presParOf" srcId="{5FFD39FB-869C-4EA8-94A8-FECD7E4A6C59}" destId="{425D48D2-097A-4B0D-BE3F-7D596BAC3815}" srcOrd="1" destOrd="0" presId="urn:microsoft.com/office/officeart/2005/8/layout/bProcess4"/>
    <dgm:cxn modelId="{B915FBDB-5DE5-4284-9E22-B95AC187C846}" type="presParOf" srcId="{23A15A37-74F1-46DE-A318-4807E6849722}" destId="{FBE312BD-713E-4FCD-800A-CAA0C71704AE}" srcOrd="13" destOrd="0" presId="urn:microsoft.com/office/officeart/2005/8/layout/bProcess4"/>
    <dgm:cxn modelId="{EFD9BBA9-F929-4D73-8D8C-59C128FEED6D}" type="presParOf" srcId="{23A15A37-74F1-46DE-A318-4807E6849722}" destId="{723D28E7-AE61-4CF6-9B83-ECE374438C50}" srcOrd="14" destOrd="0" presId="urn:microsoft.com/office/officeart/2005/8/layout/bProcess4"/>
    <dgm:cxn modelId="{F3B979DA-2B2C-4D8D-B478-4BA0BCA3CE0A}" type="presParOf" srcId="{723D28E7-AE61-4CF6-9B83-ECE374438C50}" destId="{11C6A1C6-59FD-485A-BCF6-40ABC1AB45BE}" srcOrd="0" destOrd="0" presId="urn:microsoft.com/office/officeart/2005/8/layout/bProcess4"/>
    <dgm:cxn modelId="{C2057FD1-EA75-47CB-ADA6-888A5928A50F}" type="presParOf" srcId="{723D28E7-AE61-4CF6-9B83-ECE374438C50}" destId="{6FFADEC6-361F-4391-8228-04DC777ED689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B30D26-9A0F-4D1D-86EF-ED6410D89AE8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02A1941-9D14-43AB-96E8-BC1D4BFF1617}">
      <dgm:prSet phldrT="[Text]" custT="1"/>
      <dgm:spPr/>
      <dgm:t>
        <a:bodyPr/>
        <a:lstStyle/>
        <a:p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Sering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timbul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rasa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jengkel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tidak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nyaman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saat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bersalin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ibu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merasakan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nyeri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akibat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kontraksi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uterus yang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semakin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sering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4DA7B0-9029-4004-957E-B0F46C68F7D1}" type="parTrans" cxnId="{58D67B88-A04B-4CB7-9529-26E5CA8C683E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A00857-D3BF-4708-823A-1700D0185CD6}" type="sibTrans" cxnId="{58D67B88-A04B-4CB7-9529-26E5CA8C683E}">
      <dgm:prSet custT="1"/>
      <dgm:spPr/>
      <dgm:t>
        <a:bodyPr/>
        <a:lstStyle/>
        <a:p>
          <a:endParaRPr lang="en-US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4DE8910-E652-49C7-9202-F195530F913D}">
      <dgm:prSet phldrT="[Text]" custT="1"/>
      <dgm:spPr/>
      <dgm:t>
        <a:bodyPr/>
        <a:lstStyle/>
        <a:p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Metabolism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ibu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meningkat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denyut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jantung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meningkat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nadi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suhu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pernapasan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meningkat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ibu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berkeringat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lebih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banyak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akibatnya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ibu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merasa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lelah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sekali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kehausan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ketika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bayi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sudah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lahirkan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karena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tenaga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habis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dipakai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untuk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meneran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C285E5-97B0-4829-B930-46DBC22022BE}" type="parTrans" cxnId="{14BA5C88-8307-44A7-9FE2-D258A5146451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1DDDC8-C5A1-405B-A7F1-4C62A328D4CF}" type="sibTrans" cxnId="{14BA5C88-8307-44A7-9FE2-D258A5146451}">
      <dgm:prSet custT="1"/>
      <dgm:spPr/>
      <dgm:t>
        <a:bodyPr/>
        <a:lstStyle/>
        <a:p>
          <a:endParaRPr lang="en-US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6FB5EB-7A0C-4F89-9476-0482A0354FC1}">
      <dgm:prSet phldrT="[Text]" custT="1"/>
      <dgm:spPr/>
      <dgm:t>
        <a:bodyPr/>
        <a:lstStyle/>
        <a:p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Tidak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sabaran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sehingga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harmoni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antara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ibu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dan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janin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yang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dikandungnya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terganggu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Hal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ini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disebabkan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karena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kepala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janin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sudah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memasuki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panggul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dan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timbul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kontraksi-kontraksi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pada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uterus.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Muncul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rasa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kesakitan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dan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ingin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segera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mengeluarkan</a:t>
          </a:r>
          <a:r>
            <a:rPr lang="en-US" sz="1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janinnya</a:t>
          </a:r>
          <a:endParaRPr lang="en-US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B83AEE-BDFD-41E3-B8D0-B2347D2E9F99}" type="parTrans" cxnId="{1C57B91B-0EBF-44AE-98EF-4FFB6153B829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9D57C3-840A-4B6D-853B-86BF701AD177}" type="sibTrans" cxnId="{1C57B91B-0EBF-44AE-98EF-4FFB6153B829}">
      <dgm:prSet custT="1"/>
      <dgm:spPr/>
      <dgm:t>
        <a:bodyPr/>
        <a:lstStyle/>
        <a:p>
          <a:endParaRPr lang="en-US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C79027-254E-4275-8FBC-A12B686E1352}">
      <dgm:prSet phldrT="[Text]" custT="1"/>
      <dgm:spPr/>
      <dgm:t>
        <a:bodyPr/>
        <a:lstStyle/>
        <a:p>
          <a:r>
            <a:rPr lang="en-US" sz="17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Efek</a:t>
          </a:r>
          <a:r>
            <a:rPr lang="en-US" sz="17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yang </a:t>
          </a:r>
          <a:r>
            <a:rPr lang="en-US" sz="17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dapat</a:t>
          </a:r>
          <a:r>
            <a:rPr lang="en-US" sz="17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terjadi</a:t>
          </a:r>
          <a:r>
            <a:rPr lang="en-US" sz="17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pada</a:t>
          </a:r>
          <a:r>
            <a:rPr lang="en-US" sz="17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ibu</a:t>
          </a:r>
          <a:r>
            <a:rPr lang="en-US" sz="17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karena</a:t>
          </a:r>
          <a:r>
            <a:rPr lang="en-US" sz="17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mengedan</a:t>
          </a:r>
          <a:r>
            <a:rPr lang="en-US" sz="17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,</a:t>
          </a:r>
          <a:r>
            <a:rPr lang="en-US" sz="17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yaitu</a:t>
          </a:r>
          <a:r>
            <a:rPr lang="en-US" sz="17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Exhaustion</a:t>
          </a:r>
          <a:r>
            <a:rPr lang="en-US" sz="17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, </a:t>
          </a:r>
          <a:r>
            <a:rPr lang="en-US" sz="17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ibu</a:t>
          </a:r>
          <a:r>
            <a:rPr lang="en-US" sz="17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merasa</a:t>
          </a:r>
          <a:r>
            <a:rPr lang="en-US" sz="17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lelah</a:t>
          </a:r>
          <a:r>
            <a:rPr lang="en-US" sz="17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karena</a:t>
          </a:r>
          <a:r>
            <a:rPr lang="en-US" sz="17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tekanan</a:t>
          </a:r>
          <a:r>
            <a:rPr lang="en-US" sz="17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untuk</a:t>
          </a:r>
          <a:r>
            <a:rPr lang="en-US" sz="17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mengejan</a:t>
          </a:r>
          <a:r>
            <a:rPr lang="en-US" sz="17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sangat</a:t>
          </a:r>
          <a:r>
            <a:rPr lang="en-US" sz="17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kuat</a:t>
          </a:r>
          <a:r>
            <a:rPr lang="en-US" sz="17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en-US" sz="17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Distress, </a:t>
          </a:r>
          <a:r>
            <a:rPr lang="en-US" sz="17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ibu</a:t>
          </a:r>
          <a:r>
            <a:rPr lang="en-US" sz="17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merasa</a:t>
          </a:r>
          <a:r>
            <a:rPr lang="en-US" sz="17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dirinya</a:t>
          </a:r>
          <a:r>
            <a:rPr lang="en-US" sz="17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distress </a:t>
          </a:r>
          <a:r>
            <a:rPr lang="en-US" sz="17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dengan</a:t>
          </a:r>
          <a:r>
            <a:rPr lang="en-US" sz="17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ketidaknyamanan</a:t>
          </a:r>
          <a:r>
            <a:rPr lang="en-US" sz="17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panggul</a:t>
          </a:r>
          <a:r>
            <a:rPr lang="en-US" sz="17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ibu</a:t>
          </a:r>
          <a:r>
            <a:rPr lang="en-US" sz="17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karena</a:t>
          </a:r>
          <a:r>
            <a:rPr lang="en-US" sz="17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terdesak</a:t>
          </a:r>
          <a:r>
            <a:rPr lang="en-US" sz="17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oleh</a:t>
          </a:r>
          <a:r>
            <a:rPr lang="en-US" sz="17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kepala</a:t>
          </a:r>
          <a:r>
            <a:rPr lang="en-US" sz="17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janin</a:t>
          </a:r>
          <a:r>
            <a:rPr lang="en-US" sz="17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en-US" sz="1700" b="1" i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Panik</a:t>
          </a:r>
          <a:r>
            <a:rPr lang="en-US" sz="17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7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ibu</a:t>
          </a:r>
          <a:r>
            <a:rPr lang="en-US" sz="17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akan</a:t>
          </a:r>
          <a:r>
            <a:rPr lang="en-US" sz="17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panik</a:t>
          </a:r>
          <a:r>
            <a:rPr lang="en-US" sz="17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jika</a:t>
          </a:r>
          <a:r>
            <a:rPr lang="en-US" sz="17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janinnya</a:t>
          </a:r>
          <a:r>
            <a:rPr lang="en-US" sz="17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tidak</a:t>
          </a:r>
          <a:r>
            <a:rPr lang="en-US" sz="17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segera</a:t>
          </a:r>
          <a:r>
            <a:rPr lang="en-US" sz="17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keluar</a:t>
          </a:r>
          <a:r>
            <a:rPr lang="en-US" sz="17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dan</a:t>
          </a:r>
          <a:r>
            <a:rPr lang="en-US" sz="17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takut</a:t>
          </a:r>
          <a:r>
            <a:rPr lang="en-US" sz="17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persalinannya</a:t>
          </a:r>
          <a:r>
            <a:rPr lang="en-US" sz="17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lama.</a:t>
          </a:r>
          <a:endParaRPr lang="en-US" sz="17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793AF98-9B5C-4485-AE15-A7275022AB86}" type="parTrans" cxnId="{B722D5C3-7652-44FB-A5ED-45F82340E6B5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B08FC4-1117-4470-8DBD-18B79BAFCCE8}" type="sibTrans" cxnId="{B722D5C3-7652-44FB-A5ED-45F82340E6B5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9212794-902C-4BC4-8F38-B436229D30CC}" type="pres">
      <dgm:prSet presAssocID="{C4B30D26-9A0F-4D1D-86EF-ED6410D89AE8}" presName="outerComposite" presStyleCnt="0">
        <dgm:presLayoutVars>
          <dgm:chMax val="5"/>
          <dgm:dir/>
          <dgm:resizeHandles val="exact"/>
        </dgm:presLayoutVars>
      </dgm:prSet>
      <dgm:spPr/>
    </dgm:pt>
    <dgm:pt modelId="{C8A4CA55-8604-4018-A4D2-6CA666245B2B}" type="pres">
      <dgm:prSet presAssocID="{C4B30D26-9A0F-4D1D-86EF-ED6410D89AE8}" presName="dummyMaxCanvas" presStyleCnt="0">
        <dgm:presLayoutVars/>
      </dgm:prSet>
      <dgm:spPr/>
    </dgm:pt>
    <dgm:pt modelId="{BA9B669D-ADB2-4C7A-A726-E1D4B671C489}" type="pres">
      <dgm:prSet presAssocID="{C4B30D26-9A0F-4D1D-86EF-ED6410D89AE8}" presName="FourNodes_1" presStyleLbl="node1" presStyleIdx="0" presStyleCnt="4" custScaleY="61708">
        <dgm:presLayoutVars>
          <dgm:bulletEnabled val="1"/>
        </dgm:presLayoutVars>
      </dgm:prSet>
      <dgm:spPr/>
    </dgm:pt>
    <dgm:pt modelId="{A58BFB9E-E9B7-472B-8AD2-23AD60C2154E}" type="pres">
      <dgm:prSet presAssocID="{C4B30D26-9A0F-4D1D-86EF-ED6410D89AE8}" presName="FourNodes_2" presStyleLbl="node1" presStyleIdx="1" presStyleCnt="4">
        <dgm:presLayoutVars>
          <dgm:bulletEnabled val="1"/>
        </dgm:presLayoutVars>
      </dgm:prSet>
      <dgm:spPr/>
    </dgm:pt>
    <dgm:pt modelId="{EB220F06-975E-44B4-9267-C8A74B2004A7}" type="pres">
      <dgm:prSet presAssocID="{C4B30D26-9A0F-4D1D-86EF-ED6410D89AE8}" presName="FourNodes_3" presStyleLbl="node1" presStyleIdx="2" presStyleCnt="4">
        <dgm:presLayoutVars>
          <dgm:bulletEnabled val="1"/>
        </dgm:presLayoutVars>
      </dgm:prSet>
      <dgm:spPr/>
    </dgm:pt>
    <dgm:pt modelId="{2E7ED6BA-4FF3-4F93-AA3A-D45E89A93203}" type="pres">
      <dgm:prSet presAssocID="{C4B30D26-9A0F-4D1D-86EF-ED6410D89AE8}" presName="FourNodes_4" presStyleLbl="node1" presStyleIdx="3" presStyleCnt="4" custScaleY="107228">
        <dgm:presLayoutVars>
          <dgm:bulletEnabled val="1"/>
        </dgm:presLayoutVars>
      </dgm:prSet>
      <dgm:spPr/>
    </dgm:pt>
    <dgm:pt modelId="{34C6FCCA-4A1D-47D0-8556-557784633B59}" type="pres">
      <dgm:prSet presAssocID="{C4B30D26-9A0F-4D1D-86EF-ED6410D89AE8}" presName="FourConn_1-2" presStyleLbl="fgAccFollowNode1" presStyleIdx="0" presStyleCnt="3">
        <dgm:presLayoutVars>
          <dgm:bulletEnabled val="1"/>
        </dgm:presLayoutVars>
      </dgm:prSet>
      <dgm:spPr/>
    </dgm:pt>
    <dgm:pt modelId="{4E6626CB-D076-4221-A77E-1218524E0189}" type="pres">
      <dgm:prSet presAssocID="{C4B30D26-9A0F-4D1D-86EF-ED6410D89AE8}" presName="FourConn_2-3" presStyleLbl="fgAccFollowNode1" presStyleIdx="1" presStyleCnt="3">
        <dgm:presLayoutVars>
          <dgm:bulletEnabled val="1"/>
        </dgm:presLayoutVars>
      </dgm:prSet>
      <dgm:spPr/>
    </dgm:pt>
    <dgm:pt modelId="{E21B62DC-C514-4D0D-ADB1-A4C7AE767749}" type="pres">
      <dgm:prSet presAssocID="{C4B30D26-9A0F-4D1D-86EF-ED6410D89AE8}" presName="FourConn_3-4" presStyleLbl="fgAccFollowNode1" presStyleIdx="2" presStyleCnt="3">
        <dgm:presLayoutVars>
          <dgm:bulletEnabled val="1"/>
        </dgm:presLayoutVars>
      </dgm:prSet>
      <dgm:spPr/>
    </dgm:pt>
    <dgm:pt modelId="{370DEB9F-74F2-45FC-A098-85C4DC42310D}" type="pres">
      <dgm:prSet presAssocID="{C4B30D26-9A0F-4D1D-86EF-ED6410D89AE8}" presName="FourNodes_1_text" presStyleLbl="node1" presStyleIdx="3" presStyleCnt="4">
        <dgm:presLayoutVars>
          <dgm:bulletEnabled val="1"/>
        </dgm:presLayoutVars>
      </dgm:prSet>
      <dgm:spPr/>
    </dgm:pt>
    <dgm:pt modelId="{D6FA11C4-E5F6-4116-B4AD-A2C83E597C7A}" type="pres">
      <dgm:prSet presAssocID="{C4B30D26-9A0F-4D1D-86EF-ED6410D89AE8}" presName="FourNodes_2_text" presStyleLbl="node1" presStyleIdx="3" presStyleCnt="4">
        <dgm:presLayoutVars>
          <dgm:bulletEnabled val="1"/>
        </dgm:presLayoutVars>
      </dgm:prSet>
      <dgm:spPr/>
    </dgm:pt>
    <dgm:pt modelId="{BCD80769-9281-4FDD-9B18-4870E1F90DB0}" type="pres">
      <dgm:prSet presAssocID="{C4B30D26-9A0F-4D1D-86EF-ED6410D89AE8}" presName="FourNodes_3_text" presStyleLbl="node1" presStyleIdx="3" presStyleCnt="4">
        <dgm:presLayoutVars>
          <dgm:bulletEnabled val="1"/>
        </dgm:presLayoutVars>
      </dgm:prSet>
      <dgm:spPr/>
    </dgm:pt>
    <dgm:pt modelId="{901B61CD-8511-4485-8ECA-5694B95F7D68}" type="pres">
      <dgm:prSet presAssocID="{C4B30D26-9A0F-4D1D-86EF-ED6410D89AE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C877418-CFDA-4840-B569-D119039D07A0}" type="presOf" srcId="{802A1941-9D14-43AB-96E8-BC1D4BFF1617}" destId="{370DEB9F-74F2-45FC-A098-85C4DC42310D}" srcOrd="1" destOrd="0" presId="urn:microsoft.com/office/officeart/2005/8/layout/vProcess5"/>
    <dgm:cxn modelId="{1C57B91B-0EBF-44AE-98EF-4FFB6153B829}" srcId="{C4B30D26-9A0F-4D1D-86EF-ED6410D89AE8}" destId="{896FB5EB-7A0C-4F89-9476-0482A0354FC1}" srcOrd="2" destOrd="0" parTransId="{FBB83AEE-BDFD-41E3-B8D0-B2347D2E9F99}" sibTransId="{4F9D57C3-840A-4B6D-853B-86BF701AD177}"/>
    <dgm:cxn modelId="{50BC901D-D493-46F6-BC7F-617A97BE683A}" type="presOf" srcId="{F4A00857-D3BF-4708-823A-1700D0185CD6}" destId="{34C6FCCA-4A1D-47D0-8556-557784633B59}" srcOrd="0" destOrd="0" presId="urn:microsoft.com/office/officeart/2005/8/layout/vProcess5"/>
    <dgm:cxn modelId="{9236932D-0186-4B93-AFA1-2DFF51BFCC64}" type="presOf" srcId="{D4DE8910-E652-49C7-9202-F195530F913D}" destId="{A58BFB9E-E9B7-472B-8AD2-23AD60C2154E}" srcOrd="0" destOrd="0" presId="urn:microsoft.com/office/officeart/2005/8/layout/vProcess5"/>
    <dgm:cxn modelId="{BB329534-AC81-454A-8351-230238B79069}" type="presOf" srcId="{896FB5EB-7A0C-4F89-9476-0482A0354FC1}" destId="{BCD80769-9281-4FDD-9B18-4870E1F90DB0}" srcOrd="1" destOrd="0" presId="urn:microsoft.com/office/officeart/2005/8/layout/vProcess5"/>
    <dgm:cxn modelId="{ED950B3F-95A7-4E26-8650-112AD07F1873}" type="presOf" srcId="{896FB5EB-7A0C-4F89-9476-0482A0354FC1}" destId="{EB220F06-975E-44B4-9267-C8A74B2004A7}" srcOrd="0" destOrd="0" presId="urn:microsoft.com/office/officeart/2005/8/layout/vProcess5"/>
    <dgm:cxn modelId="{C52DE474-A9F4-4E58-9F72-684D1CA4350D}" type="presOf" srcId="{84C79027-254E-4275-8FBC-A12B686E1352}" destId="{901B61CD-8511-4485-8ECA-5694B95F7D68}" srcOrd="1" destOrd="0" presId="urn:microsoft.com/office/officeart/2005/8/layout/vProcess5"/>
    <dgm:cxn modelId="{14BA5C88-8307-44A7-9FE2-D258A5146451}" srcId="{C4B30D26-9A0F-4D1D-86EF-ED6410D89AE8}" destId="{D4DE8910-E652-49C7-9202-F195530F913D}" srcOrd="1" destOrd="0" parTransId="{51C285E5-97B0-4829-B930-46DBC22022BE}" sibTransId="{E01DDDC8-C5A1-405B-A7F1-4C62A328D4CF}"/>
    <dgm:cxn modelId="{58D67B88-A04B-4CB7-9529-26E5CA8C683E}" srcId="{C4B30D26-9A0F-4D1D-86EF-ED6410D89AE8}" destId="{802A1941-9D14-43AB-96E8-BC1D4BFF1617}" srcOrd="0" destOrd="0" parTransId="{724DA7B0-9029-4004-957E-B0F46C68F7D1}" sibTransId="{F4A00857-D3BF-4708-823A-1700D0185CD6}"/>
    <dgm:cxn modelId="{5722D593-F25C-4FF0-94A9-7A3C55D9A099}" type="presOf" srcId="{D4DE8910-E652-49C7-9202-F195530F913D}" destId="{D6FA11C4-E5F6-4116-B4AD-A2C83E597C7A}" srcOrd="1" destOrd="0" presId="urn:microsoft.com/office/officeart/2005/8/layout/vProcess5"/>
    <dgm:cxn modelId="{A15A5CB4-8BF6-45F2-A3EF-130117522B4D}" type="presOf" srcId="{4F9D57C3-840A-4B6D-853B-86BF701AD177}" destId="{E21B62DC-C514-4D0D-ADB1-A4C7AE767749}" srcOrd="0" destOrd="0" presId="urn:microsoft.com/office/officeart/2005/8/layout/vProcess5"/>
    <dgm:cxn modelId="{BC5A57B8-5305-4FE6-873F-B0A1DF5D8A92}" type="presOf" srcId="{84C79027-254E-4275-8FBC-A12B686E1352}" destId="{2E7ED6BA-4FF3-4F93-AA3A-D45E89A93203}" srcOrd="0" destOrd="0" presId="urn:microsoft.com/office/officeart/2005/8/layout/vProcess5"/>
    <dgm:cxn modelId="{B722D5C3-7652-44FB-A5ED-45F82340E6B5}" srcId="{C4B30D26-9A0F-4D1D-86EF-ED6410D89AE8}" destId="{84C79027-254E-4275-8FBC-A12B686E1352}" srcOrd="3" destOrd="0" parTransId="{B793AF98-9B5C-4485-AE15-A7275022AB86}" sibTransId="{E4B08FC4-1117-4470-8DBD-18B79BAFCCE8}"/>
    <dgm:cxn modelId="{3DB8D9C9-A0C2-43FB-870A-FFF31305DFEF}" type="presOf" srcId="{E01DDDC8-C5A1-405B-A7F1-4C62A328D4CF}" destId="{4E6626CB-D076-4221-A77E-1218524E0189}" srcOrd="0" destOrd="0" presId="urn:microsoft.com/office/officeart/2005/8/layout/vProcess5"/>
    <dgm:cxn modelId="{B39EFADB-C605-4517-91A3-43CFDCDA3675}" type="presOf" srcId="{802A1941-9D14-43AB-96E8-BC1D4BFF1617}" destId="{BA9B669D-ADB2-4C7A-A726-E1D4B671C489}" srcOrd="0" destOrd="0" presId="urn:microsoft.com/office/officeart/2005/8/layout/vProcess5"/>
    <dgm:cxn modelId="{9F7C2FF3-AAF2-4123-AB7A-717133920DFA}" type="presOf" srcId="{C4B30D26-9A0F-4D1D-86EF-ED6410D89AE8}" destId="{99212794-902C-4BC4-8F38-B436229D30CC}" srcOrd="0" destOrd="0" presId="urn:microsoft.com/office/officeart/2005/8/layout/vProcess5"/>
    <dgm:cxn modelId="{B72D2E06-91F0-45ED-9799-103E9553C78E}" type="presParOf" srcId="{99212794-902C-4BC4-8F38-B436229D30CC}" destId="{C8A4CA55-8604-4018-A4D2-6CA666245B2B}" srcOrd="0" destOrd="0" presId="urn:microsoft.com/office/officeart/2005/8/layout/vProcess5"/>
    <dgm:cxn modelId="{6F2F5A2B-4C05-492E-9E3C-8FA26CCC4D88}" type="presParOf" srcId="{99212794-902C-4BC4-8F38-B436229D30CC}" destId="{BA9B669D-ADB2-4C7A-A726-E1D4B671C489}" srcOrd="1" destOrd="0" presId="urn:microsoft.com/office/officeart/2005/8/layout/vProcess5"/>
    <dgm:cxn modelId="{65BD4C65-D186-4294-9EE8-6BAF49BE4040}" type="presParOf" srcId="{99212794-902C-4BC4-8F38-B436229D30CC}" destId="{A58BFB9E-E9B7-472B-8AD2-23AD60C2154E}" srcOrd="2" destOrd="0" presId="urn:microsoft.com/office/officeart/2005/8/layout/vProcess5"/>
    <dgm:cxn modelId="{3580F466-2528-43E2-84A9-7CCEF482905D}" type="presParOf" srcId="{99212794-902C-4BC4-8F38-B436229D30CC}" destId="{EB220F06-975E-44B4-9267-C8A74B2004A7}" srcOrd="3" destOrd="0" presId="urn:microsoft.com/office/officeart/2005/8/layout/vProcess5"/>
    <dgm:cxn modelId="{1621E547-2946-4993-8BA9-8D8119D9198D}" type="presParOf" srcId="{99212794-902C-4BC4-8F38-B436229D30CC}" destId="{2E7ED6BA-4FF3-4F93-AA3A-D45E89A93203}" srcOrd="4" destOrd="0" presId="urn:microsoft.com/office/officeart/2005/8/layout/vProcess5"/>
    <dgm:cxn modelId="{030D39A8-BA96-491F-B256-4CAA29B839BB}" type="presParOf" srcId="{99212794-902C-4BC4-8F38-B436229D30CC}" destId="{34C6FCCA-4A1D-47D0-8556-557784633B59}" srcOrd="5" destOrd="0" presId="urn:microsoft.com/office/officeart/2005/8/layout/vProcess5"/>
    <dgm:cxn modelId="{0BACE33A-471E-4D28-B88C-182695C30640}" type="presParOf" srcId="{99212794-902C-4BC4-8F38-B436229D30CC}" destId="{4E6626CB-D076-4221-A77E-1218524E0189}" srcOrd="6" destOrd="0" presId="urn:microsoft.com/office/officeart/2005/8/layout/vProcess5"/>
    <dgm:cxn modelId="{291627BA-CAD2-49D7-8529-E6750DA88623}" type="presParOf" srcId="{99212794-902C-4BC4-8F38-B436229D30CC}" destId="{E21B62DC-C514-4D0D-ADB1-A4C7AE767749}" srcOrd="7" destOrd="0" presId="urn:microsoft.com/office/officeart/2005/8/layout/vProcess5"/>
    <dgm:cxn modelId="{3A5AAC9B-2AEE-459D-AAA6-2FC8D52B1ECB}" type="presParOf" srcId="{99212794-902C-4BC4-8F38-B436229D30CC}" destId="{370DEB9F-74F2-45FC-A098-85C4DC42310D}" srcOrd="8" destOrd="0" presId="urn:microsoft.com/office/officeart/2005/8/layout/vProcess5"/>
    <dgm:cxn modelId="{9F751109-6C8A-40CC-A85E-46A3E39B314C}" type="presParOf" srcId="{99212794-902C-4BC4-8F38-B436229D30CC}" destId="{D6FA11C4-E5F6-4116-B4AD-A2C83E597C7A}" srcOrd="9" destOrd="0" presId="urn:microsoft.com/office/officeart/2005/8/layout/vProcess5"/>
    <dgm:cxn modelId="{08A21E4D-9D9C-4885-BECF-E7DB56D53FB9}" type="presParOf" srcId="{99212794-902C-4BC4-8F38-B436229D30CC}" destId="{BCD80769-9281-4FDD-9B18-4870E1F90DB0}" srcOrd="10" destOrd="0" presId="urn:microsoft.com/office/officeart/2005/8/layout/vProcess5"/>
    <dgm:cxn modelId="{747D187E-6106-4255-BA2A-0A7C7B072716}" type="presParOf" srcId="{99212794-902C-4BC4-8F38-B436229D30CC}" destId="{901B61CD-8511-4485-8ECA-5694B95F7D6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07ED06-B0C2-4E5A-9833-1CD54C9D66B0}" type="doc">
      <dgm:prSet loTypeId="urn:microsoft.com/office/officeart/2005/8/layout/hProcess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A945DAD-05DD-42FA-85C5-D890B3DA4C20}">
      <dgm:prSet phldrT="[Text]" phldr="1" custT="1"/>
      <dgm:spPr/>
      <dgm:t>
        <a:bodyPr/>
        <a:lstStyle/>
        <a:p>
          <a:endParaRPr lang="en-US" sz="1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1B8F9D-CBE1-4DB3-A8DA-AD5FB2730B74}" type="parTrans" cxnId="{62B3D1C1-A772-4C6A-8AFA-0CC5F5DF969B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C4DF890-3728-4C14-8C29-52AD17747C44}" type="sibTrans" cxnId="{62B3D1C1-A772-4C6A-8AFA-0CC5F5DF969B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19AF88-5D97-4E8A-ABA2-C6D3A4FADE35}">
      <dgm:prSet phldrT="[Text]" custT="1"/>
      <dgm:spPr/>
      <dgm:t>
        <a:bodyPr/>
        <a:lstStyle/>
        <a:p>
          <a:r>
            <a:rPr lang="en-US" sz="14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Bahagia</a:t>
          </a:r>
          <a:endParaRPr lang="en-US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F6B93B-497D-4963-967C-F2504D757099}" type="parTrans" cxnId="{559F1B75-BD11-408F-BE6A-BF2170E13CD3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0F144B-D7A9-4A23-9766-A208456B256F}" type="sibTrans" cxnId="{559F1B75-BD11-408F-BE6A-BF2170E13CD3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CADD219-D770-49F4-B137-2DFA89801C34}">
      <dgm:prSet phldrT="[Text]" custT="1"/>
      <dgm:spPr/>
      <dgm:t>
        <a:bodyPr/>
        <a:lstStyle/>
        <a:p>
          <a:r>
            <a:rPr lang="en-US" sz="14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Cemas</a:t>
          </a:r>
          <a:r>
            <a:rPr lang="en-US" sz="14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dan</a:t>
          </a:r>
          <a:r>
            <a:rPr lang="en-US" sz="14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takut</a:t>
          </a:r>
          <a:r>
            <a:rPr lang="en-US" sz="14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kalau</a:t>
          </a:r>
          <a:r>
            <a:rPr lang="en-US" sz="14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terjadi</a:t>
          </a:r>
          <a:r>
            <a:rPr lang="en-US" sz="14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bahaya</a:t>
          </a:r>
          <a:r>
            <a:rPr lang="en-US" sz="14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atas</a:t>
          </a:r>
          <a:r>
            <a:rPr lang="en-US" sz="14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dirinya</a:t>
          </a:r>
          <a:r>
            <a:rPr lang="en-US" sz="14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saat</a:t>
          </a:r>
          <a:r>
            <a:rPr lang="en-US" sz="14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persalinan</a:t>
          </a:r>
          <a:r>
            <a:rPr lang="en-US" sz="14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karena</a:t>
          </a:r>
          <a:r>
            <a:rPr lang="en-US" sz="14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persalinan</a:t>
          </a:r>
          <a:r>
            <a:rPr lang="en-US" sz="14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</a:t>
          </a:r>
          <a:r>
            <a:rPr lang="en-US" sz="14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anggap</a:t>
          </a:r>
          <a:r>
            <a:rPr lang="en-US" sz="14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sebagai</a:t>
          </a:r>
          <a:r>
            <a:rPr lang="en-US" sz="14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suatu</a:t>
          </a:r>
          <a:r>
            <a:rPr lang="en-US" sz="14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keadaan</a:t>
          </a:r>
          <a:r>
            <a:rPr lang="en-US" sz="14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antara</a:t>
          </a:r>
          <a:r>
            <a:rPr lang="en-US" sz="14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hidup</a:t>
          </a:r>
          <a:r>
            <a:rPr lang="en-US" sz="14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dan</a:t>
          </a:r>
          <a:r>
            <a:rPr lang="en-US" sz="14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mati</a:t>
          </a:r>
          <a:endParaRPr lang="en-US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0E1257-EA16-4E92-AEB9-68086385E311}" type="parTrans" cxnId="{5D5BE324-E538-45B8-BB68-41B7BE3D39A8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4D37DF-A3F4-4A3A-8165-877F8F41F6AA}" type="sibTrans" cxnId="{5D5BE324-E538-45B8-BB68-41B7BE3D39A8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82F481-BC7E-4F4C-8434-DE546D410477}">
      <dgm:prSet phldrT="[Text]" phldr="1" custT="1"/>
      <dgm:spPr/>
      <dgm:t>
        <a:bodyPr/>
        <a:lstStyle/>
        <a:p>
          <a:endParaRPr lang="en-US" sz="1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882800-461A-427F-A65D-37B2B9C55922}" type="parTrans" cxnId="{4A5C9084-681A-49DF-B330-E582FE7B8F86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854FD9-2A91-4688-9CCA-B94551B672DB}" type="sibTrans" cxnId="{4A5C9084-681A-49DF-B330-E582FE7B8F86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64DBA3-32AC-4772-8C75-AA2748EEE9FE}">
      <dgm:prSet phldrT="[Text]" custT="1"/>
      <dgm:spPr/>
      <dgm:t>
        <a:bodyPr/>
        <a:lstStyle/>
        <a:p>
          <a:r>
            <a:rPr lang="fi-FI" sz="14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Cemas dan takut karena pengalaman yang lalu.</a:t>
          </a:r>
          <a:endParaRPr lang="en-US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C9B16F3-D6DF-48BF-829B-7BC1421685A1}" type="parTrans" cxnId="{6A1858F4-32AD-40B4-B946-8B336EEEE921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BC461D-8A22-4803-8EF0-B1DAC2878286}" type="sibTrans" cxnId="{6A1858F4-32AD-40B4-B946-8B336EEEE921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DEE79C-4D15-4959-AC26-C1A851865AE4}">
      <dgm:prSet phldrT="[Text]" phldr="1" custT="1"/>
      <dgm:spPr/>
      <dgm:t>
        <a:bodyPr/>
        <a:lstStyle/>
        <a:p>
          <a:endParaRPr lang="en-US" sz="1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85C994-D0CF-4A3B-96D0-EF588C2424C6}" type="parTrans" cxnId="{D9CAD2C8-FA83-4780-B931-7DA23A69F2DD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946C3F1-6260-4297-80D0-C8DBF52A08E5}" type="sibTrans" cxnId="{D9CAD2C8-FA83-4780-B931-7DA23A69F2DD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14C4B79-920E-4604-98AF-9CDCAABCB0CA}">
      <dgm:prSet custT="1"/>
      <dgm:spPr/>
      <dgm:t>
        <a:bodyPr/>
        <a:lstStyle/>
        <a:p>
          <a:r>
            <a:rPr lang="en-US" sz="14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Takut</a:t>
          </a:r>
          <a:r>
            <a:rPr lang="en-US" sz="14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tidak</a:t>
          </a:r>
          <a:r>
            <a:rPr lang="en-US" sz="14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dapat</a:t>
          </a:r>
          <a:r>
            <a:rPr lang="en-US" sz="14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memenuhi</a:t>
          </a:r>
          <a:r>
            <a:rPr lang="en-US" sz="14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kebutuhan</a:t>
          </a:r>
          <a:r>
            <a:rPr lang="en-US" sz="14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anaknya</a:t>
          </a:r>
          <a:endParaRPr lang="en-US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406A4F-3FC2-42D3-ACF8-E2D57A313CF9}" type="parTrans" cxnId="{01C44786-CB8A-4EAF-9CC5-B4BBC25E3221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B3E988-0B97-4BD6-8DE4-07725CB26147}" type="sibTrans" cxnId="{01C44786-CB8A-4EAF-9CC5-B4BBC25E3221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91E0EA-FDCD-4F92-9537-C43491F8EAB1}">
      <dgm:prSet phldrT="[Text]" phldr="1" custT="1"/>
      <dgm:spPr/>
      <dgm:t>
        <a:bodyPr/>
        <a:lstStyle/>
        <a:p>
          <a:endParaRPr lang="en-US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A3598F-FE60-4F43-B7AD-4A1D9116D2C9}" type="sibTrans" cxnId="{2B47EFF0-041D-495F-9F83-257F55790D01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4E6512-61C6-4DCA-864F-ED618D2E404F}" type="parTrans" cxnId="{2B47EFF0-041D-495F-9F83-257F55790D01}">
      <dgm:prSet/>
      <dgm:spPr/>
      <dgm:t>
        <a:bodyPr/>
        <a:lstStyle/>
        <a:p>
          <a:endParaRPr lang="en-US" sz="14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9DD34A-8E35-4C6B-9D2B-4276936A9910}" type="pres">
      <dgm:prSet presAssocID="{6207ED06-B0C2-4E5A-9833-1CD54C9D66B0}" presName="theList" presStyleCnt="0">
        <dgm:presLayoutVars>
          <dgm:dir/>
          <dgm:animLvl val="lvl"/>
          <dgm:resizeHandles val="exact"/>
        </dgm:presLayoutVars>
      </dgm:prSet>
      <dgm:spPr/>
    </dgm:pt>
    <dgm:pt modelId="{DB126FE8-4C3A-43F6-862E-17DCF5E25701}" type="pres">
      <dgm:prSet presAssocID="{6A945DAD-05DD-42FA-85C5-D890B3DA4C20}" presName="compNode" presStyleCnt="0"/>
      <dgm:spPr/>
    </dgm:pt>
    <dgm:pt modelId="{D3A42E79-5C20-46EE-945F-725F1B9644D8}" type="pres">
      <dgm:prSet presAssocID="{6A945DAD-05DD-42FA-85C5-D890B3DA4C20}" presName="noGeometry" presStyleCnt="0"/>
      <dgm:spPr/>
    </dgm:pt>
    <dgm:pt modelId="{C688617A-9875-4520-8B77-FECFE07CCE68}" type="pres">
      <dgm:prSet presAssocID="{6A945DAD-05DD-42FA-85C5-D890B3DA4C20}" presName="childTextVisible" presStyleLbl="bgAccFollowNode1" presStyleIdx="0" presStyleCnt="4" custScaleX="92823" custScaleY="77055">
        <dgm:presLayoutVars>
          <dgm:bulletEnabled val="1"/>
        </dgm:presLayoutVars>
      </dgm:prSet>
      <dgm:spPr/>
    </dgm:pt>
    <dgm:pt modelId="{3362CCA1-44B7-4529-9576-BF68250E1E16}" type="pres">
      <dgm:prSet presAssocID="{6A945DAD-05DD-42FA-85C5-D890B3DA4C20}" presName="childTextHidden" presStyleLbl="bgAccFollowNode1" presStyleIdx="0" presStyleCnt="4"/>
      <dgm:spPr/>
    </dgm:pt>
    <dgm:pt modelId="{5E96A1E7-393B-4992-A803-333F372C9A01}" type="pres">
      <dgm:prSet presAssocID="{6A945DAD-05DD-42FA-85C5-D890B3DA4C20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B6B58DAD-CCA9-4F22-A8FA-C225D60A2446}" type="pres">
      <dgm:prSet presAssocID="{6A945DAD-05DD-42FA-85C5-D890B3DA4C20}" presName="aSpace" presStyleCnt="0"/>
      <dgm:spPr/>
    </dgm:pt>
    <dgm:pt modelId="{A3D37BB8-6590-4081-B561-7C8580966154}" type="pres">
      <dgm:prSet presAssocID="{7491E0EA-FDCD-4F92-9537-C43491F8EAB1}" presName="compNode" presStyleCnt="0"/>
      <dgm:spPr/>
    </dgm:pt>
    <dgm:pt modelId="{D6882FD6-50A6-4C2C-A606-86654549B804}" type="pres">
      <dgm:prSet presAssocID="{7491E0EA-FDCD-4F92-9537-C43491F8EAB1}" presName="noGeometry" presStyleCnt="0"/>
      <dgm:spPr/>
    </dgm:pt>
    <dgm:pt modelId="{D7E8D6D3-9084-459B-BE00-C30C1FF1CBE0}" type="pres">
      <dgm:prSet presAssocID="{7491E0EA-FDCD-4F92-9537-C43491F8EAB1}" presName="childTextVisible" presStyleLbl="bgAccFollowNode1" presStyleIdx="1" presStyleCnt="4" custScaleX="138130" custScaleY="223142">
        <dgm:presLayoutVars>
          <dgm:bulletEnabled val="1"/>
        </dgm:presLayoutVars>
      </dgm:prSet>
      <dgm:spPr/>
    </dgm:pt>
    <dgm:pt modelId="{AE55EA46-8080-4BAD-B20A-6B1D558225CD}" type="pres">
      <dgm:prSet presAssocID="{7491E0EA-FDCD-4F92-9537-C43491F8EAB1}" presName="childTextHidden" presStyleLbl="bgAccFollowNode1" presStyleIdx="1" presStyleCnt="4"/>
      <dgm:spPr/>
    </dgm:pt>
    <dgm:pt modelId="{25C5FE12-1577-4012-8898-0D70D3D9DEF5}" type="pres">
      <dgm:prSet presAssocID="{7491E0EA-FDCD-4F92-9537-C43491F8EAB1}" presName="parentText" presStyleLbl="node1" presStyleIdx="1" presStyleCnt="4" custLinFactNeighborX="-39905">
        <dgm:presLayoutVars>
          <dgm:chMax val="1"/>
          <dgm:bulletEnabled val="1"/>
        </dgm:presLayoutVars>
      </dgm:prSet>
      <dgm:spPr/>
    </dgm:pt>
    <dgm:pt modelId="{1DF68108-44DA-4F0E-8F06-D16D45F5D81E}" type="pres">
      <dgm:prSet presAssocID="{7491E0EA-FDCD-4F92-9537-C43491F8EAB1}" presName="aSpace" presStyleCnt="0"/>
      <dgm:spPr/>
    </dgm:pt>
    <dgm:pt modelId="{A73296E0-6C9B-4C28-9EBA-A85CA557C04C}" type="pres">
      <dgm:prSet presAssocID="{FD82F481-BC7E-4F4C-8434-DE546D410477}" presName="compNode" presStyleCnt="0"/>
      <dgm:spPr/>
    </dgm:pt>
    <dgm:pt modelId="{A921D55D-663D-4AC4-BC38-DC34294BE679}" type="pres">
      <dgm:prSet presAssocID="{FD82F481-BC7E-4F4C-8434-DE546D410477}" presName="noGeometry" presStyleCnt="0"/>
      <dgm:spPr/>
    </dgm:pt>
    <dgm:pt modelId="{EAB1900C-AF95-45B7-B91B-73B5B7302038}" type="pres">
      <dgm:prSet presAssocID="{FD82F481-BC7E-4F4C-8434-DE546D410477}" presName="childTextVisible" presStyleLbl="bgAccFollowNode1" presStyleIdx="2" presStyleCnt="4" custScaleY="164272">
        <dgm:presLayoutVars>
          <dgm:bulletEnabled val="1"/>
        </dgm:presLayoutVars>
      </dgm:prSet>
      <dgm:spPr/>
    </dgm:pt>
    <dgm:pt modelId="{F355AF72-48CB-4635-ACEF-5FC55EAC35DB}" type="pres">
      <dgm:prSet presAssocID="{FD82F481-BC7E-4F4C-8434-DE546D410477}" presName="childTextHidden" presStyleLbl="bgAccFollowNode1" presStyleIdx="2" presStyleCnt="4"/>
      <dgm:spPr/>
    </dgm:pt>
    <dgm:pt modelId="{9BEB4820-2CDC-43A7-BFEB-B9E65A2627F0}" type="pres">
      <dgm:prSet presAssocID="{FD82F481-BC7E-4F4C-8434-DE546D410477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DFD34EFC-69C8-419C-86AB-1751813F11EC}" type="pres">
      <dgm:prSet presAssocID="{FD82F481-BC7E-4F4C-8434-DE546D410477}" presName="aSpace" presStyleCnt="0"/>
      <dgm:spPr/>
    </dgm:pt>
    <dgm:pt modelId="{D23FBC95-78E4-4E2E-975A-C64A36118D6F}" type="pres">
      <dgm:prSet presAssocID="{4DDEE79C-4D15-4959-AC26-C1A851865AE4}" presName="compNode" presStyleCnt="0"/>
      <dgm:spPr/>
    </dgm:pt>
    <dgm:pt modelId="{0C236EDA-E5D5-4F4C-97E2-1F63A5CEAA1C}" type="pres">
      <dgm:prSet presAssocID="{4DDEE79C-4D15-4959-AC26-C1A851865AE4}" presName="noGeometry" presStyleCnt="0"/>
      <dgm:spPr/>
    </dgm:pt>
    <dgm:pt modelId="{D70746FC-83FF-4AEF-80C4-CDBB389C2BF8}" type="pres">
      <dgm:prSet presAssocID="{4DDEE79C-4D15-4959-AC26-C1A851865AE4}" presName="childTextVisible" presStyleLbl="bgAccFollowNode1" presStyleIdx="3" presStyleCnt="4" custScaleX="110209" custScaleY="193589">
        <dgm:presLayoutVars>
          <dgm:bulletEnabled val="1"/>
        </dgm:presLayoutVars>
      </dgm:prSet>
      <dgm:spPr/>
    </dgm:pt>
    <dgm:pt modelId="{13D5B2D4-1B01-49C4-8485-54AFD03D3B2B}" type="pres">
      <dgm:prSet presAssocID="{4DDEE79C-4D15-4959-AC26-C1A851865AE4}" presName="childTextHidden" presStyleLbl="bgAccFollowNode1" presStyleIdx="3" presStyleCnt="4"/>
      <dgm:spPr/>
    </dgm:pt>
    <dgm:pt modelId="{FA42790A-95DA-499F-AF52-4A3BBC4AAD3B}" type="pres">
      <dgm:prSet presAssocID="{4DDEE79C-4D15-4959-AC26-C1A851865AE4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9EEB560B-62EE-4434-BE77-8441FF08F31D}" type="presOf" srcId="{6A945DAD-05DD-42FA-85C5-D890B3DA4C20}" destId="{5E96A1E7-393B-4992-A803-333F372C9A01}" srcOrd="0" destOrd="0" presId="urn:microsoft.com/office/officeart/2005/8/layout/hProcess6"/>
    <dgm:cxn modelId="{8BB69719-CE38-48C3-AEC7-A45B05B213BF}" type="presOf" srcId="{6207ED06-B0C2-4E5A-9833-1CD54C9D66B0}" destId="{EC9DD34A-8E35-4C6B-9D2B-4276936A9910}" srcOrd="0" destOrd="0" presId="urn:microsoft.com/office/officeart/2005/8/layout/hProcess6"/>
    <dgm:cxn modelId="{5D5BE324-E538-45B8-BB68-41B7BE3D39A8}" srcId="{7491E0EA-FDCD-4F92-9537-C43491F8EAB1}" destId="{9CADD219-D770-49F4-B137-2DFA89801C34}" srcOrd="0" destOrd="0" parTransId="{9D0E1257-EA16-4E92-AEB9-68086385E311}" sibTransId="{124D37DF-A3F4-4A3A-8165-877F8F41F6AA}"/>
    <dgm:cxn modelId="{0CD99E41-625A-43F3-8F50-4CE99E57B5C4}" type="presOf" srcId="{4519AF88-5D97-4E8A-ABA2-C6D3A4FADE35}" destId="{C688617A-9875-4520-8B77-FECFE07CCE68}" srcOrd="0" destOrd="0" presId="urn:microsoft.com/office/officeart/2005/8/layout/hProcess6"/>
    <dgm:cxn modelId="{35CDED65-F79C-4C18-8E1F-7F9E3A8CEEE1}" type="presOf" srcId="{9CADD219-D770-49F4-B137-2DFA89801C34}" destId="{AE55EA46-8080-4BAD-B20A-6B1D558225CD}" srcOrd="1" destOrd="0" presId="urn:microsoft.com/office/officeart/2005/8/layout/hProcess6"/>
    <dgm:cxn modelId="{F96B274D-B42E-4BD8-AB4A-C14D713DDE76}" type="presOf" srcId="{FD82F481-BC7E-4F4C-8434-DE546D410477}" destId="{9BEB4820-2CDC-43A7-BFEB-B9E65A2627F0}" srcOrd="0" destOrd="0" presId="urn:microsoft.com/office/officeart/2005/8/layout/hProcess6"/>
    <dgm:cxn modelId="{559F1B75-BD11-408F-BE6A-BF2170E13CD3}" srcId="{6A945DAD-05DD-42FA-85C5-D890B3DA4C20}" destId="{4519AF88-5D97-4E8A-ABA2-C6D3A4FADE35}" srcOrd="0" destOrd="0" parTransId="{39F6B93B-497D-4963-967C-F2504D757099}" sibTransId="{500F144B-D7A9-4A23-9766-A208456B256F}"/>
    <dgm:cxn modelId="{4A5C9084-681A-49DF-B330-E582FE7B8F86}" srcId="{6207ED06-B0C2-4E5A-9833-1CD54C9D66B0}" destId="{FD82F481-BC7E-4F4C-8434-DE546D410477}" srcOrd="2" destOrd="0" parTransId="{AE882800-461A-427F-A65D-37B2B9C55922}" sibTransId="{62854FD9-2A91-4688-9CCA-B94551B672DB}"/>
    <dgm:cxn modelId="{01C44786-CB8A-4EAF-9CC5-B4BBC25E3221}" srcId="{4DDEE79C-4D15-4959-AC26-C1A851865AE4}" destId="{414C4B79-920E-4604-98AF-9CDCAABCB0CA}" srcOrd="0" destOrd="0" parTransId="{21406A4F-3FC2-42D3-ACF8-E2D57A313CF9}" sibTransId="{F7B3E988-0B97-4BD6-8DE4-07725CB26147}"/>
    <dgm:cxn modelId="{4B278E99-76FF-4F36-BBE5-3D2BA98DE596}" type="presOf" srcId="{3564DBA3-32AC-4772-8C75-AA2748EEE9FE}" destId="{F355AF72-48CB-4635-ACEF-5FC55EAC35DB}" srcOrd="1" destOrd="0" presId="urn:microsoft.com/office/officeart/2005/8/layout/hProcess6"/>
    <dgm:cxn modelId="{2A77D7A4-1AB2-4B63-9C6F-FC7F5D33D7D5}" type="presOf" srcId="{414C4B79-920E-4604-98AF-9CDCAABCB0CA}" destId="{D70746FC-83FF-4AEF-80C4-CDBB389C2BF8}" srcOrd="0" destOrd="0" presId="urn:microsoft.com/office/officeart/2005/8/layout/hProcess6"/>
    <dgm:cxn modelId="{62B3D1C1-A772-4C6A-8AFA-0CC5F5DF969B}" srcId="{6207ED06-B0C2-4E5A-9833-1CD54C9D66B0}" destId="{6A945DAD-05DD-42FA-85C5-D890B3DA4C20}" srcOrd="0" destOrd="0" parTransId="{711B8F9D-CBE1-4DB3-A8DA-AD5FB2730B74}" sibTransId="{DC4DF890-3728-4C14-8C29-52AD17747C44}"/>
    <dgm:cxn modelId="{D9CAD2C8-FA83-4780-B931-7DA23A69F2DD}" srcId="{6207ED06-B0C2-4E5A-9833-1CD54C9D66B0}" destId="{4DDEE79C-4D15-4959-AC26-C1A851865AE4}" srcOrd="3" destOrd="0" parTransId="{A885C994-D0CF-4A3B-96D0-EF588C2424C6}" sibTransId="{E946C3F1-6260-4297-80D0-C8DBF52A08E5}"/>
    <dgm:cxn modelId="{404D9FCF-FBB3-4983-BD2D-30DC52C09419}" type="presOf" srcId="{4519AF88-5D97-4E8A-ABA2-C6D3A4FADE35}" destId="{3362CCA1-44B7-4529-9576-BF68250E1E16}" srcOrd="1" destOrd="0" presId="urn:microsoft.com/office/officeart/2005/8/layout/hProcess6"/>
    <dgm:cxn modelId="{626EBBE9-DF77-487D-AF0F-9143F4B6F389}" type="presOf" srcId="{414C4B79-920E-4604-98AF-9CDCAABCB0CA}" destId="{13D5B2D4-1B01-49C4-8485-54AFD03D3B2B}" srcOrd="1" destOrd="0" presId="urn:microsoft.com/office/officeart/2005/8/layout/hProcess6"/>
    <dgm:cxn modelId="{E8C5C4ED-F4ED-4CE1-9BE5-A390E4DA4B3A}" type="presOf" srcId="{9CADD219-D770-49F4-B137-2DFA89801C34}" destId="{D7E8D6D3-9084-459B-BE00-C30C1FF1CBE0}" srcOrd="0" destOrd="0" presId="urn:microsoft.com/office/officeart/2005/8/layout/hProcess6"/>
    <dgm:cxn modelId="{27CD63EF-FE4D-4057-8686-DBBB560C8174}" type="presOf" srcId="{3564DBA3-32AC-4772-8C75-AA2748EEE9FE}" destId="{EAB1900C-AF95-45B7-B91B-73B5B7302038}" srcOrd="0" destOrd="0" presId="urn:microsoft.com/office/officeart/2005/8/layout/hProcess6"/>
    <dgm:cxn modelId="{2B47EFF0-041D-495F-9F83-257F55790D01}" srcId="{6207ED06-B0C2-4E5A-9833-1CD54C9D66B0}" destId="{7491E0EA-FDCD-4F92-9537-C43491F8EAB1}" srcOrd="1" destOrd="0" parTransId="{034E6512-61C6-4DCA-864F-ED618D2E404F}" sibTransId="{13A3598F-FE60-4F43-B7AD-4A1D9116D2C9}"/>
    <dgm:cxn modelId="{5DBE3BF1-D4AA-4D66-9121-C4B5988076DB}" type="presOf" srcId="{7491E0EA-FDCD-4F92-9537-C43491F8EAB1}" destId="{25C5FE12-1577-4012-8898-0D70D3D9DEF5}" srcOrd="0" destOrd="0" presId="urn:microsoft.com/office/officeart/2005/8/layout/hProcess6"/>
    <dgm:cxn modelId="{6A1858F4-32AD-40B4-B946-8B336EEEE921}" srcId="{FD82F481-BC7E-4F4C-8434-DE546D410477}" destId="{3564DBA3-32AC-4772-8C75-AA2748EEE9FE}" srcOrd="0" destOrd="0" parTransId="{2C9B16F3-D6DF-48BF-829B-7BC1421685A1}" sibTransId="{90BC461D-8A22-4803-8EF0-B1DAC2878286}"/>
    <dgm:cxn modelId="{90610EF7-3669-4065-B6FC-9B9276FAD0A1}" type="presOf" srcId="{4DDEE79C-4D15-4959-AC26-C1A851865AE4}" destId="{FA42790A-95DA-499F-AF52-4A3BBC4AAD3B}" srcOrd="0" destOrd="0" presId="urn:microsoft.com/office/officeart/2005/8/layout/hProcess6"/>
    <dgm:cxn modelId="{A6CFBE40-B9AA-46E3-99B1-03CBF901909D}" type="presParOf" srcId="{EC9DD34A-8E35-4C6B-9D2B-4276936A9910}" destId="{DB126FE8-4C3A-43F6-862E-17DCF5E25701}" srcOrd="0" destOrd="0" presId="urn:microsoft.com/office/officeart/2005/8/layout/hProcess6"/>
    <dgm:cxn modelId="{D8737366-C245-4C3E-983A-C6787A9C6821}" type="presParOf" srcId="{DB126FE8-4C3A-43F6-862E-17DCF5E25701}" destId="{D3A42E79-5C20-46EE-945F-725F1B9644D8}" srcOrd="0" destOrd="0" presId="urn:microsoft.com/office/officeart/2005/8/layout/hProcess6"/>
    <dgm:cxn modelId="{42232732-19C9-47B3-9C50-946FBF4EE679}" type="presParOf" srcId="{DB126FE8-4C3A-43F6-862E-17DCF5E25701}" destId="{C688617A-9875-4520-8B77-FECFE07CCE68}" srcOrd="1" destOrd="0" presId="urn:microsoft.com/office/officeart/2005/8/layout/hProcess6"/>
    <dgm:cxn modelId="{2753889B-75D9-4006-A748-D755A9BB0483}" type="presParOf" srcId="{DB126FE8-4C3A-43F6-862E-17DCF5E25701}" destId="{3362CCA1-44B7-4529-9576-BF68250E1E16}" srcOrd="2" destOrd="0" presId="urn:microsoft.com/office/officeart/2005/8/layout/hProcess6"/>
    <dgm:cxn modelId="{B59FF720-D3C0-4AEC-A142-28B17531FEF1}" type="presParOf" srcId="{DB126FE8-4C3A-43F6-862E-17DCF5E25701}" destId="{5E96A1E7-393B-4992-A803-333F372C9A01}" srcOrd="3" destOrd="0" presId="urn:microsoft.com/office/officeart/2005/8/layout/hProcess6"/>
    <dgm:cxn modelId="{8CBA4740-B697-4208-BE84-43F19085B999}" type="presParOf" srcId="{EC9DD34A-8E35-4C6B-9D2B-4276936A9910}" destId="{B6B58DAD-CCA9-4F22-A8FA-C225D60A2446}" srcOrd="1" destOrd="0" presId="urn:microsoft.com/office/officeart/2005/8/layout/hProcess6"/>
    <dgm:cxn modelId="{B1689533-C67B-4B00-9340-95A5FEF754F0}" type="presParOf" srcId="{EC9DD34A-8E35-4C6B-9D2B-4276936A9910}" destId="{A3D37BB8-6590-4081-B561-7C8580966154}" srcOrd="2" destOrd="0" presId="urn:microsoft.com/office/officeart/2005/8/layout/hProcess6"/>
    <dgm:cxn modelId="{96A421AE-98DD-4B22-982A-AEFB7D09B82B}" type="presParOf" srcId="{A3D37BB8-6590-4081-B561-7C8580966154}" destId="{D6882FD6-50A6-4C2C-A606-86654549B804}" srcOrd="0" destOrd="0" presId="urn:microsoft.com/office/officeart/2005/8/layout/hProcess6"/>
    <dgm:cxn modelId="{246D6A27-8284-4048-BCC9-6A0229F49AA5}" type="presParOf" srcId="{A3D37BB8-6590-4081-B561-7C8580966154}" destId="{D7E8D6D3-9084-459B-BE00-C30C1FF1CBE0}" srcOrd="1" destOrd="0" presId="urn:microsoft.com/office/officeart/2005/8/layout/hProcess6"/>
    <dgm:cxn modelId="{BFCEEAFE-E784-4B91-B638-8D690218A454}" type="presParOf" srcId="{A3D37BB8-6590-4081-B561-7C8580966154}" destId="{AE55EA46-8080-4BAD-B20A-6B1D558225CD}" srcOrd="2" destOrd="0" presId="urn:microsoft.com/office/officeart/2005/8/layout/hProcess6"/>
    <dgm:cxn modelId="{BF37C615-1209-4601-BAD5-219A7C945860}" type="presParOf" srcId="{A3D37BB8-6590-4081-B561-7C8580966154}" destId="{25C5FE12-1577-4012-8898-0D70D3D9DEF5}" srcOrd="3" destOrd="0" presId="urn:microsoft.com/office/officeart/2005/8/layout/hProcess6"/>
    <dgm:cxn modelId="{7EED1956-315A-4723-B851-A1F16C6E4292}" type="presParOf" srcId="{EC9DD34A-8E35-4C6B-9D2B-4276936A9910}" destId="{1DF68108-44DA-4F0E-8F06-D16D45F5D81E}" srcOrd="3" destOrd="0" presId="urn:microsoft.com/office/officeart/2005/8/layout/hProcess6"/>
    <dgm:cxn modelId="{EBC03F69-E064-4EA2-B8BB-82EF913A0006}" type="presParOf" srcId="{EC9DD34A-8E35-4C6B-9D2B-4276936A9910}" destId="{A73296E0-6C9B-4C28-9EBA-A85CA557C04C}" srcOrd="4" destOrd="0" presId="urn:microsoft.com/office/officeart/2005/8/layout/hProcess6"/>
    <dgm:cxn modelId="{76C31931-BBC0-4384-B627-4F98156CFD03}" type="presParOf" srcId="{A73296E0-6C9B-4C28-9EBA-A85CA557C04C}" destId="{A921D55D-663D-4AC4-BC38-DC34294BE679}" srcOrd="0" destOrd="0" presId="urn:microsoft.com/office/officeart/2005/8/layout/hProcess6"/>
    <dgm:cxn modelId="{71938151-A1DD-48A5-8FE1-360A6F991D34}" type="presParOf" srcId="{A73296E0-6C9B-4C28-9EBA-A85CA557C04C}" destId="{EAB1900C-AF95-45B7-B91B-73B5B7302038}" srcOrd="1" destOrd="0" presId="urn:microsoft.com/office/officeart/2005/8/layout/hProcess6"/>
    <dgm:cxn modelId="{6400AC78-2DB2-4E24-8385-ECC332CC9776}" type="presParOf" srcId="{A73296E0-6C9B-4C28-9EBA-A85CA557C04C}" destId="{F355AF72-48CB-4635-ACEF-5FC55EAC35DB}" srcOrd="2" destOrd="0" presId="urn:microsoft.com/office/officeart/2005/8/layout/hProcess6"/>
    <dgm:cxn modelId="{5F27D5BE-A5E8-4757-9BE7-81E33CF76601}" type="presParOf" srcId="{A73296E0-6C9B-4C28-9EBA-A85CA557C04C}" destId="{9BEB4820-2CDC-43A7-BFEB-B9E65A2627F0}" srcOrd="3" destOrd="0" presId="urn:microsoft.com/office/officeart/2005/8/layout/hProcess6"/>
    <dgm:cxn modelId="{843EBE03-E691-4EBD-B768-4AE030FFA154}" type="presParOf" srcId="{EC9DD34A-8E35-4C6B-9D2B-4276936A9910}" destId="{DFD34EFC-69C8-419C-86AB-1751813F11EC}" srcOrd="5" destOrd="0" presId="urn:microsoft.com/office/officeart/2005/8/layout/hProcess6"/>
    <dgm:cxn modelId="{D72D3745-BF40-4377-89F1-6F4D122EACA8}" type="presParOf" srcId="{EC9DD34A-8E35-4C6B-9D2B-4276936A9910}" destId="{D23FBC95-78E4-4E2E-975A-C64A36118D6F}" srcOrd="6" destOrd="0" presId="urn:microsoft.com/office/officeart/2005/8/layout/hProcess6"/>
    <dgm:cxn modelId="{7D0C5C96-DD0D-449D-8187-4445F716C6D5}" type="presParOf" srcId="{D23FBC95-78E4-4E2E-975A-C64A36118D6F}" destId="{0C236EDA-E5D5-4F4C-97E2-1F63A5CEAA1C}" srcOrd="0" destOrd="0" presId="urn:microsoft.com/office/officeart/2005/8/layout/hProcess6"/>
    <dgm:cxn modelId="{BA978580-AF03-4AEB-A957-6A475057E433}" type="presParOf" srcId="{D23FBC95-78E4-4E2E-975A-C64A36118D6F}" destId="{D70746FC-83FF-4AEF-80C4-CDBB389C2BF8}" srcOrd="1" destOrd="0" presId="urn:microsoft.com/office/officeart/2005/8/layout/hProcess6"/>
    <dgm:cxn modelId="{A8239C18-47C1-40F1-A6FF-2F3B8EDFE626}" type="presParOf" srcId="{D23FBC95-78E4-4E2E-975A-C64A36118D6F}" destId="{13D5B2D4-1B01-49C4-8485-54AFD03D3B2B}" srcOrd="2" destOrd="0" presId="urn:microsoft.com/office/officeart/2005/8/layout/hProcess6"/>
    <dgm:cxn modelId="{39BE3EC2-C2B8-49C7-9371-4B94D2DA7849}" type="presParOf" srcId="{D23FBC95-78E4-4E2E-975A-C64A36118D6F}" destId="{FA42790A-95DA-499F-AF52-4A3BBC4AAD3B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154A84-F1AE-4591-B801-C84B225DB225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0970057-AFB5-4C91-8113-60A3B61CEC6D}">
      <dgm:prSet phldrT="[Text]"/>
      <dgm:spPr/>
      <dgm:t>
        <a:bodyPr/>
        <a:lstStyle/>
        <a:p>
          <a:r>
            <a:rPr lang="en-US" b="1">
              <a:solidFill>
                <a:schemeClr val="tx1"/>
              </a:solidFill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rPr>
            <a:t>PERUBAHAN PSIKOLOGIS KALA IV</a:t>
          </a:r>
          <a:endParaRPr lang="en-US" b="1" dirty="0">
            <a:solidFill>
              <a:schemeClr val="tx1"/>
            </a:solidFill>
            <a:latin typeface="Cascadia Mono" panose="020B0609020000020004" pitchFamily="49" charset="0"/>
            <a:ea typeface="Cascadia Mono" panose="020B0609020000020004" pitchFamily="49" charset="0"/>
            <a:cs typeface="Cascadia Mono" panose="020B0609020000020004" pitchFamily="49" charset="0"/>
          </a:endParaRPr>
        </a:p>
      </dgm:t>
    </dgm:pt>
    <dgm:pt modelId="{DDFC572E-BCCE-40A1-8257-CE945F49AFBD}" type="parTrans" cxnId="{DE8FC481-9FE9-4398-B215-6C5671948B4D}">
      <dgm:prSet/>
      <dgm:spPr/>
      <dgm:t>
        <a:bodyPr/>
        <a:lstStyle/>
        <a:p>
          <a:endParaRPr lang="en-US">
            <a:solidFill>
              <a:schemeClr val="tx1"/>
            </a:solidFill>
            <a:latin typeface="Cascadia Mono" panose="020B0609020000020004" pitchFamily="49" charset="0"/>
            <a:ea typeface="Cascadia Mono" panose="020B0609020000020004" pitchFamily="49" charset="0"/>
            <a:cs typeface="Cascadia Mono" panose="020B0609020000020004" pitchFamily="49" charset="0"/>
          </a:endParaRPr>
        </a:p>
      </dgm:t>
    </dgm:pt>
    <dgm:pt modelId="{C950492E-3ACD-41B7-B342-6AD76049E498}" type="sibTrans" cxnId="{DE8FC481-9FE9-4398-B215-6C5671948B4D}">
      <dgm:prSet/>
      <dgm:spPr/>
      <dgm:t>
        <a:bodyPr/>
        <a:lstStyle/>
        <a:p>
          <a:endParaRPr lang="en-US">
            <a:solidFill>
              <a:schemeClr val="tx1"/>
            </a:solidFill>
            <a:latin typeface="Cascadia Mono" panose="020B0609020000020004" pitchFamily="49" charset="0"/>
            <a:ea typeface="Cascadia Mono" panose="020B0609020000020004" pitchFamily="49" charset="0"/>
            <a:cs typeface="Cascadia Mono" panose="020B0609020000020004" pitchFamily="49" charset="0"/>
          </a:endParaRPr>
        </a:p>
      </dgm:t>
    </dgm:pt>
    <dgm:pt modelId="{7C3B40D4-BB5E-4587-9321-7408C299403C}">
      <dgm:prSet phldrT="[Text]"/>
      <dgm:spPr/>
      <dgm:t>
        <a:bodyPr/>
        <a:lstStyle/>
        <a:p>
          <a:r>
            <a:rPr lang="en-US" b="0" i="0" dirty="0">
              <a:solidFill>
                <a:schemeClr val="tx1"/>
              </a:solidFill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rPr>
            <a:t>PHASE HONEYMOON</a:t>
          </a:r>
          <a:endParaRPr lang="en-US" dirty="0">
            <a:solidFill>
              <a:schemeClr val="tx1"/>
            </a:solidFill>
            <a:latin typeface="Cascadia Mono" panose="020B0609020000020004" pitchFamily="49" charset="0"/>
            <a:ea typeface="Cascadia Mono" panose="020B0609020000020004" pitchFamily="49" charset="0"/>
            <a:cs typeface="Cascadia Mono" panose="020B0609020000020004" pitchFamily="49" charset="0"/>
          </a:endParaRPr>
        </a:p>
      </dgm:t>
    </dgm:pt>
    <dgm:pt modelId="{9D68FAE8-0661-4B6C-A547-73E5CFC5EFCC}" type="parTrans" cxnId="{C7728619-21E2-496D-8965-E816787A869E}">
      <dgm:prSet/>
      <dgm:spPr/>
      <dgm:t>
        <a:bodyPr/>
        <a:lstStyle/>
        <a:p>
          <a:endParaRPr lang="en-US">
            <a:solidFill>
              <a:schemeClr val="tx1"/>
            </a:solidFill>
            <a:latin typeface="Cascadia Mono" panose="020B0609020000020004" pitchFamily="49" charset="0"/>
            <a:ea typeface="Cascadia Mono" panose="020B0609020000020004" pitchFamily="49" charset="0"/>
            <a:cs typeface="Cascadia Mono" panose="020B0609020000020004" pitchFamily="49" charset="0"/>
          </a:endParaRPr>
        </a:p>
      </dgm:t>
    </dgm:pt>
    <dgm:pt modelId="{B3F0A8DE-9062-496E-B823-F717753A3D3C}" type="sibTrans" cxnId="{C7728619-21E2-496D-8965-E816787A869E}">
      <dgm:prSet/>
      <dgm:spPr/>
      <dgm:t>
        <a:bodyPr/>
        <a:lstStyle/>
        <a:p>
          <a:endParaRPr lang="en-US">
            <a:solidFill>
              <a:schemeClr val="tx1"/>
            </a:solidFill>
            <a:latin typeface="Cascadia Mono" panose="020B0609020000020004" pitchFamily="49" charset="0"/>
            <a:ea typeface="Cascadia Mono" panose="020B0609020000020004" pitchFamily="49" charset="0"/>
            <a:cs typeface="Cascadia Mono" panose="020B0609020000020004" pitchFamily="49" charset="0"/>
          </a:endParaRPr>
        </a:p>
      </dgm:t>
    </dgm:pt>
    <dgm:pt modelId="{8113239E-F67A-4F2C-97E7-7B8734EBB419}">
      <dgm:prSet phldrT="[Text]"/>
      <dgm:spPr/>
      <dgm:t>
        <a:bodyPr/>
        <a:lstStyle/>
        <a:p>
          <a:r>
            <a:rPr lang="en-US" b="0" i="0" dirty="0">
              <a:solidFill>
                <a:schemeClr val="tx1"/>
              </a:solidFill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rPr>
            <a:t>IKATAN KASIH</a:t>
          </a:r>
          <a:endParaRPr lang="en-US" dirty="0">
            <a:solidFill>
              <a:schemeClr val="tx1"/>
            </a:solidFill>
            <a:latin typeface="Cascadia Mono" panose="020B0609020000020004" pitchFamily="49" charset="0"/>
            <a:ea typeface="Cascadia Mono" panose="020B0609020000020004" pitchFamily="49" charset="0"/>
            <a:cs typeface="Cascadia Mono" panose="020B0609020000020004" pitchFamily="49" charset="0"/>
          </a:endParaRPr>
        </a:p>
      </dgm:t>
    </dgm:pt>
    <dgm:pt modelId="{AC0B628A-CA58-48C9-834C-9F3C172D7CB4}" type="parTrans" cxnId="{CB53DA70-9A5C-448D-9A09-0B6FE186D3C6}">
      <dgm:prSet/>
      <dgm:spPr/>
      <dgm:t>
        <a:bodyPr/>
        <a:lstStyle/>
        <a:p>
          <a:endParaRPr lang="en-US">
            <a:solidFill>
              <a:schemeClr val="tx1"/>
            </a:solidFill>
            <a:latin typeface="Cascadia Mono" panose="020B0609020000020004" pitchFamily="49" charset="0"/>
            <a:ea typeface="Cascadia Mono" panose="020B0609020000020004" pitchFamily="49" charset="0"/>
            <a:cs typeface="Cascadia Mono" panose="020B0609020000020004" pitchFamily="49" charset="0"/>
          </a:endParaRPr>
        </a:p>
      </dgm:t>
    </dgm:pt>
    <dgm:pt modelId="{2BE3AF76-804C-4A35-8749-D7A5B978FC05}" type="sibTrans" cxnId="{CB53DA70-9A5C-448D-9A09-0B6FE186D3C6}">
      <dgm:prSet/>
      <dgm:spPr/>
      <dgm:t>
        <a:bodyPr/>
        <a:lstStyle/>
        <a:p>
          <a:endParaRPr lang="en-US">
            <a:solidFill>
              <a:schemeClr val="tx1"/>
            </a:solidFill>
            <a:latin typeface="Cascadia Mono" panose="020B0609020000020004" pitchFamily="49" charset="0"/>
            <a:ea typeface="Cascadia Mono" panose="020B0609020000020004" pitchFamily="49" charset="0"/>
            <a:cs typeface="Cascadia Mono" panose="020B0609020000020004" pitchFamily="49" charset="0"/>
          </a:endParaRPr>
        </a:p>
      </dgm:t>
    </dgm:pt>
    <dgm:pt modelId="{9A8FCF6A-5FD9-46E4-ABC9-7B25770CF1A5}">
      <dgm:prSet phldrT="[Text]"/>
      <dgm:spPr/>
      <dgm:t>
        <a:bodyPr/>
        <a:lstStyle/>
        <a:p>
          <a:r>
            <a:rPr lang="en-US" b="0" i="0" dirty="0">
              <a:solidFill>
                <a:schemeClr val="tx1"/>
              </a:solidFill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rPr>
            <a:t>BOUNDING ATTACHTMENT</a:t>
          </a:r>
          <a:endParaRPr lang="en-US" dirty="0">
            <a:solidFill>
              <a:schemeClr val="tx1"/>
            </a:solidFill>
            <a:latin typeface="Cascadia Mono" panose="020B0609020000020004" pitchFamily="49" charset="0"/>
            <a:ea typeface="Cascadia Mono" panose="020B0609020000020004" pitchFamily="49" charset="0"/>
            <a:cs typeface="Cascadia Mono" panose="020B0609020000020004" pitchFamily="49" charset="0"/>
          </a:endParaRPr>
        </a:p>
      </dgm:t>
    </dgm:pt>
    <dgm:pt modelId="{A60CC659-C047-4912-A54D-85169BCCBC59}" type="parTrans" cxnId="{55F17B70-AE5A-45A8-951A-0BD15F1F3220}">
      <dgm:prSet/>
      <dgm:spPr/>
      <dgm:t>
        <a:bodyPr/>
        <a:lstStyle/>
        <a:p>
          <a:endParaRPr lang="en-US">
            <a:solidFill>
              <a:schemeClr val="tx1"/>
            </a:solidFill>
            <a:latin typeface="Cascadia Mono" panose="020B0609020000020004" pitchFamily="49" charset="0"/>
            <a:ea typeface="Cascadia Mono" panose="020B0609020000020004" pitchFamily="49" charset="0"/>
            <a:cs typeface="Cascadia Mono" panose="020B0609020000020004" pitchFamily="49" charset="0"/>
          </a:endParaRPr>
        </a:p>
      </dgm:t>
    </dgm:pt>
    <dgm:pt modelId="{6E9736BF-1ECC-4976-A069-AF023B4D1C2D}" type="sibTrans" cxnId="{55F17B70-AE5A-45A8-951A-0BD15F1F3220}">
      <dgm:prSet/>
      <dgm:spPr/>
      <dgm:t>
        <a:bodyPr/>
        <a:lstStyle/>
        <a:p>
          <a:endParaRPr lang="en-US">
            <a:solidFill>
              <a:schemeClr val="tx1"/>
            </a:solidFill>
            <a:latin typeface="Cascadia Mono" panose="020B0609020000020004" pitchFamily="49" charset="0"/>
            <a:ea typeface="Cascadia Mono" panose="020B0609020000020004" pitchFamily="49" charset="0"/>
            <a:cs typeface="Cascadia Mono" panose="020B0609020000020004" pitchFamily="49" charset="0"/>
          </a:endParaRPr>
        </a:p>
      </dgm:t>
    </dgm:pt>
    <dgm:pt modelId="{A0847610-13F5-4B39-B6E3-542917CA1B5E}">
      <dgm:prSet phldrT="[Text]" phldr="1"/>
      <dgm:spPr/>
      <dgm:t>
        <a:bodyPr/>
        <a:lstStyle/>
        <a:p>
          <a:endParaRPr lang="en-US">
            <a:solidFill>
              <a:schemeClr val="tx1"/>
            </a:solidFill>
            <a:latin typeface="Cascadia Mono" panose="020B0609020000020004" pitchFamily="49" charset="0"/>
            <a:ea typeface="Cascadia Mono" panose="020B0609020000020004" pitchFamily="49" charset="0"/>
            <a:cs typeface="Cascadia Mono" panose="020B0609020000020004" pitchFamily="49" charset="0"/>
          </a:endParaRPr>
        </a:p>
      </dgm:t>
    </dgm:pt>
    <dgm:pt modelId="{380EFC2F-9CCB-4FEE-B259-0AC5F4DD6E51}" type="parTrans" cxnId="{62C54207-2662-45B2-8B42-480F2899E0F6}">
      <dgm:prSet/>
      <dgm:spPr/>
      <dgm:t>
        <a:bodyPr/>
        <a:lstStyle/>
        <a:p>
          <a:endParaRPr lang="en-US">
            <a:solidFill>
              <a:schemeClr val="tx1"/>
            </a:solidFill>
            <a:latin typeface="Cascadia Mono" panose="020B0609020000020004" pitchFamily="49" charset="0"/>
            <a:ea typeface="Cascadia Mono" panose="020B0609020000020004" pitchFamily="49" charset="0"/>
            <a:cs typeface="Cascadia Mono" panose="020B0609020000020004" pitchFamily="49" charset="0"/>
          </a:endParaRPr>
        </a:p>
      </dgm:t>
    </dgm:pt>
    <dgm:pt modelId="{3554A51D-0B42-4EAB-9DE3-338ECAC18E38}" type="sibTrans" cxnId="{62C54207-2662-45B2-8B42-480F2899E0F6}">
      <dgm:prSet/>
      <dgm:spPr/>
      <dgm:t>
        <a:bodyPr/>
        <a:lstStyle/>
        <a:p>
          <a:endParaRPr lang="en-US">
            <a:solidFill>
              <a:schemeClr val="tx1"/>
            </a:solidFill>
            <a:latin typeface="Cascadia Mono" panose="020B0609020000020004" pitchFamily="49" charset="0"/>
            <a:ea typeface="Cascadia Mono" panose="020B0609020000020004" pitchFamily="49" charset="0"/>
            <a:cs typeface="Cascadia Mono" panose="020B0609020000020004" pitchFamily="49" charset="0"/>
          </a:endParaRPr>
        </a:p>
      </dgm:t>
    </dgm:pt>
    <dgm:pt modelId="{DFEA0B9D-4AE5-4A0D-B0EE-5737D93883AB}">
      <dgm:prSet phldrT="[Text]" phldr="1"/>
      <dgm:spPr/>
      <dgm:t>
        <a:bodyPr/>
        <a:lstStyle/>
        <a:p>
          <a:endParaRPr lang="en-US">
            <a:solidFill>
              <a:schemeClr val="tx1"/>
            </a:solidFill>
            <a:latin typeface="Cascadia Mono" panose="020B0609020000020004" pitchFamily="49" charset="0"/>
            <a:ea typeface="Cascadia Mono" panose="020B0609020000020004" pitchFamily="49" charset="0"/>
            <a:cs typeface="Cascadia Mono" panose="020B0609020000020004" pitchFamily="49" charset="0"/>
          </a:endParaRPr>
        </a:p>
      </dgm:t>
    </dgm:pt>
    <dgm:pt modelId="{DF395810-4B6C-4246-A604-71FD92C42050}" type="parTrans" cxnId="{5FE2BF5C-1494-4201-91E4-3482D7C535D8}">
      <dgm:prSet/>
      <dgm:spPr/>
      <dgm:t>
        <a:bodyPr/>
        <a:lstStyle/>
        <a:p>
          <a:endParaRPr lang="en-US">
            <a:solidFill>
              <a:schemeClr val="tx1"/>
            </a:solidFill>
            <a:latin typeface="Cascadia Mono" panose="020B0609020000020004" pitchFamily="49" charset="0"/>
            <a:ea typeface="Cascadia Mono" panose="020B0609020000020004" pitchFamily="49" charset="0"/>
            <a:cs typeface="Cascadia Mono" panose="020B0609020000020004" pitchFamily="49" charset="0"/>
          </a:endParaRPr>
        </a:p>
      </dgm:t>
    </dgm:pt>
    <dgm:pt modelId="{CF8622F2-20D8-4D71-A829-3CDB0BA6DF04}" type="sibTrans" cxnId="{5FE2BF5C-1494-4201-91E4-3482D7C535D8}">
      <dgm:prSet/>
      <dgm:spPr/>
      <dgm:t>
        <a:bodyPr/>
        <a:lstStyle/>
        <a:p>
          <a:endParaRPr lang="en-US">
            <a:solidFill>
              <a:schemeClr val="tx1"/>
            </a:solidFill>
            <a:latin typeface="Cascadia Mono" panose="020B0609020000020004" pitchFamily="49" charset="0"/>
            <a:ea typeface="Cascadia Mono" panose="020B0609020000020004" pitchFamily="49" charset="0"/>
            <a:cs typeface="Cascadia Mono" panose="020B0609020000020004" pitchFamily="49" charset="0"/>
          </a:endParaRPr>
        </a:p>
      </dgm:t>
    </dgm:pt>
    <dgm:pt modelId="{AA5619AE-9055-4D1E-A11C-C300CD7DD241}">
      <dgm:prSet/>
      <dgm:spPr/>
      <dgm:t>
        <a:bodyPr/>
        <a:lstStyle/>
        <a:p>
          <a:endParaRPr lang="en-US">
            <a:solidFill>
              <a:schemeClr val="tx1"/>
            </a:solidFill>
            <a:latin typeface="Cascadia Mono" panose="020B0609020000020004" pitchFamily="49" charset="0"/>
            <a:ea typeface="Cascadia Mono" panose="020B0609020000020004" pitchFamily="49" charset="0"/>
            <a:cs typeface="Cascadia Mono" panose="020B0609020000020004" pitchFamily="49" charset="0"/>
          </a:endParaRPr>
        </a:p>
      </dgm:t>
    </dgm:pt>
    <dgm:pt modelId="{99DAEDD3-4333-41FA-B9DA-61666CF1E21D}" type="parTrans" cxnId="{85B1571B-74A8-45B6-9F2B-14413CBA8220}">
      <dgm:prSet/>
      <dgm:spPr/>
      <dgm:t>
        <a:bodyPr/>
        <a:lstStyle/>
        <a:p>
          <a:endParaRPr lang="en-US">
            <a:solidFill>
              <a:schemeClr val="tx1"/>
            </a:solidFill>
            <a:latin typeface="Cascadia Mono" panose="020B0609020000020004" pitchFamily="49" charset="0"/>
            <a:ea typeface="Cascadia Mono" panose="020B0609020000020004" pitchFamily="49" charset="0"/>
            <a:cs typeface="Cascadia Mono" panose="020B0609020000020004" pitchFamily="49" charset="0"/>
          </a:endParaRPr>
        </a:p>
      </dgm:t>
    </dgm:pt>
    <dgm:pt modelId="{010EEF22-D974-468A-97C3-D5121C9B662C}" type="sibTrans" cxnId="{85B1571B-74A8-45B6-9F2B-14413CBA8220}">
      <dgm:prSet/>
      <dgm:spPr/>
      <dgm:t>
        <a:bodyPr/>
        <a:lstStyle/>
        <a:p>
          <a:endParaRPr lang="en-US">
            <a:solidFill>
              <a:schemeClr val="tx1"/>
            </a:solidFill>
            <a:latin typeface="Cascadia Mono" panose="020B0609020000020004" pitchFamily="49" charset="0"/>
            <a:ea typeface="Cascadia Mono" panose="020B0609020000020004" pitchFamily="49" charset="0"/>
            <a:cs typeface="Cascadia Mono" panose="020B0609020000020004" pitchFamily="49" charset="0"/>
          </a:endParaRPr>
        </a:p>
      </dgm:t>
    </dgm:pt>
    <dgm:pt modelId="{AC6E4115-2917-44A6-800F-E161CF7D249F}" type="pres">
      <dgm:prSet presAssocID="{40154A84-F1AE-4591-B801-C84B225DB22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F92FF2C-278C-44B4-8984-B867A12B2DDE}" type="pres">
      <dgm:prSet presAssocID="{F0970057-AFB5-4C91-8113-60A3B61CEC6D}" presName="centerShape" presStyleLbl="node0" presStyleIdx="0" presStyleCnt="1"/>
      <dgm:spPr/>
    </dgm:pt>
    <dgm:pt modelId="{3C23B3DA-D115-4707-BC67-2A560AF6AADD}" type="pres">
      <dgm:prSet presAssocID="{9D68FAE8-0661-4B6C-A547-73E5CFC5EFCC}" presName="parTrans" presStyleLbl="bgSibTrans2D1" presStyleIdx="0" presStyleCnt="3"/>
      <dgm:spPr/>
    </dgm:pt>
    <dgm:pt modelId="{9DCF9B42-D2CD-4A01-850B-91D312CBEBC4}" type="pres">
      <dgm:prSet presAssocID="{7C3B40D4-BB5E-4587-9321-7408C299403C}" presName="node" presStyleLbl="node1" presStyleIdx="0" presStyleCnt="3">
        <dgm:presLayoutVars>
          <dgm:bulletEnabled val="1"/>
        </dgm:presLayoutVars>
      </dgm:prSet>
      <dgm:spPr/>
    </dgm:pt>
    <dgm:pt modelId="{FBB446E0-E65A-41F9-912C-CF78C0D6E3F0}" type="pres">
      <dgm:prSet presAssocID="{AC0B628A-CA58-48C9-834C-9F3C172D7CB4}" presName="parTrans" presStyleLbl="bgSibTrans2D1" presStyleIdx="1" presStyleCnt="3"/>
      <dgm:spPr/>
    </dgm:pt>
    <dgm:pt modelId="{22E6E8DA-4579-4C8D-BAC8-25ECE9C37E62}" type="pres">
      <dgm:prSet presAssocID="{8113239E-F67A-4F2C-97E7-7B8734EBB419}" presName="node" presStyleLbl="node1" presStyleIdx="1" presStyleCnt="3">
        <dgm:presLayoutVars>
          <dgm:bulletEnabled val="1"/>
        </dgm:presLayoutVars>
      </dgm:prSet>
      <dgm:spPr/>
    </dgm:pt>
    <dgm:pt modelId="{8C710985-1732-4633-8552-18C2CE7E915D}" type="pres">
      <dgm:prSet presAssocID="{A60CC659-C047-4912-A54D-85169BCCBC59}" presName="parTrans" presStyleLbl="bgSibTrans2D1" presStyleIdx="2" presStyleCnt="3"/>
      <dgm:spPr/>
    </dgm:pt>
    <dgm:pt modelId="{63F0FCB2-A8A7-4B71-897B-F5D55D1377F6}" type="pres">
      <dgm:prSet presAssocID="{9A8FCF6A-5FD9-46E4-ABC9-7B25770CF1A5}" presName="node" presStyleLbl="node1" presStyleIdx="2" presStyleCnt="3">
        <dgm:presLayoutVars>
          <dgm:bulletEnabled val="1"/>
        </dgm:presLayoutVars>
      </dgm:prSet>
      <dgm:spPr/>
    </dgm:pt>
  </dgm:ptLst>
  <dgm:cxnLst>
    <dgm:cxn modelId="{62C54207-2662-45B2-8B42-480F2899E0F6}" srcId="{40154A84-F1AE-4591-B801-C84B225DB225}" destId="{A0847610-13F5-4B39-B6E3-542917CA1B5E}" srcOrd="1" destOrd="0" parTransId="{380EFC2F-9CCB-4FEE-B259-0AC5F4DD6E51}" sibTransId="{3554A51D-0B42-4EAB-9DE3-338ECAC18E38}"/>
    <dgm:cxn modelId="{E130AA16-2D14-4C68-999A-8B559674C065}" type="presOf" srcId="{A60CC659-C047-4912-A54D-85169BCCBC59}" destId="{8C710985-1732-4633-8552-18C2CE7E915D}" srcOrd="0" destOrd="0" presId="urn:microsoft.com/office/officeart/2005/8/layout/radial4"/>
    <dgm:cxn modelId="{C7728619-21E2-496D-8965-E816787A869E}" srcId="{F0970057-AFB5-4C91-8113-60A3B61CEC6D}" destId="{7C3B40D4-BB5E-4587-9321-7408C299403C}" srcOrd="0" destOrd="0" parTransId="{9D68FAE8-0661-4B6C-A547-73E5CFC5EFCC}" sibTransId="{B3F0A8DE-9062-496E-B823-F717753A3D3C}"/>
    <dgm:cxn modelId="{85B1571B-74A8-45B6-9F2B-14413CBA8220}" srcId="{40154A84-F1AE-4591-B801-C84B225DB225}" destId="{AA5619AE-9055-4D1E-A11C-C300CD7DD241}" srcOrd="3" destOrd="0" parTransId="{99DAEDD3-4333-41FA-B9DA-61666CF1E21D}" sibTransId="{010EEF22-D974-468A-97C3-D5121C9B662C}"/>
    <dgm:cxn modelId="{5FE2BF5C-1494-4201-91E4-3482D7C535D8}" srcId="{40154A84-F1AE-4591-B801-C84B225DB225}" destId="{DFEA0B9D-4AE5-4A0D-B0EE-5737D93883AB}" srcOrd="2" destOrd="0" parTransId="{DF395810-4B6C-4246-A604-71FD92C42050}" sibTransId="{CF8622F2-20D8-4D71-A829-3CDB0BA6DF04}"/>
    <dgm:cxn modelId="{34780746-101B-4050-BC76-E15AE12FF614}" type="presOf" srcId="{AC0B628A-CA58-48C9-834C-9F3C172D7CB4}" destId="{FBB446E0-E65A-41F9-912C-CF78C0D6E3F0}" srcOrd="0" destOrd="0" presId="urn:microsoft.com/office/officeart/2005/8/layout/radial4"/>
    <dgm:cxn modelId="{B4984A4F-0CF8-42F8-A2E2-987972DFFFD3}" type="presOf" srcId="{9D68FAE8-0661-4B6C-A547-73E5CFC5EFCC}" destId="{3C23B3DA-D115-4707-BC67-2A560AF6AADD}" srcOrd="0" destOrd="0" presId="urn:microsoft.com/office/officeart/2005/8/layout/radial4"/>
    <dgm:cxn modelId="{55F17B70-AE5A-45A8-951A-0BD15F1F3220}" srcId="{F0970057-AFB5-4C91-8113-60A3B61CEC6D}" destId="{9A8FCF6A-5FD9-46E4-ABC9-7B25770CF1A5}" srcOrd="2" destOrd="0" parTransId="{A60CC659-C047-4912-A54D-85169BCCBC59}" sibTransId="{6E9736BF-1ECC-4976-A069-AF023B4D1C2D}"/>
    <dgm:cxn modelId="{CB53DA70-9A5C-448D-9A09-0B6FE186D3C6}" srcId="{F0970057-AFB5-4C91-8113-60A3B61CEC6D}" destId="{8113239E-F67A-4F2C-97E7-7B8734EBB419}" srcOrd="1" destOrd="0" parTransId="{AC0B628A-CA58-48C9-834C-9F3C172D7CB4}" sibTransId="{2BE3AF76-804C-4A35-8749-D7A5B978FC05}"/>
    <dgm:cxn modelId="{DE8FC481-9FE9-4398-B215-6C5671948B4D}" srcId="{40154A84-F1AE-4591-B801-C84B225DB225}" destId="{F0970057-AFB5-4C91-8113-60A3B61CEC6D}" srcOrd="0" destOrd="0" parTransId="{DDFC572E-BCCE-40A1-8257-CE945F49AFBD}" sibTransId="{C950492E-3ACD-41B7-B342-6AD76049E498}"/>
    <dgm:cxn modelId="{F65C82A4-702C-444C-8A5C-2A60930BE716}" type="presOf" srcId="{9A8FCF6A-5FD9-46E4-ABC9-7B25770CF1A5}" destId="{63F0FCB2-A8A7-4B71-897B-F5D55D1377F6}" srcOrd="0" destOrd="0" presId="urn:microsoft.com/office/officeart/2005/8/layout/radial4"/>
    <dgm:cxn modelId="{B1D762A5-EDCE-48C1-B65E-3A5880A08DC6}" type="presOf" srcId="{40154A84-F1AE-4591-B801-C84B225DB225}" destId="{AC6E4115-2917-44A6-800F-E161CF7D249F}" srcOrd="0" destOrd="0" presId="urn:microsoft.com/office/officeart/2005/8/layout/radial4"/>
    <dgm:cxn modelId="{33C260A7-1AA7-47B5-B020-ECB0BC2D4A5F}" type="presOf" srcId="{8113239E-F67A-4F2C-97E7-7B8734EBB419}" destId="{22E6E8DA-4579-4C8D-BAC8-25ECE9C37E62}" srcOrd="0" destOrd="0" presId="urn:microsoft.com/office/officeart/2005/8/layout/radial4"/>
    <dgm:cxn modelId="{D7BEA9A9-78B6-4408-8341-FF50CCA9EAC0}" type="presOf" srcId="{7C3B40D4-BB5E-4587-9321-7408C299403C}" destId="{9DCF9B42-D2CD-4A01-850B-91D312CBEBC4}" srcOrd="0" destOrd="0" presId="urn:microsoft.com/office/officeart/2005/8/layout/radial4"/>
    <dgm:cxn modelId="{1CFAB4C5-BAD1-4B77-8F3B-C181A739A13C}" type="presOf" srcId="{F0970057-AFB5-4C91-8113-60A3B61CEC6D}" destId="{4F92FF2C-278C-44B4-8984-B867A12B2DDE}" srcOrd="0" destOrd="0" presId="urn:microsoft.com/office/officeart/2005/8/layout/radial4"/>
    <dgm:cxn modelId="{4168E98C-C55F-49D6-AC70-1B4720D1DB60}" type="presParOf" srcId="{AC6E4115-2917-44A6-800F-E161CF7D249F}" destId="{4F92FF2C-278C-44B4-8984-B867A12B2DDE}" srcOrd="0" destOrd="0" presId="urn:microsoft.com/office/officeart/2005/8/layout/radial4"/>
    <dgm:cxn modelId="{DD6B472A-07FF-4C1D-B650-B2BC34D7552D}" type="presParOf" srcId="{AC6E4115-2917-44A6-800F-E161CF7D249F}" destId="{3C23B3DA-D115-4707-BC67-2A560AF6AADD}" srcOrd="1" destOrd="0" presId="urn:microsoft.com/office/officeart/2005/8/layout/radial4"/>
    <dgm:cxn modelId="{6436BC62-BAD3-412E-AC7C-4C9125E27BE7}" type="presParOf" srcId="{AC6E4115-2917-44A6-800F-E161CF7D249F}" destId="{9DCF9B42-D2CD-4A01-850B-91D312CBEBC4}" srcOrd="2" destOrd="0" presId="urn:microsoft.com/office/officeart/2005/8/layout/radial4"/>
    <dgm:cxn modelId="{47B5AB74-456F-4582-B3D7-1CEFB8C2D29D}" type="presParOf" srcId="{AC6E4115-2917-44A6-800F-E161CF7D249F}" destId="{FBB446E0-E65A-41F9-912C-CF78C0D6E3F0}" srcOrd="3" destOrd="0" presId="urn:microsoft.com/office/officeart/2005/8/layout/radial4"/>
    <dgm:cxn modelId="{62B9A99B-C898-424D-9BA0-9D498B2E88F8}" type="presParOf" srcId="{AC6E4115-2917-44A6-800F-E161CF7D249F}" destId="{22E6E8DA-4579-4C8D-BAC8-25ECE9C37E62}" srcOrd="4" destOrd="0" presId="urn:microsoft.com/office/officeart/2005/8/layout/radial4"/>
    <dgm:cxn modelId="{6DD2285C-5C29-4C6D-8B98-3A3BC30A5FA4}" type="presParOf" srcId="{AC6E4115-2917-44A6-800F-E161CF7D249F}" destId="{8C710985-1732-4633-8552-18C2CE7E915D}" srcOrd="5" destOrd="0" presId="urn:microsoft.com/office/officeart/2005/8/layout/radial4"/>
    <dgm:cxn modelId="{E7EADE9B-4E48-4976-A68B-C9388BFAA476}" type="presParOf" srcId="{AC6E4115-2917-44A6-800F-E161CF7D249F}" destId="{63F0FCB2-A8A7-4B71-897B-F5D55D1377F6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7C3A1-E3E1-411C-A771-B768EEA2275C}">
      <dsp:nvSpPr>
        <dsp:cNvPr id="0" name=""/>
        <dsp:cNvSpPr/>
      </dsp:nvSpPr>
      <dsp:spPr>
        <a:xfrm rot="5400000">
          <a:off x="-326185" y="328603"/>
          <a:ext cx="2174569" cy="1522198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chemeClr val="tx1"/>
              </a:solidFill>
              <a:latin typeface="Comic Sans MS" pitchFamily="66" charset="0"/>
            </a:rPr>
            <a:t>FASE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chemeClr val="tx1"/>
              </a:solidFill>
              <a:latin typeface="Comic Sans MS" pitchFamily="66" charset="0"/>
            </a:rPr>
            <a:t>LATEN</a:t>
          </a:r>
          <a:endParaRPr lang="en-US" sz="24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 rot="-5400000">
        <a:off x="1" y="763516"/>
        <a:ext cx="1522198" cy="652371"/>
      </dsp:txXfrm>
    </dsp:sp>
    <dsp:sp modelId="{6CE3C115-BF71-4EBC-804E-A9CFC0523455}">
      <dsp:nvSpPr>
        <dsp:cNvPr id="0" name=""/>
        <dsp:cNvSpPr/>
      </dsp:nvSpPr>
      <dsp:spPr>
        <a:xfrm rot="5400000">
          <a:off x="4625992" y="-3101375"/>
          <a:ext cx="1414213" cy="7621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Dimulai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sejak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awal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berkontraksi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yang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menyebabkan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penipisan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dan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pembukaan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serviks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secara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bertahap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.</a:t>
          </a:r>
          <a:endParaRPr lang="en-US" sz="1600" b="1" kern="1200" dirty="0">
            <a:solidFill>
              <a:schemeClr val="tx1"/>
            </a:solidFill>
            <a:latin typeface="Comic Sans MS" pitchFamily="66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Berlangsung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hingga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serviks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membuka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kurang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dari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4 cm.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Pada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umumnya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,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fase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laten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berlangsung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hampir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atau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hingga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8 jam.</a:t>
          </a:r>
        </a:p>
      </dsp:txBody>
      <dsp:txXfrm rot="-5400000">
        <a:off x="1522198" y="71455"/>
        <a:ext cx="7552765" cy="1276141"/>
      </dsp:txXfrm>
    </dsp:sp>
    <dsp:sp modelId="{172D9805-D18C-4DEF-889E-57BFAAACEDC0}">
      <dsp:nvSpPr>
        <dsp:cNvPr id="0" name=""/>
        <dsp:cNvSpPr/>
      </dsp:nvSpPr>
      <dsp:spPr>
        <a:xfrm rot="5400000">
          <a:off x="-326185" y="2901725"/>
          <a:ext cx="2174569" cy="1522198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chemeClr val="tx1"/>
              </a:solidFill>
              <a:latin typeface="Comic Sans MS" pitchFamily="66" charset="0"/>
            </a:rPr>
            <a:t>FASE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chemeClr val="tx1"/>
              </a:solidFill>
              <a:latin typeface="Comic Sans MS" pitchFamily="66" charset="0"/>
            </a:rPr>
            <a:t>AKTIF</a:t>
          </a:r>
          <a:endParaRPr lang="en-US" sz="24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 rot="-5400000">
        <a:off x="1" y="3336638"/>
        <a:ext cx="1522198" cy="652371"/>
      </dsp:txXfrm>
    </dsp:sp>
    <dsp:sp modelId="{FD883143-D455-42FD-B7AC-5014D49F09FB}">
      <dsp:nvSpPr>
        <dsp:cNvPr id="0" name=""/>
        <dsp:cNvSpPr/>
      </dsp:nvSpPr>
      <dsp:spPr>
        <a:xfrm rot="5400000">
          <a:off x="3982705" y="-528625"/>
          <a:ext cx="2700787" cy="7621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Frekuensi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dan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lama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kontraksi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uterus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akan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meningkat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secara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bertahap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(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kontraksi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dianggap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adekuat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/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memadai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jika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terjadi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tiga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kali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atau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lebih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dalam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waktu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10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menit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,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dan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berlangsung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selama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40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detik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atau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lebih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)</a:t>
          </a:r>
          <a:endParaRPr lang="en-US" sz="1600" b="1" kern="1200" dirty="0">
            <a:solidFill>
              <a:schemeClr val="tx1"/>
            </a:solidFill>
            <a:latin typeface="Comic Sans MS" pitchFamily="66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Dari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pembukaan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4 cm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hingga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mencapai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pembukaan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lengkap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atau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10 cm,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akan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terjadi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dengan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kecepatan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rata-rata 1 cm per jam (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nulipara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/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primigravida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)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atau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lebih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dari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1 cm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hingga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2 cm (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multipara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).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Terjadi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penurunan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bagian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terbawah</a:t>
          </a:r>
          <a:r>
            <a:rPr lang="en-US" sz="16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600" b="1" i="0" kern="1200" dirty="0" err="1">
              <a:solidFill>
                <a:schemeClr val="tx1"/>
              </a:solidFill>
              <a:latin typeface="Comic Sans MS" pitchFamily="66" charset="0"/>
            </a:rPr>
            <a:t>janin</a:t>
          </a:r>
          <a:endParaRPr lang="en-US" sz="1600" b="1" i="0" kern="1200" dirty="0">
            <a:solidFill>
              <a:schemeClr val="tx1"/>
            </a:solidFill>
            <a:latin typeface="Comic Sans MS" pitchFamily="66" charset="0"/>
          </a:endParaRPr>
        </a:p>
      </dsp:txBody>
      <dsp:txXfrm rot="-5400000">
        <a:off x="1522198" y="2063724"/>
        <a:ext cx="7489959" cy="24371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E4A2C9-ADB3-4597-9DA1-6A4F750B5A26}">
      <dsp:nvSpPr>
        <dsp:cNvPr id="0" name=""/>
        <dsp:cNvSpPr/>
      </dsp:nvSpPr>
      <dsp:spPr>
        <a:xfrm rot="5400000">
          <a:off x="-422348" y="1400424"/>
          <a:ext cx="1862059" cy="22462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09DE1-24BE-49C0-8929-A99C8D5F7F6A}">
      <dsp:nvSpPr>
        <dsp:cNvPr id="0" name=""/>
        <dsp:cNvSpPr/>
      </dsp:nvSpPr>
      <dsp:spPr>
        <a:xfrm>
          <a:off x="4598" y="209983"/>
          <a:ext cx="2495847" cy="14975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 err="1">
              <a:solidFill>
                <a:schemeClr val="tx1"/>
              </a:solidFill>
              <a:latin typeface="Comic Sans MS" pitchFamily="66" charset="0"/>
            </a:rPr>
            <a:t>Perasaan</a:t>
          </a:r>
          <a:r>
            <a:rPr lang="en-US" sz="18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Comic Sans MS" pitchFamily="66" charset="0"/>
            </a:rPr>
            <a:t>tidak</a:t>
          </a:r>
          <a:r>
            <a:rPr lang="en-US" sz="18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Comic Sans MS" pitchFamily="66" charset="0"/>
            </a:rPr>
            <a:t>enak</a:t>
          </a:r>
          <a:endParaRPr lang="en-US" sz="18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48459" y="253844"/>
        <a:ext cx="2408125" cy="1409786"/>
      </dsp:txXfrm>
    </dsp:sp>
    <dsp:sp modelId="{1D261ADB-31B8-4B90-85D6-69141060E631}">
      <dsp:nvSpPr>
        <dsp:cNvPr id="0" name=""/>
        <dsp:cNvSpPr/>
      </dsp:nvSpPr>
      <dsp:spPr>
        <a:xfrm rot="5400000">
          <a:off x="-422348" y="3272310"/>
          <a:ext cx="1862059" cy="224626"/>
        </a:xfrm>
        <a:prstGeom prst="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CE80C-BF41-4AC1-8C6C-E1FC9FD965EE}">
      <dsp:nvSpPr>
        <dsp:cNvPr id="0" name=""/>
        <dsp:cNvSpPr/>
      </dsp:nvSpPr>
      <dsp:spPr>
        <a:xfrm>
          <a:off x="4598" y="2081869"/>
          <a:ext cx="2495847" cy="1497508"/>
        </a:xfrm>
        <a:prstGeom prst="roundRect">
          <a:avLst>
            <a:gd name="adj" fmla="val 10000"/>
          </a:avLst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 err="1">
              <a:solidFill>
                <a:schemeClr val="tx1"/>
              </a:solidFill>
              <a:latin typeface="Comic Sans MS" pitchFamily="66" charset="0"/>
            </a:rPr>
            <a:t>Takut</a:t>
          </a:r>
          <a:r>
            <a:rPr lang="en-US" sz="18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Comic Sans MS" pitchFamily="66" charset="0"/>
            </a:rPr>
            <a:t>dan</a:t>
          </a:r>
          <a:r>
            <a:rPr lang="en-US" sz="18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Comic Sans MS" pitchFamily="66" charset="0"/>
            </a:rPr>
            <a:t>ragu</a:t>
          </a:r>
          <a:r>
            <a:rPr lang="en-US" sz="18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Comic Sans MS" pitchFamily="66" charset="0"/>
            </a:rPr>
            <a:t>akan</a:t>
          </a:r>
          <a:r>
            <a:rPr lang="en-US" sz="18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Comic Sans MS" pitchFamily="66" charset="0"/>
            </a:rPr>
            <a:t>persalinan</a:t>
          </a:r>
          <a:r>
            <a:rPr lang="en-US" sz="1800" b="1" i="0" kern="1200" dirty="0">
              <a:solidFill>
                <a:schemeClr val="tx1"/>
              </a:solidFill>
              <a:latin typeface="Comic Sans MS" pitchFamily="66" charset="0"/>
            </a:rPr>
            <a:t> yang </a:t>
          </a:r>
          <a:r>
            <a:rPr lang="en-US" sz="1800" b="1" i="0" kern="1200" dirty="0" err="1">
              <a:solidFill>
                <a:schemeClr val="tx1"/>
              </a:solidFill>
              <a:latin typeface="Comic Sans MS" pitchFamily="66" charset="0"/>
            </a:rPr>
            <a:t>akan</a:t>
          </a:r>
          <a:r>
            <a:rPr lang="en-US" sz="18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Comic Sans MS" pitchFamily="66" charset="0"/>
            </a:rPr>
            <a:t>dihadapi</a:t>
          </a:r>
          <a:endParaRPr lang="en-US" sz="18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48459" y="2125730"/>
        <a:ext cx="2408125" cy="1409786"/>
      </dsp:txXfrm>
    </dsp:sp>
    <dsp:sp modelId="{647068DB-BA2D-4455-835D-E433AF54C126}">
      <dsp:nvSpPr>
        <dsp:cNvPr id="0" name=""/>
        <dsp:cNvSpPr/>
      </dsp:nvSpPr>
      <dsp:spPr>
        <a:xfrm>
          <a:off x="513594" y="4208253"/>
          <a:ext cx="3309651" cy="224626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20FEE-4B39-45C4-B3A6-5D965605A5D2}">
      <dsp:nvSpPr>
        <dsp:cNvPr id="0" name=""/>
        <dsp:cNvSpPr/>
      </dsp:nvSpPr>
      <dsp:spPr>
        <a:xfrm>
          <a:off x="4598" y="3953755"/>
          <a:ext cx="2495847" cy="1497508"/>
        </a:xfrm>
        <a:prstGeom prst="roundRect">
          <a:avLst>
            <a:gd name="adj" fmla="val 10000"/>
          </a:avLst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 err="1">
              <a:solidFill>
                <a:schemeClr val="tx1"/>
              </a:solidFill>
              <a:latin typeface="Comic Sans MS" pitchFamily="66" charset="0"/>
            </a:rPr>
            <a:t>Sering</a:t>
          </a:r>
          <a:r>
            <a:rPr lang="en-US" sz="18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Comic Sans MS" pitchFamily="66" charset="0"/>
            </a:rPr>
            <a:t>memikirkan</a:t>
          </a:r>
          <a:r>
            <a:rPr lang="en-US" sz="18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Comic Sans MS" pitchFamily="66" charset="0"/>
            </a:rPr>
            <a:t>antara</a:t>
          </a:r>
          <a:r>
            <a:rPr lang="en-US" sz="1800" b="1" i="0" kern="1200" dirty="0">
              <a:solidFill>
                <a:schemeClr val="tx1"/>
              </a:solidFill>
              <a:latin typeface="Comic Sans MS" pitchFamily="66" charset="0"/>
            </a:rPr>
            <a:t> lain </a:t>
          </a:r>
          <a:r>
            <a:rPr lang="en-US" sz="1800" b="1" i="0" kern="1200" dirty="0" err="1">
              <a:solidFill>
                <a:schemeClr val="tx1"/>
              </a:solidFill>
              <a:latin typeface="Comic Sans MS" pitchFamily="66" charset="0"/>
            </a:rPr>
            <a:t>apakah</a:t>
          </a:r>
          <a:r>
            <a:rPr lang="en-US" sz="18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Comic Sans MS" pitchFamily="66" charset="0"/>
            </a:rPr>
            <a:t>persalinan</a:t>
          </a:r>
          <a:r>
            <a:rPr lang="en-US" sz="18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Comic Sans MS" pitchFamily="66" charset="0"/>
            </a:rPr>
            <a:t>berjalan</a:t>
          </a:r>
          <a:r>
            <a:rPr lang="en-US" sz="1800" b="1" i="0" kern="1200" dirty="0">
              <a:solidFill>
                <a:schemeClr val="tx1"/>
              </a:solidFill>
              <a:latin typeface="Comic Sans MS" pitchFamily="66" charset="0"/>
            </a:rPr>
            <a:t> normal</a:t>
          </a:r>
          <a:endParaRPr lang="en-US" sz="18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48459" y="3997616"/>
        <a:ext cx="2408125" cy="1409786"/>
      </dsp:txXfrm>
    </dsp:sp>
    <dsp:sp modelId="{91E52238-D294-4351-A773-648D0A95C98E}">
      <dsp:nvSpPr>
        <dsp:cNvPr id="0" name=""/>
        <dsp:cNvSpPr/>
      </dsp:nvSpPr>
      <dsp:spPr>
        <a:xfrm rot="16200000">
          <a:off x="2897129" y="3272310"/>
          <a:ext cx="1862059" cy="224626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230D6-F8B8-4B12-9838-0F0929807537}">
      <dsp:nvSpPr>
        <dsp:cNvPr id="0" name=""/>
        <dsp:cNvSpPr/>
      </dsp:nvSpPr>
      <dsp:spPr>
        <a:xfrm>
          <a:off x="3324076" y="3953755"/>
          <a:ext cx="2495847" cy="1497508"/>
        </a:xfrm>
        <a:prstGeom prst="roundRect">
          <a:avLst>
            <a:gd name="adj" fmla="val 10000"/>
          </a:avLst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 err="1">
              <a:solidFill>
                <a:schemeClr val="tx1"/>
              </a:solidFill>
              <a:latin typeface="Comic Sans MS" pitchFamily="66" charset="0"/>
            </a:rPr>
            <a:t>Menganggap</a:t>
          </a:r>
          <a:r>
            <a:rPr lang="en-US" sz="18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Comic Sans MS" pitchFamily="66" charset="0"/>
            </a:rPr>
            <a:t>persalinan</a:t>
          </a:r>
          <a:r>
            <a:rPr lang="en-US" sz="18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Comic Sans MS" pitchFamily="66" charset="0"/>
            </a:rPr>
            <a:t>sebagai</a:t>
          </a:r>
          <a:r>
            <a:rPr lang="en-US" sz="18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Comic Sans MS" pitchFamily="66" charset="0"/>
            </a:rPr>
            <a:t>percobaan</a:t>
          </a:r>
          <a:endParaRPr lang="en-US" sz="18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3367937" y="3997616"/>
        <a:ext cx="2408125" cy="1409786"/>
      </dsp:txXfrm>
    </dsp:sp>
    <dsp:sp modelId="{F79198B2-E8B3-4FCE-A654-D500C9F2C3ED}">
      <dsp:nvSpPr>
        <dsp:cNvPr id="0" name=""/>
        <dsp:cNvSpPr/>
      </dsp:nvSpPr>
      <dsp:spPr>
        <a:xfrm rot="16200000">
          <a:off x="2897129" y="1400424"/>
          <a:ext cx="1862059" cy="224626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FC7A45-3507-4833-84D0-E3E255C3A020}">
      <dsp:nvSpPr>
        <dsp:cNvPr id="0" name=""/>
        <dsp:cNvSpPr/>
      </dsp:nvSpPr>
      <dsp:spPr>
        <a:xfrm>
          <a:off x="3324076" y="2081869"/>
          <a:ext cx="2495847" cy="1497508"/>
        </a:xfrm>
        <a:prstGeom prst="roundRect">
          <a:avLst>
            <a:gd name="adj" fmla="val 10000"/>
          </a:avLst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 err="1">
              <a:solidFill>
                <a:schemeClr val="tx1"/>
              </a:solidFill>
              <a:latin typeface="Comic Sans MS" pitchFamily="66" charset="0"/>
            </a:rPr>
            <a:t>Apakah</a:t>
          </a:r>
          <a:r>
            <a:rPr lang="en-US" sz="18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Comic Sans MS" pitchFamily="66" charset="0"/>
            </a:rPr>
            <a:t>penolong</a:t>
          </a:r>
          <a:r>
            <a:rPr lang="en-US" sz="18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Comic Sans MS" pitchFamily="66" charset="0"/>
            </a:rPr>
            <a:t>persalinan</a:t>
          </a:r>
          <a:r>
            <a:rPr lang="en-US" sz="18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Comic Sans MS" pitchFamily="66" charset="0"/>
            </a:rPr>
            <a:t>dapat</a:t>
          </a:r>
          <a:r>
            <a:rPr lang="en-US" sz="18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Comic Sans MS" pitchFamily="66" charset="0"/>
            </a:rPr>
            <a:t>sabar</a:t>
          </a:r>
          <a:r>
            <a:rPr lang="en-US" sz="18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Comic Sans MS" pitchFamily="66" charset="0"/>
            </a:rPr>
            <a:t>dan</a:t>
          </a:r>
          <a:r>
            <a:rPr lang="en-US" sz="18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Comic Sans MS" pitchFamily="66" charset="0"/>
            </a:rPr>
            <a:t>bijaksana</a:t>
          </a:r>
          <a:r>
            <a:rPr lang="en-US" sz="18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Comic Sans MS" pitchFamily="66" charset="0"/>
            </a:rPr>
            <a:t>dalam</a:t>
          </a:r>
          <a:r>
            <a:rPr lang="en-US" sz="18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Comic Sans MS" pitchFamily="66" charset="0"/>
            </a:rPr>
            <a:t>menolongnya</a:t>
          </a:r>
          <a:endParaRPr lang="en-US" sz="18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3367937" y="2125730"/>
        <a:ext cx="2408125" cy="1409786"/>
      </dsp:txXfrm>
    </dsp:sp>
    <dsp:sp modelId="{D5B5A11A-96DD-4DC7-8BA7-2D0243B88028}">
      <dsp:nvSpPr>
        <dsp:cNvPr id="0" name=""/>
        <dsp:cNvSpPr/>
      </dsp:nvSpPr>
      <dsp:spPr>
        <a:xfrm>
          <a:off x="3833071" y="464481"/>
          <a:ext cx="3309651" cy="224626"/>
        </a:xfrm>
        <a:prstGeom prst="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7034C1-C13C-46A4-BF6D-A88C434274EF}">
      <dsp:nvSpPr>
        <dsp:cNvPr id="0" name=""/>
        <dsp:cNvSpPr/>
      </dsp:nvSpPr>
      <dsp:spPr>
        <a:xfrm>
          <a:off x="3324076" y="209983"/>
          <a:ext cx="2495847" cy="1497508"/>
        </a:xfrm>
        <a:prstGeom prst="roundRect">
          <a:avLst>
            <a:gd name="adj" fmla="val 10000"/>
          </a:avLst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i="0" kern="1200" dirty="0">
              <a:solidFill>
                <a:schemeClr val="tx1"/>
              </a:solidFill>
              <a:latin typeface="Comic Sans MS" pitchFamily="66" charset="0"/>
            </a:rPr>
            <a:t>Apakah bayinya normal apa tidak</a:t>
          </a:r>
          <a:endParaRPr lang="en-US" sz="18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3367937" y="253844"/>
        <a:ext cx="2408125" cy="1409786"/>
      </dsp:txXfrm>
    </dsp:sp>
    <dsp:sp modelId="{FBE312BD-713E-4FCD-800A-CAA0C71704AE}">
      <dsp:nvSpPr>
        <dsp:cNvPr id="0" name=""/>
        <dsp:cNvSpPr/>
      </dsp:nvSpPr>
      <dsp:spPr>
        <a:xfrm rot="5400000">
          <a:off x="6216606" y="1400424"/>
          <a:ext cx="1862059" cy="224626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D48D2-097A-4B0D-BE3F-7D596BAC3815}">
      <dsp:nvSpPr>
        <dsp:cNvPr id="0" name=""/>
        <dsp:cNvSpPr/>
      </dsp:nvSpPr>
      <dsp:spPr>
        <a:xfrm>
          <a:off x="6643553" y="209983"/>
          <a:ext cx="2495847" cy="1497508"/>
        </a:xfrm>
        <a:prstGeom prst="roundRect">
          <a:avLst>
            <a:gd name="adj" fmla="val 10000"/>
          </a:avLst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i="0" kern="1200" dirty="0">
              <a:solidFill>
                <a:schemeClr val="tx1"/>
              </a:solidFill>
              <a:latin typeface="Comic Sans MS" pitchFamily="66" charset="0"/>
            </a:rPr>
            <a:t>Apakah ia sanggup merawat bayinya</a:t>
          </a:r>
          <a:endParaRPr lang="en-US" sz="18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6687414" y="253844"/>
        <a:ext cx="2408125" cy="1409786"/>
      </dsp:txXfrm>
    </dsp:sp>
    <dsp:sp modelId="{6FFADEC6-361F-4391-8228-04DC777ED689}">
      <dsp:nvSpPr>
        <dsp:cNvPr id="0" name=""/>
        <dsp:cNvSpPr/>
      </dsp:nvSpPr>
      <dsp:spPr>
        <a:xfrm>
          <a:off x="6643553" y="2081869"/>
          <a:ext cx="2495847" cy="1497508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 err="1">
              <a:solidFill>
                <a:schemeClr val="tx1"/>
              </a:solidFill>
              <a:latin typeface="Comic Sans MS" pitchFamily="66" charset="0"/>
            </a:rPr>
            <a:t>Ibu</a:t>
          </a:r>
          <a:r>
            <a:rPr lang="en-US" sz="18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Comic Sans MS" pitchFamily="66" charset="0"/>
            </a:rPr>
            <a:t>merasa</a:t>
          </a:r>
          <a:r>
            <a:rPr lang="en-US" sz="1800" b="1" i="0" kern="1200" dirty="0">
              <a:solidFill>
                <a:schemeClr val="tx1"/>
              </a:solidFill>
              <a:latin typeface="Comic Sans MS" pitchFamily="66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Comic Sans MS" pitchFamily="66" charset="0"/>
            </a:rPr>
            <a:t>cemas</a:t>
          </a:r>
          <a:endParaRPr lang="en-US" sz="18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6687414" y="2125730"/>
        <a:ext cx="2408125" cy="14097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B669D-ADB2-4C7A-A726-E1D4B671C489}">
      <dsp:nvSpPr>
        <dsp:cNvPr id="0" name=""/>
        <dsp:cNvSpPr/>
      </dsp:nvSpPr>
      <dsp:spPr>
        <a:xfrm>
          <a:off x="0" y="232433"/>
          <a:ext cx="7315200" cy="8272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Sering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timbul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rasa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jengkel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tidak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nyaman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saat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bersalin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ibu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merasakan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nyeri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akibat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kontraksi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uterus yang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semakin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sering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228" y="256661"/>
        <a:ext cx="5785463" cy="778755"/>
      </dsp:txXfrm>
    </dsp:sp>
    <dsp:sp modelId="{A58BFB9E-E9B7-472B-8AD2-23AD60C2154E}">
      <dsp:nvSpPr>
        <dsp:cNvPr id="0" name=""/>
        <dsp:cNvSpPr/>
      </dsp:nvSpPr>
      <dsp:spPr>
        <a:xfrm>
          <a:off x="612648" y="1560033"/>
          <a:ext cx="7315200" cy="1340525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Metabolism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ibu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meningkat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denyut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jantung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meningkat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nadi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suhu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pernapasan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meningkat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ibu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berkeringat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lebih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banyak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akibatnya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ibu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merasa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lelah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sekali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kehausan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ketika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bayi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sudah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lahirkan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karena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tenaga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habis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dipakai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untuk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meneran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en-US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51911" y="1599296"/>
        <a:ext cx="5752684" cy="1261999"/>
      </dsp:txXfrm>
    </dsp:sp>
    <dsp:sp modelId="{EB220F06-975E-44B4-9267-C8A74B2004A7}">
      <dsp:nvSpPr>
        <dsp:cNvPr id="0" name=""/>
        <dsp:cNvSpPr/>
      </dsp:nvSpPr>
      <dsp:spPr>
        <a:xfrm>
          <a:off x="1216151" y="3144290"/>
          <a:ext cx="7315200" cy="1340525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Tidak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sabaran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sehingga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harmoni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antara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ibu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dan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janin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yang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dikandungnya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terganggu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Hal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ini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disebabkan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karena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kepala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janin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sudah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memasuki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panggul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dan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timbul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kontraksi-kontraksi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pada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uterus.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Muncul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rasa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kesakitan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dan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ingin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segera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mengeluarkan</a:t>
          </a:r>
          <a:r>
            <a:rPr lang="en-US" sz="1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janinnya</a:t>
          </a:r>
          <a:endParaRPr lang="en-US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55414" y="3183553"/>
        <a:ext cx="5761828" cy="1261999"/>
      </dsp:txXfrm>
    </dsp:sp>
    <dsp:sp modelId="{2E7ED6BA-4FF3-4F93-AA3A-D45E89A93203}">
      <dsp:nvSpPr>
        <dsp:cNvPr id="0" name=""/>
        <dsp:cNvSpPr/>
      </dsp:nvSpPr>
      <dsp:spPr>
        <a:xfrm>
          <a:off x="1828799" y="4680101"/>
          <a:ext cx="7315200" cy="1437418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Efek</a:t>
          </a:r>
          <a:r>
            <a:rPr lang="en-US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yang </a:t>
          </a:r>
          <a:r>
            <a:rPr lang="en-US" sz="17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dapat</a:t>
          </a:r>
          <a:r>
            <a:rPr lang="en-US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terjadi</a:t>
          </a:r>
          <a:r>
            <a:rPr lang="en-US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pada</a:t>
          </a:r>
          <a:r>
            <a:rPr lang="en-US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ibu</a:t>
          </a:r>
          <a:r>
            <a:rPr lang="en-US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karena</a:t>
          </a:r>
          <a:r>
            <a:rPr lang="en-US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mengedan</a:t>
          </a:r>
          <a:r>
            <a:rPr lang="en-US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,</a:t>
          </a:r>
          <a:r>
            <a:rPr lang="en-US" sz="17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yaitu</a:t>
          </a:r>
          <a:r>
            <a:rPr lang="en-US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Exhaustion</a:t>
          </a:r>
          <a:r>
            <a:rPr lang="en-US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, </a:t>
          </a:r>
          <a:r>
            <a:rPr lang="en-US" sz="17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ibu</a:t>
          </a:r>
          <a:r>
            <a:rPr lang="en-US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merasa</a:t>
          </a:r>
          <a:r>
            <a:rPr lang="en-US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lelah</a:t>
          </a:r>
          <a:r>
            <a:rPr lang="en-US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karena</a:t>
          </a:r>
          <a:r>
            <a:rPr lang="en-US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tekanan</a:t>
          </a:r>
          <a:r>
            <a:rPr lang="en-US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untuk</a:t>
          </a:r>
          <a:r>
            <a:rPr lang="en-US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mengejan</a:t>
          </a:r>
          <a:r>
            <a:rPr lang="en-US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sangat</a:t>
          </a:r>
          <a:r>
            <a:rPr lang="en-US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kuat</a:t>
          </a:r>
          <a:r>
            <a:rPr lang="en-US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en-US" sz="1700" b="1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Distress, </a:t>
          </a:r>
          <a:r>
            <a:rPr lang="en-US" sz="17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ibu</a:t>
          </a:r>
          <a:r>
            <a:rPr lang="en-US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merasa</a:t>
          </a:r>
          <a:r>
            <a:rPr lang="en-US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dirinya</a:t>
          </a:r>
          <a:r>
            <a:rPr lang="en-US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distress </a:t>
          </a:r>
          <a:r>
            <a:rPr lang="en-US" sz="17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dengan</a:t>
          </a:r>
          <a:r>
            <a:rPr lang="en-US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ketidaknyamanan</a:t>
          </a:r>
          <a:r>
            <a:rPr lang="en-US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panggul</a:t>
          </a:r>
          <a:r>
            <a:rPr lang="en-US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ibu</a:t>
          </a:r>
          <a:r>
            <a:rPr lang="en-US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karena</a:t>
          </a:r>
          <a:r>
            <a:rPr lang="en-US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terdesak</a:t>
          </a:r>
          <a:r>
            <a:rPr lang="en-US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oleh</a:t>
          </a:r>
          <a:r>
            <a:rPr lang="en-US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kepala</a:t>
          </a:r>
          <a:r>
            <a:rPr lang="en-US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janin</a:t>
          </a:r>
          <a:r>
            <a:rPr lang="en-US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en-US" sz="1700" b="1" i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Panik</a:t>
          </a:r>
          <a:r>
            <a:rPr lang="en-US" sz="1700" b="1" i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7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ibu</a:t>
          </a:r>
          <a:r>
            <a:rPr lang="en-US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akan</a:t>
          </a:r>
          <a:r>
            <a:rPr lang="en-US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panik</a:t>
          </a:r>
          <a:r>
            <a:rPr lang="en-US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jika</a:t>
          </a:r>
          <a:r>
            <a:rPr lang="en-US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janinnya</a:t>
          </a:r>
          <a:r>
            <a:rPr lang="en-US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tidak</a:t>
          </a:r>
          <a:r>
            <a:rPr lang="en-US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segera</a:t>
          </a:r>
          <a:r>
            <a:rPr lang="en-US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keluar</a:t>
          </a:r>
          <a:r>
            <a:rPr lang="en-US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dan</a:t>
          </a:r>
          <a:r>
            <a:rPr lang="en-US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takut</a:t>
          </a:r>
          <a:r>
            <a:rPr lang="en-US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7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persalinannya</a:t>
          </a:r>
          <a:r>
            <a:rPr lang="en-US" sz="17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lama.</a:t>
          </a:r>
          <a:endParaRPr lang="en-US" sz="1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70900" y="4722202"/>
        <a:ext cx="5747008" cy="1353216"/>
      </dsp:txXfrm>
    </dsp:sp>
    <dsp:sp modelId="{34C6FCCA-4A1D-47D0-8556-557784633B59}">
      <dsp:nvSpPr>
        <dsp:cNvPr id="0" name=""/>
        <dsp:cNvSpPr/>
      </dsp:nvSpPr>
      <dsp:spPr>
        <a:xfrm>
          <a:off x="6443858" y="1002497"/>
          <a:ext cx="871341" cy="8713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39910" y="1002497"/>
        <a:ext cx="479237" cy="655684"/>
      </dsp:txXfrm>
    </dsp:sp>
    <dsp:sp modelId="{4E6626CB-D076-4221-A77E-1218524E0189}">
      <dsp:nvSpPr>
        <dsp:cNvPr id="0" name=""/>
        <dsp:cNvSpPr/>
      </dsp:nvSpPr>
      <dsp:spPr>
        <a:xfrm>
          <a:off x="7056506" y="2586754"/>
          <a:ext cx="871341" cy="8713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52558" y="2586754"/>
        <a:ext cx="479237" cy="655684"/>
      </dsp:txXfrm>
    </dsp:sp>
    <dsp:sp modelId="{E21B62DC-C514-4D0D-ADB1-A4C7AE767749}">
      <dsp:nvSpPr>
        <dsp:cNvPr id="0" name=""/>
        <dsp:cNvSpPr/>
      </dsp:nvSpPr>
      <dsp:spPr>
        <a:xfrm>
          <a:off x="7660010" y="4171011"/>
          <a:ext cx="871341" cy="8713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856062" y="4171011"/>
        <a:ext cx="479237" cy="6556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88617A-9875-4520-8B77-FECFE07CCE68}">
      <dsp:nvSpPr>
        <dsp:cNvPr id="0" name=""/>
        <dsp:cNvSpPr/>
      </dsp:nvSpPr>
      <dsp:spPr>
        <a:xfrm>
          <a:off x="481710" y="2227437"/>
          <a:ext cx="1563268" cy="1134364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Bahagia</a:t>
          </a:r>
          <a:endParaRPr lang="en-US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72527" y="2397592"/>
        <a:ext cx="775424" cy="794054"/>
      </dsp:txXfrm>
    </dsp:sp>
    <dsp:sp modelId="{5E96A1E7-393B-4992-A803-333F372C9A01}">
      <dsp:nvSpPr>
        <dsp:cNvPr id="0" name=""/>
        <dsp:cNvSpPr/>
      </dsp:nvSpPr>
      <dsp:spPr>
        <a:xfrm>
          <a:off x="240" y="2373585"/>
          <a:ext cx="842069" cy="8420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3558" y="2496903"/>
        <a:ext cx="595433" cy="595433"/>
      </dsp:txXfrm>
    </dsp:sp>
    <dsp:sp modelId="{D7E8D6D3-9084-459B-BE00-C30C1FF1CBE0}">
      <dsp:nvSpPr>
        <dsp:cNvPr id="0" name=""/>
        <dsp:cNvSpPr/>
      </dsp:nvSpPr>
      <dsp:spPr>
        <a:xfrm>
          <a:off x="2310626" y="1152128"/>
          <a:ext cx="2326301" cy="3284983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Cemas</a:t>
          </a:r>
          <a:r>
            <a:rPr lang="en-US" sz="14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dan</a:t>
          </a:r>
          <a:r>
            <a:rPr lang="en-US" sz="14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takut</a:t>
          </a:r>
          <a:r>
            <a:rPr lang="en-US" sz="14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kalau</a:t>
          </a:r>
          <a:r>
            <a:rPr lang="en-US" sz="14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terjadi</a:t>
          </a:r>
          <a:r>
            <a:rPr lang="en-US" sz="14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bahaya</a:t>
          </a:r>
          <a:r>
            <a:rPr lang="en-US" sz="14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atas</a:t>
          </a:r>
          <a:r>
            <a:rPr lang="en-US" sz="14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dirinya</a:t>
          </a:r>
          <a:r>
            <a:rPr lang="en-US" sz="14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saat</a:t>
          </a:r>
          <a:r>
            <a:rPr lang="en-US" sz="14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persalinan</a:t>
          </a:r>
          <a:r>
            <a:rPr lang="en-US" sz="14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karena</a:t>
          </a:r>
          <a:r>
            <a:rPr lang="en-US" sz="14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persalinan</a:t>
          </a:r>
          <a:r>
            <a:rPr lang="en-US" sz="14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</a:t>
          </a:r>
          <a:r>
            <a:rPr lang="en-US" sz="14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anggap</a:t>
          </a:r>
          <a:r>
            <a:rPr lang="en-US" sz="14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sebagai</a:t>
          </a:r>
          <a:r>
            <a:rPr lang="en-US" sz="14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suatu</a:t>
          </a:r>
          <a:r>
            <a:rPr lang="en-US" sz="14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keadaan</a:t>
          </a:r>
          <a:r>
            <a:rPr lang="en-US" sz="14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antara</a:t>
          </a:r>
          <a:r>
            <a:rPr lang="en-US" sz="14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hidup</a:t>
          </a:r>
          <a:r>
            <a:rPr lang="en-US" sz="14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dan</a:t>
          </a:r>
          <a:r>
            <a:rPr lang="en-US" sz="14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mati</a:t>
          </a:r>
          <a:endParaRPr lang="en-US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92201" y="1644875"/>
        <a:ext cx="1134071" cy="2299489"/>
      </dsp:txXfrm>
    </dsp:sp>
    <dsp:sp modelId="{25C5FE12-1577-4012-8898-0D70D3D9DEF5}">
      <dsp:nvSpPr>
        <dsp:cNvPr id="0" name=""/>
        <dsp:cNvSpPr/>
      </dsp:nvSpPr>
      <dsp:spPr>
        <a:xfrm>
          <a:off x="1874644" y="2373585"/>
          <a:ext cx="842069" cy="842069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97962" y="2496903"/>
        <a:ext cx="595433" cy="595433"/>
      </dsp:txXfrm>
    </dsp:sp>
    <dsp:sp modelId="{EAB1900C-AF95-45B7-B91B-73B5B7302038}">
      <dsp:nvSpPr>
        <dsp:cNvPr id="0" name=""/>
        <dsp:cNvSpPr/>
      </dsp:nvSpPr>
      <dsp:spPr>
        <a:xfrm>
          <a:off x="5163221" y="1585455"/>
          <a:ext cx="1684139" cy="2418329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Cemas dan takut karena pengalaman yang lalu.</a:t>
          </a:r>
          <a:endParaRPr lang="en-US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84255" y="1948204"/>
        <a:ext cx="821018" cy="1692831"/>
      </dsp:txXfrm>
    </dsp:sp>
    <dsp:sp modelId="{9BEB4820-2CDC-43A7-BFEB-B9E65A2627F0}">
      <dsp:nvSpPr>
        <dsp:cNvPr id="0" name=""/>
        <dsp:cNvSpPr/>
      </dsp:nvSpPr>
      <dsp:spPr>
        <a:xfrm>
          <a:off x="4742186" y="2373585"/>
          <a:ext cx="842069" cy="842069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65504" y="2496903"/>
        <a:ext cx="595433" cy="595433"/>
      </dsp:txXfrm>
    </dsp:sp>
    <dsp:sp modelId="{D70746FC-83FF-4AEF-80C4-CDBB389C2BF8}">
      <dsp:nvSpPr>
        <dsp:cNvPr id="0" name=""/>
        <dsp:cNvSpPr/>
      </dsp:nvSpPr>
      <dsp:spPr>
        <a:xfrm>
          <a:off x="7287686" y="1369660"/>
          <a:ext cx="1856072" cy="2849919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Takut</a:t>
          </a:r>
          <a:r>
            <a:rPr lang="en-US" sz="14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tidak</a:t>
          </a:r>
          <a:r>
            <a:rPr lang="en-US" sz="14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dapat</a:t>
          </a:r>
          <a:r>
            <a:rPr lang="en-US" sz="14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memenuhi</a:t>
          </a:r>
          <a:r>
            <a:rPr lang="en-US" sz="14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kebutuhan</a:t>
          </a:r>
          <a:r>
            <a:rPr lang="en-US" sz="14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anaknya</a:t>
          </a:r>
          <a:endParaRPr lang="en-US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751705" y="1797148"/>
        <a:ext cx="904835" cy="1994943"/>
      </dsp:txXfrm>
    </dsp:sp>
    <dsp:sp modelId="{FA42790A-95DA-499F-AF52-4A3BBC4AAD3B}">
      <dsp:nvSpPr>
        <dsp:cNvPr id="0" name=""/>
        <dsp:cNvSpPr/>
      </dsp:nvSpPr>
      <dsp:spPr>
        <a:xfrm>
          <a:off x="6952618" y="2373585"/>
          <a:ext cx="842069" cy="842069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75936" y="2496903"/>
        <a:ext cx="595433" cy="5954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2FF2C-278C-44B4-8984-B867A12B2DDE}">
      <dsp:nvSpPr>
        <dsp:cNvPr id="0" name=""/>
        <dsp:cNvSpPr/>
      </dsp:nvSpPr>
      <dsp:spPr>
        <a:xfrm>
          <a:off x="2915171" y="3244113"/>
          <a:ext cx="2414065" cy="241406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>
              <a:solidFill>
                <a:schemeClr val="tx1"/>
              </a:solidFill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rPr>
            <a:t>PERUBAHAN PSIKOLOGIS KALA IV</a:t>
          </a:r>
          <a:endParaRPr lang="en-US" sz="2200" b="1" kern="1200" dirty="0">
            <a:solidFill>
              <a:schemeClr val="tx1"/>
            </a:solidFill>
            <a:latin typeface="Cascadia Mono" panose="020B0609020000020004" pitchFamily="49" charset="0"/>
            <a:ea typeface="Cascadia Mono" panose="020B0609020000020004" pitchFamily="49" charset="0"/>
            <a:cs typeface="Cascadia Mono" panose="020B0609020000020004" pitchFamily="49" charset="0"/>
          </a:endParaRPr>
        </a:p>
      </dsp:txBody>
      <dsp:txXfrm>
        <a:off x="3268703" y="3597645"/>
        <a:ext cx="1707001" cy="1707001"/>
      </dsp:txXfrm>
    </dsp:sp>
    <dsp:sp modelId="{3C23B3DA-D115-4707-BC67-2A560AF6AADD}">
      <dsp:nvSpPr>
        <dsp:cNvPr id="0" name=""/>
        <dsp:cNvSpPr/>
      </dsp:nvSpPr>
      <dsp:spPr>
        <a:xfrm rot="12900000">
          <a:off x="1031435" y="2711754"/>
          <a:ext cx="2195896" cy="68800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F9B42-D2CD-4A01-850B-91D312CBEBC4}">
      <dsp:nvSpPr>
        <dsp:cNvPr id="0" name=""/>
        <dsp:cNvSpPr/>
      </dsp:nvSpPr>
      <dsp:spPr>
        <a:xfrm>
          <a:off x="83315" y="1508656"/>
          <a:ext cx="2293362" cy="18346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>
              <a:solidFill>
                <a:schemeClr val="tx1"/>
              </a:solidFill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rPr>
            <a:t>PHASE HONEYMOON</a:t>
          </a:r>
          <a:endParaRPr lang="en-US" sz="2500" kern="1200" dirty="0">
            <a:solidFill>
              <a:schemeClr val="tx1"/>
            </a:solidFill>
            <a:latin typeface="Cascadia Mono" panose="020B0609020000020004" pitchFamily="49" charset="0"/>
            <a:ea typeface="Cascadia Mono" panose="020B0609020000020004" pitchFamily="49" charset="0"/>
            <a:cs typeface="Cascadia Mono" panose="020B0609020000020004" pitchFamily="49" charset="0"/>
          </a:endParaRPr>
        </a:p>
      </dsp:txBody>
      <dsp:txXfrm>
        <a:off x="137051" y="1562392"/>
        <a:ext cx="2185890" cy="1727217"/>
      </dsp:txXfrm>
    </dsp:sp>
    <dsp:sp modelId="{FBB446E0-E65A-41F9-912C-CF78C0D6E3F0}">
      <dsp:nvSpPr>
        <dsp:cNvPr id="0" name=""/>
        <dsp:cNvSpPr/>
      </dsp:nvSpPr>
      <dsp:spPr>
        <a:xfrm rot="16200000">
          <a:off x="3024255" y="1674357"/>
          <a:ext cx="2195896" cy="68800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6E8DA-4579-4C8D-BAC8-25ECE9C37E62}">
      <dsp:nvSpPr>
        <dsp:cNvPr id="0" name=""/>
        <dsp:cNvSpPr/>
      </dsp:nvSpPr>
      <dsp:spPr>
        <a:xfrm>
          <a:off x="2975522" y="3068"/>
          <a:ext cx="2293362" cy="1834689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>
              <a:solidFill>
                <a:schemeClr val="tx1"/>
              </a:solidFill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rPr>
            <a:t>IKATAN KASIH</a:t>
          </a:r>
          <a:endParaRPr lang="en-US" sz="2500" kern="1200" dirty="0">
            <a:solidFill>
              <a:schemeClr val="tx1"/>
            </a:solidFill>
            <a:latin typeface="Cascadia Mono" panose="020B0609020000020004" pitchFamily="49" charset="0"/>
            <a:ea typeface="Cascadia Mono" panose="020B0609020000020004" pitchFamily="49" charset="0"/>
            <a:cs typeface="Cascadia Mono" panose="020B0609020000020004" pitchFamily="49" charset="0"/>
          </a:endParaRPr>
        </a:p>
      </dsp:txBody>
      <dsp:txXfrm>
        <a:off x="3029258" y="56804"/>
        <a:ext cx="2185890" cy="1727217"/>
      </dsp:txXfrm>
    </dsp:sp>
    <dsp:sp modelId="{8C710985-1732-4633-8552-18C2CE7E915D}">
      <dsp:nvSpPr>
        <dsp:cNvPr id="0" name=""/>
        <dsp:cNvSpPr/>
      </dsp:nvSpPr>
      <dsp:spPr>
        <a:xfrm rot="19500000">
          <a:off x="5017076" y="2711754"/>
          <a:ext cx="2195896" cy="68800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F0FCB2-A8A7-4B71-897B-F5D55D1377F6}">
      <dsp:nvSpPr>
        <dsp:cNvPr id="0" name=""/>
        <dsp:cNvSpPr/>
      </dsp:nvSpPr>
      <dsp:spPr>
        <a:xfrm>
          <a:off x="5867729" y="1508656"/>
          <a:ext cx="2293362" cy="1834689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 dirty="0">
              <a:solidFill>
                <a:schemeClr val="tx1"/>
              </a:solidFill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rPr>
            <a:t>BOUNDING ATTACHTMENT</a:t>
          </a:r>
          <a:endParaRPr lang="en-US" sz="2500" kern="1200" dirty="0">
            <a:solidFill>
              <a:schemeClr val="tx1"/>
            </a:solidFill>
            <a:latin typeface="Cascadia Mono" panose="020B0609020000020004" pitchFamily="49" charset="0"/>
            <a:ea typeface="Cascadia Mono" panose="020B0609020000020004" pitchFamily="49" charset="0"/>
            <a:cs typeface="Cascadia Mono" panose="020B0609020000020004" pitchFamily="49" charset="0"/>
          </a:endParaRPr>
        </a:p>
      </dsp:txBody>
      <dsp:txXfrm>
        <a:off x="5921465" y="1562392"/>
        <a:ext cx="2185890" cy="1727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419872" y="908720"/>
            <a:ext cx="5616624" cy="2736304"/>
            <a:chOff x="2660596" y="-847719"/>
            <a:chExt cx="4968552" cy="2880320"/>
          </a:xfrm>
        </p:grpSpPr>
        <p:sp>
          <p:nvSpPr>
            <p:cNvPr id="2" name="Rectangle 1"/>
            <p:cNvSpPr/>
            <p:nvPr/>
          </p:nvSpPr>
          <p:spPr>
            <a:xfrm>
              <a:off x="2660596" y="-847719"/>
              <a:ext cx="4968552" cy="2880320"/>
            </a:xfrm>
            <a:custGeom>
              <a:avLst/>
              <a:gdLst/>
              <a:ahLst/>
              <a:cxnLst/>
              <a:rect l="l" t="t" r="r" b="b"/>
              <a:pathLst>
                <a:path w="4546389" h="432048">
                  <a:moveTo>
                    <a:pt x="0" y="0"/>
                  </a:moveTo>
                  <a:lnTo>
                    <a:pt x="4546389" y="0"/>
                  </a:lnTo>
                  <a:lnTo>
                    <a:pt x="4525202" y="37390"/>
                  </a:lnTo>
                  <a:lnTo>
                    <a:pt x="4104455" y="432048"/>
                  </a:lnTo>
                  <a:lnTo>
                    <a:pt x="0" y="4320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2804612" y="-847719"/>
              <a:ext cx="4320480" cy="2800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masis MT Pro Black" panose="020B0604020202020204" pitchFamily="18" charset="0"/>
                  <a:ea typeface="맑은 고딕" pitchFamily="50" charset="-127"/>
                  <a:cs typeface="Arial" pitchFamily="34" charset="0"/>
                </a:rPr>
                <a:t>PERUBAHAN PSIKOLOGIS DALAM PERSALINAN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60648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latin typeface="Amasis MT Pro Black" panose="02040A04050005020304" pitchFamily="18" charset="0"/>
              </a:rPr>
              <a:t>PERUBAHAN PSIKOLOGIS KALA I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0"/>
          </p:nvPr>
        </p:nvGraphicFramePr>
        <p:xfrm>
          <a:off x="0" y="1196752"/>
          <a:ext cx="914400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1254"/>
            <a:ext cx="9144000" cy="106951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Amasis MT Pro Black" panose="02040A04050005020304" pitchFamily="18" charset="0"/>
              </a:rPr>
              <a:t>PERUBAHAN PSIKOLOGIS KALA II</a:t>
            </a:r>
            <a:endParaRPr lang="en-US" dirty="0">
              <a:latin typeface="Amasis MT Pro Black" panose="02040A040500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0" y="1772816"/>
            <a:ext cx="9144000" cy="4032448"/>
          </a:xfrm>
        </p:spPr>
        <p:txBody>
          <a:bodyPr/>
          <a:lstStyle/>
          <a:p>
            <a:r>
              <a:rPr lang="en-US" sz="26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Persalinan</a:t>
            </a:r>
            <a:r>
              <a:rPr lang="en-US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 kala </a:t>
            </a:r>
            <a:r>
              <a:rPr lang="en-US" sz="26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dua</a:t>
            </a:r>
            <a:r>
              <a:rPr lang="en-US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 (kala </a:t>
            </a:r>
            <a:r>
              <a:rPr lang="en-US" sz="26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pengeluaran</a:t>
            </a:r>
            <a:r>
              <a:rPr lang="en-US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bayi</a:t>
            </a:r>
            <a:r>
              <a:rPr lang="en-US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) </a:t>
            </a:r>
            <a:r>
              <a:rPr lang="en-US" sz="26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dimulai</a:t>
            </a:r>
            <a:r>
              <a:rPr lang="en-US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ketika</a:t>
            </a:r>
            <a:r>
              <a:rPr lang="en-US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pembukaan</a:t>
            </a:r>
            <a:r>
              <a:rPr lang="en-US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serviks</a:t>
            </a:r>
            <a:r>
              <a:rPr lang="en-US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sudah</a:t>
            </a:r>
            <a:r>
              <a:rPr lang="en-US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lengkap</a:t>
            </a:r>
            <a:r>
              <a:rPr lang="en-US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 (10cm) dan </a:t>
            </a:r>
            <a:r>
              <a:rPr lang="en-US" sz="26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berakhir</a:t>
            </a:r>
            <a:r>
              <a:rPr lang="en-US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dengan</a:t>
            </a:r>
            <a:r>
              <a:rPr lang="en-US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lahir</a:t>
            </a:r>
            <a:r>
              <a:rPr lang="en-US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  </a:t>
            </a:r>
            <a:r>
              <a:rPr lang="en-US" sz="26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nya</a:t>
            </a:r>
            <a:r>
              <a:rPr lang="en-US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bayi</a:t>
            </a:r>
            <a:r>
              <a:rPr lang="en-US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. </a:t>
            </a:r>
          </a:p>
          <a:p>
            <a:r>
              <a:rPr lang="en-US" sz="2600" b="1" u="sng" dirty="0" err="1">
                <a:solidFill>
                  <a:schemeClr val="tx1"/>
                </a:solidFill>
                <a:latin typeface="Californian FB" panose="0207040306080B030204" pitchFamily="18" charset="0"/>
              </a:rPr>
              <a:t>Gejala</a:t>
            </a:r>
            <a:r>
              <a:rPr lang="en-US" sz="2600" b="1" u="sng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en-US" sz="2600" b="1" u="sng" dirty="0" err="1">
                <a:solidFill>
                  <a:schemeClr val="tx1"/>
                </a:solidFill>
                <a:latin typeface="Californian FB" panose="0207040306080B030204" pitchFamily="18" charset="0"/>
              </a:rPr>
              <a:t>dan</a:t>
            </a:r>
            <a:r>
              <a:rPr lang="en-US" sz="2600" b="1" u="sng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en-US" sz="2600" b="1" u="sng" dirty="0" err="1">
                <a:solidFill>
                  <a:schemeClr val="tx1"/>
                </a:solidFill>
                <a:latin typeface="Californian FB" panose="0207040306080B030204" pitchFamily="18" charset="0"/>
              </a:rPr>
              <a:t>tanda</a:t>
            </a:r>
            <a:r>
              <a:rPr lang="en-US" sz="2600" b="1" u="sng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en-US" sz="2600" b="1" u="sng" dirty="0" err="1">
                <a:solidFill>
                  <a:schemeClr val="tx1"/>
                </a:solidFill>
                <a:latin typeface="Californian FB" panose="0207040306080B030204" pitchFamily="18" charset="0"/>
              </a:rPr>
              <a:t>kala</a:t>
            </a:r>
            <a:r>
              <a:rPr lang="en-US" sz="2600" b="1" u="sng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en-US" sz="2600" b="1" u="sng" dirty="0" err="1">
                <a:solidFill>
                  <a:schemeClr val="tx1"/>
                </a:solidFill>
                <a:latin typeface="Californian FB" panose="0207040306080B030204" pitchFamily="18" charset="0"/>
              </a:rPr>
              <a:t>dua</a:t>
            </a:r>
            <a:r>
              <a:rPr lang="en-US" sz="2600" b="1" u="sng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en-US" sz="2600" b="1" u="sng" dirty="0" err="1">
                <a:solidFill>
                  <a:schemeClr val="tx1"/>
                </a:solidFill>
                <a:latin typeface="Californian FB" panose="0207040306080B030204" pitchFamily="18" charset="0"/>
              </a:rPr>
              <a:t>persalinan</a:t>
            </a:r>
            <a:r>
              <a:rPr lang="en-US" sz="2600" b="1" u="sng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en-US" sz="2600" b="1" u="sng" dirty="0" err="1">
                <a:solidFill>
                  <a:schemeClr val="tx1"/>
                </a:solidFill>
                <a:latin typeface="Californian FB" panose="0207040306080B030204" pitchFamily="18" charset="0"/>
              </a:rPr>
              <a:t>adalah</a:t>
            </a:r>
            <a:r>
              <a:rPr lang="en-US" sz="2600" b="1" u="sng" dirty="0">
                <a:solidFill>
                  <a:schemeClr val="tx1"/>
                </a:solidFill>
                <a:latin typeface="Californian FB" panose="0207040306080B030204" pitchFamily="18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 Ibu </a:t>
            </a:r>
            <a:r>
              <a:rPr lang="en-US" sz="26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merasa</a:t>
            </a:r>
            <a:r>
              <a:rPr lang="en-US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ingin</a:t>
            </a:r>
            <a:r>
              <a:rPr lang="en-US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meneran</a:t>
            </a:r>
            <a:r>
              <a:rPr lang="en-US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bersamaan</a:t>
            </a:r>
            <a:r>
              <a:rPr lang="en-US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dgn</a:t>
            </a:r>
            <a:r>
              <a:rPr lang="en-US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terjadinya</a:t>
            </a:r>
            <a:r>
              <a:rPr lang="en-US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kontraksi</a:t>
            </a:r>
            <a:endParaRPr lang="en-US" sz="2600" dirty="0">
              <a:solidFill>
                <a:schemeClr val="tx1"/>
              </a:solidFill>
              <a:latin typeface="Californian FB" panose="0207040306080B030204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 Ibu </a:t>
            </a:r>
            <a:r>
              <a:rPr lang="en-US" sz="26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merasakan</a:t>
            </a:r>
            <a:r>
              <a:rPr lang="en-US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adanya</a:t>
            </a:r>
            <a:r>
              <a:rPr lang="en-US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peningkatan</a:t>
            </a:r>
            <a:r>
              <a:rPr lang="en-US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tekanan</a:t>
            </a:r>
            <a:r>
              <a:rPr lang="en-US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tekanan</a:t>
            </a:r>
            <a:r>
              <a:rPr lang="en-US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 pada </a:t>
            </a:r>
            <a:r>
              <a:rPr lang="id-ID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       </a:t>
            </a:r>
            <a:r>
              <a:rPr lang="en-US" sz="26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rektum</a:t>
            </a:r>
            <a:r>
              <a:rPr lang="en-US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  dan </a:t>
            </a:r>
            <a:r>
              <a:rPr lang="en-US" sz="26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atau</a:t>
            </a:r>
            <a:r>
              <a:rPr lang="en-US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 vagina.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 Perineum </a:t>
            </a:r>
            <a:r>
              <a:rPr lang="en-US" sz="26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menonjol</a:t>
            </a:r>
            <a:r>
              <a:rPr lang="en-US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 Vulva-vagina </a:t>
            </a:r>
            <a:r>
              <a:rPr lang="en-US" sz="26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dan</a:t>
            </a:r>
            <a:r>
              <a:rPr lang="en-US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sfingter</a:t>
            </a:r>
            <a:r>
              <a:rPr lang="en-US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ani</a:t>
            </a:r>
            <a:r>
              <a:rPr lang="en-US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membuka</a:t>
            </a:r>
            <a:r>
              <a:rPr lang="en-US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Meningkatnya</a:t>
            </a:r>
            <a:r>
              <a:rPr lang="en-US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pengeluaran</a:t>
            </a:r>
            <a:r>
              <a:rPr lang="en-US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lendir</a:t>
            </a:r>
            <a:r>
              <a:rPr lang="en-US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bercampur</a:t>
            </a:r>
            <a:r>
              <a:rPr lang="en-US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Californian FB" panose="0207040306080B030204" pitchFamily="18" charset="0"/>
              </a:rPr>
              <a:t>darah</a:t>
            </a:r>
            <a:r>
              <a:rPr lang="en-US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.</a:t>
            </a:r>
          </a:p>
          <a:p>
            <a:r>
              <a:rPr lang="id-ID" sz="2600" dirty="0">
                <a:solidFill>
                  <a:schemeClr val="tx1"/>
                </a:solidFill>
                <a:latin typeface="Californian FB" panose="0207040306080B030204" pitchFamily="18" charset="0"/>
              </a:rPr>
              <a:t>     </a:t>
            </a:r>
            <a:endParaRPr lang="en-US" sz="2600" dirty="0">
              <a:solidFill>
                <a:schemeClr val="tx1"/>
              </a:solidFill>
              <a:latin typeface="Californian FB" panose="0207040306080B0302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460648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masis MT Pro Black" panose="02040A04050005020304" pitchFamily="18" charset="0"/>
              </a:rPr>
              <a:t>PERUBAHAN PSIKOLOGIS KALA II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11153989"/>
              </p:ext>
            </p:extLst>
          </p:nvPr>
        </p:nvGraphicFramePr>
        <p:xfrm>
          <a:off x="0" y="692696"/>
          <a:ext cx="9144000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1254"/>
            <a:ext cx="9144000" cy="1069514"/>
          </a:xfrm>
        </p:spPr>
        <p:txBody>
          <a:bodyPr/>
          <a:lstStyle/>
          <a:p>
            <a:pPr algn="ctr"/>
            <a:r>
              <a:rPr lang="en-US" sz="3900" dirty="0">
                <a:solidFill>
                  <a:schemeClr val="tx1"/>
                </a:solidFill>
                <a:latin typeface="Amasis MT Pro Black" panose="02040A04050005020304" pitchFamily="18" charset="0"/>
              </a:rPr>
              <a:t>PERUBAHAN PSIKOLOGIS KALA III</a:t>
            </a:r>
            <a:endParaRPr lang="en-US" sz="3900" dirty="0">
              <a:latin typeface="Amasis MT Pro Black" panose="02040A040500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0" y="1628800"/>
            <a:ext cx="9144000" cy="4248472"/>
          </a:xfrm>
        </p:spPr>
        <p:txBody>
          <a:bodyPr/>
          <a:lstStyle/>
          <a:p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Persalinan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kala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tiga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dimulai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setelah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lahirnya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bayi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&amp;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berakhir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dengan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lahirnya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plasenta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selaput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ketuban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. </a:t>
            </a:r>
          </a:p>
          <a:p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Pada kala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tiga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persalinan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 Narrow" panose="020B0606020202030204" pitchFamily="34" charset="0"/>
              </a:rPr>
              <a:t>→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otot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uterus (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miometrium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)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berkontraksi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mengikuti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penyusutan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volume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rongga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uterus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setelah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     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lahirnya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bayi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. </a:t>
            </a:r>
          </a:p>
          <a:p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Penyusutan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ukuran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ini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menyebabkan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berkurangnya</a:t>
            </a:r>
            <a:r>
              <a:rPr lang="id-ID" sz="2400" dirty="0">
                <a:solidFill>
                  <a:schemeClr val="tx1"/>
                </a:solidFill>
                <a:latin typeface="Congenial" panose="020B060402020202020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ukuran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 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tempat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perlekatan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plasenta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. Karena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tempat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perlekatan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menjadi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semakin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kecil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sedangkan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ukuran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plasenta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tidak</a:t>
            </a:r>
            <a:r>
              <a:rPr lang="id-ID" sz="2400" dirty="0">
                <a:solidFill>
                  <a:schemeClr val="tx1"/>
                </a:solidFill>
                <a:latin typeface="Congenial" panose="020B060402020202020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berubah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maka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plasenta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akan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terlipat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menebal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kemudian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lepas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   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dari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dinding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uterus.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Setelah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lepas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plasenta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akan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turun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ke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     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bagian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bawah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uterus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atau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ke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ongenial" panose="020B0604020202020204" pitchFamily="2" charset="0"/>
              </a:rPr>
              <a:t>dalam</a:t>
            </a:r>
            <a:r>
              <a:rPr lang="en-US" sz="2400" dirty="0">
                <a:solidFill>
                  <a:schemeClr val="tx1"/>
                </a:solidFill>
                <a:latin typeface="Congenial" panose="020B0604020202020204" pitchFamily="2" charset="0"/>
              </a:rPr>
              <a:t> vagina.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460648"/>
          </a:xfrm>
        </p:spPr>
        <p:txBody>
          <a:bodyPr/>
          <a:lstStyle/>
          <a:p>
            <a:pPr algn="ctr"/>
            <a:r>
              <a:rPr lang="en-US" sz="3800" b="1" dirty="0">
                <a:solidFill>
                  <a:schemeClr val="tx1"/>
                </a:solidFill>
                <a:latin typeface="Amasis MT Pro Black" panose="02040A04050005020304" pitchFamily="18" charset="0"/>
              </a:rPr>
              <a:t>PERUBAHAN PSIKOLOGIS KALA III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206558158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9286"/>
            <a:ext cx="9144000" cy="1069514"/>
          </a:xfrm>
        </p:spPr>
        <p:txBody>
          <a:bodyPr/>
          <a:lstStyle/>
          <a:p>
            <a:pPr algn="ctr"/>
            <a:r>
              <a:rPr lang="en-US" sz="3900" dirty="0">
                <a:solidFill>
                  <a:schemeClr val="tx1"/>
                </a:solidFill>
                <a:latin typeface="Amasis MT Pro Black" panose="02040A04050005020304" pitchFamily="18" charset="0"/>
              </a:rPr>
              <a:t>PERUBAHAN PSIKOLOGIS KALA IV</a:t>
            </a:r>
            <a:endParaRPr lang="en-US" sz="3900" dirty="0">
              <a:latin typeface="Amasis MT Pro Black" panose="02040A040500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0" y="2276872"/>
            <a:ext cx="9144000" cy="3456384"/>
          </a:xfrm>
        </p:spPr>
        <p:txBody>
          <a:bodyPr/>
          <a:lstStyle/>
          <a:p>
            <a:r>
              <a:rPr lang="en-US" sz="3200" dirty="0" err="1">
                <a:solidFill>
                  <a:schemeClr val="tx1"/>
                </a:solidFill>
                <a:latin typeface="Amasis MT Pro Light" panose="02040304050005020304" pitchFamily="18" charset="0"/>
              </a:rPr>
              <a:t>Persalinan</a:t>
            </a:r>
            <a:r>
              <a:rPr lang="en-US" sz="3200" dirty="0">
                <a:solidFill>
                  <a:schemeClr val="tx1"/>
                </a:solidFill>
                <a:latin typeface="Amasis MT Pro Light" panose="020403040500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masis MT Pro Light" panose="02040304050005020304" pitchFamily="18" charset="0"/>
              </a:rPr>
              <a:t>kala</a:t>
            </a:r>
            <a:r>
              <a:rPr lang="en-US" sz="3200" dirty="0">
                <a:solidFill>
                  <a:schemeClr val="tx1"/>
                </a:solidFill>
                <a:latin typeface="Amasis MT Pro Light" panose="020403040500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masis MT Pro Light" panose="02040304050005020304" pitchFamily="18" charset="0"/>
              </a:rPr>
              <a:t>empat</a:t>
            </a:r>
            <a:r>
              <a:rPr lang="en-US" sz="3200" dirty="0">
                <a:solidFill>
                  <a:schemeClr val="tx1"/>
                </a:solidFill>
                <a:latin typeface="Amasis MT Pro Light" panose="020403040500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masis MT Pro Light" panose="02040304050005020304" pitchFamily="18" charset="0"/>
              </a:rPr>
              <a:t>dimulai</a:t>
            </a:r>
            <a:r>
              <a:rPr lang="en-US" sz="3200" dirty="0">
                <a:solidFill>
                  <a:schemeClr val="tx1"/>
                </a:solidFill>
                <a:latin typeface="Amasis MT Pro Light" panose="020403040500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masis MT Pro Light" panose="02040304050005020304" pitchFamily="18" charset="0"/>
              </a:rPr>
              <a:t>setelah</a:t>
            </a:r>
            <a:r>
              <a:rPr lang="en-US" sz="3200" dirty="0">
                <a:solidFill>
                  <a:schemeClr val="tx1"/>
                </a:solidFill>
                <a:latin typeface="Amasis MT Pro Light" panose="020403040500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masis MT Pro Light" panose="02040304050005020304" pitchFamily="18" charset="0"/>
              </a:rPr>
              <a:t>lahirnya</a:t>
            </a:r>
            <a:r>
              <a:rPr lang="en-US" sz="3200" dirty="0">
                <a:solidFill>
                  <a:schemeClr val="tx1"/>
                </a:solidFill>
                <a:latin typeface="Amasis MT Pro Light" panose="02040304050005020304" pitchFamily="18" charset="0"/>
              </a:rPr>
              <a:t>            </a:t>
            </a:r>
            <a:r>
              <a:rPr lang="en-US" sz="3200" dirty="0" err="1">
                <a:solidFill>
                  <a:schemeClr val="tx1"/>
                </a:solidFill>
                <a:latin typeface="Amasis MT Pro Light" panose="02040304050005020304" pitchFamily="18" charset="0"/>
              </a:rPr>
              <a:t>plasenta</a:t>
            </a:r>
            <a:r>
              <a:rPr lang="en-US" sz="3200" dirty="0">
                <a:solidFill>
                  <a:schemeClr val="tx1"/>
                </a:solidFill>
                <a:latin typeface="Amasis MT Pro Light" panose="020403040500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masis MT Pro Light" panose="02040304050005020304" pitchFamily="18" charset="0"/>
              </a:rPr>
              <a:t>dan</a:t>
            </a:r>
            <a:r>
              <a:rPr lang="en-US" sz="3200" dirty="0">
                <a:solidFill>
                  <a:schemeClr val="tx1"/>
                </a:solidFill>
                <a:latin typeface="Amasis MT Pro Light" panose="020403040500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masis MT Pro Light" panose="02040304050005020304" pitchFamily="18" charset="0"/>
              </a:rPr>
              <a:t>berakhir</a:t>
            </a:r>
            <a:r>
              <a:rPr lang="en-US" sz="3200" dirty="0">
                <a:solidFill>
                  <a:schemeClr val="tx1"/>
                </a:solidFill>
                <a:latin typeface="Amasis MT Pro Light" panose="020403040500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masis MT Pro Light" panose="02040304050005020304" pitchFamily="18" charset="0"/>
              </a:rPr>
              <a:t>dua</a:t>
            </a:r>
            <a:r>
              <a:rPr lang="en-US" sz="3200" dirty="0">
                <a:solidFill>
                  <a:schemeClr val="tx1"/>
                </a:solidFill>
                <a:latin typeface="Amasis MT Pro Light" panose="02040304050005020304" pitchFamily="18" charset="0"/>
              </a:rPr>
              <a:t> jam </a:t>
            </a:r>
            <a:r>
              <a:rPr lang="en-US" sz="3200" dirty="0" err="1">
                <a:solidFill>
                  <a:schemeClr val="tx1"/>
                </a:solidFill>
                <a:latin typeface="Amasis MT Pro Light" panose="02040304050005020304" pitchFamily="18" charset="0"/>
              </a:rPr>
              <a:t>setelah</a:t>
            </a:r>
            <a:r>
              <a:rPr lang="en-US" sz="3200" dirty="0">
                <a:solidFill>
                  <a:schemeClr val="tx1"/>
                </a:solidFill>
                <a:latin typeface="Amasis MT Pro Light" panose="020403040500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masis MT Pro Light" panose="02040304050005020304" pitchFamily="18" charset="0"/>
              </a:rPr>
              <a:t>itu</a:t>
            </a:r>
            <a:r>
              <a:rPr lang="en-US" sz="3200" dirty="0">
                <a:solidFill>
                  <a:schemeClr val="tx1"/>
                </a:solidFill>
                <a:latin typeface="Amasis MT Pro Light" panose="020403040500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079306480"/>
              </p:ext>
            </p:extLst>
          </p:nvPr>
        </p:nvGraphicFramePr>
        <p:xfrm>
          <a:off x="0" y="0"/>
          <a:ext cx="8244408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652120" y="4365104"/>
            <a:ext cx="2232248" cy="2016224"/>
            <a:chOff x="5098753" y="919009"/>
            <a:chExt cx="1560493" cy="1248394"/>
          </a:xfrm>
        </p:grpSpPr>
        <p:sp>
          <p:nvSpPr>
            <p:cNvPr id="7" name="Rounded Rectangle 6"/>
            <p:cNvSpPr/>
            <p:nvPr/>
          </p:nvSpPr>
          <p:spPr>
            <a:xfrm>
              <a:off x="5098753" y="919009"/>
              <a:ext cx="1560493" cy="124839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5135317" y="955573"/>
              <a:ext cx="1487365" cy="1175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915" tIns="81915" rIns="81915" bIns="81915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3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5536" y="4365104"/>
            <a:ext cx="2376264" cy="1944216"/>
            <a:chOff x="5098753" y="919009"/>
            <a:chExt cx="1560493" cy="1248394"/>
          </a:xfrm>
        </p:grpSpPr>
        <p:sp>
          <p:nvSpPr>
            <p:cNvPr id="10" name="Rounded Rectangle 9"/>
            <p:cNvSpPr/>
            <p:nvPr/>
          </p:nvSpPr>
          <p:spPr>
            <a:xfrm>
              <a:off x="5098753" y="919009"/>
              <a:ext cx="1560493" cy="124839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5135317" y="955573"/>
              <a:ext cx="1487365" cy="11752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915" tIns="81915" rIns="81915" bIns="81915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300" kern="12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5536" y="4365104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RESPON ANTARA IBU &amp; BAYINYA (TOUCH, EYE TO EYE CONTACT, BODY WARM, VOICE, ENTRAINMENT,    BIORHYTMICITY 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52120" y="4509120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FASE PADA MASA NIFAS, </a:t>
            </a:r>
            <a:r>
              <a:rPr lang="en-US" sz="2000" dirty="0" err="1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terbagi</a:t>
            </a:r>
            <a:r>
              <a:rPr lang="en-US" sz="2000" dirty="0"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2 (TAKING IN &amp;TAKING HOLD)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69514"/>
          </a:xfrm>
        </p:spPr>
        <p:txBody>
          <a:bodyPr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Amasis MT Pro Black" panose="02040A04050005020304" pitchFamily="18" charset="0"/>
              </a:rPr>
              <a:t>CARA MENGATASI PERUBAHAN PSIKOLOGIS </a:t>
            </a:r>
            <a:r>
              <a:rPr lang="id-ID" sz="3000" dirty="0">
                <a:solidFill>
                  <a:schemeClr val="tx1"/>
                </a:solidFill>
                <a:latin typeface="Amasis MT Pro Black" panose="02040A04050005020304" pitchFamily="18" charset="0"/>
              </a:rPr>
              <a:t>    </a:t>
            </a:r>
            <a:br>
              <a:rPr lang="en-US" sz="3000" dirty="0">
                <a:solidFill>
                  <a:schemeClr val="tx1"/>
                </a:solidFill>
                <a:latin typeface="Amasis MT Pro Black" panose="02040A04050005020304" pitchFamily="18" charset="0"/>
              </a:rPr>
            </a:br>
            <a:r>
              <a:rPr lang="en-US" sz="3000" dirty="0">
                <a:solidFill>
                  <a:schemeClr val="tx1"/>
                </a:solidFill>
                <a:latin typeface="Amasis MT Pro Black" panose="02040A04050005020304" pitchFamily="18" charset="0"/>
              </a:rPr>
              <a:t>YANG BERHUBUNGAN DENGAN PERSALINAN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216" t="31125" r="40510" b="9813"/>
          <a:stretch>
            <a:fillRect/>
          </a:stretch>
        </p:blipFill>
        <p:spPr bwMode="auto">
          <a:xfrm>
            <a:off x="0" y="1484784"/>
            <a:ext cx="8028384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216" t="31125" r="38849" b="8829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9144000" cy="106951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5216" t="31125" r="39403" b="88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1254"/>
            <a:ext cx="9144000" cy="1069514"/>
          </a:xfrm>
        </p:spPr>
        <p:txBody>
          <a:bodyPr/>
          <a:lstStyle/>
          <a:p>
            <a:pPr algn="ctr"/>
            <a:r>
              <a:rPr lang="en-US" altLang="ko-KR" sz="5000" dirty="0">
                <a:solidFill>
                  <a:schemeClr val="tx1"/>
                </a:solidFill>
                <a:latin typeface="Amasis MT Pro Black" panose="02040A04050005020304" pitchFamily="18" charset="0"/>
              </a:rPr>
              <a:t> PENGERTIAN PERSALINAN</a:t>
            </a:r>
            <a:endParaRPr lang="ko-KR" altLang="en-US" sz="5000" dirty="0">
              <a:solidFill>
                <a:schemeClr val="tx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0" y="1700808"/>
            <a:ext cx="9144000" cy="36004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Persalinan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adalah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serangkaian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kejadian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yg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berakhir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dgn</a:t>
            </a:r>
            <a:endParaRPr lang="en-US" sz="2300" dirty="0">
              <a:solidFill>
                <a:schemeClr val="tx1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pengeluaran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bayi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yg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cukup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bulan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atau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hampir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cukup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bulan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, </a:t>
            </a:r>
          </a:p>
          <a:p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disusul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dengan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pengeluaran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plasenta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dan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selaput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janin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dari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</a:p>
          <a:p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tubuh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ibu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Persalinan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adalah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proses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pengeluaran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hasil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konsepsi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yg</a:t>
            </a:r>
            <a:endParaRPr lang="en-US" sz="2300" dirty="0">
              <a:solidFill>
                <a:schemeClr val="tx1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dikandung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selama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37 </a:t>
            </a:r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sampai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42 </a:t>
            </a:r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minggu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. </a:t>
            </a:r>
          </a:p>
          <a:p>
            <a:pPr>
              <a:buFont typeface="Wingdings" pitchFamily="2" charset="2"/>
              <a:buChar char="q"/>
            </a:pP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Ada </a:t>
            </a:r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berbagai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tipe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persalinan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seperti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persalinan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normal,   </a:t>
            </a:r>
            <a:r>
              <a:rPr lang="id-ID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persalinan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buatan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, </a:t>
            </a:r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persalinan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induksi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, dan </a:t>
            </a:r>
            <a:r>
              <a:rPr lang="en-US" sz="2300" dirty="0" err="1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persalinan</a:t>
            </a:r>
            <a:r>
              <a:rPr lang="en-US" sz="2300" dirty="0">
                <a:solidFill>
                  <a:schemeClr val="tx1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lama.</a:t>
            </a:r>
            <a:endParaRPr lang="ko-KR" altLang="en-US" sz="2300" dirty="0">
              <a:solidFill>
                <a:schemeClr val="tx1"/>
              </a:solidFill>
              <a:latin typeface="LiSu" panose="02010509060101010101" pitchFamily="49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4662" t="31125" r="39403" b="6250"/>
          <a:stretch>
            <a:fillRect/>
          </a:stretch>
        </p:blipFill>
        <p:spPr bwMode="auto">
          <a:xfrm>
            <a:off x="0" y="0"/>
            <a:ext cx="9144000" cy="681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5216" t="31125" r="39403" b="8829"/>
          <a:stretch>
            <a:fillRect/>
          </a:stretch>
        </p:blipFill>
        <p:spPr bwMode="auto">
          <a:xfrm>
            <a:off x="0" y="0"/>
            <a:ext cx="80283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9286"/>
            <a:ext cx="9144000" cy="1069514"/>
          </a:xfrm>
        </p:spPr>
        <p:txBody>
          <a:bodyPr/>
          <a:lstStyle/>
          <a:p>
            <a:pPr marL="742950" indent="-742950">
              <a:buFont typeface="+mj-lt"/>
              <a:buAutoNum type="alphaUcPeriod"/>
            </a:pPr>
            <a:r>
              <a:rPr lang="en-US" sz="3000" dirty="0">
                <a:solidFill>
                  <a:schemeClr val="tx1"/>
                </a:solidFill>
                <a:latin typeface="Amasis MT Pro Black" panose="02040A04050005020304" pitchFamily="18" charset="0"/>
              </a:rPr>
              <a:t>PENDEKATAN TERAPEUTIK/KONSELING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0" y="2276872"/>
            <a:ext cx="8999984" cy="3600400"/>
          </a:xfrm>
        </p:spPr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Kegiatan</a:t>
            </a:r>
            <a:r>
              <a:rPr lang="en-US" sz="2800" dirty="0">
                <a:solidFill>
                  <a:schemeClr val="tx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komunikasi</a:t>
            </a:r>
            <a:r>
              <a:rPr lang="en-US" sz="2800" dirty="0">
                <a:solidFill>
                  <a:schemeClr val="tx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terapeutik</a:t>
            </a:r>
            <a:r>
              <a:rPr lang="en-US" sz="2800" dirty="0">
                <a:solidFill>
                  <a:schemeClr val="tx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pada </a:t>
            </a:r>
            <a:r>
              <a:rPr lang="en-US" sz="2800" dirty="0" err="1">
                <a:solidFill>
                  <a:schemeClr val="tx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ibu</a:t>
            </a:r>
            <a:r>
              <a:rPr lang="en-US" sz="2800" dirty="0">
                <a:solidFill>
                  <a:schemeClr val="tx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melahirkan</a:t>
            </a:r>
            <a:r>
              <a:rPr lang="en-US" sz="2800" dirty="0">
                <a:solidFill>
                  <a:schemeClr val="tx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merupakan</a:t>
            </a:r>
            <a:r>
              <a:rPr lang="en-US" sz="2800" dirty="0">
                <a:solidFill>
                  <a:schemeClr val="tx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pemberian</a:t>
            </a:r>
            <a:r>
              <a:rPr lang="en-US" sz="2800" dirty="0">
                <a:solidFill>
                  <a:schemeClr val="tx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bantuan</a:t>
            </a:r>
            <a:r>
              <a:rPr lang="en-US" sz="2800" dirty="0">
                <a:solidFill>
                  <a:schemeClr val="tx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 pada </a:t>
            </a:r>
            <a:r>
              <a:rPr lang="en-US" sz="2800" dirty="0" err="1">
                <a:solidFill>
                  <a:schemeClr val="tx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ibu</a:t>
            </a:r>
            <a:r>
              <a:rPr lang="en-US" sz="2800" dirty="0">
                <a:solidFill>
                  <a:schemeClr val="tx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yang </a:t>
            </a:r>
            <a:r>
              <a:rPr lang="en-US" sz="2800" dirty="0" err="1">
                <a:solidFill>
                  <a:schemeClr val="tx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akan</a:t>
            </a:r>
            <a:r>
              <a:rPr lang="en-US" sz="2800" dirty="0">
                <a:solidFill>
                  <a:schemeClr val="tx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melahirkan</a:t>
            </a:r>
            <a:r>
              <a:rPr lang="en-US" sz="2800" dirty="0">
                <a:solidFill>
                  <a:schemeClr val="tx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dengan</a:t>
            </a:r>
            <a:r>
              <a:rPr lang="en-US" sz="2800" dirty="0">
                <a:solidFill>
                  <a:schemeClr val="tx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    </a:t>
            </a:r>
            <a:r>
              <a:rPr lang="en-US" sz="2800" dirty="0" err="1">
                <a:solidFill>
                  <a:schemeClr val="tx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kegiatan</a:t>
            </a:r>
            <a:r>
              <a:rPr lang="en-US" sz="2800" dirty="0">
                <a:solidFill>
                  <a:schemeClr val="tx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bimbingan</a:t>
            </a:r>
            <a:r>
              <a:rPr lang="en-US" sz="2800" dirty="0">
                <a:solidFill>
                  <a:schemeClr val="tx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 proses </a:t>
            </a:r>
            <a:r>
              <a:rPr lang="en-US" sz="2800" dirty="0" err="1">
                <a:solidFill>
                  <a:schemeClr val="tx1"/>
                </a:solidFill>
                <a:latin typeface="Cascadia Mono" panose="020B0609020000020004" pitchFamily="49" charset="0"/>
                <a:ea typeface="Cascadia Mono" panose="020B0609020000020004" pitchFamily="49" charset="0"/>
                <a:cs typeface="Cascadia Mono" panose="020B0609020000020004" pitchFamily="49" charset="0"/>
              </a:rPr>
              <a:t>persalinan</a:t>
            </a:r>
            <a:endParaRPr lang="en-US" sz="2800" dirty="0">
              <a:solidFill>
                <a:schemeClr val="tx1"/>
              </a:solidFill>
              <a:latin typeface="Cascadia Mono" panose="020B0609020000020004" pitchFamily="49" charset="0"/>
              <a:ea typeface="Cascadia Mono" panose="020B0609020000020004" pitchFamily="49" charset="0"/>
              <a:cs typeface="Cascadia Mono" panose="020B0609020000020004" pitchFamily="49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5216" t="29156" r="38849" b="107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5216" t="29156" r="38849" b="1178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lphaUcPeriod" startAt="2"/>
            </a:pPr>
            <a:r>
              <a:rPr lang="en-US" sz="4200" dirty="0">
                <a:solidFill>
                  <a:schemeClr val="tx1"/>
                </a:solidFill>
                <a:latin typeface="Amasis MT Pro Black" panose="02040A04050005020304" pitchFamily="18" charset="0"/>
              </a:rPr>
              <a:t>TERAPI </a:t>
            </a:r>
            <a:r>
              <a:rPr lang="en-US" sz="4200" dirty="0" err="1">
                <a:solidFill>
                  <a:schemeClr val="tx1"/>
                </a:solidFill>
                <a:latin typeface="Amasis MT Pro Black" panose="02040A04050005020304" pitchFamily="18" charset="0"/>
              </a:rPr>
              <a:t>TERAPI</a:t>
            </a:r>
            <a:r>
              <a:rPr lang="en-US" sz="4200" dirty="0">
                <a:solidFill>
                  <a:schemeClr val="tx1"/>
                </a:solidFill>
                <a:latin typeface="Amasis MT Pro Black" panose="02040A04050005020304" pitchFamily="18" charset="0"/>
              </a:rPr>
              <a:t> PSIKOLOGIS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29156" r="39957" b="10798"/>
          <a:stretch>
            <a:fillRect/>
          </a:stretch>
        </p:blipFill>
        <p:spPr bwMode="auto">
          <a:xfrm>
            <a:off x="395535" y="1124745"/>
            <a:ext cx="8424937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5216" t="29156" r="38849" b="12766"/>
          <a:stretch>
            <a:fillRect/>
          </a:stretch>
        </p:blipFill>
        <p:spPr bwMode="auto">
          <a:xfrm>
            <a:off x="251520" y="332655"/>
            <a:ext cx="8568952" cy="626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5216" t="30141" r="39403" b="12766"/>
          <a:stretch>
            <a:fillRect/>
          </a:stretch>
        </p:blipFill>
        <p:spPr bwMode="auto">
          <a:xfrm>
            <a:off x="323528" y="332656"/>
            <a:ext cx="766512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30362" y="1340768"/>
            <a:ext cx="8229600" cy="3600400"/>
          </a:xfrm>
        </p:spPr>
        <p:txBody>
          <a:bodyPr/>
          <a:lstStyle/>
          <a:p>
            <a:pPr algn="ctr"/>
            <a:r>
              <a:rPr lang="en-US" sz="1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</a:rPr>
              <a:t>TERIMA </a:t>
            </a:r>
            <a:endParaRPr lang="id-ID" sz="1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guet Script" panose="00000500000000000000" pitchFamily="2" charset="0"/>
            </a:endParaRPr>
          </a:p>
          <a:p>
            <a:pPr algn="ctr"/>
            <a:r>
              <a:rPr lang="en-US" sz="1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guet Script" panose="00000500000000000000" pitchFamily="2" charset="0"/>
              </a:rPr>
              <a:t>KASIH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78BD-7981-CF13-97FA-EB7291206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97299-49CD-ED88-8BBA-CF56725F2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TUGAS</a:t>
            </a:r>
            <a:endParaRPr lang="en-ID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6D56E-B12A-29DF-BB4C-A40B0822A7D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BUAT 4 KELOMPOK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BUAT MAKALAH DAN POWER POINT DENGAN TEMA (DALAM BENTUK SOFT FILE)</a:t>
            </a:r>
          </a:p>
          <a:p>
            <a:pPr marL="342900" indent="-342900">
              <a:buAutoNum type="arabicPeriod"/>
            </a:pPr>
            <a:r>
              <a:rPr lang="en-US" dirty="0"/>
              <a:t>DAMPAK DAN PENATALAKSANAAN PSIKOLOGIS PERSALINAN KALA 1</a:t>
            </a:r>
          </a:p>
          <a:p>
            <a:pPr marL="342900" indent="-342900">
              <a:buAutoNum type="arabicPeriod"/>
            </a:pPr>
            <a:r>
              <a:rPr lang="en-US" dirty="0"/>
              <a:t>DAMPAK DAN PENATALAKSANAAN PSIKOLOGIS PERSALINAN KALA II</a:t>
            </a:r>
          </a:p>
          <a:p>
            <a:pPr marL="342900" indent="-342900">
              <a:buAutoNum type="arabicPeriod"/>
            </a:pPr>
            <a:r>
              <a:rPr lang="en-US" dirty="0"/>
              <a:t>DAMPAK DAN PENATALAKSANAAN PSIKOLOGIS PERSALINAN KALA III</a:t>
            </a:r>
          </a:p>
          <a:p>
            <a:pPr marL="342900" indent="-342900">
              <a:buAutoNum type="arabicPeriod"/>
            </a:pPr>
            <a:r>
              <a:rPr lang="en-US" dirty="0"/>
              <a:t>DAMPAK DAN PENATALAKSANAAN PSIKOLOGIS PERSALINAN KALA 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dirty="0"/>
              <a:t>PENILAIAN TERKAIT KETEPATAN ISI KESESUAIAN DENGAN TEMA, KERAPIAN, INOVASI, DAN MENARIK</a:t>
            </a:r>
          </a:p>
        </p:txBody>
      </p:sp>
    </p:spTree>
    <p:extLst>
      <p:ext uri="{BB962C8B-B14F-4D97-AF65-F5344CB8AC3E}">
        <p14:creationId xmlns:p14="http://schemas.microsoft.com/office/powerpoint/2010/main" val="2119350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7278"/>
            <a:ext cx="9144000" cy="1069514"/>
          </a:xfrm>
        </p:spPr>
        <p:txBody>
          <a:bodyPr/>
          <a:lstStyle/>
          <a:p>
            <a:pPr algn="ctr"/>
            <a:r>
              <a:rPr lang="en-US" sz="4600" dirty="0">
                <a:solidFill>
                  <a:schemeClr val="tx1"/>
                </a:solidFill>
                <a:latin typeface="Amasis MT Pro Black" panose="02040A04050005020304" pitchFamily="18" charset="0"/>
              </a:rPr>
              <a:t>TANDA</a:t>
            </a:r>
            <a:r>
              <a:rPr lang="id-ID" sz="4600" dirty="0">
                <a:solidFill>
                  <a:schemeClr val="tx1"/>
                </a:solidFill>
                <a:latin typeface="Amasis MT Pro Black" panose="02040A04050005020304" pitchFamily="18" charset="0"/>
              </a:rPr>
              <a:t>&amp;</a:t>
            </a:r>
            <a:r>
              <a:rPr lang="en-US" sz="4600" dirty="0">
                <a:solidFill>
                  <a:schemeClr val="tx1"/>
                </a:solidFill>
                <a:latin typeface="Amasis MT Pro Black" panose="02040A04050005020304" pitchFamily="18" charset="0"/>
              </a:rPr>
              <a:t>GEJALA PERSALINAN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0" y="1916832"/>
            <a:ext cx="9144000" cy="36004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mic Sans MS" pitchFamily="66" charset="0"/>
              </a:rPr>
              <a:t>Penipisan</a:t>
            </a: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mic Sans MS" pitchFamily="66" charset="0"/>
              </a:rPr>
              <a:t>dan</a:t>
            </a: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mic Sans MS" pitchFamily="66" charset="0"/>
              </a:rPr>
              <a:t>pembukaan</a:t>
            </a: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mic Sans MS" pitchFamily="66" charset="0"/>
              </a:rPr>
              <a:t>serviks</a:t>
            </a: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mic Sans MS" pitchFamily="66" charset="0"/>
              </a:rPr>
              <a:t>Kontraksi</a:t>
            </a: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uterus yang </a:t>
            </a:r>
            <a:r>
              <a:rPr lang="en-US" sz="2800" dirty="0" err="1">
                <a:solidFill>
                  <a:schemeClr val="tx1"/>
                </a:solidFill>
                <a:latin typeface="Comic Sans MS" pitchFamily="66" charset="0"/>
              </a:rPr>
              <a:t>mengakibatkan</a:t>
            </a: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mic Sans MS" pitchFamily="66" charset="0"/>
              </a:rPr>
              <a:t>perubahan</a:t>
            </a: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Comic Sans MS" pitchFamily="66" charset="0"/>
              </a:rPr>
              <a:t>serviks</a:t>
            </a: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mic Sans MS" pitchFamily="66" charset="0"/>
              </a:rPr>
              <a:t>Cairan</a:t>
            </a: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mic Sans MS" pitchFamily="66" charset="0"/>
              </a:rPr>
              <a:t>lendir</a:t>
            </a: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mic Sans MS" pitchFamily="66" charset="0"/>
              </a:rPr>
              <a:t>bercampur</a:t>
            </a: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mic Sans MS" pitchFamily="66" charset="0"/>
              </a:rPr>
              <a:t>darah</a:t>
            </a: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(“bloody”) </a:t>
            </a:r>
            <a:r>
              <a:rPr lang="en-US" sz="2800" dirty="0" err="1">
                <a:solidFill>
                  <a:schemeClr val="tx1"/>
                </a:solidFill>
                <a:latin typeface="Comic Sans MS" pitchFamily="66" charset="0"/>
              </a:rPr>
              <a:t>melalui</a:t>
            </a:r>
            <a:r>
              <a:rPr lang="en-US" sz="2800" dirty="0">
                <a:solidFill>
                  <a:schemeClr val="tx1"/>
                </a:solidFill>
                <a:latin typeface="Comic Sans MS" pitchFamily="66" charset="0"/>
              </a:rPr>
              <a:t> vagina.</a:t>
            </a:r>
          </a:p>
          <a:p>
            <a:pPr>
              <a:buFont typeface="Wingdings" pitchFamily="2" charset="2"/>
              <a:buChar char="ü"/>
            </a:pPr>
            <a:endParaRPr lang="en-US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Standard (4:3)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662" t="32110" r="39403" b="8829"/>
          <a:stretch>
            <a:fillRect/>
          </a:stretch>
        </p:blipFill>
        <p:spPr bwMode="auto">
          <a:xfrm>
            <a:off x="1547663" y="0"/>
            <a:ext cx="7596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216" t="28172" r="39403" b="11782"/>
          <a:stretch>
            <a:fillRect/>
          </a:stretch>
        </p:blipFill>
        <p:spPr bwMode="auto">
          <a:xfrm>
            <a:off x="1547664" y="-1"/>
            <a:ext cx="7596336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7278"/>
            <a:ext cx="9144000" cy="1069514"/>
          </a:xfrm>
        </p:spPr>
        <p:txBody>
          <a:bodyPr/>
          <a:lstStyle/>
          <a:p>
            <a:pPr algn="ctr"/>
            <a:r>
              <a:rPr lang="en-US" sz="4100" dirty="0">
                <a:solidFill>
                  <a:schemeClr val="tx1"/>
                </a:solidFill>
                <a:latin typeface="Amasis MT Pro Black" panose="02040A04050005020304" pitchFamily="18" charset="0"/>
              </a:rPr>
              <a:t>PERUBAHAN PSIKOLOGIS KALA 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0" y="1916832"/>
            <a:ext cx="8964488" cy="3240360"/>
          </a:xfrm>
        </p:spPr>
        <p:txBody>
          <a:bodyPr/>
          <a:lstStyle/>
          <a:p>
            <a:r>
              <a:rPr lang="en-US" sz="2800" dirty="0" err="1">
                <a:solidFill>
                  <a:schemeClr val="tx1"/>
                </a:solidFill>
                <a:latin typeface="Amasis MT Pro Light" panose="02040304050005020304" pitchFamily="18" charset="0"/>
              </a:rPr>
              <a:t>Persalinan</a:t>
            </a:r>
            <a:r>
              <a:rPr lang="en-US" sz="2800" dirty="0">
                <a:solidFill>
                  <a:schemeClr val="tx1"/>
                </a:solidFill>
                <a:latin typeface="Amasis MT Pro Light" panose="02040304050005020304" pitchFamily="18" charset="0"/>
              </a:rPr>
              <a:t> kala </a:t>
            </a:r>
            <a:r>
              <a:rPr lang="en-US" sz="2800" dirty="0" err="1">
                <a:solidFill>
                  <a:schemeClr val="tx1"/>
                </a:solidFill>
                <a:latin typeface="Amasis MT Pro Light" panose="02040304050005020304" pitchFamily="18" charset="0"/>
              </a:rPr>
              <a:t>satu</a:t>
            </a:r>
            <a:r>
              <a:rPr lang="en-US" sz="2800" dirty="0">
                <a:solidFill>
                  <a:schemeClr val="tx1"/>
                </a:solidFill>
                <a:latin typeface="Amasis MT Pro Light" panose="02040304050005020304" pitchFamily="18" charset="0"/>
              </a:rPr>
              <a:t> (kala </a:t>
            </a:r>
            <a:r>
              <a:rPr lang="en-US" sz="2800" dirty="0" err="1">
                <a:solidFill>
                  <a:schemeClr val="tx1"/>
                </a:solidFill>
                <a:latin typeface="Amasis MT Pro Light" panose="02040304050005020304" pitchFamily="18" charset="0"/>
              </a:rPr>
              <a:t>pembukaan</a:t>
            </a:r>
            <a:r>
              <a:rPr lang="en-US" sz="2800" dirty="0">
                <a:solidFill>
                  <a:schemeClr val="tx1"/>
                </a:solidFill>
                <a:latin typeface="Amasis MT Pro Light" panose="02040304050005020304" pitchFamily="18" charset="0"/>
              </a:rPr>
              <a:t>) </a:t>
            </a:r>
            <a:r>
              <a:rPr lang="en-US" sz="2800" dirty="0" err="1">
                <a:solidFill>
                  <a:schemeClr val="tx1"/>
                </a:solidFill>
                <a:latin typeface="Amasis MT Pro Light" panose="02040304050005020304" pitchFamily="18" charset="0"/>
              </a:rPr>
              <a:t>dimulai</a:t>
            </a:r>
            <a:r>
              <a:rPr lang="en-US" sz="2800" dirty="0">
                <a:solidFill>
                  <a:schemeClr val="tx1"/>
                </a:solidFill>
                <a:latin typeface="Amasis MT Pro Light" panose="020403040500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masis MT Pro Light" panose="02040304050005020304" pitchFamily="18" charset="0"/>
              </a:rPr>
              <a:t>sejak</a:t>
            </a:r>
            <a:r>
              <a:rPr lang="en-US" sz="2800" dirty="0">
                <a:solidFill>
                  <a:schemeClr val="tx1"/>
                </a:solidFill>
                <a:latin typeface="Amasis MT Pro Light" panose="020403040500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masis MT Pro Light" panose="02040304050005020304" pitchFamily="18" charset="0"/>
              </a:rPr>
              <a:t>terjadinya</a:t>
            </a:r>
            <a:r>
              <a:rPr lang="en-US" sz="2800" dirty="0">
                <a:solidFill>
                  <a:schemeClr val="tx1"/>
                </a:solidFill>
                <a:latin typeface="Amasis MT Pro Light" panose="020403040500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masis MT Pro Light" panose="02040304050005020304" pitchFamily="18" charset="0"/>
              </a:rPr>
              <a:t>kontraksi</a:t>
            </a:r>
            <a:r>
              <a:rPr lang="en-US" sz="2800" dirty="0">
                <a:solidFill>
                  <a:schemeClr val="tx1"/>
                </a:solidFill>
                <a:latin typeface="Amasis MT Pro Light" panose="02040304050005020304" pitchFamily="18" charset="0"/>
              </a:rPr>
              <a:t> uterus </a:t>
            </a:r>
            <a:r>
              <a:rPr lang="en-US" sz="2800" dirty="0" err="1">
                <a:solidFill>
                  <a:schemeClr val="tx1"/>
                </a:solidFill>
                <a:latin typeface="Amasis MT Pro Light" panose="02040304050005020304" pitchFamily="18" charset="0"/>
              </a:rPr>
              <a:t>yg</a:t>
            </a:r>
            <a:r>
              <a:rPr lang="en-US" sz="2800" dirty="0">
                <a:solidFill>
                  <a:schemeClr val="tx1"/>
                </a:solidFill>
                <a:latin typeface="Amasis MT Pro Light" panose="020403040500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masis MT Pro Light" panose="02040304050005020304" pitchFamily="18" charset="0"/>
              </a:rPr>
              <a:t>teratur</a:t>
            </a:r>
            <a:r>
              <a:rPr lang="en-US" sz="2800" dirty="0">
                <a:solidFill>
                  <a:schemeClr val="tx1"/>
                </a:solidFill>
                <a:latin typeface="Amasis MT Pro Light" panose="02040304050005020304" pitchFamily="18" charset="0"/>
              </a:rPr>
              <a:t> dan </a:t>
            </a:r>
            <a:r>
              <a:rPr lang="en-US" sz="2800" dirty="0" err="1">
                <a:solidFill>
                  <a:schemeClr val="tx1"/>
                </a:solidFill>
                <a:latin typeface="Amasis MT Pro Light" panose="02040304050005020304" pitchFamily="18" charset="0"/>
              </a:rPr>
              <a:t>meningkat</a:t>
            </a:r>
            <a:r>
              <a:rPr lang="en-US" sz="2800" dirty="0">
                <a:solidFill>
                  <a:schemeClr val="tx1"/>
                </a:solidFill>
                <a:latin typeface="Amasis MT Pro Light" panose="02040304050005020304" pitchFamily="18" charset="0"/>
              </a:rPr>
              <a:t> (</a:t>
            </a:r>
            <a:r>
              <a:rPr lang="en-US" sz="2800" dirty="0" err="1">
                <a:solidFill>
                  <a:schemeClr val="tx1"/>
                </a:solidFill>
                <a:latin typeface="Amasis MT Pro Light" panose="02040304050005020304" pitchFamily="18" charset="0"/>
              </a:rPr>
              <a:t>frekuensi</a:t>
            </a:r>
            <a:r>
              <a:rPr lang="en-US" sz="2800" dirty="0">
                <a:solidFill>
                  <a:schemeClr val="tx1"/>
                </a:solidFill>
                <a:latin typeface="Amasis MT Pro Light" panose="02040304050005020304" pitchFamily="18" charset="0"/>
              </a:rPr>
              <a:t> dan </a:t>
            </a:r>
            <a:r>
              <a:rPr lang="en-US" sz="2800" dirty="0" err="1">
                <a:solidFill>
                  <a:schemeClr val="tx1"/>
                </a:solidFill>
                <a:latin typeface="Amasis MT Pro Light" panose="02040304050005020304" pitchFamily="18" charset="0"/>
              </a:rPr>
              <a:t>kekuatannya</a:t>
            </a:r>
            <a:r>
              <a:rPr lang="en-US" sz="2800" dirty="0">
                <a:solidFill>
                  <a:schemeClr val="tx1"/>
                </a:solidFill>
                <a:latin typeface="Amasis MT Pro Light" panose="02040304050005020304" pitchFamily="18" charset="0"/>
              </a:rPr>
              <a:t>) </a:t>
            </a:r>
            <a:r>
              <a:rPr lang="en-US" sz="2800" dirty="0" err="1">
                <a:solidFill>
                  <a:schemeClr val="tx1"/>
                </a:solidFill>
                <a:latin typeface="Amasis MT Pro Light" panose="02040304050005020304" pitchFamily="18" charset="0"/>
              </a:rPr>
              <a:t>hingga</a:t>
            </a:r>
            <a:r>
              <a:rPr lang="en-US" sz="2800" dirty="0">
                <a:solidFill>
                  <a:schemeClr val="tx1"/>
                </a:solidFill>
                <a:latin typeface="Amasis MT Pro Light" panose="020403040500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masis MT Pro Light" panose="02040304050005020304" pitchFamily="18" charset="0"/>
              </a:rPr>
              <a:t>serviks</a:t>
            </a:r>
            <a:r>
              <a:rPr lang="en-US" sz="2800" dirty="0">
                <a:solidFill>
                  <a:schemeClr val="tx1"/>
                </a:solidFill>
                <a:latin typeface="Amasis MT Pro Light" panose="020403040500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masis MT Pro Light" panose="02040304050005020304" pitchFamily="18" charset="0"/>
              </a:rPr>
              <a:t>membuka</a:t>
            </a:r>
            <a:r>
              <a:rPr lang="en-US" sz="2800" dirty="0">
                <a:solidFill>
                  <a:schemeClr val="tx1"/>
                </a:solidFill>
                <a:latin typeface="Amasis MT Pro Light" panose="020403040500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masis MT Pro Light" panose="02040304050005020304" pitchFamily="18" charset="0"/>
              </a:rPr>
              <a:t>lengkap</a:t>
            </a:r>
            <a:r>
              <a:rPr lang="en-US" sz="2800" dirty="0">
                <a:solidFill>
                  <a:schemeClr val="tx1"/>
                </a:solidFill>
                <a:latin typeface="Amasis MT Pro Light" panose="02040304050005020304" pitchFamily="18" charset="0"/>
              </a:rPr>
              <a:t> (10 cm). </a:t>
            </a:r>
            <a:endParaRPr lang="en-US" sz="2800" b="1" dirty="0">
              <a:solidFill>
                <a:schemeClr val="tx1"/>
              </a:solidFill>
              <a:latin typeface="Amasis MT Pro Light" panose="020403040500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1254"/>
            <a:ext cx="9144000" cy="1069514"/>
          </a:xfrm>
        </p:spPr>
        <p:txBody>
          <a:bodyPr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masis MT Pro Black" panose="02040A04050005020304" pitchFamily="18" charset="0"/>
              </a:rPr>
              <a:t>persalinan</a:t>
            </a:r>
            <a:r>
              <a:rPr lang="en-US" sz="3600" dirty="0">
                <a:solidFill>
                  <a:schemeClr val="tx1"/>
                </a:solidFill>
                <a:latin typeface="Amasis MT Pro Black" panose="02040A04050005020304" pitchFamily="18" charset="0"/>
              </a:rPr>
              <a:t> kala </a:t>
            </a:r>
            <a:r>
              <a:rPr lang="en-US" sz="3600" dirty="0" err="1">
                <a:solidFill>
                  <a:schemeClr val="tx1"/>
                </a:solidFill>
                <a:latin typeface="Amasis MT Pro Black" panose="02040A04050005020304" pitchFamily="18" charset="0"/>
              </a:rPr>
              <a:t>satu</a:t>
            </a:r>
            <a:r>
              <a:rPr lang="en-US" sz="3600" dirty="0">
                <a:solidFill>
                  <a:schemeClr val="tx1"/>
                </a:solidFill>
                <a:latin typeface="Amasis MT Pro Black" panose="02040A040500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masis MT Pro Black" panose="02040A04050005020304" pitchFamily="18" charset="0"/>
              </a:rPr>
              <a:t>terdiri</a:t>
            </a:r>
            <a:r>
              <a:rPr lang="en-US" sz="3600" dirty="0">
                <a:solidFill>
                  <a:schemeClr val="tx1"/>
                </a:solidFill>
                <a:latin typeface="Amasis MT Pro Black" panose="02040A040500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masis MT Pro Black" panose="02040A04050005020304" pitchFamily="18" charset="0"/>
              </a:rPr>
              <a:t>atas</a:t>
            </a:r>
            <a:r>
              <a:rPr lang="en-US" sz="3600" dirty="0">
                <a:solidFill>
                  <a:schemeClr val="tx1"/>
                </a:solidFill>
                <a:latin typeface="Amasis MT Pro Black" panose="02040A040500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masis MT Pro Black" panose="02040A04050005020304" pitchFamily="18" charset="0"/>
              </a:rPr>
              <a:t>dua</a:t>
            </a:r>
            <a:r>
              <a:rPr lang="en-US" sz="3600" dirty="0">
                <a:solidFill>
                  <a:schemeClr val="tx1"/>
                </a:solidFill>
                <a:latin typeface="Amasis MT Pro Black" panose="02040A04050005020304" pitchFamily="18" charset="0"/>
              </a:rPr>
              <a:t>   </a:t>
            </a:r>
            <a:r>
              <a:rPr lang="en-US" sz="3600" dirty="0" err="1">
                <a:solidFill>
                  <a:schemeClr val="tx1"/>
                </a:solidFill>
                <a:latin typeface="Amasis MT Pro Black" panose="02040A04050005020304" pitchFamily="18" charset="0"/>
              </a:rPr>
              <a:t>fase</a:t>
            </a:r>
            <a:r>
              <a:rPr lang="en-US" sz="3600" dirty="0">
                <a:solidFill>
                  <a:schemeClr val="tx1"/>
                </a:solidFill>
                <a:latin typeface="Amasis MT Pro Black" panose="02040A04050005020304" pitchFamily="18" charset="0"/>
              </a:rPr>
              <a:t> </a:t>
            </a:r>
            <a:r>
              <a:rPr lang="id-ID" sz="3600" dirty="0">
                <a:solidFill>
                  <a:schemeClr val="tx1"/>
                </a:solidFill>
                <a:latin typeface="Amasis MT Pro Black" panose="02040A040500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masis MT Pro Black" panose="02040A04050005020304" pitchFamily="18" charset="0"/>
              </a:rPr>
              <a:t>yaitu</a:t>
            </a:r>
            <a:r>
              <a:rPr lang="en-US" sz="3600" dirty="0">
                <a:solidFill>
                  <a:schemeClr val="tx1"/>
                </a:solidFill>
                <a:latin typeface="Amasis MT Pro Black" panose="02040A040500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masis MT Pro Black" panose="02040A04050005020304" pitchFamily="18" charset="0"/>
              </a:rPr>
              <a:t>fase</a:t>
            </a:r>
            <a:r>
              <a:rPr lang="en-US" sz="3600" dirty="0">
                <a:solidFill>
                  <a:schemeClr val="tx1"/>
                </a:solidFill>
                <a:latin typeface="Amasis MT Pro Black" panose="02040A04050005020304" pitchFamily="18" charset="0"/>
              </a:rPr>
              <a:t> laten dan </a:t>
            </a:r>
            <a:r>
              <a:rPr lang="en-US" sz="3600" dirty="0" err="1">
                <a:solidFill>
                  <a:schemeClr val="tx1"/>
                </a:solidFill>
                <a:latin typeface="Amasis MT Pro Black" panose="02040A04050005020304" pitchFamily="18" charset="0"/>
              </a:rPr>
              <a:t>fase</a:t>
            </a:r>
            <a:r>
              <a:rPr lang="en-US" sz="3600" dirty="0">
                <a:solidFill>
                  <a:schemeClr val="tx1"/>
                </a:solidFill>
                <a:latin typeface="Amasis MT Pro Black" panose="02040A040500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masis MT Pro Black" panose="02040A04050005020304" pitchFamily="18" charset="0"/>
              </a:rPr>
              <a:t>aktif</a:t>
            </a:r>
            <a:r>
              <a:rPr lang="en-US" sz="3600" dirty="0">
                <a:solidFill>
                  <a:schemeClr val="tx1"/>
                </a:solidFill>
                <a:latin typeface="Amasis MT Pro Black" panose="02040A04050005020304" pitchFamily="18" charset="0"/>
              </a:rPr>
              <a:t>.</a:t>
            </a:r>
            <a:endParaRPr lang="en-US" sz="3600" dirty="0">
              <a:latin typeface="Amasis MT Pro Black" panose="02040A040500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0"/>
          </p:nvPr>
        </p:nvGraphicFramePr>
        <p:xfrm>
          <a:off x="0" y="1772816"/>
          <a:ext cx="91440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21857" t="13407" r="26120" b="12766"/>
          <a:stretch>
            <a:fillRect/>
          </a:stretch>
        </p:blipFill>
        <p:spPr bwMode="auto">
          <a:xfrm>
            <a:off x="0" y="-1"/>
            <a:ext cx="9144000" cy="686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21857" t="14391" r="23353" b="13751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978</Words>
  <Application>Microsoft Office PowerPoint</Application>
  <PresentationFormat>On-screen Show (4:3)</PresentationFormat>
  <Paragraphs>89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Amasis MT Pro Black</vt:lpstr>
      <vt:lpstr>Amasis MT Pro Light</vt:lpstr>
      <vt:lpstr>Arial</vt:lpstr>
      <vt:lpstr>Arial Narrow</vt:lpstr>
      <vt:lpstr>Baguet Script</vt:lpstr>
      <vt:lpstr>Calibri</vt:lpstr>
      <vt:lpstr>Californian FB</vt:lpstr>
      <vt:lpstr>Cascadia Mono</vt:lpstr>
      <vt:lpstr>Comic Sans MS</vt:lpstr>
      <vt:lpstr>Congenial</vt:lpstr>
      <vt:lpstr>LiSu</vt:lpstr>
      <vt:lpstr>Times New Roman</vt:lpstr>
      <vt:lpstr>Wingdings</vt:lpstr>
      <vt:lpstr>Office Theme</vt:lpstr>
      <vt:lpstr>Custom Design</vt:lpstr>
      <vt:lpstr>PowerPoint Presentation</vt:lpstr>
      <vt:lpstr> PENGERTIAN PERSALINAN</vt:lpstr>
      <vt:lpstr>TANDA&amp;GEJALA PERSALINAN</vt:lpstr>
      <vt:lpstr> Click to add title</vt:lpstr>
      <vt:lpstr>PowerPoint Presentation</vt:lpstr>
      <vt:lpstr>PERUBAHAN PSIKOLOGIS KALA I</vt:lpstr>
      <vt:lpstr>persalinan kala satu terdiri atas dua   fase  yaitu fase laten dan fase aktif.</vt:lpstr>
      <vt:lpstr>PowerPoint Presentation</vt:lpstr>
      <vt:lpstr>PowerPoint Presentation</vt:lpstr>
      <vt:lpstr>PowerPoint Presentation</vt:lpstr>
      <vt:lpstr>PERUBAHAN PSIKOLOGIS KALA II</vt:lpstr>
      <vt:lpstr>PowerPoint Presentation</vt:lpstr>
      <vt:lpstr>PERUBAHAN PSIKOLOGIS KALA III</vt:lpstr>
      <vt:lpstr>PowerPoint Presentation</vt:lpstr>
      <vt:lpstr>PERUBAHAN PSIKOLOGIS KALA IV</vt:lpstr>
      <vt:lpstr>PowerPoint Presentation</vt:lpstr>
      <vt:lpstr>CARA MENGATASI PERUBAHAN PSIKOLOGIS      YANG BERHUBUNGAN DENGAN PERSALINAN</vt:lpstr>
      <vt:lpstr>PowerPoint Presentation</vt:lpstr>
      <vt:lpstr>PowerPoint Presentation</vt:lpstr>
      <vt:lpstr>PowerPoint Presentation</vt:lpstr>
      <vt:lpstr>PowerPoint Presentation</vt:lpstr>
      <vt:lpstr>PENDEKATAN TERAPEUTIK/KONSELING</vt:lpstr>
      <vt:lpstr>PowerPoint Presentation</vt:lpstr>
      <vt:lpstr>PowerPoint Presentation</vt:lpstr>
      <vt:lpstr>TERAPI TERAPI PSIKOLOGIS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Zubair</cp:lastModifiedBy>
  <cp:revision>61</cp:revision>
  <dcterms:created xsi:type="dcterms:W3CDTF">2014-04-01T16:35:38Z</dcterms:created>
  <dcterms:modified xsi:type="dcterms:W3CDTF">2025-02-10T04:43:01Z</dcterms:modified>
</cp:coreProperties>
</file>