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1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57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3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7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88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0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5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3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9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8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34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8A170C-0A9A-9A3C-B4B7-C8F12321D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ASUHAN KEPERAWATAN LUKA BAKAR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A7506D5-71CA-D692-1569-A79EA0D933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/>
              <a:t>Angernani </a:t>
            </a:r>
            <a:r>
              <a:rPr lang="en-ID" dirty="0" err="1"/>
              <a:t>trias</a:t>
            </a:r>
            <a:r>
              <a:rPr lang="en-ID" dirty="0"/>
              <a:t> </a:t>
            </a:r>
            <a:r>
              <a:rPr lang="en-ID" dirty="0" err="1"/>
              <a:t>wulandari</a:t>
            </a:r>
            <a:endParaRPr lang="en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SKEP-PADA-PASIEN-DENGAN-MASALAH-LUKA-BAKA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SKEP-PADA-PASIEN-DENGAN-MASALAH-LUKA-BAKA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SKEP-PADA-PASIEN-DENGAN-MASALAH-LUKA-BAKA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SKEP-PADA-PASIEN-DENGAN-MASALAH-LUKA-BAKA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SKEP-PADA-PASIEN-DENGAN-MASALAH-LUKA-BAKA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SKEP-PADA-PASIEN-DENGAN-MASALAH-LUKA-BAKA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SKEP-PADA-PASIEN-DENGAN-MASALAH-LUKA-BAKA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SKEP-PADA-PASIEN-DENGAN-MASALAH-LUKA-BAKA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SKEP-PADA-PASIEN-DENGAN-MASALAH-LUKA-BAKA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SKEP-PADA-PASIEN-DENGAN-MASALAH-LUKA-BAKA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SKEP-PADA-PASIEN-DENGAN-MASALAH-LUKA-BAKA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SKEP-PADA-PASIEN-DENGAN-MASALAH-LUKA-BAKA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SKEP-PADA-PASIEN-DENGAN-MASALAH-LUKA-BAKA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SKEP-PADA-PASIEN-DENGAN-MASALAH-LUKA-BAKA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SKEP-PADA-PASIEN-DENGAN-MASALAH-LUKA-BAKA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SKEP-PADA-PASIEN-DENGAN-MASALAH-LUKA-BAKA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SKEP-PADA-PASIEN-DENGAN-MASALAH-LUKA-BAKA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SKEP-PADA-PASIEN-DENGAN-MASALAH-LUKA-BAKA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SKEP-PADA-PASIEN-DENGAN-MASALAH-LUKA-BAKA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SKEP-PADA-PASIEN-DENGAN-MASALAH-LUKA-BAKA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SKEP-PADA-PASIEN-DENGAN-MASALAH-LUKA-BAKA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SKEP-PADA-PASIEN-DENGAN-MASALAH-LUKA-BAKA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SKEP-PADA-PASIEN-DENGAN-MASALAH-LUKA-BAKA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SKEP-PADA-PASIEN-DENGAN-MASALAH-LUKA-BAKA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SKEP-PADA-PASIEN-DENGAN-MASALAH-LUKA-BAKA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SKEP-PADA-PASIEN-DENGAN-MASALAH-LUKA-BAKAR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SKEP-PADA-PASIEN-DENGAN-MASALAH-LUKA-BAKAR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SKEP-PADA-PASIEN-DENGAN-MASALAH-LUKA-BAKAR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SKEP-PADA-PASIEN-DENGAN-MASALAH-LUKA-BAKAR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SKEP-PADA-PASIEN-DENGAN-MASALAH-LUKA-BAKAR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SKEP-PADA-PASIEN-DENGAN-MASALAH-LUKA-BAKAR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SKEP-PADA-PASIEN-DENGAN-MASALAH-LUKA-BAKAR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SKEP-PADA-PASIEN-DENGAN-MASALAH-LUKA-BAKA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SKEP-PADA-PASIEN-DENGAN-MASALAH-LUKA-BAKAR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SKEP-PADA-PASIEN-DENGAN-MASALAH-LUKA-BAKAR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SKEP-PADA-PASIEN-DENGAN-MASALAH-LUKA-BAKAR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SKEP-PADA-PASIEN-DENGAN-MASALAH-LUKA-BAKAR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88" y="454022"/>
            <a:ext cx="6813159" cy="51098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54E8F12-5798-ED19-EC2C-66B65241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63EB6-E6BF-32AF-1685-8FB5732F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4426E-B2CE-DE15-A535-C77A0572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MASALAH KEPERAWATAN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24B2A-CEC6-6D39-AB1A-D747B76F7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d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Kekurangan volume cairan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d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Kerusakan integritas kulit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Nyeri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Akut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dirty="0" err="1"/>
              <a:t>Bersihan</a:t>
            </a:r>
            <a:r>
              <a:rPr lang="en-ID" dirty="0"/>
              <a:t> Jalan </a:t>
            </a:r>
            <a:r>
              <a:rPr lang="en-ID" dirty="0" err="1"/>
              <a:t>nafas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efektif</a:t>
            </a:r>
            <a:endParaRPr lang="en-ID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mobilitas</a:t>
            </a:r>
            <a:r>
              <a:rPr lang="en-ID" dirty="0"/>
              <a:t> </a:t>
            </a:r>
            <a:r>
              <a:rPr lang="en-ID" dirty="0" err="1"/>
              <a:t>fisik</a:t>
            </a:r>
            <a:endParaRPr lang="en-ID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infeksi</a:t>
            </a:r>
            <a:endParaRPr lang="en-ID" dirty="0"/>
          </a:p>
          <a:p>
            <a:r>
              <a:rPr lang="en-ID" dirty="0"/>
              <a:t>Deficit self care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7894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SKEP-PADA-PASIEN-DENGAN-MASALAH-LUKA-BAKAR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SKEP-PADA-PASIEN-DENGAN-MASALAH-LUKA-BAKA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SKEP-PADA-PASIEN-DENGAN-MASALAH-LUKA-BAKA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SKEP-PADA-PASIEN-DENGAN-MASALAH-LUKA-BAKA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SKEP-PADA-PASIEN-DENGAN-MASALAH-LUKA-BAKA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SKEP-PADA-PASIEN-DENGAN-MASALAH-LUKA-BAKA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</TotalTime>
  <Words>30</Words>
  <Application>Microsoft Office PowerPoint</Application>
  <PresentationFormat>On-screen Show (4:3)</PresentationFormat>
  <Paragraphs>10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Calibri</vt:lpstr>
      <vt:lpstr>Calibri Light</vt:lpstr>
      <vt:lpstr>Retrospect</vt:lpstr>
      <vt:lpstr>ASUHAN KEPERAWATAN LUKA BAKAR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MASALAH KEPERAWATAN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Software Solution</cp:lastModifiedBy>
  <cp:revision>2</cp:revision>
  <dcterms:created xsi:type="dcterms:W3CDTF">2013-01-27T09:14:16Z</dcterms:created>
  <dcterms:modified xsi:type="dcterms:W3CDTF">2024-09-17T06:56:31Z</dcterms:modified>
  <cp:category/>
</cp:coreProperties>
</file>